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1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5119350" cy="1069181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ondrina Solid" panose="020B0604020202020204" charset="0"/>
      <p:regular r:id="rId17"/>
    </p:embeddedFont>
    <p:embeddedFont>
      <p:font typeface="LondrinaSolid-Regular" panose="020B0604020202020204" charset="0"/>
      <p:regular r:id="rId18"/>
    </p:embeddedFont>
    <p:embeddedFont>
      <p:font typeface="Roboto-Bold" panose="020B0604020202020204" charset="0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3" userDrawn="1">
          <p15:clr>
            <a:srgbClr val="A4A3A4"/>
          </p15:clr>
        </p15:guide>
        <p15:guide id="2" pos="4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11A"/>
    <a:srgbClr val="000000"/>
    <a:srgbClr val="9181BD"/>
    <a:srgbClr val="FFFFFF"/>
    <a:srgbClr val="C54715"/>
    <a:srgbClr val="A7C233"/>
    <a:srgbClr val="656565"/>
    <a:srgbClr val="AA815A"/>
    <a:srgbClr val="864100"/>
    <a:srgbClr val="FBB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9"/>
    <p:restoredTop sz="91769"/>
  </p:normalViewPr>
  <p:slideViewPr>
    <p:cSldViewPr snapToGrid="0" snapToObjects="1">
      <p:cViewPr varScale="1">
        <p:scale>
          <a:sx n="47" d="100"/>
          <a:sy n="47" d="100"/>
        </p:scale>
        <p:origin x="1277" y="38"/>
      </p:cViewPr>
      <p:guideLst>
        <p:guide orient="horz" pos="2483"/>
        <p:guide pos="4761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8998-2919-A54F-AF05-76A49D1D830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656D-EB89-994E-9FD9-E613F8085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9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6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656D-EB89-994E-9FD9-E613F8085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7890-274C-7F42-B68D-77A7E6FE10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raphic 1">
            <a:extLst>
              <a:ext uri="{FF2B5EF4-FFF2-40B4-BE49-F238E27FC236}">
                <a16:creationId xmlns:a16="http://schemas.microsoft.com/office/drawing/2014/main" id="{F51ED5F5-1CC8-C275-50A2-4866795EA88F}"/>
              </a:ext>
            </a:extLst>
          </p:cNvPr>
          <p:cNvGrpSpPr/>
          <p:nvPr/>
        </p:nvGrpSpPr>
        <p:grpSpPr>
          <a:xfrm>
            <a:off x="577632" y="4315430"/>
            <a:ext cx="3548599" cy="5981458"/>
            <a:chOff x="577632" y="4315430"/>
            <a:chExt cx="3548599" cy="5981458"/>
          </a:xfrm>
          <a:solidFill>
            <a:srgbClr val="F5A417"/>
          </a:solidFill>
        </p:grpSpPr>
        <p:grpSp>
          <p:nvGrpSpPr>
            <p:cNvPr id="1877" name="Graphic 1">
              <a:extLst>
                <a:ext uri="{FF2B5EF4-FFF2-40B4-BE49-F238E27FC236}">
                  <a16:creationId xmlns:a16="http://schemas.microsoft.com/office/drawing/2014/main" id="{EB8463B5-C30D-0999-5EF3-8B55505D5AC1}"/>
                </a:ext>
              </a:extLst>
            </p:cNvPr>
            <p:cNvGrpSpPr/>
            <p:nvPr/>
          </p:nvGrpSpPr>
          <p:grpSpPr>
            <a:xfrm>
              <a:off x="634760" y="4367454"/>
              <a:ext cx="3491470" cy="5929434"/>
              <a:chOff x="634760" y="4367454"/>
              <a:chExt cx="3491470" cy="5929434"/>
            </a:xfrm>
            <a:solidFill>
              <a:srgbClr val="F5A417"/>
            </a:solidFill>
          </p:grpSpPr>
          <p:sp>
            <p:nvSpPr>
              <p:cNvPr id="1878" name="Freeform 1877">
                <a:extLst>
                  <a:ext uri="{FF2B5EF4-FFF2-40B4-BE49-F238E27FC236}">
                    <a16:creationId xmlns:a16="http://schemas.microsoft.com/office/drawing/2014/main" id="{2B115984-8A3D-4E2B-3341-ED0FA8D6D22A}"/>
                  </a:ext>
                </a:extLst>
              </p:cNvPr>
              <p:cNvSpPr/>
              <p:nvPr/>
            </p:nvSpPr>
            <p:spPr>
              <a:xfrm>
                <a:off x="634760" y="4367454"/>
                <a:ext cx="3252514" cy="5929434"/>
              </a:xfrm>
              <a:custGeom>
                <a:avLst/>
                <a:gdLst>
                  <a:gd name="connsiteX0" fmla="*/ 253904 w 3252514"/>
                  <a:gd name="connsiteY0" fmla="*/ 0 h 5929434"/>
                  <a:gd name="connsiteX1" fmla="*/ 2998610 w 3252514"/>
                  <a:gd name="connsiteY1" fmla="*/ 0 h 5929434"/>
                  <a:gd name="connsiteX2" fmla="*/ 3252514 w 3252514"/>
                  <a:gd name="connsiteY2" fmla="*/ 253774 h 5929434"/>
                  <a:gd name="connsiteX3" fmla="*/ 3252514 w 3252514"/>
                  <a:gd name="connsiteY3" fmla="*/ 5675661 h 5929434"/>
                  <a:gd name="connsiteX4" fmla="*/ 2998610 w 3252514"/>
                  <a:gd name="connsiteY4" fmla="*/ 5929435 h 5929434"/>
                  <a:gd name="connsiteX5" fmla="*/ 253904 w 3252514"/>
                  <a:gd name="connsiteY5" fmla="*/ 5929435 h 5929434"/>
                  <a:gd name="connsiteX6" fmla="*/ 0 w 3252514"/>
                  <a:gd name="connsiteY6" fmla="*/ 5675661 h 5929434"/>
                  <a:gd name="connsiteX7" fmla="*/ 0 w 3252514"/>
                  <a:gd name="connsiteY7" fmla="*/ 255043 h 5929434"/>
                  <a:gd name="connsiteX8" fmla="*/ 253904 w 3252514"/>
                  <a:gd name="connsiteY8" fmla="*/ 0 h 592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2514" h="5929434">
                    <a:moveTo>
                      <a:pt x="253904" y="0"/>
                    </a:moveTo>
                    <a:lnTo>
                      <a:pt x="2998610" y="0"/>
                    </a:lnTo>
                    <a:cubicBezTo>
                      <a:pt x="3139526" y="0"/>
                      <a:pt x="3252514" y="114198"/>
                      <a:pt x="3252514" y="253774"/>
                    </a:cubicBezTo>
                    <a:lnTo>
                      <a:pt x="3252514" y="5675661"/>
                    </a:lnTo>
                    <a:cubicBezTo>
                      <a:pt x="3252514" y="5816505"/>
                      <a:pt x="3138257" y="5929435"/>
                      <a:pt x="2998610" y="5929435"/>
                    </a:cubicBezTo>
                    <a:lnTo>
                      <a:pt x="253904" y="5929435"/>
                    </a:lnTo>
                    <a:cubicBezTo>
                      <a:pt x="112987" y="5929435"/>
                      <a:pt x="0" y="5815237"/>
                      <a:pt x="0" y="5675661"/>
                    </a:cubicBezTo>
                    <a:lnTo>
                      <a:pt x="0" y="255043"/>
                    </a:lnTo>
                    <a:cubicBezTo>
                      <a:pt x="0" y="114198"/>
                      <a:pt x="114257" y="0"/>
                      <a:pt x="253904" y="0"/>
                    </a:cubicBezTo>
                    <a:close/>
                  </a:path>
                </a:pathLst>
              </a:custGeom>
              <a:solidFill>
                <a:srgbClr val="F5A417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9" name="Freeform 1878">
                <a:extLst>
                  <a:ext uri="{FF2B5EF4-FFF2-40B4-BE49-F238E27FC236}">
                    <a16:creationId xmlns:a16="http://schemas.microsoft.com/office/drawing/2014/main" id="{4AD624B8-3939-3D64-162D-B754941EF01A}"/>
                  </a:ext>
                </a:extLst>
              </p:cNvPr>
              <p:cNvSpPr/>
              <p:nvPr/>
            </p:nvSpPr>
            <p:spPr>
              <a:xfrm rot="-2700000">
                <a:off x="3599074" y="7112880"/>
                <a:ext cx="436711" cy="436487"/>
              </a:xfrm>
              <a:custGeom>
                <a:avLst/>
                <a:gdLst>
                  <a:gd name="connsiteX0" fmla="*/ 0 w 436711"/>
                  <a:gd name="connsiteY0" fmla="*/ 0 h 436487"/>
                  <a:gd name="connsiteX1" fmla="*/ 436711 w 436711"/>
                  <a:gd name="connsiteY1" fmla="*/ 0 h 436487"/>
                  <a:gd name="connsiteX2" fmla="*/ 436711 w 436711"/>
                  <a:gd name="connsiteY2" fmla="*/ 436487 h 436487"/>
                  <a:gd name="connsiteX3" fmla="*/ 0 w 436711"/>
                  <a:gd name="connsiteY3" fmla="*/ 436487 h 43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711" h="436487">
                    <a:moveTo>
                      <a:pt x="0" y="0"/>
                    </a:moveTo>
                    <a:lnTo>
                      <a:pt x="436711" y="0"/>
                    </a:lnTo>
                    <a:lnTo>
                      <a:pt x="436711" y="436487"/>
                    </a:lnTo>
                    <a:lnTo>
                      <a:pt x="0" y="436487"/>
                    </a:lnTo>
                    <a:close/>
                  </a:path>
                </a:pathLst>
              </a:custGeom>
              <a:solidFill>
                <a:srgbClr val="F5A417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80" name="Graphic 1">
              <a:extLst>
                <a:ext uri="{FF2B5EF4-FFF2-40B4-BE49-F238E27FC236}">
                  <a16:creationId xmlns:a16="http://schemas.microsoft.com/office/drawing/2014/main" id="{898016E3-2C16-7B50-2141-9AC9724A8E93}"/>
                </a:ext>
              </a:extLst>
            </p:cNvPr>
            <p:cNvGrpSpPr/>
            <p:nvPr/>
          </p:nvGrpSpPr>
          <p:grpSpPr>
            <a:xfrm>
              <a:off x="577632" y="4315430"/>
              <a:ext cx="3242357" cy="5901519"/>
              <a:chOff x="577632" y="4315430"/>
              <a:chExt cx="3242357" cy="5901519"/>
            </a:xfrm>
            <a:solidFill>
              <a:srgbClr val="F5A417"/>
            </a:solidFill>
          </p:grpSpPr>
          <p:sp>
            <p:nvSpPr>
              <p:cNvPr id="1881" name="Freeform 1880">
                <a:extLst>
                  <a:ext uri="{FF2B5EF4-FFF2-40B4-BE49-F238E27FC236}">
                    <a16:creationId xmlns:a16="http://schemas.microsoft.com/office/drawing/2014/main" id="{6A4CC4A1-C447-59DC-D1A3-EFBAC8F36F8E}"/>
                  </a:ext>
                </a:extLst>
              </p:cNvPr>
              <p:cNvSpPr/>
              <p:nvPr/>
            </p:nvSpPr>
            <p:spPr>
              <a:xfrm>
                <a:off x="3686690" y="4315430"/>
                <a:ext cx="133299" cy="253774"/>
              </a:xfrm>
              <a:custGeom>
                <a:avLst/>
                <a:gdLst>
                  <a:gd name="connsiteX0" fmla="*/ 133300 w 133299"/>
                  <a:gd name="connsiteY0" fmla="*/ 133231 h 253774"/>
                  <a:gd name="connsiteX1" fmla="*/ 0 w 133299"/>
                  <a:gd name="connsiteY1" fmla="*/ 0 h 253774"/>
                  <a:gd name="connsiteX2" fmla="*/ 0 w 133299"/>
                  <a:gd name="connsiteY2" fmla="*/ 150996 h 253774"/>
                  <a:gd name="connsiteX3" fmla="*/ 116796 w 133299"/>
                  <a:gd name="connsiteY3" fmla="*/ 253774 h 25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99" h="253774">
                    <a:moveTo>
                      <a:pt x="133300" y="133231"/>
                    </a:moveTo>
                    <a:lnTo>
                      <a:pt x="0" y="0"/>
                    </a:lnTo>
                    <a:lnTo>
                      <a:pt x="0" y="150996"/>
                    </a:lnTo>
                    <a:lnTo>
                      <a:pt x="116796" y="253774"/>
                    </a:lnTo>
                    <a:close/>
                  </a:path>
                </a:pathLst>
              </a:custGeom>
              <a:solidFill>
                <a:srgbClr val="F5A417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2" name="Freeform 1881">
                <a:extLst>
                  <a:ext uri="{FF2B5EF4-FFF2-40B4-BE49-F238E27FC236}">
                    <a16:creationId xmlns:a16="http://schemas.microsoft.com/office/drawing/2014/main" id="{CB4C6A28-B654-E73B-4DA0-BBAC636660EA}"/>
                  </a:ext>
                </a:extLst>
              </p:cNvPr>
              <p:cNvSpPr/>
              <p:nvPr/>
            </p:nvSpPr>
            <p:spPr>
              <a:xfrm>
                <a:off x="577632" y="9955562"/>
                <a:ext cx="185350" cy="261387"/>
              </a:xfrm>
              <a:custGeom>
                <a:avLst/>
                <a:gdLst>
                  <a:gd name="connsiteX0" fmla="*/ 124413 w 185350"/>
                  <a:gd name="connsiteY0" fmla="*/ 261388 h 261387"/>
                  <a:gd name="connsiteX1" fmla="*/ 0 w 185350"/>
                  <a:gd name="connsiteY1" fmla="*/ 137039 h 261387"/>
                  <a:gd name="connsiteX2" fmla="*/ 69824 w 185350"/>
                  <a:gd name="connsiteY2" fmla="*/ 0 h 261387"/>
                  <a:gd name="connsiteX3" fmla="*/ 185350 w 185350"/>
                  <a:gd name="connsiteY3" fmla="*/ 216977 h 26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50" h="261387">
                    <a:moveTo>
                      <a:pt x="124413" y="261388"/>
                    </a:moveTo>
                    <a:lnTo>
                      <a:pt x="0" y="137039"/>
                    </a:lnTo>
                    <a:lnTo>
                      <a:pt x="69824" y="0"/>
                    </a:lnTo>
                    <a:lnTo>
                      <a:pt x="185350" y="216977"/>
                    </a:lnTo>
                    <a:close/>
                  </a:path>
                </a:pathLst>
              </a:custGeom>
              <a:solidFill>
                <a:srgbClr val="F5A417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83" name="Graphic 1">
            <a:extLst>
              <a:ext uri="{FF2B5EF4-FFF2-40B4-BE49-F238E27FC236}">
                <a16:creationId xmlns:a16="http://schemas.microsoft.com/office/drawing/2014/main" id="{65417750-524D-D625-4BF2-7C8E7F1D5C41}"/>
              </a:ext>
            </a:extLst>
          </p:cNvPr>
          <p:cNvGrpSpPr/>
          <p:nvPr/>
        </p:nvGrpSpPr>
        <p:grpSpPr>
          <a:xfrm>
            <a:off x="509078" y="4241836"/>
            <a:ext cx="3491501" cy="5929434"/>
            <a:chOff x="509078" y="4241836"/>
            <a:chExt cx="3491501" cy="5929434"/>
          </a:xfrm>
          <a:solidFill>
            <a:srgbClr val="F3D000"/>
          </a:solidFill>
        </p:grpSpPr>
        <p:sp>
          <p:nvSpPr>
            <p:cNvPr id="1884" name="Freeform 1883">
              <a:extLst>
                <a:ext uri="{FF2B5EF4-FFF2-40B4-BE49-F238E27FC236}">
                  <a16:creationId xmlns:a16="http://schemas.microsoft.com/office/drawing/2014/main" id="{2630F942-A369-7EE3-B3B9-03D5773BBC1E}"/>
                </a:ext>
              </a:extLst>
            </p:cNvPr>
            <p:cNvSpPr/>
            <p:nvPr/>
          </p:nvSpPr>
          <p:spPr>
            <a:xfrm>
              <a:off x="509078" y="4241836"/>
              <a:ext cx="3252513" cy="5929434"/>
            </a:xfrm>
            <a:custGeom>
              <a:avLst/>
              <a:gdLst>
                <a:gd name="connsiteX0" fmla="*/ 253904 w 3252513"/>
                <a:gd name="connsiteY0" fmla="*/ 0 h 5929434"/>
                <a:gd name="connsiteX1" fmla="*/ 2998610 w 3252513"/>
                <a:gd name="connsiteY1" fmla="*/ 0 h 5929434"/>
                <a:gd name="connsiteX2" fmla="*/ 3252514 w 3252513"/>
                <a:gd name="connsiteY2" fmla="*/ 253774 h 5929434"/>
                <a:gd name="connsiteX3" fmla="*/ 3252514 w 3252513"/>
                <a:gd name="connsiteY3" fmla="*/ 5675661 h 5929434"/>
                <a:gd name="connsiteX4" fmla="*/ 2998610 w 3252513"/>
                <a:gd name="connsiteY4" fmla="*/ 5929435 h 5929434"/>
                <a:gd name="connsiteX5" fmla="*/ 253904 w 3252513"/>
                <a:gd name="connsiteY5" fmla="*/ 5929435 h 5929434"/>
                <a:gd name="connsiteX6" fmla="*/ 0 w 3252513"/>
                <a:gd name="connsiteY6" fmla="*/ 5675661 h 5929434"/>
                <a:gd name="connsiteX7" fmla="*/ 0 w 3252513"/>
                <a:gd name="connsiteY7" fmla="*/ 255043 h 5929434"/>
                <a:gd name="connsiteX8" fmla="*/ 253904 w 3252513"/>
                <a:gd name="connsiteY8" fmla="*/ 0 h 592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2513" h="5929434">
                  <a:moveTo>
                    <a:pt x="253904" y="0"/>
                  </a:moveTo>
                  <a:lnTo>
                    <a:pt x="2998610" y="0"/>
                  </a:lnTo>
                  <a:cubicBezTo>
                    <a:pt x="3139527" y="0"/>
                    <a:pt x="3252514" y="114198"/>
                    <a:pt x="3252514" y="253774"/>
                  </a:cubicBezTo>
                  <a:lnTo>
                    <a:pt x="3252514" y="5675661"/>
                  </a:lnTo>
                  <a:cubicBezTo>
                    <a:pt x="3252514" y="5816506"/>
                    <a:pt x="3138257" y="5929435"/>
                    <a:pt x="2998610" y="5929435"/>
                  </a:cubicBezTo>
                  <a:lnTo>
                    <a:pt x="253904" y="5929435"/>
                  </a:lnTo>
                  <a:cubicBezTo>
                    <a:pt x="112987" y="5929435"/>
                    <a:pt x="0" y="5815237"/>
                    <a:pt x="0" y="5675661"/>
                  </a:cubicBezTo>
                  <a:lnTo>
                    <a:pt x="0" y="255043"/>
                  </a:lnTo>
                  <a:cubicBezTo>
                    <a:pt x="0" y="114198"/>
                    <a:pt x="114257" y="0"/>
                    <a:pt x="253904" y="0"/>
                  </a:cubicBezTo>
                  <a:close/>
                </a:path>
              </a:pathLst>
            </a:custGeom>
            <a:solidFill>
              <a:srgbClr val="F3D000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5" name="Freeform 1884">
              <a:extLst>
                <a:ext uri="{FF2B5EF4-FFF2-40B4-BE49-F238E27FC236}">
                  <a16:creationId xmlns:a16="http://schemas.microsoft.com/office/drawing/2014/main" id="{6BAC8A12-AD46-ADCA-F4CF-4D6B0FFC71B9}"/>
                </a:ext>
              </a:extLst>
            </p:cNvPr>
            <p:cNvSpPr/>
            <p:nvPr/>
          </p:nvSpPr>
          <p:spPr>
            <a:xfrm rot="-2700000">
              <a:off x="3473422" y="6987198"/>
              <a:ext cx="436711" cy="436487"/>
            </a:xfrm>
            <a:custGeom>
              <a:avLst/>
              <a:gdLst>
                <a:gd name="connsiteX0" fmla="*/ 0 w 436711"/>
                <a:gd name="connsiteY0" fmla="*/ 0 h 436487"/>
                <a:gd name="connsiteX1" fmla="*/ 436711 w 436711"/>
                <a:gd name="connsiteY1" fmla="*/ 0 h 436487"/>
                <a:gd name="connsiteX2" fmla="*/ 436711 w 436711"/>
                <a:gd name="connsiteY2" fmla="*/ 436488 h 436487"/>
                <a:gd name="connsiteX3" fmla="*/ 0 w 436711"/>
                <a:gd name="connsiteY3" fmla="*/ 436488 h 43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11" h="436487">
                  <a:moveTo>
                    <a:pt x="0" y="0"/>
                  </a:moveTo>
                  <a:lnTo>
                    <a:pt x="436711" y="0"/>
                  </a:lnTo>
                  <a:lnTo>
                    <a:pt x="436711" y="436488"/>
                  </a:lnTo>
                  <a:lnTo>
                    <a:pt x="0" y="436488"/>
                  </a:lnTo>
                  <a:close/>
                </a:path>
              </a:pathLst>
            </a:custGeom>
            <a:solidFill>
              <a:srgbClr val="F3D000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38" name="Graphic 1">
            <a:extLst>
              <a:ext uri="{FF2B5EF4-FFF2-40B4-BE49-F238E27FC236}">
                <a16:creationId xmlns:a16="http://schemas.microsoft.com/office/drawing/2014/main" id="{FE558355-DEDC-7825-1652-BA317DAB6346}"/>
              </a:ext>
            </a:extLst>
          </p:cNvPr>
          <p:cNvGrpSpPr/>
          <p:nvPr/>
        </p:nvGrpSpPr>
        <p:grpSpPr>
          <a:xfrm>
            <a:off x="509512" y="3848981"/>
            <a:ext cx="889680" cy="889224"/>
            <a:chOff x="509512" y="3848981"/>
            <a:chExt cx="889680" cy="889224"/>
          </a:xfrm>
        </p:grpSpPr>
        <p:grpSp>
          <p:nvGrpSpPr>
            <p:cNvPr id="1939" name="Graphic 1">
              <a:extLst>
                <a:ext uri="{FF2B5EF4-FFF2-40B4-BE49-F238E27FC236}">
                  <a16:creationId xmlns:a16="http://schemas.microsoft.com/office/drawing/2014/main" id="{6635CAC6-C1F7-B24D-57E2-2C00C8CA2CAE}"/>
                </a:ext>
              </a:extLst>
            </p:cNvPr>
            <p:cNvGrpSpPr/>
            <p:nvPr/>
          </p:nvGrpSpPr>
          <p:grpSpPr>
            <a:xfrm>
              <a:off x="509512" y="3848981"/>
              <a:ext cx="889680" cy="889224"/>
              <a:chOff x="509512" y="3848981"/>
              <a:chExt cx="889680" cy="889224"/>
            </a:xfrm>
          </p:grpSpPr>
          <p:grpSp>
            <p:nvGrpSpPr>
              <p:cNvPr id="1940" name="Graphic 1">
                <a:extLst>
                  <a:ext uri="{FF2B5EF4-FFF2-40B4-BE49-F238E27FC236}">
                    <a16:creationId xmlns:a16="http://schemas.microsoft.com/office/drawing/2014/main" id="{2A859E49-0025-573D-3ACC-CCCB73602EFF}"/>
                  </a:ext>
                </a:extLst>
              </p:cNvPr>
              <p:cNvGrpSpPr/>
              <p:nvPr/>
            </p:nvGrpSpPr>
            <p:grpSpPr>
              <a:xfrm>
                <a:off x="612558" y="3952533"/>
                <a:ext cx="582061" cy="579865"/>
                <a:chOff x="612558" y="3952533"/>
                <a:chExt cx="582061" cy="579865"/>
              </a:xfrm>
            </p:grpSpPr>
            <p:sp>
              <p:nvSpPr>
                <p:cNvPr id="1941" name="Freeform 1940">
                  <a:extLst>
                    <a:ext uri="{FF2B5EF4-FFF2-40B4-BE49-F238E27FC236}">
                      <a16:creationId xmlns:a16="http://schemas.microsoft.com/office/drawing/2014/main" id="{39D65F46-42C1-6B55-F2B5-17D41BE2B46B}"/>
                    </a:ext>
                  </a:extLst>
                </p:cNvPr>
                <p:cNvSpPr/>
                <p:nvPr/>
              </p:nvSpPr>
              <p:spPr>
                <a:xfrm>
                  <a:off x="634760" y="3976642"/>
                  <a:ext cx="530659" cy="530388"/>
                </a:xfrm>
                <a:custGeom>
                  <a:avLst/>
                  <a:gdLst>
                    <a:gd name="connsiteX0" fmla="*/ 530660 w 530659"/>
                    <a:gd name="connsiteY0" fmla="*/ 265194 h 530388"/>
                    <a:gd name="connsiteX1" fmla="*/ 265330 w 530659"/>
                    <a:gd name="connsiteY1" fmla="*/ 530388 h 530388"/>
                    <a:gd name="connsiteX2" fmla="*/ 0 w 530659"/>
                    <a:gd name="connsiteY2" fmla="*/ 265194 h 530388"/>
                    <a:gd name="connsiteX3" fmla="*/ 265330 w 530659"/>
                    <a:gd name="connsiteY3" fmla="*/ 0 h 530388"/>
                    <a:gd name="connsiteX4" fmla="*/ 530660 w 530659"/>
                    <a:gd name="connsiteY4" fmla="*/ 265194 h 53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659" h="530388">
                      <a:moveTo>
                        <a:pt x="530660" y="265194"/>
                      </a:moveTo>
                      <a:cubicBezTo>
                        <a:pt x="530660" y="411657"/>
                        <a:pt x="411868" y="530388"/>
                        <a:pt x="265330" y="530388"/>
                      </a:cubicBezTo>
                      <a:cubicBezTo>
                        <a:pt x="118792" y="530388"/>
                        <a:pt x="0" y="411657"/>
                        <a:pt x="0" y="265194"/>
                      </a:cubicBezTo>
                      <a:cubicBezTo>
                        <a:pt x="0" y="118731"/>
                        <a:pt x="118792" y="0"/>
                        <a:pt x="265330" y="0"/>
                      </a:cubicBezTo>
                      <a:cubicBezTo>
                        <a:pt x="411868" y="0"/>
                        <a:pt x="530660" y="118731"/>
                        <a:pt x="530660" y="265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42" name="Graphic 1">
                  <a:extLst>
                    <a:ext uri="{FF2B5EF4-FFF2-40B4-BE49-F238E27FC236}">
                      <a16:creationId xmlns:a16="http://schemas.microsoft.com/office/drawing/2014/main" id="{479EDC45-C39B-F45B-6058-BFF83E51EE2C}"/>
                    </a:ext>
                  </a:extLst>
                </p:cNvPr>
                <p:cNvGrpSpPr/>
                <p:nvPr/>
              </p:nvGrpSpPr>
              <p:grpSpPr>
                <a:xfrm>
                  <a:off x="612558" y="3952533"/>
                  <a:ext cx="582061" cy="579865"/>
                  <a:chOff x="612558" y="3952533"/>
                  <a:chExt cx="582061" cy="579865"/>
                </a:xfrm>
                <a:solidFill>
                  <a:srgbClr val="F3D000"/>
                </a:solidFill>
              </p:grpSpPr>
              <p:grpSp>
                <p:nvGrpSpPr>
                  <p:cNvPr id="1943" name="Graphic 1">
                    <a:extLst>
                      <a:ext uri="{FF2B5EF4-FFF2-40B4-BE49-F238E27FC236}">
                        <a16:creationId xmlns:a16="http://schemas.microsoft.com/office/drawing/2014/main" id="{A8B4BBEA-513C-C6B7-9BB1-F4BA6969EF37}"/>
                      </a:ext>
                    </a:extLst>
                  </p:cNvPr>
                  <p:cNvGrpSpPr/>
                  <p:nvPr/>
                </p:nvGrpSpPr>
                <p:grpSpPr>
                  <a:xfrm>
                    <a:off x="757904" y="3952533"/>
                    <a:ext cx="436715" cy="296915"/>
                    <a:chOff x="757904" y="3952533"/>
                    <a:chExt cx="436715" cy="296915"/>
                  </a:xfrm>
                  <a:solidFill>
                    <a:srgbClr val="F3D000"/>
                  </a:solidFill>
                </p:grpSpPr>
                <p:sp>
                  <p:nvSpPr>
                    <p:cNvPr id="1944" name="Freeform 1943">
                      <a:extLst>
                        <a:ext uri="{FF2B5EF4-FFF2-40B4-BE49-F238E27FC236}">
                          <a16:creationId xmlns:a16="http://schemas.microsoft.com/office/drawing/2014/main" id="{92CCCDF4-206C-2E40-195C-312930F51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380" y="3955071"/>
                      <a:ext cx="38085" cy="7612"/>
                    </a:xfrm>
                    <a:custGeom>
                      <a:avLst/>
                      <a:gdLst>
                        <a:gd name="connsiteX0" fmla="*/ 38086 w 38085"/>
                        <a:gd name="connsiteY0" fmla="*/ 0 h 7612"/>
                        <a:gd name="connsiteX1" fmla="*/ 38086 w 38085"/>
                        <a:gd name="connsiteY1" fmla="*/ 0 h 7612"/>
                        <a:gd name="connsiteX2" fmla="*/ 11426 w 38085"/>
                        <a:gd name="connsiteY2" fmla="*/ 3806 h 7612"/>
                        <a:gd name="connsiteX3" fmla="*/ 0 w 38085"/>
                        <a:gd name="connsiteY3" fmla="*/ 7613 h 7612"/>
                        <a:gd name="connsiteX4" fmla="*/ 17773 w 38085"/>
                        <a:gd name="connsiteY4" fmla="*/ 2538 h 7612"/>
                        <a:gd name="connsiteX5" fmla="*/ 38086 w 38085"/>
                        <a:gd name="connsiteY5" fmla="*/ 0 h 7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85" h="7612">
                          <a:moveTo>
                            <a:pt x="38086" y="0"/>
                          </a:moveTo>
                          <a:lnTo>
                            <a:pt x="38086" y="0"/>
                          </a:lnTo>
                          <a:cubicBezTo>
                            <a:pt x="29199" y="1269"/>
                            <a:pt x="20312" y="1269"/>
                            <a:pt x="11426" y="3806"/>
                          </a:cubicBezTo>
                          <a:cubicBezTo>
                            <a:pt x="7617" y="5075"/>
                            <a:pt x="3809" y="6344"/>
                            <a:pt x="0" y="7613"/>
                          </a:cubicBezTo>
                          <a:lnTo>
                            <a:pt x="17773" y="2538"/>
                          </a:lnTo>
                          <a:lnTo>
                            <a:pt x="38086" y="0"/>
                          </a:lnTo>
                          <a:close/>
                        </a:path>
                      </a:pathLst>
                    </a:custGeom>
                    <a:solidFill>
                      <a:srgbClr val="F3D000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5" name="Freeform 1944">
                      <a:extLst>
                        <a:ext uri="{FF2B5EF4-FFF2-40B4-BE49-F238E27FC236}">
                          <a16:creationId xmlns:a16="http://schemas.microsoft.com/office/drawing/2014/main" id="{0B83DAA9-3C37-CB74-D259-28B73181D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904" y="3952533"/>
                      <a:ext cx="436715" cy="296915"/>
                    </a:xfrm>
                    <a:custGeom>
                      <a:avLst/>
                      <a:gdLst>
                        <a:gd name="connsiteX0" fmla="*/ 21582 w 436715"/>
                        <a:gd name="connsiteY0" fmla="*/ 81208 h 296915"/>
                        <a:gd name="connsiteX1" fmla="*/ 26660 w 436715"/>
                        <a:gd name="connsiteY1" fmla="*/ 78670 h 296915"/>
                        <a:gd name="connsiteX2" fmla="*/ 43164 w 436715"/>
                        <a:gd name="connsiteY2" fmla="*/ 72326 h 296915"/>
                        <a:gd name="connsiteX3" fmla="*/ 53320 w 436715"/>
                        <a:gd name="connsiteY3" fmla="*/ 67250 h 296915"/>
                        <a:gd name="connsiteX4" fmla="*/ 68554 w 436715"/>
                        <a:gd name="connsiteY4" fmla="*/ 60906 h 296915"/>
                        <a:gd name="connsiteX5" fmla="*/ 82519 w 436715"/>
                        <a:gd name="connsiteY5" fmla="*/ 57099 h 296915"/>
                        <a:gd name="connsiteX6" fmla="*/ 85058 w 436715"/>
                        <a:gd name="connsiteY6" fmla="*/ 57099 h 296915"/>
                        <a:gd name="connsiteX7" fmla="*/ 95214 w 436715"/>
                        <a:gd name="connsiteY7" fmla="*/ 54561 h 296915"/>
                        <a:gd name="connsiteX8" fmla="*/ 213280 w 436715"/>
                        <a:gd name="connsiteY8" fmla="*/ 58368 h 296915"/>
                        <a:gd name="connsiteX9" fmla="*/ 252635 w 436715"/>
                        <a:gd name="connsiteY9" fmla="*/ 73594 h 296915"/>
                        <a:gd name="connsiteX10" fmla="*/ 312302 w 436715"/>
                        <a:gd name="connsiteY10" fmla="*/ 118005 h 296915"/>
                        <a:gd name="connsiteX11" fmla="*/ 323728 w 436715"/>
                        <a:gd name="connsiteY11" fmla="*/ 129425 h 296915"/>
                        <a:gd name="connsiteX12" fmla="*/ 335154 w 436715"/>
                        <a:gd name="connsiteY12" fmla="*/ 144651 h 296915"/>
                        <a:gd name="connsiteX13" fmla="*/ 341501 w 436715"/>
                        <a:gd name="connsiteY13" fmla="*/ 156071 h 296915"/>
                        <a:gd name="connsiteX14" fmla="*/ 347849 w 436715"/>
                        <a:gd name="connsiteY14" fmla="*/ 167491 h 296915"/>
                        <a:gd name="connsiteX15" fmla="*/ 364353 w 436715"/>
                        <a:gd name="connsiteY15" fmla="*/ 194137 h 296915"/>
                        <a:gd name="connsiteX16" fmla="*/ 385934 w 436715"/>
                        <a:gd name="connsiteY16" fmla="*/ 274076 h 296915"/>
                        <a:gd name="connsiteX17" fmla="*/ 385934 w 436715"/>
                        <a:gd name="connsiteY17" fmla="*/ 290571 h 296915"/>
                        <a:gd name="connsiteX18" fmla="*/ 410055 w 436715"/>
                        <a:gd name="connsiteY18" fmla="*/ 296916 h 296915"/>
                        <a:gd name="connsiteX19" fmla="*/ 436715 w 436715"/>
                        <a:gd name="connsiteY19" fmla="*/ 290571 h 296915"/>
                        <a:gd name="connsiteX20" fmla="*/ 436715 w 436715"/>
                        <a:gd name="connsiteY20" fmla="*/ 279152 h 296915"/>
                        <a:gd name="connsiteX21" fmla="*/ 417673 w 436715"/>
                        <a:gd name="connsiteY21" fmla="*/ 189062 h 296915"/>
                        <a:gd name="connsiteX22" fmla="*/ 350388 w 436715"/>
                        <a:gd name="connsiteY22" fmla="*/ 85015 h 296915"/>
                        <a:gd name="connsiteX23" fmla="*/ 245018 w 436715"/>
                        <a:gd name="connsiteY23" fmla="*/ 20302 h 296915"/>
                        <a:gd name="connsiteX24" fmla="*/ 231053 w 436715"/>
                        <a:gd name="connsiteY24" fmla="*/ 15227 h 296915"/>
                        <a:gd name="connsiteX25" fmla="*/ 214549 w 436715"/>
                        <a:gd name="connsiteY25" fmla="*/ 10151 h 296915"/>
                        <a:gd name="connsiteX26" fmla="*/ 192967 w 436715"/>
                        <a:gd name="connsiteY26" fmla="*/ 5075 h 296915"/>
                        <a:gd name="connsiteX27" fmla="*/ 177733 w 436715"/>
                        <a:gd name="connsiteY27" fmla="*/ 1269 h 296915"/>
                        <a:gd name="connsiteX28" fmla="*/ 161229 w 436715"/>
                        <a:gd name="connsiteY28" fmla="*/ 0 h 296915"/>
                        <a:gd name="connsiteX29" fmla="*/ 144725 w 436715"/>
                        <a:gd name="connsiteY29" fmla="*/ 0 h 296915"/>
                        <a:gd name="connsiteX30" fmla="*/ 128222 w 436715"/>
                        <a:gd name="connsiteY30" fmla="*/ 1269 h 296915"/>
                        <a:gd name="connsiteX31" fmla="*/ 116796 w 436715"/>
                        <a:gd name="connsiteY31" fmla="*/ 1269 h 296915"/>
                        <a:gd name="connsiteX32" fmla="*/ 105370 w 436715"/>
                        <a:gd name="connsiteY32" fmla="*/ 2538 h 296915"/>
                        <a:gd name="connsiteX33" fmla="*/ 86327 w 436715"/>
                        <a:gd name="connsiteY33" fmla="*/ 5075 h 296915"/>
                        <a:gd name="connsiteX34" fmla="*/ 68554 w 436715"/>
                        <a:gd name="connsiteY34" fmla="*/ 10151 h 296915"/>
                        <a:gd name="connsiteX35" fmla="*/ 59668 w 436715"/>
                        <a:gd name="connsiteY35" fmla="*/ 12689 h 296915"/>
                        <a:gd name="connsiteX36" fmla="*/ 50781 w 436715"/>
                        <a:gd name="connsiteY36" fmla="*/ 15227 h 296915"/>
                        <a:gd name="connsiteX37" fmla="*/ 33008 w 436715"/>
                        <a:gd name="connsiteY37" fmla="*/ 21571 h 296915"/>
                        <a:gd name="connsiteX38" fmla="*/ 0 w 436715"/>
                        <a:gd name="connsiteY38" fmla="*/ 36797 h 296915"/>
                        <a:gd name="connsiteX39" fmla="*/ 8887 w 436715"/>
                        <a:gd name="connsiteY39" fmla="*/ 63444 h 296915"/>
                        <a:gd name="connsiteX40" fmla="*/ 21582 w 436715"/>
                        <a:gd name="connsiteY40" fmla="*/ 81208 h 2969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436715" h="296915">
                          <a:moveTo>
                            <a:pt x="21582" y="81208"/>
                          </a:moveTo>
                          <a:lnTo>
                            <a:pt x="26660" y="78670"/>
                          </a:lnTo>
                          <a:cubicBezTo>
                            <a:pt x="33008" y="76132"/>
                            <a:pt x="38086" y="74863"/>
                            <a:pt x="43164" y="72326"/>
                          </a:cubicBezTo>
                          <a:cubicBezTo>
                            <a:pt x="46972" y="71057"/>
                            <a:pt x="49511" y="69788"/>
                            <a:pt x="53320" y="67250"/>
                          </a:cubicBezTo>
                          <a:cubicBezTo>
                            <a:pt x="58398" y="64713"/>
                            <a:pt x="63476" y="63444"/>
                            <a:pt x="68554" y="60906"/>
                          </a:cubicBezTo>
                          <a:cubicBezTo>
                            <a:pt x="68554" y="60906"/>
                            <a:pt x="77441" y="58368"/>
                            <a:pt x="82519" y="57099"/>
                          </a:cubicBezTo>
                          <a:cubicBezTo>
                            <a:pt x="82519" y="57099"/>
                            <a:pt x="83788" y="57099"/>
                            <a:pt x="85058" y="57099"/>
                          </a:cubicBezTo>
                          <a:cubicBezTo>
                            <a:pt x="87597" y="57099"/>
                            <a:pt x="91406" y="55830"/>
                            <a:pt x="95214" y="54561"/>
                          </a:cubicBezTo>
                          <a:cubicBezTo>
                            <a:pt x="133300" y="46948"/>
                            <a:pt x="173924" y="48217"/>
                            <a:pt x="213280" y="58368"/>
                          </a:cubicBezTo>
                          <a:cubicBezTo>
                            <a:pt x="227244" y="62175"/>
                            <a:pt x="239940" y="65981"/>
                            <a:pt x="252635" y="73594"/>
                          </a:cubicBezTo>
                          <a:cubicBezTo>
                            <a:pt x="274217" y="86283"/>
                            <a:pt x="294529" y="100241"/>
                            <a:pt x="312302" y="118005"/>
                          </a:cubicBezTo>
                          <a:cubicBezTo>
                            <a:pt x="316111" y="121812"/>
                            <a:pt x="319919" y="125618"/>
                            <a:pt x="323728" y="129425"/>
                          </a:cubicBezTo>
                          <a:cubicBezTo>
                            <a:pt x="327537" y="133231"/>
                            <a:pt x="331345" y="137038"/>
                            <a:pt x="335154" y="144651"/>
                          </a:cubicBezTo>
                          <a:cubicBezTo>
                            <a:pt x="336423" y="147189"/>
                            <a:pt x="338962" y="152265"/>
                            <a:pt x="341501" y="156071"/>
                          </a:cubicBezTo>
                          <a:cubicBezTo>
                            <a:pt x="344040" y="159878"/>
                            <a:pt x="345310" y="164953"/>
                            <a:pt x="347849" y="167491"/>
                          </a:cubicBezTo>
                          <a:cubicBezTo>
                            <a:pt x="355466" y="177642"/>
                            <a:pt x="358005" y="182717"/>
                            <a:pt x="364353" y="194137"/>
                          </a:cubicBezTo>
                          <a:cubicBezTo>
                            <a:pt x="375778" y="219515"/>
                            <a:pt x="383395" y="246161"/>
                            <a:pt x="385934" y="274076"/>
                          </a:cubicBezTo>
                          <a:cubicBezTo>
                            <a:pt x="385934" y="279152"/>
                            <a:pt x="385934" y="284227"/>
                            <a:pt x="385934" y="290571"/>
                          </a:cubicBezTo>
                          <a:lnTo>
                            <a:pt x="410055" y="296916"/>
                          </a:lnTo>
                          <a:lnTo>
                            <a:pt x="436715" y="290571"/>
                          </a:lnTo>
                          <a:lnTo>
                            <a:pt x="436715" y="279152"/>
                          </a:lnTo>
                          <a:cubicBezTo>
                            <a:pt x="436715" y="248699"/>
                            <a:pt x="427829" y="216977"/>
                            <a:pt x="417673" y="189062"/>
                          </a:cubicBezTo>
                          <a:cubicBezTo>
                            <a:pt x="402438" y="149727"/>
                            <a:pt x="379587" y="114198"/>
                            <a:pt x="350388" y="85015"/>
                          </a:cubicBezTo>
                          <a:cubicBezTo>
                            <a:pt x="321189" y="55830"/>
                            <a:pt x="284373" y="32991"/>
                            <a:pt x="245018" y="20302"/>
                          </a:cubicBezTo>
                          <a:cubicBezTo>
                            <a:pt x="241209" y="19033"/>
                            <a:pt x="236131" y="17764"/>
                            <a:pt x="231053" y="15227"/>
                          </a:cubicBezTo>
                          <a:cubicBezTo>
                            <a:pt x="225975" y="13958"/>
                            <a:pt x="219627" y="12689"/>
                            <a:pt x="214549" y="10151"/>
                          </a:cubicBezTo>
                          <a:cubicBezTo>
                            <a:pt x="203123" y="6344"/>
                            <a:pt x="194237" y="5075"/>
                            <a:pt x="192967" y="5075"/>
                          </a:cubicBezTo>
                          <a:cubicBezTo>
                            <a:pt x="187889" y="3806"/>
                            <a:pt x="182811" y="2538"/>
                            <a:pt x="177733" y="1269"/>
                          </a:cubicBezTo>
                          <a:cubicBezTo>
                            <a:pt x="172655" y="0"/>
                            <a:pt x="166307" y="0"/>
                            <a:pt x="161229" y="0"/>
                          </a:cubicBezTo>
                          <a:cubicBezTo>
                            <a:pt x="156151" y="0"/>
                            <a:pt x="149804" y="0"/>
                            <a:pt x="144725" y="0"/>
                          </a:cubicBezTo>
                          <a:cubicBezTo>
                            <a:pt x="139647" y="0"/>
                            <a:pt x="133300" y="1269"/>
                            <a:pt x="128222" y="1269"/>
                          </a:cubicBezTo>
                          <a:lnTo>
                            <a:pt x="116796" y="1269"/>
                          </a:lnTo>
                          <a:lnTo>
                            <a:pt x="105370" y="2538"/>
                          </a:lnTo>
                          <a:lnTo>
                            <a:pt x="86327" y="5075"/>
                          </a:lnTo>
                          <a:lnTo>
                            <a:pt x="68554" y="10151"/>
                          </a:lnTo>
                          <a:lnTo>
                            <a:pt x="59668" y="12689"/>
                          </a:lnTo>
                          <a:lnTo>
                            <a:pt x="50781" y="15227"/>
                          </a:lnTo>
                          <a:lnTo>
                            <a:pt x="33008" y="21571"/>
                          </a:lnTo>
                          <a:cubicBezTo>
                            <a:pt x="21582" y="26646"/>
                            <a:pt x="10156" y="30453"/>
                            <a:pt x="0" y="36797"/>
                          </a:cubicBezTo>
                          <a:cubicBezTo>
                            <a:pt x="2539" y="45679"/>
                            <a:pt x="6348" y="54561"/>
                            <a:pt x="8887" y="63444"/>
                          </a:cubicBezTo>
                          <a:cubicBezTo>
                            <a:pt x="11426" y="69788"/>
                            <a:pt x="16504" y="74863"/>
                            <a:pt x="21582" y="81208"/>
                          </a:cubicBezTo>
                          <a:close/>
                        </a:path>
                      </a:pathLst>
                    </a:custGeom>
                    <a:solidFill>
                      <a:srgbClr val="F3D000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46" name="Graphic 1">
                    <a:extLst>
                      <a:ext uri="{FF2B5EF4-FFF2-40B4-BE49-F238E27FC236}">
                        <a16:creationId xmlns:a16="http://schemas.microsoft.com/office/drawing/2014/main" id="{33117E84-3B22-46B0-7D64-5A6453D4DD92}"/>
                      </a:ext>
                    </a:extLst>
                  </p:cNvPr>
                  <p:cNvGrpSpPr/>
                  <p:nvPr/>
                </p:nvGrpSpPr>
                <p:grpSpPr>
                  <a:xfrm>
                    <a:off x="612558" y="3991868"/>
                    <a:ext cx="166927" cy="505010"/>
                    <a:chOff x="612558" y="3991868"/>
                    <a:chExt cx="166927" cy="505010"/>
                  </a:xfrm>
                  <a:solidFill>
                    <a:srgbClr val="F3D000"/>
                  </a:solidFill>
                </p:grpSpPr>
                <p:sp>
                  <p:nvSpPr>
                    <p:cNvPr id="1947" name="Freeform 1946">
                      <a:extLst>
                        <a:ext uri="{FF2B5EF4-FFF2-40B4-BE49-F238E27FC236}">
                          <a16:creationId xmlns:a16="http://schemas.microsoft.com/office/drawing/2014/main" id="{0A0FB006-4EDE-A1E1-7972-582957F0B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576" y="4420746"/>
                      <a:ext cx="24120" cy="27915"/>
                    </a:xfrm>
                    <a:custGeom>
                      <a:avLst/>
                      <a:gdLst>
                        <a:gd name="connsiteX0" fmla="*/ 0 w 24120"/>
                        <a:gd name="connsiteY0" fmla="*/ 0 h 27915"/>
                        <a:gd name="connsiteX1" fmla="*/ 0 w 24120"/>
                        <a:gd name="connsiteY1" fmla="*/ 0 h 27915"/>
                        <a:gd name="connsiteX2" fmla="*/ 16504 w 24120"/>
                        <a:gd name="connsiteY2" fmla="*/ 20302 h 27915"/>
                        <a:gd name="connsiteX3" fmla="*/ 24121 w 24120"/>
                        <a:gd name="connsiteY3" fmla="*/ 27915 h 27915"/>
                        <a:gd name="connsiteX4" fmla="*/ 11426 w 24120"/>
                        <a:gd name="connsiteY4" fmla="*/ 13958 h 27915"/>
                        <a:gd name="connsiteX5" fmla="*/ 0 w 24120"/>
                        <a:gd name="connsiteY5" fmla="*/ 0 h 279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20" h="27915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809" y="7613"/>
                            <a:pt x="11426" y="13958"/>
                            <a:pt x="16504" y="20302"/>
                          </a:cubicBezTo>
                          <a:cubicBezTo>
                            <a:pt x="19043" y="22840"/>
                            <a:pt x="21582" y="25377"/>
                            <a:pt x="24121" y="27915"/>
                          </a:cubicBezTo>
                          <a:cubicBezTo>
                            <a:pt x="19043" y="24108"/>
                            <a:pt x="15234" y="19033"/>
                            <a:pt x="11426" y="13958"/>
                          </a:cubicBezTo>
                          <a:cubicBezTo>
                            <a:pt x="8887" y="10151"/>
                            <a:pt x="3809" y="5075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3D000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" name="Freeform 1947">
                      <a:extLst>
                        <a:ext uri="{FF2B5EF4-FFF2-40B4-BE49-F238E27FC236}">
                          <a16:creationId xmlns:a16="http://schemas.microsoft.com/office/drawing/2014/main" id="{8CA35434-6DBF-0B6F-68FF-D7E44452C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558" y="3991868"/>
                      <a:ext cx="166927" cy="505010"/>
                    </a:xfrm>
                    <a:custGeom>
                      <a:avLst/>
                      <a:gdLst>
                        <a:gd name="connsiteX0" fmla="*/ 166928 w 166927"/>
                        <a:gd name="connsiteY0" fmla="*/ 459331 h 505010"/>
                        <a:gd name="connsiteX1" fmla="*/ 161850 w 166927"/>
                        <a:gd name="connsiteY1" fmla="*/ 455525 h 505010"/>
                        <a:gd name="connsiteX2" fmla="*/ 147885 w 166927"/>
                        <a:gd name="connsiteY2" fmla="*/ 444105 h 505010"/>
                        <a:gd name="connsiteX3" fmla="*/ 138998 w 166927"/>
                        <a:gd name="connsiteY3" fmla="*/ 437761 h 505010"/>
                        <a:gd name="connsiteX4" fmla="*/ 126303 w 166927"/>
                        <a:gd name="connsiteY4" fmla="*/ 427609 h 505010"/>
                        <a:gd name="connsiteX5" fmla="*/ 122494 w 166927"/>
                        <a:gd name="connsiteY5" fmla="*/ 423803 h 505010"/>
                        <a:gd name="connsiteX6" fmla="*/ 116147 w 166927"/>
                        <a:gd name="connsiteY6" fmla="*/ 417459 h 505010"/>
                        <a:gd name="connsiteX7" fmla="*/ 114877 w 166927"/>
                        <a:gd name="connsiteY7" fmla="*/ 416190 h 505010"/>
                        <a:gd name="connsiteX8" fmla="*/ 107260 w 166927"/>
                        <a:gd name="connsiteY8" fmla="*/ 408576 h 505010"/>
                        <a:gd name="connsiteX9" fmla="*/ 51401 w 166927"/>
                        <a:gd name="connsiteY9" fmla="*/ 305798 h 505010"/>
                        <a:gd name="connsiteX10" fmla="*/ 46323 w 166927"/>
                        <a:gd name="connsiteY10" fmla="*/ 285496 h 505010"/>
                        <a:gd name="connsiteX11" fmla="*/ 45054 w 166927"/>
                        <a:gd name="connsiteY11" fmla="*/ 275345 h 505010"/>
                        <a:gd name="connsiteX12" fmla="*/ 45054 w 166927"/>
                        <a:gd name="connsiteY12" fmla="*/ 265194 h 505010"/>
                        <a:gd name="connsiteX13" fmla="*/ 53940 w 166927"/>
                        <a:gd name="connsiteY13" fmla="*/ 191600 h 505010"/>
                        <a:gd name="connsiteX14" fmla="*/ 65366 w 166927"/>
                        <a:gd name="connsiteY14" fmla="*/ 158609 h 505010"/>
                        <a:gd name="connsiteX15" fmla="*/ 79331 w 166927"/>
                        <a:gd name="connsiteY15" fmla="*/ 135769 h 505010"/>
                        <a:gd name="connsiteX16" fmla="*/ 94565 w 166927"/>
                        <a:gd name="connsiteY16" fmla="*/ 109123 h 505010"/>
                        <a:gd name="connsiteX17" fmla="*/ 152963 w 166927"/>
                        <a:gd name="connsiteY17" fmla="*/ 50755 h 505010"/>
                        <a:gd name="connsiteX18" fmla="*/ 166928 w 166927"/>
                        <a:gd name="connsiteY18" fmla="*/ 43142 h 505010"/>
                        <a:gd name="connsiteX19" fmla="*/ 160580 w 166927"/>
                        <a:gd name="connsiteY19" fmla="*/ 19033 h 505010"/>
                        <a:gd name="connsiteX20" fmla="*/ 142807 w 166927"/>
                        <a:gd name="connsiteY20" fmla="*/ 0 h 505010"/>
                        <a:gd name="connsiteX21" fmla="*/ 132651 w 166927"/>
                        <a:gd name="connsiteY21" fmla="*/ 5075 h 505010"/>
                        <a:gd name="connsiteX22" fmla="*/ 65366 w 166927"/>
                        <a:gd name="connsiteY22" fmla="*/ 67250 h 505010"/>
                        <a:gd name="connsiteX23" fmla="*/ 9507 w 166927"/>
                        <a:gd name="connsiteY23" fmla="*/ 177642 h 505010"/>
                        <a:gd name="connsiteX24" fmla="*/ 4429 w 166927"/>
                        <a:gd name="connsiteY24" fmla="*/ 300722 h 505010"/>
                        <a:gd name="connsiteX25" fmla="*/ 10777 w 166927"/>
                        <a:gd name="connsiteY25" fmla="*/ 332444 h 505010"/>
                        <a:gd name="connsiteX26" fmla="*/ 17124 w 166927"/>
                        <a:gd name="connsiteY26" fmla="*/ 354015 h 505010"/>
                        <a:gd name="connsiteX27" fmla="*/ 46323 w 166927"/>
                        <a:gd name="connsiteY27" fmla="*/ 412383 h 505010"/>
                        <a:gd name="connsiteX28" fmla="*/ 60288 w 166927"/>
                        <a:gd name="connsiteY28" fmla="*/ 431416 h 505010"/>
                        <a:gd name="connsiteX29" fmla="*/ 71714 w 166927"/>
                        <a:gd name="connsiteY29" fmla="*/ 445374 h 505010"/>
                        <a:gd name="connsiteX30" fmla="*/ 84409 w 166927"/>
                        <a:gd name="connsiteY30" fmla="*/ 459331 h 505010"/>
                        <a:gd name="connsiteX31" fmla="*/ 112338 w 166927"/>
                        <a:gd name="connsiteY31" fmla="*/ 483440 h 505010"/>
                        <a:gd name="connsiteX32" fmla="*/ 127573 w 166927"/>
                        <a:gd name="connsiteY32" fmla="*/ 494860 h 505010"/>
                        <a:gd name="connsiteX33" fmla="*/ 142807 w 166927"/>
                        <a:gd name="connsiteY33" fmla="*/ 505011 h 505010"/>
                        <a:gd name="connsiteX34" fmla="*/ 160580 w 166927"/>
                        <a:gd name="connsiteY34" fmla="*/ 483440 h 505010"/>
                        <a:gd name="connsiteX35" fmla="*/ 166928 w 166927"/>
                        <a:gd name="connsiteY35" fmla="*/ 459331 h 505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66927" h="505010">
                          <a:moveTo>
                            <a:pt x="166928" y="459331"/>
                          </a:moveTo>
                          <a:lnTo>
                            <a:pt x="161850" y="455525"/>
                          </a:lnTo>
                          <a:cubicBezTo>
                            <a:pt x="156771" y="451718"/>
                            <a:pt x="151693" y="447911"/>
                            <a:pt x="147885" y="444105"/>
                          </a:cubicBezTo>
                          <a:cubicBezTo>
                            <a:pt x="145346" y="441567"/>
                            <a:pt x="142807" y="440298"/>
                            <a:pt x="138998" y="437761"/>
                          </a:cubicBezTo>
                          <a:cubicBezTo>
                            <a:pt x="133920" y="435223"/>
                            <a:pt x="130112" y="431416"/>
                            <a:pt x="126303" y="427609"/>
                          </a:cubicBezTo>
                          <a:cubicBezTo>
                            <a:pt x="126303" y="427609"/>
                            <a:pt x="123764" y="426341"/>
                            <a:pt x="122494" y="423803"/>
                          </a:cubicBezTo>
                          <a:cubicBezTo>
                            <a:pt x="119955" y="421265"/>
                            <a:pt x="117416" y="419996"/>
                            <a:pt x="116147" y="417459"/>
                          </a:cubicBezTo>
                          <a:cubicBezTo>
                            <a:pt x="116147" y="417459"/>
                            <a:pt x="114877" y="416190"/>
                            <a:pt x="114877" y="416190"/>
                          </a:cubicBezTo>
                          <a:cubicBezTo>
                            <a:pt x="113608" y="413652"/>
                            <a:pt x="111069" y="411114"/>
                            <a:pt x="107260" y="408576"/>
                          </a:cubicBezTo>
                          <a:cubicBezTo>
                            <a:pt x="80600" y="379392"/>
                            <a:pt x="62827" y="343864"/>
                            <a:pt x="51401" y="305798"/>
                          </a:cubicBezTo>
                          <a:cubicBezTo>
                            <a:pt x="48862" y="299454"/>
                            <a:pt x="47593" y="291840"/>
                            <a:pt x="46323" y="285496"/>
                          </a:cubicBezTo>
                          <a:lnTo>
                            <a:pt x="45054" y="275345"/>
                          </a:lnTo>
                          <a:cubicBezTo>
                            <a:pt x="45054" y="271538"/>
                            <a:pt x="45054" y="267732"/>
                            <a:pt x="45054" y="265194"/>
                          </a:cubicBezTo>
                          <a:cubicBezTo>
                            <a:pt x="45054" y="239817"/>
                            <a:pt x="47593" y="215708"/>
                            <a:pt x="53940" y="191600"/>
                          </a:cubicBezTo>
                          <a:cubicBezTo>
                            <a:pt x="56479" y="180179"/>
                            <a:pt x="57749" y="172567"/>
                            <a:pt x="65366" y="158609"/>
                          </a:cubicBezTo>
                          <a:cubicBezTo>
                            <a:pt x="69175" y="152265"/>
                            <a:pt x="75522" y="142113"/>
                            <a:pt x="79331" y="135769"/>
                          </a:cubicBezTo>
                          <a:cubicBezTo>
                            <a:pt x="85678" y="125618"/>
                            <a:pt x="86948" y="119274"/>
                            <a:pt x="94565" y="109123"/>
                          </a:cubicBezTo>
                          <a:cubicBezTo>
                            <a:pt x="109799" y="86283"/>
                            <a:pt x="130112" y="65981"/>
                            <a:pt x="152963" y="50755"/>
                          </a:cubicBezTo>
                          <a:cubicBezTo>
                            <a:pt x="158041" y="48217"/>
                            <a:pt x="161850" y="45679"/>
                            <a:pt x="166928" y="43142"/>
                          </a:cubicBezTo>
                          <a:cubicBezTo>
                            <a:pt x="164389" y="35528"/>
                            <a:pt x="161850" y="26646"/>
                            <a:pt x="160580" y="19033"/>
                          </a:cubicBezTo>
                          <a:cubicBezTo>
                            <a:pt x="154232" y="12689"/>
                            <a:pt x="149154" y="6344"/>
                            <a:pt x="142807" y="0"/>
                          </a:cubicBezTo>
                          <a:lnTo>
                            <a:pt x="132651" y="5075"/>
                          </a:lnTo>
                          <a:cubicBezTo>
                            <a:pt x="105991" y="20302"/>
                            <a:pt x="83139" y="43142"/>
                            <a:pt x="65366" y="67250"/>
                          </a:cubicBezTo>
                          <a:cubicBezTo>
                            <a:pt x="38706" y="98972"/>
                            <a:pt x="19663" y="137038"/>
                            <a:pt x="9507" y="177642"/>
                          </a:cubicBezTo>
                          <a:cubicBezTo>
                            <a:pt x="-649" y="218246"/>
                            <a:pt x="-3188" y="260119"/>
                            <a:pt x="4429" y="300722"/>
                          </a:cubicBezTo>
                          <a:cubicBezTo>
                            <a:pt x="5698" y="308336"/>
                            <a:pt x="8238" y="321024"/>
                            <a:pt x="10777" y="332444"/>
                          </a:cubicBezTo>
                          <a:cubicBezTo>
                            <a:pt x="13316" y="343864"/>
                            <a:pt x="17124" y="352746"/>
                            <a:pt x="17124" y="354015"/>
                          </a:cubicBezTo>
                          <a:cubicBezTo>
                            <a:pt x="20933" y="375586"/>
                            <a:pt x="34897" y="393350"/>
                            <a:pt x="46323" y="412383"/>
                          </a:cubicBezTo>
                          <a:cubicBezTo>
                            <a:pt x="50132" y="418727"/>
                            <a:pt x="55210" y="425072"/>
                            <a:pt x="60288" y="431416"/>
                          </a:cubicBezTo>
                          <a:cubicBezTo>
                            <a:pt x="64096" y="436492"/>
                            <a:pt x="67905" y="441567"/>
                            <a:pt x="71714" y="445374"/>
                          </a:cubicBezTo>
                          <a:cubicBezTo>
                            <a:pt x="75522" y="450449"/>
                            <a:pt x="79331" y="454256"/>
                            <a:pt x="84409" y="459331"/>
                          </a:cubicBezTo>
                          <a:cubicBezTo>
                            <a:pt x="93295" y="466944"/>
                            <a:pt x="102182" y="475827"/>
                            <a:pt x="112338" y="483440"/>
                          </a:cubicBezTo>
                          <a:cubicBezTo>
                            <a:pt x="117416" y="487246"/>
                            <a:pt x="122494" y="491053"/>
                            <a:pt x="127573" y="494860"/>
                          </a:cubicBezTo>
                          <a:lnTo>
                            <a:pt x="142807" y="505011"/>
                          </a:lnTo>
                          <a:cubicBezTo>
                            <a:pt x="149154" y="498666"/>
                            <a:pt x="155502" y="491053"/>
                            <a:pt x="160580" y="483440"/>
                          </a:cubicBezTo>
                          <a:cubicBezTo>
                            <a:pt x="161850" y="473289"/>
                            <a:pt x="164389" y="466944"/>
                            <a:pt x="166928" y="459331"/>
                          </a:cubicBezTo>
                          <a:close/>
                        </a:path>
                      </a:pathLst>
                    </a:custGeom>
                    <a:solidFill>
                      <a:srgbClr val="F3D000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49" name="Graphic 1">
                    <a:extLst>
                      <a:ext uri="{FF2B5EF4-FFF2-40B4-BE49-F238E27FC236}">
                        <a16:creationId xmlns:a16="http://schemas.microsoft.com/office/drawing/2014/main" id="{E8CA55D1-BDFF-EC42-6D31-24E039998F91}"/>
                      </a:ext>
                    </a:extLst>
                  </p:cNvPr>
                  <p:cNvGrpSpPr/>
                  <p:nvPr/>
                </p:nvGrpSpPr>
                <p:grpSpPr>
                  <a:xfrm>
                    <a:off x="752826" y="4238029"/>
                    <a:ext cx="436715" cy="294369"/>
                    <a:chOff x="752826" y="4238029"/>
                    <a:chExt cx="436715" cy="294369"/>
                  </a:xfrm>
                  <a:solidFill>
                    <a:srgbClr val="F3D000"/>
                  </a:solidFill>
                </p:grpSpPr>
                <p:sp>
                  <p:nvSpPr>
                    <p:cNvPr id="1950" name="Freeform 1949">
                      <a:extLst>
                        <a:ext uri="{FF2B5EF4-FFF2-40B4-BE49-F238E27FC236}">
                          <a16:creationId xmlns:a16="http://schemas.microsoft.com/office/drawing/2014/main" id="{2F149CA9-BF00-B38E-5FB3-E4E0F04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9229" y="4315430"/>
                      <a:ext cx="11425" cy="35528"/>
                    </a:xfrm>
                    <a:custGeom>
                      <a:avLst/>
                      <a:gdLst>
                        <a:gd name="connsiteX0" fmla="*/ 0 w 11425"/>
                        <a:gd name="connsiteY0" fmla="*/ 35528 h 35528"/>
                        <a:gd name="connsiteX1" fmla="*/ 0 w 11425"/>
                        <a:gd name="connsiteY1" fmla="*/ 35528 h 35528"/>
                        <a:gd name="connsiteX2" fmla="*/ 8887 w 11425"/>
                        <a:gd name="connsiteY2" fmla="*/ 11420 h 35528"/>
                        <a:gd name="connsiteX3" fmla="*/ 11426 w 11425"/>
                        <a:gd name="connsiteY3" fmla="*/ 0 h 35528"/>
                        <a:gd name="connsiteX4" fmla="*/ 0 w 11425"/>
                        <a:gd name="connsiteY4" fmla="*/ 35528 h 35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25" h="35528">
                          <a:moveTo>
                            <a:pt x="0" y="35528"/>
                          </a:moveTo>
                          <a:lnTo>
                            <a:pt x="0" y="35528"/>
                          </a:lnTo>
                          <a:cubicBezTo>
                            <a:pt x="3809" y="27915"/>
                            <a:pt x="7617" y="19033"/>
                            <a:pt x="8887" y="11420"/>
                          </a:cubicBezTo>
                          <a:cubicBezTo>
                            <a:pt x="10156" y="7613"/>
                            <a:pt x="10156" y="3806"/>
                            <a:pt x="11426" y="0"/>
                          </a:cubicBezTo>
                          <a:cubicBezTo>
                            <a:pt x="8887" y="11420"/>
                            <a:pt x="3809" y="22840"/>
                            <a:pt x="0" y="35528"/>
                          </a:cubicBezTo>
                          <a:close/>
                        </a:path>
                      </a:pathLst>
                    </a:custGeom>
                    <a:solidFill>
                      <a:srgbClr val="F3D000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" name="Freeform 1950">
                      <a:extLst>
                        <a:ext uri="{FF2B5EF4-FFF2-40B4-BE49-F238E27FC236}">
                          <a16:creationId xmlns:a16="http://schemas.microsoft.com/office/drawing/2014/main" id="{E31D94C3-3FC7-07B5-A597-5362653C9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826" y="4238029"/>
                      <a:ext cx="436715" cy="294369"/>
                    </a:xfrm>
                    <a:custGeom>
                      <a:avLst/>
                      <a:gdLst>
                        <a:gd name="connsiteX0" fmla="*/ 388474 w 436715"/>
                        <a:gd name="connsiteY0" fmla="*/ 3806 h 294369"/>
                        <a:gd name="connsiteX1" fmla="*/ 387204 w 436715"/>
                        <a:gd name="connsiteY1" fmla="*/ 10151 h 294369"/>
                        <a:gd name="connsiteX2" fmla="*/ 384665 w 436715"/>
                        <a:gd name="connsiteY2" fmla="*/ 27915 h 294369"/>
                        <a:gd name="connsiteX3" fmla="*/ 383395 w 436715"/>
                        <a:gd name="connsiteY3" fmla="*/ 39335 h 294369"/>
                        <a:gd name="connsiteX4" fmla="*/ 380856 w 436715"/>
                        <a:gd name="connsiteY4" fmla="*/ 55830 h 294369"/>
                        <a:gd name="connsiteX5" fmla="*/ 377048 w 436715"/>
                        <a:gd name="connsiteY5" fmla="*/ 69788 h 294369"/>
                        <a:gd name="connsiteX6" fmla="*/ 375778 w 436715"/>
                        <a:gd name="connsiteY6" fmla="*/ 71057 h 294369"/>
                        <a:gd name="connsiteX7" fmla="*/ 373239 w 436715"/>
                        <a:gd name="connsiteY7" fmla="*/ 81208 h 294369"/>
                        <a:gd name="connsiteX8" fmla="*/ 311033 w 436715"/>
                        <a:gd name="connsiteY8" fmla="*/ 181448 h 294369"/>
                        <a:gd name="connsiteX9" fmla="*/ 279295 w 436715"/>
                        <a:gd name="connsiteY9" fmla="*/ 208095 h 294369"/>
                        <a:gd name="connsiteX10" fmla="*/ 210741 w 436715"/>
                        <a:gd name="connsiteY10" fmla="*/ 237279 h 294369"/>
                        <a:gd name="connsiteX11" fmla="*/ 195506 w 436715"/>
                        <a:gd name="connsiteY11" fmla="*/ 242354 h 294369"/>
                        <a:gd name="connsiteX12" fmla="*/ 176463 w 436715"/>
                        <a:gd name="connsiteY12" fmla="*/ 244892 h 294369"/>
                        <a:gd name="connsiteX13" fmla="*/ 149804 w 436715"/>
                        <a:gd name="connsiteY13" fmla="*/ 244892 h 294369"/>
                        <a:gd name="connsiteX14" fmla="*/ 119335 w 436715"/>
                        <a:gd name="connsiteY14" fmla="*/ 244892 h 294369"/>
                        <a:gd name="connsiteX15" fmla="*/ 39355 w 436715"/>
                        <a:gd name="connsiteY15" fmla="*/ 223321 h 294369"/>
                        <a:gd name="connsiteX16" fmla="*/ 25390 w 436715"/>
                        <a:gd name="connsiteY16" fmla="*/ 214439 h 294369"/>
                        <a:gd name="connsiteX17" fmla="*/ 7617 w 436715"/>
                        <a:gd name="connsiteY17" fmla="*/ 232203 h 294369"/>
                        <a:gd name="connsiteX18" fmla="*/ 0 w 436715"/>
                        <a:gd name="connsiteY18" fmla="*/ 257581 h 294369"/>
                        <a:gd name="connsiteX19" fmla="*/ 10156 w 436715"/>
                        <a:gd name="connsiteY19" fmla="*/ 262656 h 294369"/>
                        <a:gd name="connsiteX20" fmla="*/ 97753 w 436715"/>
                        <a:gd name="connsiteY20" fmla="*/ 290571 h 294369"/>
                        <a:gd name="connsiteX21" fmla="*/ 220897 w 436715"/>
                        <a:gd name="connsiteY21" fmla="*/ 284227 h 294369"/>
                        <a:gd name="connsiteX22" fmla="*/ 330076 w 436715"/>
                        <a:gd name="connsiteY22" fmla="*/ 227128 h 294369"/>
                        <a:gd name="connsiteX23" fmla="*/ 352927 w 436715"/>
                        <a:gd name="connsiteY23" fmla="*/ 205557 h 294369"/>
                        <a:gd name="connsiteX24" fmla="*/ 368161 w 436715"/>
                        <a:gd name="connsiteY24" fmla="*/ 189062 h 294369"/>
                        <a:gd name="connsiteX25" fmla="*/ 403708 w 436715"/>
                        <a:gd name="connsiteY25" fmla="*/ 134500 h 294369"/>
                        <a:gd name="connsiteX26" fmla="*/ 413864 w 436715"/>
                        <a:gd name="connsiteY26" fmla="*/ 112929 h 294369"/>
                        <a:gd name="connsiteX27" fmla="*/ 425290 w 436715"/>
                        <a:gd name="connsiteY27" fmla="*/ 77401 h 294369"/>
                        <a:gd name="connsiteX28" fmla="*/ 436715 w 436715"/>
                        <a:gd name="connsiteY28" fmla="*/ 5075 h 294369"/>
                        <a:gd name="connsiteX29" fmla="*/ 408786 w 436715"/>
                        <a:gd name="connsiteY29" fmla="*/ 0 h 294369"/>
                        <a:gd name="connsiteX30" fmla="*/ 388474 w 436715"/>
                        <a:gd name="connsiteY30" fmla="*/ 3806 h 294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436715" h="294369">
                          <a:moveTo>
                            <a:pt x="388474" y="3806"/>
                          </a:moveTo>
                          <a:lnTo>
                            <a:pt x="387204" y="10151"/>
                          </a:lnTo>
                          <a:cubicBezTo>
                            <a:pt x="385934" y="16495"/>
                            <a:pt x="384665" y="22840"/>
                            <a:pt x="384665" y="27915"/>
                          </a:cubicBezTo>
                          <a:cubicBezTo>
                            <a:pt x="383395" y="31722"/>
                            <a:pt x="383395" y="34260"/>
                            <a:pt x="383395" y="39335"/>
                          </a:cubicBezTo>
                          <a:cubicBezTo>
                            <a:pt x="383395" y="44410"/>
                            <a:pt x="383395" y="49486"/>
                            <a:pt x="380856" y="55830"/>
                          </a:cubicBezTo>
                          <a:cubicBezTo>
                            <a:pt x="380856" y="55830"/>
                            <a:pt x="378317" y="65981"/>
                            <a:pt x="377048" y="69788"/>
                          </a:cubicBezTo>
                          <a:cubicBezTo>
                            <a:pt x="377048" y="69788"/>
                            <a:pt x="377048" y="71057"/>
                            <a:pt x="375778" y="71057"/>
                          </a:cubicBezTo>
                          <a:cubicBezTo>
                            <a:pt x="374509" y="73594"/>
                            <a:pt x="374509" y="77401"/>
                            <a:pt x="373239" y="81208"/>
                          </a:cubicBezTo>
                          <a:cubicBezTo>
                            <a:pt x="360544" y="118005"/>
                            <a:pt x="338962" y="152265"/>
                            <a:pt x="311033" y="181448"/>
                          </a:cubicBezTo>
                          <a:cubicBezTo>
                            <a:pt x="302146" y="191600"/>
                            <a:pt x="290720" y="200481"/>
                            <a:pt x="279295" y="208095"/>
                          </a:cubicBezTo>
                          <a:cubicBezTo>
                            <a:pt x="257713" y="220784"/>
                            <a:pt x="234862" y="230935"/>
                            <a:pt x="210741" y="237279"/>
                          </a:cubicBezTo>
                          <a:cubicBezTo>
                            <a:pt x="205662" y="238548"/>
                            <a:pt x="200584" y="239817"/>
                            <a:pt x="195506" y="242354"/>
                          </a:cubicBezTo>
                          <a:cubicBezTo>
                            <a:pt x="190428" y="243623"/>
                            <a:pt x="184081" y="244892"/>
                            <a:pt x="176463" y="244892"/>
                          </a:cubicBezTo>
                          <a:cubicBezTo>
                            <a:pt x="170116" y="246161"/>
                            <a:pt x="156151" y="243623"/>
                            <a:pt x="149804" y="244892"/>
                          </a:cubicBezTo>
                          <a:cubicBezTo>
                            <a:pt x="137108" y="244892"/>
                            <a:pt x="130761" y="246161"/>
                            <a:pt x="119335" y="244892"/>
                          </a:cubicBezTo>
                          <a:cubicBezTo>
                            <a:pt x="91406" y="243623"/>
                            <a:pt x="64746" y="234741"/>
                            <a:pt x="39355" y="223321"/>
                          </a:cubicBezTo>
                          <a:cubicBezTo>
                            <a:pt x="34277" y="220784"/>
                            <a:pt x="29199" y="218246"/>
                            <a:pt x="25390" y="214439"/>
                          </a:cubicBezTo>
                          <a:cubicBezTo>
                            <a:pt x="20312" y="220784"/>
                            <a:pt x="13965" y="225859"/>
                            <a:pt x="7617" y="232203"/>
                          </a:cubicBezTo>
                          <a:cubicBezTo>
                            <a:pt x="5078" y="241086"/>
                            <a:pt x="2539" y="248699"/>
                            <a:pt x="0" y="257581"/>
                          </a:cubicBezTo>
                          <a:cubicBezTo>
                            <a:pt x="2539" y="260119"/>
                            <a:pt x="6348" y="261388"/>
                            <a:pt x="10156" y="262656"/>
                          </a:cubicBezTo>
                          <a:cubicBezTo>
                            <a:pt x="36816" y="277883"/>
                            <a:pt x="68554" y="285496"/>
                            <a:pt x="97753" y="290571"/>
                          </a:cubicBezTo>
                          <a:cubicBezTo>
                            <a:pt x="138378" y="296916"/>
                            <a:pt x="181542" y="295647"/>
                            <a:pt x="220897" y="284227"/>
                          </a:cubicBezTo>
                          <a:cubicBezTo>
                            <a:pt x="261521" y="272807"/>
                            <a:pt x="298338" y="253774"/>
                            <a:pt x="330076" y="227128"/>
                          </a:cubicBezTo>
                          <a:cubicBezTo>
                            <a:pt x="335154" y="222052"/>
                            <a:pt x="345310" y="213170"/>
                            <a:pt x="352927" y="205557"/>
                          </a:cubicBezTo>
                          <a:cubicBezTo>
                            <a:pt x="360544" y="196675"/>
                            <a:pt x="368161" y="190331"/>
                            <a:pt x="368161" y="189062"/>
                          </a:cubicBezTo>
                          <a:cubicBezTo>
                            <a:pt x="383395" y="173836"/>
                            <a:pt x="394821" y="154802"/>
                            <a:pt x="403708" y="134500"/>
                          </a:cubicBezTo>
                          <a:cubicBezTo>
                            <a:pt x="407516" y="128156"/>
                            <a:pt x="411325" y="120543"/>
                            <a:pt x="413864" y="112929"/>
                          </a:cubicBezTo>
                          <a:cubicBezTo>
                            <a:pt x="417673" y="101510"/>
                            <a:pt x="422751" y="90090"/>
                            <a:pt x="425290" y="77401"/>
                          </a:cubicBezTo>
                          <a:cubicBezTo>
                            <a:pt x="431637" y="53293"/>
                            <a:pt x="434176" y="29184"/>
                            <a:pt x="436715" y="5075"/>
                          </a:cubicBezTo>
                          <a:lnTo>
                            <a:pt x="408786" y="0"/>
                          </a:lnTo>
                          <a:lnTo>
                            <a:pt x="388474" y="3806"/>
                          </a:lnTo>
                          <a:close/>
                        </a:path>
                      </a:pathLst>
                    </a:custGeom>
                    <a:solidFill>
                      <a:srgbClr val="F3D000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952" name="TextBox 1951">
              <a:extLst>
                <a:ext uri="{FF2B5EF4-FFF2-40B4-BE49-F238E27FC236}">
                  <a16:creationId xmlns:a16="http://schemas.microsoft.com/office/drawing/2014/main" id="{9BD9DF83-60F7-7244-1F20-6BD248AC45FC}"/>
                </a:ext>
              </a:extLst>
            </p:cNvPr>
            <p:cNvSpPr txBox="1"/>
            <p:nvPr/>
          </p:nvSpPr>
          <p:spPr>
            <a:xfrm>
              <a:off x="713926" y="3962390"/>
              <a:ext cx="3353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spc="0" baseline="0" dirty="0">
                  <a:ln/>
                  <a:solidFill>
                    <a:srgbClr val="F3D000"/>
                  </a:solidFill>
                  <a:latin typeface="LondrinaSolid-Regular"/>
                  <a:sym typeface="LondrinaSolid-Regular"/>
                  <a:rtl val="0"/>
                </a:rPr>
                <a:t>1</a:t>
              </a:r>
            </a:p>
          </p:txBody>
        </p:sp>
      </p:grpSp>
      <p:grpSp>
        <p:nvGrpSpPr>
          <p:cNvPr id="1954" name="Graphic 1">
            <a:extLst>
              <a:ext uri="{FF2B5EF4-FFF2-40B4-BE49-F238E27FC236}">
                <a16:creationId xmlns:a16="http://schemas.microsoft.com/office/drawing/2014/main" id="{C9DED25D-F7FE-9E1F-180D-E862335BEB64}"/>
              </a:ext>
            </a:extLst>
          </p:cNvPr>
          <p:cNvGrpSpPr/>
          <p:nvPr/>
        </p:nvGrpSpPr>
        <p:grpSpPr>
          <a:xfrm>
            <a:off x="4127214" y="4315430"/>
            <a:ext cx="3548499" cy="5981458"/>
            <a:chOff x="4127214" y="4315430"/>
            <a:chExt cx="3548499" cy="5981458"/>
          </a:xfrm>
          <a:solidFill>
            <a:srgbClr val="E94C24"/>
          </a:solidFill>
        </p:grpSpPr>
        <p:grpSp>
          <p:nvGrpSpPr>
            <p:cNvPr id="1955" name="Graphic 1">
              <a:extLst>
                <a:ext uri="{FF2B5EF4-FFF2-40B4-BE49-F238E27FC236}">
                  <a16:creationId xmlns:a16="http://schemas.microsoft.com/office/drawing/2014/main" id="{CF4A9AD5-297F-675B-CB21-DC7D1216D000}"/>
                </a:ext>
              </a:extLst>
            </p:cNvPr>
            <p:cNvGrpSpPr/>
            <p:nvPr/>
          </p:nvGrpSpPr>
          <p:grpSpPr>
            <a:xfrm>
              <a:off x="4184342" y="4367454"/>
              <a:ext cx="3491371" cy="5929434"/>
              <a:chOff x="4184342" y="4367454"/>
              <a:chExt cx="3491371" cy="5929434"/>
            </a:xfrm>
            <a:solidFill>
              <a:srgbClr val="E94C24"/>
            </a:solidFill>
          </p:grpSpPr>
          <p:sp>
            <p:nvSpPr>
              <p:cNvPr id="1956" name="Freeform 1955">
                <a:extLst>
                  <a:ext uri="{FF2B5EF4-FFF2-40B4-BE49-F238E27FC236}">
                    <a16:creationId xmlns:a16="http://schemas.microsoft.com/office/drawing/2014/main" id="{AC501F19-C5FF-9448-5D16-8AA01123CDC9}"/>
                  </a:ext>
                </a:extLst>
              </p:cNvPr>
              <p:cNvSpPr/>
              <p:nvPr/>
            </p:nvSpPr>
            <p:spPr>
              <a:xfrm rot="-2700000">
                <a:off x="7148556" y="7112700"/>
                <a:ext cx="436711" cy="436487"/>
              </a:xfrm>
              <a:custGeom>
                <a:avLst/>
                <a:gdLst>
                  <a:gd name="connsiteX0" fmla="*/ 0 w 436711"/>
                  <a:gd name="connsiteY0" fmla="*/ 0 h 436487"/>
                  <a:gd name="connsiteX1" fmla="*/ 436711 w 436711"/>
                  <a:gd name="connsiteY1" fmla="*/ 0 h 436487"/>
                  <a:gd name="connsiteX2" fmla="*/ 436711 w 436711"/>
                  <a:gd name="connsiteY2" fmla="*/ 436487 h 436487"/>
                  <a:gd name="connsiteX3" fmla="*/ 0 w 436711"/>
                  <a:gd name="connsiteY3" fmla="*/ 436487 h 43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711" h="436487">
                    <a:moveTo>
                      <a:pt x="0" y="0"/>
                    </a:moveTo>
                    <a:lnTo>
                      <a:pt x="436711" y="0"/>
                    </a:lnTo>
                    <a:lnTo>
                      <a:pt x="436711" y="436487"/>
                    </a:lnTo>
                    <a:lnTo>
                      <a:pt x="0" y="436487"/>
                    </a:lnTo>
                    <a:close/>
                  </a:path>
                </a:pathLst>
              </a:custGeom>
              <a:solidFill>
                <a:srgbClr val="E94C24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7" name="Freeform 1956">
                <a:extLst>
                  <a:ext uri="{FF2B5EF4-FFF2-40B4-BE49-F238E27FC236}">
                    <a16:creationId xmlns:a16="http://schemas.microsoft.com/office/drawing/2014/main" id="{617AB1BA-1AE9-85D6-EC12-3A4FDF0F7000}"/>
                  </a:ext>
                </a:extLst>
              </p:cNvPr>
              <p:cNvSpPr/>
              <p:nvPr/>
            </p:nvSpPr>
            <p:spPr>
              <a:xfrm>
                <a:off x="4184342" y="4367454"/>
                <a:ext cx="3252513" cy="5929434"/>
              </a:xfrm>
              <a:custGeom>
                <a:avLst/>
                <a:gdLst>
                  <a:gd name="connsiteX0" fmla="*/ 253904 w 3252513"/>
                  <a:gd name="connsiteY0" fmla="*/ 0 h 5929434"/>
                  <a:gd name="connsiteX1" fmla="*/ 2998609 w 3252513"/>
                  <a:gd name="connsiteY1" fmla="*/ 0 h 5929434"/>
                  <a:gd name="connsiteX2" fmla="*/ 3252514 w 3252513"/>
                  <a:gd name="connsiteY2" fmla="*/ 253774 h 5929434"/>
                  <a:gd name="connsiteX3" fmla="*/ 3252514 w 3252513"/>
                  <a:gd name="connsiteY3" fmla="*/ 5675661 h 5929434"/>
                  <a:gd name="connsiteX4" fmla="*/ 2998609 w 3252513"/>
                  <a:gd name="connsiteY4" fmla="*/ 5929435 h 5929434"/>
                  <a:gd name="connsiteX5" fmla="*/ 253904 w 3252513"/>
                  <a:gd name="connsiteY5" fmla="*/ 5929435 h 5929434"/>
                  <a:gd name="connsiteX6" fmla="*/ 0 w 3252513"/>
                  <a:gd name="connsiteY6" fmla="*/ 5675661 h 5929434"/>
                  <a:gd name="connsiteX7" fmla="*/ 0 w 3252513"/>
                  <a:gd name="connsiteY7" fmla="*/ 255043 h 5929434"/>
                  <a:gd name="connsiteX8" fmla="*/ 253904 w 3252513"/>
                  <a:gd name="connsiteY8" fmla="*/ 0 h 592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2513" h="5929434">
                    <a:moveTo>
                      <a:pt x="253904" y="0"/>
                    </a:moveTo>
                    <a:lnTo>
                      <a:pt x="2998609" y="0"/>
                    </a:lnTo>
                    <a:cubicBezTo>
                      <a:pt x="3139527" y="0"/>
                      <a:pt x="3252514" y="114198"/>
                      <a:pt x="3252514" y="253774"/>
                    </a:cubicBezTo>
                    <a:lnTo>
                      <a:pt x="3252514" y="5675661"/>
                    </a:lnTo>
                    <a:cubicBezTo>
                      <a:pt x="3252514" y="5816505"/>
                      <a:pt x="3138257" y="5929435"/>
                      <a:pt x="2998609" y="5929435"/>
                    </a:cubicBezTo>
                    <a:lnTo>
                      <a:pt x="253904" y="5929435"/>
                    </a:lnTo>
                    <a:cubicBezTo>
                      <a:pt x="112987" y="5929435"/>
                      <a:pt x="0" y="5815237"/>
                      <a:pt x="0" y="5675661"/>
                    </a:cubicBezTo>
                    <a:lnTo>
                      <a:pt x="0" y="255043"/>
                    </a:lnTo>
                    <a:cubicBezTo>
                      <a:pt x="0" y="114198"/>
                      <a:pt x="112987" y="0"/>
                      <a:pt x="253904" y="0"/>
                    </a:cubicBezTo>
                    <a:close/>
                  </a:path>
                </a:pathLst>
              </a:custGeom>
              <a:solidFill>
                <a:srgbClr val="E94C24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58" name="Graphic 1">
              <a:extLst>
                <a:ext uri="{FF2B5EF4-FFF2-40B4-BE49-F238E27FC236}">
                  <a16:creationId xmlns:a16="http://schemas.microsoft.com/office/drawing/2014/main" id="{62D61F84-7BF2-FF0C-53A5-22115F511159}"/>
                </a:ext>
              </a:extLst>
            </p:cNvPr>
            <p:cNvGrpSpPr/>
            <p:nvPr/>
          </p:nvGrpSpPr>
          <p:grpSpPr>
            <a:xfrm>
              <a:off x="4127214" y="4315430"/>
              <a:ext cx="3242357" cy="5901519"/>
              <a:chOff x="4127214" y="4315430"/>
              <a:chExt cx="3242357" cy="5901519"/>
            </a:xfrm>
            <a:solidFill>
              <a:srgbClr val="E94C24"/>
            </a:solidFill>
          </p:grpSpPr>
          <p:sp>
            <p:nvSpPr>
              <p:cNvPr id="1959" name="Freeform 1958">
                <a:extLst>
                  <a:ext uri="{FF2B5EF4-FFF2-40B4-BE49-F238E27FC236}">
                    <a16:creationId xmlns:a16="http://schemas.microsoft.com/office/drawing/2014/main" id="{78C053B9-CF68-B48E-F63F-1B4B5702DA17}"/>
                  </a:ext>
                </a:extLst>
              </p:cNvPr>
              <p:cNvSpPr/>
              <p:nvPr/>
            </p:nvSpPr>
            <p:spPr>
              <a:xfrm>
                <a:off x="7236272" y="4315430"/>
                <a:ext cx="133299" cy="253774"/>
              </a:xfrm>
              <a:custGeom>
                <a:avLst/>
                <a:gdLst>
                  <a:gd name="connsiteX0" fmla="*/ 133300 w 133299"/>
                  <a:gd name="connsiteY0" fmla="*/ 133231 h 253774"/>
                  <a:gd name="connsiteX1" fmla="*/ 0 w 133299"/>
                  <a:gd name="connsiteY1" fmla="*/ 0 h 253774"/>
                  <a:gd name="connsiteX2" fmla="*/ 0 w 133299"/>
                  <a:gd name="connsiteY2" fmla="*/ 150996 h 253774"/>
                  <a:gd name="connsiteX3" fmla="*/ 116796 w 133299"/>
                  <a:gd name="connsiteY3" fmla="*/ 253774 h 25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99" h="253774">
                    <a:moveTo>
                      <a:pt x="133300" y="133231"/>
                    </a:moveTo>
                    <a:lnTo>
                      <a:pt x="0" y="0"/>
                    </a:lnTo>
                    <a:lnTo>
                      <a:pt x="0" y="150996"/>
                    </a:lnTo>
                    <a:lnTo>
                      <a:pt x="116796" y="253774"/>
                    </a:lnTo>
                    <a:close/>
                  </a:path>
                </a:pathLst>
              </a:custGeom>
              <a:solidFill>
                <a:srgbClr val="E94C24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0" name="Freeform 1959">
                <a:extLst>
                  <a:ext uri="{FF2B5EF4-FFF2-40B4-BE49-F238E27FC236}">
                    <a16:creationId xmlns:a16="http://schemas.microsoft.com/office/drawing/2014/main" id="{163AFEF5-EDDC-1775-0C98-797BFA3B8A6A}"/>
                  </a:ext>
                </a:extLst>
              </p:cNvPr>
              <p:cNvSpPr/>
              <p:nvPr/>
            </p:nvSpPr>
            <p:spPr>
              <a:xfrm>
                <a:off x="4127214" y="9955562"/>
                <a:ext cx="185350" cy="261387"/>
              </a:xfrm>
              <a:custGeom>
                <a:avLst/>
                <a:gdLst>
                  <a:gd name="connsiteX0" fmla="*/ 124413 w 185350"/>
                  <a:gd name="connsiteY0" fmla="*/ 261388 h 261387"/>
                  <a:gd name="connsiteX1" fmla="*/ 0 w 185350"/>
                  <a:gd name="connsiteY1" fmla="*/ 137039 h 261387"/>
                  <a:gd name="connsiteX2" fmla="*/ 69824 w 185350"/>
                  <a:gd name="connsiteY2" fmla="*/ 0 h 261387"/>
                  <a:gd name="connsiteX3" fmla="*/ 185350 w 185350"/>
                  <a:gd name="connsiteY3" fmla="*/ 216977 h 26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50" h="261387">
                    <a:moveTo>
                      <a:pt x="124413" y="261388"/>
                    </a:moveTo>
                    <a:lnTo>
                      <a:pt x="0" y="137039"/>
                    </a:lnTo>
                    <a:lnTo>
                      <a:pt x="69824" y="0"/>
                    </a:lnTo>
                    <a:lnTo>
                      <a:pt x="185350" y="216977"/>
                    </a:lnTo>
                    <a:close/>
                  </a:path>
                </a:pathLst>
              </a:custGeom>
              <a:solidFill>
                <a:srgbClr val="E94C24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61" name="Freeform 1960">
            <a:extLst>
              <a:ext uri="{FF2B5EF4-FFF2-40B4-BE49-F238E27FC236}">
                <a16:creationId xmlns:a16="http://schemas.microsoft.com/office/drawing/2014/main" id="{2D58DE63-5E95-5E80-7F20-EE414534D1B2}"/>
              </a:ext>
            </a:extLst>
          </p:cNvPr>
          <p:cNvSpPr/>
          <p:nvPr/>
        </p:nvSpPr>
        <p:spPr>
          <a:xfrm rot="18900000">
            <a:off x="7022904" y="6987018"/>
            <a:ext cx="436711" cy="436487"/>
          </a:xfrm>
          <a:custGeom>
            <a:avLst/>
            <a:gdLst>
              <a:gd name="connsiteX0" fmla="*/ 0 w 436711"/>
              <a:gd name="connsiteY0" fmla="*/ 0 h 436487"/>
              <a:gd name="connsiteX1" fmla="*/ 436712 w 436711"/>
              <a:gd name="connsiteY1" fmla="*/ 0 h 436487"/>
              <a:gd name="connsiteX2" fmla="*/ 436712 w 436711"/>
              <a:gd name="connsiteY2" fmla="*/ 436488 h 436487"/>
              <a:gd name="connsiteX3" fmla="*/ 0 w 436711"/>
              <a:gd name="connsiteY3" fmla="*/ 436488 h 43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11" h="436487">
                <a:moveTo>
                  <a:pt x="0" y="0"/>
                </a:moveTo>
                <a:lnTo>
                  <a:pt x="436712" y="0"/>
                </a:lnTo>
                <a:lnTo>
                  <a:pt x="436712" y="436488"/>
                </a:lnTo>
                <a:lnTo>
                  <a:pt x="0" y="436488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62" name="Freeform 1961">
            <a:extLst>
              <a:ext uri="{FF2B5EF4-FFF2-40B4-BE49-F238E27FC236}">
                <a16:creationId xmlns:a16="http://schemas.microsoft.com/office/drawing/2014/main" id="{1F9FB2AC-0C1D-9BAF-6263-B11DD1A489A8}"/>
              </a:ext>
            </a:extLst>
          </p:cNvPr>
          <p:cNvSpPr/>
          <p:nvPr/>
        </p:nvSpPr>
        <p:spPr>
          <a:xfrm>
            <a:off x="4058660" y="4241836"/>
            <a:ext cx="3253783" cy="5929434"/>
          </a:xfrm>
          <a:custGeom>
            <a:avLst/>
            <a:gdLst>
              <a:gd name="connsiteX0" fmla="*/ 253904 w 3253783"/>
              <a:gd name="connsiteY0" fmla="*/ 0 h 5929434"/>
              <a:gd name="connsiteX1" fmla="*/ 2999879 w 3253783"/>
              <a:gd name="connsiteY1" fmla="*/ 0 h 5929434"/>
              <a:gd name="connsiteX2" fmla="*/ 3253783 w 3253783"/>
              <a:gd name="connsiteY2" fmla="*/ 253774 h 5929434"/>
              <a:gd name="connsiteX3" fmla="*/ 3253783 w 3253783"/>
              <a:gd name="connsiteY3" fmla="*/ 5675661 h 5929434"/>
              <a:gd name="connsiteX4" fmla="*/ 2999879 w 3253783"/>
              <a:gd name="connsiteY4" fmla="*/ 5929435 h 5929434"/>
              <a:gd name="connsiteX5" fmla="*/ 253904 w 3253783"/>
              <a:gd name="connsiteY5" fmla="*/ 5929435 h 5929434"/>
              <a:gd name="connsiteX6" fmla="*/ 0 w 3253783"/>
              <a:gd name="connsiteY6" fmla="*/ 5675661 h 5929434"/>
              <a:gd name="connsiteX7" fmla="*/ 0 w 3253783"/>
              <a:gd name="connsiteY7" fmla="*/ 255043 h 5929434"/>
              <a:gd name="connsiteX8" fmla="*/ 253904 w 3253783"/>
              <a:gd name="connsiteY8" fmla="*/ 0 h 592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3783" h="5929434">
                <a:moveTo>
                  <a:pt x="253904" y="0"/>
                </a:moveTo>
                <a:lnTo>
                  <a:pt x="2999879" y="0"/>
                </a:lnTo>
                <a:cubicBezTo>
                  <a:pt x="3140796" y="0"/>
                  <a:pt x="3253783" y="114198"/>
                  <a:pt x="3253783" y="253774"/>
                </a:cubicBezTo>
                <a:lnTo>
                  <a:pt x="3253783" y="5675661"/>
                </a:lnTo>
                <a:cubicBezTo>
                  <a:pt x="3253783" y="5816506"/>
                  <a:pt x="3139526" y="5929435"/>
                  <a:pt x="2999879" y="5929435"/>
                </a:cubicBezTo>
                <a:lnTo>
                  <a:pt x="253904" y="5929435"/>
                </a:lnTo>
                <a:cubicBezTo>
                  <a:pt x="112987" y="5929435"/>
                  <a:pt x="0" y="5815237"/>
                  <a:pt x="0" y="5675661"/>
                </a:cubicBezTo>
                <a:lnTo>
                  <a:pt x="0" y="255043"/>
                </a:lnTo>
                <a:cubicBezTo>
                  <a:pt x="0" y="114198"/>
                  <a:pt x="112987" y="0"/>
                  <a:pt x="253904" y="0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68" name="Graphic 1">
            <a:extLst>
              <a:ext uri="{FF2B5EF4-FFF2-40B4-BE49-F238E27FC236}">
                <a16:creationId xmlns:a16="http://schemas.microsoft.com/office/drawing/2014/main" id="{E2EB70B8-5FA7-6ACB-1973-1AD94F16286A}"/>
              </a:ext>
            </a:extLst>
          </p:cNvPr>
          <p:cNvGrpSpPr/>
          <p:nvPr/>
        </p:nvGrpSpPr>
        <p:grpSpPr>
          <a:xfrm>
            <a:off x="4056044" y="3848981"/>
            <a:ext cx="892727" cy="889224"/>
            <a:chOff x="4056044" y="3848981"/>
            <a:chExt cx="892727" cy="889224"/>
          </a:xfrm>
        </p:grpSpPr>
        <p:grpSp>
          <p:nvGrpSpPr>
            <p:cNvPr id="1969" name="Graphic 1">
              <a:extLst>
                <a:ext uri="{FF2B5EF4-FFF2-40B4-BE49-F238E27FC236}">
                  <a16:creationId xmlns:a16="http://schemas.microsoft.com/office/drawing/2014/main" id="{A663A23C-FFD4-866F-CB91-0816C35D776C}"/>
                </a:ext>
              </a:extLst>
            </p:cNvPr>
            <p:cNvGrpSpPr/>
            <p:nvPr/>
          </p:nvGrpSpPr>
          <p:grpSpPr>
            <a:xfrm>
              <a:off x="4056044" y="3848981"/>
              <a:ext cx="892727" cy="889224"/>
              <a:chOff x="4056044" y="3848981"/>
              <a:chExt cx="892727" cy="889224"/>
            </a:xfrm>
          </p:grpSpPr>
          <p:grpSp>
            <p:nvGrpSpPr>
              <p:cNvPr id="1970" name="Graphic 1">
                <a:extLst>
                  <a:ext uri="{FF2B5EF4-FFF2-40B4-BE49-F238E27FC236}">
                    <a16:creationId xmlns:a16="http://schemas.microsoft.com/office/drawing/2014/main" id="{A8962866-8698-B889-141C-B643E3733AD8}"/>
                  </a:ext>
                </a:extLst>
              </p:cNvPr>
              <p:cNvGrpSpPr/>
              <p:nvPr/>
            </p:nvGrpSpPr>
            <p:grpSpPr>
              <a:xfrm>
                <a:off x="4162140" y="3952533"/>
                <a:ext cx="582061" cy="579865"/>
                <a:chOff x="4162140" y="3952533"/>
                <a:chExt cx="582061" cy="579865"/>
              </a:xfrm>
            </p:grpSpPr>
            <p:sp>
              <p:nvSpPr>
                <p:cNvPr id="1971" name="Freeform 1970">
                  <a:extLst>
                    <a:ext uri="{FF2B5EF4-FFF2-40B4-BE49-F238E27FC236}">
                      <a16:creationId xmlns:a16="http://schemas.microsoft.com/office/drawing/2014/main" id="{22458268-C045-0A11-B6B0-6C7392B4E52C}"/>
                    </a:ext>
                  </a:extLst>
                </p:cNvPr>
                <p:cNvSpPr/>
                <p:nvPr/>
              </p:nvSpPr>
              <p:spPr>
                <a:xfrm>
                  <a:off x="4184342" y="3976642"/>
                  <a:ext cx="530659" cy="530388"/>
                </a:xfrm>
                <a:custGeom>
                  <a:avLst/>
                  <a:gdLst>
                    <a:gd name="connsiteX0" fmla="*/ 530660 w 530659"/>
                    <a:gd name="connsiteY0" fmla="*/ 265194 h 530388"/>
                    <a:gd name="connsiteX1" fmla="*/ 265330 w 530659"/>
                    <a:gd name="connsiteY1" fmla="*/ 530388 h 530388"/>
                    <a:gd name="connsiteX2" fmla="*/ 0 w 530659"/>
                    <a:gd name="connsiteY2" fmla="*/ 265194 h 530388"/>
                    <a:gd name="connsiteX3" fmla="*/ 265330 w 530659"/>
                    <a:gd name="connsiteY3" fmla="*/ 0 h 530388"/>
                    <a:gd name="connsiteX4" fmla="*/ 530660 w 530659"/>
                    <a:gd name="connsiteY4" fmla="*/ 265194 h 53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659" h="530388">
                      <a:moveTo>
                        <a:pt x="530660" y="265194"/>
                      </a:moveTo>
                      <a:cubicBezTo>
                        <a:pt x="530660" y="411657"/>
                        <a:pt x="411868" y="530388"/>
                        <a:pt x="265330" y="530388"/>
                      </a:cubicBezTo>
                      <a:cubicBezTo>
                        <a:pt x="118792" y="530388"/>
                        <a:pt x="0" y="411657"/>
                        <a:pt x="0" y="265194"/>
                      </a:cubicBezTo>
                      <a:cubicBezTo>
                        <a:pt x="0" y="118731"/>
                        <a:pt x="118792" y="0"/>
                        <a:pt x="265330" y="0"/>
                      </a:cubicBezTo>
                      <a:cubicBezTo>
                        <a:pt x="411868" y="0"/>
                        <a:pt x="530660" y="118731"/>
                        <a:pt x="530660" y="265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72" name="Graphic 1">
                  <a:extLst>
                    <a:ext uri="{FF2B5EF4-FFF2-40B4-BE49-F238E27FC236}">
                      <a16:creationId xmlns:a16="http://schemas.microsoft.com/office/drawing/2014/main" id="{3CFA8CE3-4F64-CF8B-0782-EEFB08B93F00}"/>
                    </a:ext>
                  </a:extLst>
                </p:cNvPr>
                <p:cNvGrpSpPr/>
                <p:nvPr/>
              </p:nvGrpSpPr>
              <p:grpSpPr>
                <a:xfrm>
                  <a:off x="4162140" y="3952533"/>
                  <a:ext cx="582061" cy="579865"/>
                  <a:chOff x="4162140" y="3952533"/>
                  <a:chExt cx="582061" cy="579865"/>
                </a:xfrm>
                <a:solidFill>
                  <a:srgbClr val="F18C7D"/>
                </a:solidFill>
              </p:grpSpPr>
              <p:grpSp>
                <p:nvGrpSpPr>
                  <p:cNvPr id="1973" name="Graphic 1">
                    <a:extLst>
                      <a:ext uri="{FF2B5EF4-FFF2-40B4-BE49-F238E27FC236}">
                        <a16:creationId xmlns:a16="http://schemas.microsoft.com/office/drawing/2014/main" id="{2A9FE9A6-A113-8D8F-8E32-12F95F0EB1DD}"/>
                      </a:ext>
                    </a:extLst>
                  </p:cNvPr>
                  <p:cNvGrpSpPr/>
                  <p:nvPr/>
                </p:nvGrpSpPr>
                <p:grpSpPr>
                  <a:xfrm>
                    <a:off x="4307485" y="3952533"/>
                    <a:ext cx="436715" cy="296915"/>
                    <a:chOff x="4307485" y="3952533"/>
                    <a:chExt cx="436715" cy="296915"/>
                  </a:xfrm>
                  <a:solidFill>
                    <a:srgbClr val="F18C7D"/>
                  </a:solidFill>
                </p:grpSpPr>
                <p:sp>
                  <p:nvSpPr>
                    <p:cNvPr id="1974" name="Freeform 1973">
                      <a:extLst>
                        <a:ext uri="{FF2B5EF4-FFF2-40B4-BE49-F238E27FC236}">
                          <a16:creationId xmlns:a16="http://schemas.microsoft.com/office/drawing/2014/main" id="{E5B25560-7352-4717-E28E-FBB4EEB62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0962" y="3955071"/>
                      <a:ext cx="38085" cy="7612"/>
                    </a:xfrm>
                    <a:custGeom>
                      <a:avLst/>
                      <a:gdLst>
                        <a:gd name="connsiteX0" fmla="*/ 38086 w 38085"/>
                        <a:gd name="connsiteY0" fmla="*/ 0 h 7612"/>
                        <a:gd name="connsiteX1" fmla="*/ 38086 w 38085"/>
                        <a:gd name="connsiteY1" fmla="*/ 0 h 7612"/>
                        <a:gd name="connsiteX2" fmla="*/ 11426 w 38085"/>
                        <a:gd name="connsiteY2" fmla="*/ 3806 h 7612"/>
                        <a:gd name="connsiteX3" fmla="*/ 0 w 38085"/>
                        <a:gd name="connsiteY3" fmla="*/ 7613 h 7612"/>
                        <a:gd name="connsiteX4" fmla="*/ 17774 w 38085"/>
                        <a:gd name="connsiteY4" fmla="*/ 2538 h 7612"/>
                        <a:gd name="connsiteX5" fmla="*/ 38086 w 38085"/>
                        <a:gd name="connsiteY5" fmla="*/ 0 h 7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85" h="7612">
                          <a:moveTo>
                            <a:pt x="38086" y="0"/>
                          </a:moveTo>
                          <a:lnTo>
                            <a:pt x="38086" y="0"/>
                          </a:lnTo>
                          <a:cubicBezTo>
                            <a:pt x="29199" y="1269"/>
                            <a:pt x="20312" y="1269"/>
                            <a:pt x="11426" y="3806"/>
                          </a:cubicBezTo>
                          <a:cubicBezTo>
                            <a:pt x="7617" y="5075"/>
                            <a:pt x="3809" y="6344"/>
                            <a:pt x="0" y="7613"/>
                          </a:cubicBezTo>
                          <a:lnTo>
                            <a:pt x="17774" y="2538"/>
                          </a:lnTo>
                          <a:lnTo>
                            <a:pt x="38086" y="0"/>
                          </a:lnTo>
                          <a:close/>
                        </a:path>
                      </a:pathLst>
                    </a:custGeom>
                    <a:solidFill>
                      <a:srgbClr val="F18C7D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5" name="Freeform 1974">
                      <a:extLst>
                        <a:ext uri="{FF2B5EF4-FFF2-40B4-BE49-F238E27FC236}">
                          <a16:creationId xmlns:a16="http://schemas.microsoft.com/office/drawing/2014/main" id="{E6B6A684-F967-8409-8C0F-42B81E3E7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485" y="3952533"/>
                      <a:ext cx="436715" cy="296915"/>
                    </a:xfrm>
                    <a:custGeom>
                      <a:avLst/>
                      <a:gdLst>
                        <a:gd name="connsiteX0" fmla="*/ 21582 w 436715"/>
                        <a:gd name="connsiteY0" fmla="*/ 81208 h 296915"/>
                        <a:gd name="connsiteX1" fmla="*/ 26660 w 436715"/>
                        <a:gd name="connsiteY1" fmla="*/ 78670 h 296915"/>
                        <a:gd name="connsiteX2" fmla="*/ 43164 w 436715"/>
                        <a:gd name="connsiteY2" fmla="*/ 72326 h 296915"/>
                        <a:gd name="connsiteX3" fmla="*/ 53320 w 436715"/>
                        <a:gd name="connsiteY3" fmla="*/ 67250 h 296915"/>
                        <a:gd name="connsiteX4" fmla="*/ 68554 w 436715"/>
                        <a:gd name="connsiteY4" fmla="*/ 60906 h 296915"/>
                        <a:gd name="connsiteX5" fmla="*/ 82519 w 436715"/>
                        <a:gd name="connsiteY5" fmla="*/ 57099 h 296915"/>
                        <a:gd name="connsiteX6" fmla="*/ 85058 w 436715"/>
                        <a:gd name="connsiteY6" fmla="*/ 57099 h 296915"/>
                        <a:gd name="connsiteX7" fmla="*/ 95214 w 436715"/>
                        <a:gd name="connsiteY7" fmla="*/ 54561 h 296915"/>
                        <a:gd name="connsiteX8" fmla="*/ 213280 w 436715"/>
                        <a:gd name="connsiteY8" fmla="*/ 58368 h 296915"/>
                        <a:gd name="connsiteX9" fmla="*/ 252635 w 436715"/>
                        <a:gd name="connsiteY9" fmla="*/ 73594 h 296915"/>
                        <a:gd name="connsiteX10" fmla="*/ 312302 w 436715"/>
                        <a:gd name="connsiteY10" fmla="*/ 118005 h 296915"/>
                        <a:gd name="connsiteX11" fmla="*/ 323728 w 436715"/>
                        <a:gd name="connsiteY11" fmla="*/ 129425 h 296915"/>
                        <a:gd name="connsiteX12" fmla="*/ 335154 w 436715"/>
                        <a:gd name="connsiteY12" fmla="*/ 144651 h 296915"/>
                        <a:gd name="connsiteX13" fmla="*/ 341502 w 436715"/>
                        <a:gd name="connsiteY13" fmla="*/ 156071 h 296915"/>
                        <a:gd name="connsiteX14" fmla="*/ 347849 w 436715"/>
                        <a:gd name="connsiteY14" fmla="*/ 167491 h 296915"/>
                        <a:gd name="connsiteX15" fmla="*/ 364353 w 436715"/>
                        <a:gd name="connsiteY15" fmla="*/ 194137 h 296915"/>
                        <a:gd name="connsiteX16" fmla="*/ 385935 w 436715"/>
                        <a:gd name="connsiteY16" fmla="*/ 274076 h 296915"/>
                        <a:gd name="connsiteX17" fmla="*/ 385935 w 436715"/>
                        <a:gd name="connsiteY17" fmla="*/ 290571 h 296915"/>
                        <a:gd name="connsiteX18" fmla="*/ 410056 w 436715"/>
                        <a:gd name="connsiteY18" fmla="*/ 296916 h 296915"/>
                        <a:gd name="connsiteX19" fmla="*/ 436716 w 436715"/>
                        <a:gd name="connsiteY19" fmla="*/ 290571 h 296915"/>
                        <a:gd name="connsiteX20" fmla="*/ 436716 w 436715"/>
                        <a:gd name="connsiteY20" fmla="*/ 279152 h 296915"/>
                        <a:gd name="connsiteX21" fmla="*/ 417673 w 436715"/>
                        <a:gd name="connsiteY21" fmla="*/ 189062 h 296915"/>
                        <a:gd name="connsiteX22" fmla="*/ 350388 w 436715"/>
                        <a:gd name="connsiteY22" fmla="*/ 85015 h 296915"/>
                        <a:gd name="connsiteX23" fmla="*/ 245018 w 436715"/>
                        <a:gd name="connsiteY23" fmla="*/ 20302 h 296915"/>
                        <a:gd name="connsiteX24" fmla="*/ 231053 w 436715"/>
                        <a:gd name="connsiteY24" fmla="*/ 15227 h 296915"/>
                        <a:gd name="connsiteX25" fmla="*/ 214549 w 436715"/>
                        <a:gd name="connsiteY25" fmla="*/ 10151 h 296915"/>
                        <a:gd name="connsiteX26" fmla="*/ 192967 w 436715"/>
                        <a:gd name="connsiteY26" fmla="*/ 5075 h 296915"/>
                        <a:gd name="connsiteX27" fmla="*/ 177733 w 436715"/>
                        <a:gd name="connsiteY27" fmla="*/ 1269 h 296915"/>
                        <a:gd name="connsiteX28" fmla="*/ 161229 w 436715"/>
                        <a:gd name="connsiteY28" fmla="*/ 0 h 296915"/>
                        <a:gd name="connsiteX29" fmla="*/ 144726 w 436715"/>
                        <a:gd name="connsiteY29" fmla="*/ 0 h 296915"/>
                        <a:gd name="connsiteX30" fmla="*/ 128222 w 436715"/>
                        <a:gd name="connsiteY30" fmla="*/ 1269 h 296915"/>
                        <a:gd name="connsiteX31" fmla="*/ 116796 w 436715"/>
                        <a:gd name="connsiteY31" fmla="*/ 1269 h 296915"/>
                        <a:gd name="connsiteX32" fmla="*/ 105371 w 436715"/>
                        <a:gd name="connsiteY32" fmla="*/ 2538 h 296915"/>
                        <a:gd name="connsiteX33" fmla="*/ 86328 w 436715"/>
                        <a:gd name="connsiteY33" fmla="*/ 5075 h 296915"/>
                        <a:gd name="connsiteX34" fmla="*/ 68554 w 436715"/>
                        <a:gd name="connsiteY34" fmla="*/ 10151 h 296915"/>
                        <a:gd name="connsiteX35" fmla="*/ 59668 w 436715"/>
                        <a:gd name="connsiteY35" fmla="*/ 12689 h 296915"/>
                        <a:gd name="connsiteX36" fmla="*/ 50781 w 436715"/>
                        <a:gd name="connsiteY36" fmla="*/ 15227 h 296915"/>
                        <a:gd name="connsiteX37" fmla="*/ 33008 w 436715"/>
                        <a:gd name="connsiteY37" fmla="*/ 21571 h 296915"/>
                        <a:gd name="connsiteX38" fmla="*/ 0 w 436715"/>
                        <a:gd name="connsiteY38" fmla="*/ 36797 h 296915"/>
                        <a:gd name="connsiteX39" fmla="*/ 8887 w 436715"/>
                        <a:gd name="connsiteY39" fmla="*/ 63444 h 296915"/>
                        <a:gd name="connsiteX40" fmla="*/ 21582 w 436715"/>
                        <a:gd name="connsiteY40" fmla="*/ 81208 h 2969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436715" h="296915">
                          <a:moveTo>
                            <a:pt x="21582" y="81208"/>
                          </a:moveTo>
                          <a:lnTo>
                            <a:pt x="26660" y="78670"/>
                          </a:lnTo>
                          <a:cubicBezTo>
                            <a:pt x="33008" y="76132"/>
                            <a:pt x="38086" y="74863"/>
                            <a:pt x="43164" y="72326"/>
                          </a:cubicBezTo>
                          <a:cubicBezTo>
                            <a:pt x="46972" y="71057"/>
                            <a:pt x="49512" y="69788"/>
                            <a:pt x="53320" y="67250"/>
                          </a:cubicBezTo>
                          <a:cubicBezTo>
                            <a:pt x="58398" y="64713"/>
                            <a:pt x="63476" y="63444"/>
                            <a:pt x="68554" y="60906"/>
                          </a:cubicBezTo>
                          <a:cubicBezTo>
                            <a:pt x="68554" y="60906"/>
                            <a:pt x="77441" y="58368"/>
                            <a:pt x="82519" y="57099"/>
                          </a:cubicBezTo>
                          <a:cubicBezTo>
                            <a:pt x="82519" y="57099"/>
                            <a:pt x="83788" y="57099"/>
                            <a:pt x="85058" y="57099"/>
                          </a:cubicBezTo>
                          <a:cubicBezTo>
                            <a:pt x="87597" y="57099"/>
                            <a:pt x="91406" y="55830"/>
                            <a:pt x="95214" y="54561"/>
                          </a:cubicBezTo>
                          <a:cubicBezTo>
                            <a:pt x="133300" y="46948"/>
                            <a:pt x="173925" y="48217"/>
                            <a:pt x="213280" y="58368"/>
                          </a:cubicBezTo>
                          <a:cubicBezTo>
                            <a:pt x="227245" y="62175"/>
                            <a:pt x="239940" y="65981"/>
                            <a:pt x="252635" y="73594"/>
                          </a:cubicBezTo>
                          <a:cubicBezTo>
                            <a:pt x="274217" y="86283"/>
                            <a:pt x="294529" y="100241"/>
                            <a:pt x="312302" y="118005"/>
                          </a:cubicBezTo>
                          <a:cubicBezTo>
                            <a:pt x="316111" y="121812"/>
                            <a:pt x="319920" y="125618"/>
                            <a:pt x="323728" y="129425"/>
                          </a:cubicBezTo>
                          <a:cubicBezTo>
                            <a:pt x="327537" y="133231"/>
                            <a:pt x="331345" y="137038"/>
                            <a:pt x="335154" y="144651"/>
                          </a:cubicBezTo>
                          <a:cubicBezTo>
                            <a:pt x="336423" y="147189"/>
                            <a:pt x="338962" y="152265"/>
                            <a:pt x="341502" y="156071"/>
                          </a:cubicBezTo>
                          <a:cubicBezTo>
                            <a:pt x="344040" y="159878"/>
                            <a:pt x="345310" y="164953"/>
                            <a:pt x="347849" y="167491"/>
                          </a:cubicBezTo>
                          <a:cubicBezTo>
                            <a:pt x="355466" y="177642"/>
                            <a:pt x="358005" y="182717"/>
                            <a:pt x="364353" y="194137"/>
                          </a:cubicBezTo>
                          <a:cubicBezTo>
                            <a:pt x="375778" y="219515"/>
                            <a:pt x="383396" y="246161"/>
                            <a:pt x="385935" y="274076"/>
                          </a:cubicBezTo>
                          <a:cubicBezTo>
                            <a:pt x="385935" y="279152"/>
                            <a:pt x="385935" y="284227"/>
                            <a:pt x="385935" y="290571"/>
                          </a:cubicBezTo>
                          <a:lnTo>
                            <a:pt x="410056" y="296916"/>
                          </a:lnTo>
                          <a:lnTo>
                            <a:pt x="436716" y="290571"/>
                          </a:lnTo>
                          <a:lnTo>
                            <a:pt x="436716" y="279152"/>
                          </a:lnTo>
                          <a:cubicBezTo>
                            <a:pt x="436716" y="248699"/>
                            <a:pt x="427829" y="216977"/>
                            <a:pt x="417673" y="189062"/>
                          </a:cubicBezTo>
                          <a:cubicBezTo>
                            <a:pt x="402438" y="149727"/>
                            <a:pt x="379587" y="114198"/>
                            <a:pt x="350388" y="85015"/>
                          </a:cubicBezTo>
                          <a:cubicBezTo>
                            <a:pt x="321189" y="55830"/>
                            <a:pt x="284373" y="32991"/>
                            <a:pt x="245018" y="20302"/>
                          </a:cubicBezTo>
                          <a:cubicBezTo>
                            <a:pt x="241209" y="19033"/>
                            <a:pt x="236131" y="17764"/>
                            <a:pt x="231053" y="15227"/>
                          </a:cubicBezTo>
                          <a:cubicBezTo>
                            <a:pt x="225975" y="13958"/>
                            <a:pt x="219627" y="12689"/>
                            <a:pt x="214549" y="10151"/>
                          </a:cubicBezTo>
                          <a:cubicBezTo>
                            <a:pt x="203123" y="6344"/>
                            <a:pt x="194237" y="5075"/>
                            <a:pt x="192967" y="5075"/>
                          </a:cubicBezTo>
                          <a:cubicBezTo>
                            <a:pt x="187889" y="3806"/>
                            <a:pt x="182811" y="2538"/>
                            <a:pt x="177733" y="1269"/>
                          </a:cubicBezTo>
                          <a:cubicBezTo>
                            <a:pt x="172655" y="0"/>
                            <a:pt x="166307" y="0"/>
                            <a:pt x="161229" y="0"/>
                          </a:cubicBezTo>
                          <a:cubicBezTo>
                            <a:pt x="156151" y="0"/>
                            <a:pt x="149804" y="0"/>
                            <a:pt x="144726" y="0"/>
                          </a:cubicBezTo>
                          <a:cubicBezTo>
                            <a:pt x="139647" y="0"/>
                            <a:pt x="133300" y="1269"/>
                            <a:pt x="128222" y="1269"/>
                          </a:cubicBezTo>
                          <a:lnTo>
                            <a:pt x="116796" y="1269"/>
                          </a:lnTo>
                          <a:lnTo>
                            <a:pt x="105371" y="2538"/>
                          </a:lnTo>
                          <a:lnTo>
                            <a:pt x="86328" y="5075"/>
                          </a:lnTo>
                          <a:lnTo>
                            <a:pt x="68554" y="10151"/>
                          </a:lnTo>
                          <a:lnTo>
                            <a:pt x="59668" y="12689"/>
                          </a:lnTo>
                          <a:lnTo>
                            <a:pt x="50781" y="15227"/>
                          </a:lnTo>
                          <a:lnTo>
                            <a:pt x="33008" y="21571"/>
                          </a:lnTo>
                          <a:cubicBezTo>
                            <a:pt x="21582" y="26646"/>
                            <a:pt x="10156" y="30453"/>
                            <a:pt x="0" y="36797"/>
                          </a:cubicBezTo>
                          <a:cubicBezTo>
                            <a:pt x="2539" y="45679"/>
                            <a:pt x="6348" y="54561"/>
                            <a:pt x="8887" y="63444"/>
                          </a:cubicBezTo>
                          <a:cubicBezTo>
                            <a:pt x="11426" y="69788"/>
                            <a:pt x="16504" y="74863"/>
                            <a:pt x="21582" y="81208"/>
                          </a:cubicBezTo>
                          <a:close/>
                        </a:path>
                      </a:pathLst>
                    </a:custGeom>
                    <a:solidFill>
                      <a:srgbClr val="F18C7D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76" name="Graphic 1">
                    <a:extLst>
                      <a:ext uri="{FF2B5EF4-FFF2-40B4-BE49-F238E27FC236}">
                        <a16:creationId xmlns:a16="http://schemas.microsoft.com/office/drawing/2014/main" id="{D4BD5807-E0A2-2638-FB2A-CA69391BDF37}"/>
                      </a:ext>
                    </a:extLst>
                  </p:cNvPr>
                  <p:cNvGrpSpPr/>
                  <p:nvPr/>
                </p:nvGrpSpPr>
                <p:grpSpPr>
                  <a:xfrm>
                    <a:off x="4162140" y="3991868"/>
                    <a:ext cx="166927" cy="505010"/>
                    <a:chOff x="4162140" y="3991868"/>
                    <a:chExt cx="166927" cy="505010"/>
                  </a:xfrm>
                  <a:solidFill>
                    <a:srgbClr val="F18C7D"/>
                  </a:solidFill>
                </p:grpSpPr>
                <p:sp>
                  <p:nvSpPr>
                    <p:cNvPr id="1977" name="Freeform 1976">
                      <a:extLst>
                        <a:ext uri="{FF2B5EF4-FFF2-40B4-BE49-F238E27FC236}">
                          <a16:creationId xmlns:a16="http://schemas.microsoft.com/office/drawing/2014/main" id="{4E6A936A-ED32-E764-EB3E-1BAEB8101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1158" y="4420746"/>
                      <a:ext cx="24120" cy="27915"/>
                    </a:xfrm>
                    <a:custGeom>
                      <a:avLst/>
                      <a:gdLst>
                        <a:gd name="connsiteX0" fmla="*/ 0 w 24120"/>
                        <a:gd name="connsiteY0" fmla="*/ 0 h 27915"/>
                        <a:gd name="connsiteX1" fmla="*/ 0 w 24120"/>
                        <a:gd name="connsiteY1" fmla="*/ 0 h 27915"/>
                        <a:gd name="connsiteX2" fmla="*/ 16504 w 24120"/>
                        <a:gd name="connsiteY2" fmla="*/ 20302 h 27915"/>
                        <a:gd name="connsiteX3" fmla="*/ 24121 w 24120"/>
                        <a:gd name="connsiteY3" fmla="*/ 27915 h 27915"/>
                        <a:gd name="connsiteX4" fmla="*/ 11426 w 24120"/>
                        <a:gd name="connsiteY4" fmla="*/ 13958 h 27915"/>
                        <a:gd name="connsiteX5" fmla="*/ 0 w 24120"/>
                        <a:gd name="connsiteY5" fmla="*/ 0 h 279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20" h="27915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808" y="7613"/>
                            <a:pt x="11426" y="13958"/>
                            <a:pt x="16504" y="20302"/>
                          </a:cubicBezTo>
                          <a:cubicBezTo>
                            <a:pt x="19043" y="22840"/>
                            <a:pt x="21582" y="25377"/>
                            <a:pt x="24121" y="27915"/>
                          </a:cubicBezTo>
                          <a:cubicBezTo>
                            <a:pt x="19043" y="24108"/>
                            <a:pt x="15234" y="19033"/>
                            <a:pt x="11426" y="13958"/>
                          </a:cubicBezTo>
                          <a:cubicBezTo>
                            <a:pt x="7617" y="10151"/>
                            <a:pt x="3808" y="5075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18C7D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" name="Freeform 1977">
                      <a:extLst>
                        <a:ext uri="{FF2B5EF4-FFF2-40B4-BE49-F238E27FC236}">
                          <a16:creationId xmlns:a16="http://schemas.microsoft.com/office/drawing/2014/main" id="{8B885083-28B4-7B05-7F1A-7D5336287A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2140" y="3991868"/>
                      <a:ext cx="166927" cy="505010"/>
                    </a:xfrm>
                    <a:custGeom>
                      <a:avLst/>
                      <a:gdLst>
                        <a:gd name="connsiteX0" fmla="*/ 166928 w 166927"/>
                        <a:gd name="connsiteY0" fmla="*/ 459331 h 505010"/>
                        <a:gd name="connsiteX1" fmla="*/ 161850 w 166927"/>
                        <a:gd name="connsiteY1" fmla="*/ 455525 h 505010"/>
                        <a:gd name="connsiteX2" fmla="*/ 147885 w 166927"/>
                        <a:gd name="connsiteY2" fmla="*/ 444105 h 505010"/>
                        <a:gd name="connsiteX3" fmla="*/ 138998 w 166927"/>
                        <a:gd name="connsiteY3" fmla="*/ 437761 h 505010"/>
                        <a:gd name="connsiteX4" fmla="*/ 126303 w 166927"/>
                        <a:gd name="connsiteY4" fmla="*/ 427609 h 505010"/>
                        <a:gd name="connsiteX5" fmla="*/ 122494 w 166927"/>
                        <a:gd name="connsiteY5" fmla="*/ 423803 h 505010"/>
                        <a:gd name="connsiteX6" fmla="*/ 116147 w 166927"/>
                        <a:gd name="connsiteY6" fmla="*/ 417459 h 505010"/>
                        <a:gd name="connsiteX7" fmla="*/ 114877 w 166927"/>
                        <a:gd name="connsiteY7" fmla="*/ 416190 h 505010"/>
                        <a:gd name="connsiteX8" fmla="*/ 107260 w 166927"/>
                        <a:gd name="connsiteY8" fmla="*/ 408576 h 505010"/>
                        <a:gd name="connsiteX9" fmla="*/ 51401 w 166927"/>
                        <a:gd name="connsiteY9" fmla="*/ 305798 h 505010"/>
                        <a:gd name="connsiteX10" fmla="*/ 46323 w 166927"/>
                        <a:gd name="connsiteY10" fmla="*/ 285496 h 505010"/>
                        <a:gd name="connsiteX11" fmla="*/ 45054 w 166927"/>
                        <a:gd name="connsiteY11" fmla="*/ 275345 h 505010"/>
                        <a:gd name="connsiteX12" fmla="*/ 45054 w 166927"/>
                        <a:gd name="connsiteY12" fmla="*/ 265194 h 505010"/>
                        <a:gd name="connsiteX13" fmla="*/ 53940 w 166927"/>
                        <a:gd name="connsiteY13" fmla="*/ 191600 h 505010"/>
                        <a:gd name="connsiteX14" fmla="*/ 65366 w 166927"/>
                        <a:gd name="connsiteY14" fmla="*/ 158609 h 505010"/>
                        <a:gd name="connsiteX15" fmla="*/ 79331 w 166927"/>
                        <a:gd name="connsiteY15" fmla="*/ 135769 h 505010"/>
                        <a:gd name="connsiteX16" fmla="*/ 94565 w 166927"/>
                        <a:gd name="connsiteY16" fmla="*/ 109123 h 505010"/>
                        <a:gd name="connsiteX17" fmla="*/ 152963 w 166927"/>
                        <a:gd name="connsiteY17" fmla="*/ 50755 h 505010"/>
                        <a:gd name="connsiteX18" fmla="*/ 166928 w 166927"/>
                        <a:gd name="connsiteY18" fmla="*/ 43142 h 505010"/>
                        <a:gd name="connsiteX19" fmla="*/ 160580 w 166927"/>
                        <a:gd name="connsiteY19" fmla="*/ 19033 h 505010"/>
                        <a:gd name="connsiteX20" fmla="*/ 142807 w 166927"/>
                        <a:gd name="connsiteY20" fmla="*/ 0 h 505010"/>
                        <a:gd name="connsiteX21" fmla="*/ 132650 w 166927"/>
                        <a:gd name="connsiteY21" fmla="*/ 5075 h 505010"/>
                        <a:gd name="connsiteX22" fmla="*/ 65366 w 166927"/>
                        <a:gd name="connsiteY22" fmla="*/ 67250 h 505010"/>
                        <a:gd name="connsiteX23" fmla="*/ 9507 w 166927"/>
                        <a:gd name="connsiteY23" fmla="*/ 177642 h 505010"/>
                        <a:gd name="connsiteX24" fmla="*/ 4429 w 166927"/>
                        <a:gd name="connsiteY24" fmla="*/ 300722 h 505010"/>
                        <a:gd name="connsiteX25" fmla="*/ 10777 w 166927"/>
                        <a:gd name="connsiteY25" fmla="*/ 332444 h 505010"/>
                        <a:gd name="connsiteX26" fmla="*/ 17124 w 166927"/>
                        <a:gd name="connsiteY26" fmla="*/ 354015 h 505010"/>
                        <a:gd name="connsiteX27" fmla="*/ 46323 w 166927"/>
                        <a:gd name="connsiteY27" fmla="*/ 412383 h 505010"/>
                        <a:gd name="connsiteX28" fmla="*/ 60288 w 166927"/>
                        <a:gd name="connsiteY28" fmla="*/ 431416 h 505010"/>
                        <a:gd name="connsiteX29" fmla="*/ 71714 w 166927"/>
                        <a:gd name="connsiteY29" fmla="*/ 445374 h 505010"/>
                        <a:gd name="connsiteX30" fmla="*/ 84409 w 166927"/>
                        <a:gd name="connsiteY30" fmla="*/ 459331 h 505010"/>
                        <a:gd name="connsiteX31" fmla="*/ 112338 w 166927"/>
                        <a:gd name="connsiteY31" fmla="*/ 483440 h 505010"/>
                        <a:gd name="connsiteX32" fmla="*/ 127572 w 166927"/>
                        <a:gd name="connsiteY32" fmla="*/ 494860 h 505010"/>
                        <a:gd name="connsiteX33" fmla="*/ 142807 w 166927"/>
                        <a:gd name="connsiteY33" fmla="*/ 505011 h 505010"/>
                        <a:gd name="connsiteX34" fmla="*/ 160580 w 166927"/>
                        <a:gd name="connsiteY34" fmla="*/ 483440 h 505010"/>
                        <a:gd name="connsiteX35" fmla="*/ 166928 w 166927"/>
                        <a:gd name="connsiteY35" fmla="*/ 459331 h 505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66927" h="505010">
                          <a:moveTo>
                            <a:pt x="166928" y="459331"/>
                          </a:moveTo>
                          <a:lnTo>
                            <a:pt x="161850" y="455525"/>
                          </a:lnTo>
                          <a:cubicBezTo>
                            <a:pt x="156772" y="451718"/>
                            <a:pt x="151693" y="447911"/>
                            <a:pt x="147885" y="444105"/>
                          </a:cubicBezTo>
                          <a:cubicBezTo>
                            <a:pt x="145346" y="441567"/>
                            <a:pt x="142807" y="440298"/>
                            <a:pt x="138998" y="437761"/>
                          </a:cubicBezTo>
                          <a:cubicBezTo>
                            <a:pt x="133920" y="435223"/>
                            <a:pt x="130112" y="431416"/>
                            <a:pt x="126303" y="427609"/>
                          </a:cubicBezTo>
                          <a:cubicBezTo>
                            <a:pt x="126303" y="427609"/>
                            <a:pt x="123764" y="426341"/>
                            <a:pt x="122494" y="423803"/>
                          </a:cubicBezTo>
                          <a:cubicBezTo>
                            <a:pt x="119955" y="421265"/>
                            <a:pt x="117416" y="419996"/>
                            <a:pt x="116147" y="417459"/>
                          </a:cubicBezTo>
                          <a:cubicBezTo>
                            <a:pt x="116147" y="417459"/>
                            <a:pt x="114877" y="416190"/>
                            <a:pt x="114877" y="416190"/>
                          </a:cubicBezTo>
                          <a:cubicBezTo>
                            <a:pt x="113608" y="413652"/>
                            <a:pt x="111069" y="411114"/>
                            <a:pt x="107260" y="408576"/>
                          </a:cubicBezTo>
                          <a:cubicBezTo>
                            <a:pt x="80600" y="379392"/>
                            <a:pt x="62827" y="343864"/>
                            <a:pt x="51401" y="305798"/>
                          </a:cubicBezTo>
                          <a:cubicBezTo>
                            <a:pt x="48862" y="299454"/>
                            <a:pt x="47593" y="291840"/>
                            <a:pt x="46323" y="285496"/>
                          </a:cubicBezTo>
                          <a:lnTo>
                            <a:pt x="45054" y="275345"/>
                          </a:lnTo>
                          <a:cubicBezTo>
                            <a:pt x="45054" y="271538"/>
                            <a:pt x="45054" y="267732"/>
                            <a:pt x="45054" y="265194"/>
                          </a:cubicBezTo>
                          <a:cubicBezTo>
                            <a:pt x="45054" y="239817"/>
                            <a:pt x="47593" y="215708"/>
                            <a:pt x="53940" y="191600"/>
                          </a:cubicBezTo>
                          <a:cubicBezTo>
                            <a:pt x="56479" y="180179"/>
                            <a:pt x="57749" y="172567"/>
                            <a:pt x="65366" y="158609"/>
                          </a:cubicBezTo>
                          <a:cubicBezTo>
                            <a:pt x="69174" y="152265"/>
                            <a:pt x="75522" y="142113"/>
                            <a:pt x="79331" y="135769"/>
                          </a:cubicBezTo>
                          <a:cubicBezTo>
                            <a:pt x="85678" y="125618"/>
                            <a:pt x="86948" y="119274"/>
                            <a:pt x="94565" y="109123"/>
                          </a:cubicBezTo>
                          <a:cubicBezTo>
                            <a:pt x="109799" y="86283"/>
                            <a:pt x="130112" y="65981"/>
                            <a:pt x="152963" y="50755"/>
                          </a:cubicBezTo>
                          <a:cubicBezTo>
                            <a:pt x="158041" y="48217"/>
                            <a:pt x="161850" y="45679"/>
                            <a:pt x="166928" y="43142"/>
                          </a:cubicBezTo>
                          <a:cubicBezTo>
                            <a:pt x="164388" y="35528"/>
                            <a:pt x="161850" y="26646"/>
                            <a:pt x="160580" y="19033"/>
                          </a:cubicBezTo>
                          <a:cubicBezTo>
                            <a:pt x="154232" y="12689"/>
                            <a:pt x="149154" y="6344"/>
                            <a:pt x="142807" y="0"/>
                          </a:cubicBezTo>
                          <a:lnTo>
                            <a:pt x="132650" y="5075"/>
                          </a:lnTo>
                          <a:cubicBezTo>
                            <a:pt x="105991" y="20302"/>
                            <a:pt x="83139" y="43142"/>
                            <a:pt x="65366" y="67250"/>
                          </a:cubicBezTo>
                          <a:cubicBezTo>
                            <a:pt x="38706" y="98972"/>
                            <a:pt x="19663" y="137038"/>
                            <a:pt x="9507" y="177642"/>
                          </a:cubicBezTo>
                          <a:cubicBezTo>
                            <a:pt x="-649" y="218246"/>
                            <a:pt x="-3188" y="260119"/>
                            <a:pt x="4429" y="300722"/>
                          </a:cubicBezTo>
                          <a:cubicBezTo>
                            <a:pt x="5698" y="308336"/>
                            <a:pt x="8237" y="321024"/>
                            <a:pt x="10777" y="332444"/>
                          </a:cubicBezTo>
                          <a:cubicBezTo>
                            <a:pt x="13315" y="343864"/>
                            <a:pt x="17124" y="352746"/>
                            <a:pt x="17124" y="354015"/>
                          </a:cubicBezTo>
                          <a:cubicBezTo>
                            <a:pt x="20933" y="375586"/>
                            <a:pt x="34898" y="393350"/>
                            <a:pt x="46323" y="412383"/>
                          </a:cubicBezTo>
                          <a:cubicBezTo>
                            <a:pt x="50132" y="418727"/>
                            <a:pt x="55210" y="425072"/>
                            <a:pt x="60288" y="431416"/>
                          </a:cubicBezTo>
                          <a:cubicBezTo>
                            <a:pt x="64096" y="436492"/>
                            <a:pt x="67905" y="441567"/>
                            <a:pt x="71714" y="445374"/>
                          </a:cubicBezTo>
                          <a:cubicBezTo>
                            <a:pt x="75522" y="450449"/>
                            <a:pt x="79331" y="454256"/>
                            <a:pt x="84409" y="459331"/>
                          </a:cubicBezTo>
                          <a:cubicBezTo>
                            <a:pt x="93296" y="466944"/>
                            <a:pt x="102182" y="475827"/>
                            <a:pt x="112338" y="483440"/>
                          </a:cubicBezTo>
                          <a:cubicBezTo>
                            <a:pt x="117416" y="487246"/>
                            <a:pt x="122494" y="491053"/>
                            <a:pt x="127572" y="494860"/>
                          </a:cubicBezTo>
                          <a:lnTo>
                            <a:pt x="142807" y="505011"/>
                          </a:lnTo>
                          <a:cubicBezTo>
                            <a:pt x="149154" y="498666"/>
                            <a:pt x="155502" y="491053"/>
                            <a:pt x="160580" y="483440"/>
                          </a:cubicBezTo>
                          <a:cubicBezTo>
                            <a:pt x="161850" y="473289"/>
                            <a:pt x="164388" y="466944"/>
                            <a:pt x="166928" y="459331"/>
                          </a:cubicBezTo>
                          <a:close/>
                        </a:path>
                      </a:pathLst>
                    </a:custGeom>
                    <a:solidFill>
                      <a:srgbClr val="F18C7D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79" name="Graphic 1">
                    <a:extLst>
                      <a:ext uri="{FF2B5EF4-FFF2-40B4-BE49-F238E27FC236}">
                        <a16:creationId xmlns:a16="http://schemas.microsoft.com/office/drawing/2014/main" id="{CFF4AB3D-3F2E-F3FB-2945-F87B04A88938}"/>
                      </a:ext>
                    </a:extLst>
                  </p:cNvPr>
                  <p:cNvGrpSpPr/>
                  <p:nvPr/>
                </p:nvGrpSpPr>
                <p:grpSpPr>
                  <a:xfrm>
                    <a:off x="4302407" y="4238029"/>
                    <a:ext cx="436715" cy="294369"/>
                    <a:chOff x="4302407" y="4238029"/>
                    <a:chExt cx="436715" cy="294369"/>
                  </a:xfrm>
                  <a:solidFill>
                    <a:srgbClr val="F18C7D"/>
                  </a:solidFill>
                </p:grpSpPr>
                <p:sp>
                  <p:nvSpPr>
                    <p:cNvPr id="1980" name="Freeform 1979">
                      <a:extLst>
                        <a:ext uri="{FF2B5EF4-FFF2-40B4-BE49-F238E27FC236}">
                          <a16:creationId xmlns:a16="http://schemas.microsoft.com/office/drawing/2014/main" id="{66091FEC-B31A-63A6-7A1D-2C585B910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8811" y="4315430"/>
                      <a:ext cx="11425" cy="35528"/>
                    </a:xfrm>
                    <a:custGeom>
                      <a:avLst/>
                      <a:gdLst>
                        <a:gd name="connsiteX0" fmla="*/ 0 w 11425"/>
                        <a:gd name="connsiteY0" fmla="*/ 35528 h 35528"/>
                        <a:gd name="connsiteX1" fmla="*/ 0 w 11425"/>
                        <a:gd name="connsiteY1" fmla="*/ 35528 h 35528"/>
                        <a:gd name="connsiteX2" fmla="*/ 8886 w 11425"/>
                        <a:gd name="connsiteY2" fmla="*/ 11420 h 35528"/>
                        <a:gd name="connsiteX3" fmla="*/ 11426 w 11425"/>
                        <a:gd name="connsiteY3" fmla="*/ 0 h 35528"/>
                        <a:gd name="connsiteX4" fmla="*/ 0 w 11425"/>
                        <a:gd name="connsiteY4" fmla="*/ 35528 h 35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25" h="35528">
                          <a:moveTo>
                            <a:pt x="0" y="35528"/>
                          </a:moveTo>
                          <a:lnTo>
                            <a:pt x="0" y="35528"/>
                          </a:lnTo>
                          <a:cubicBezTo>
                            <a:pt x="3808" y="27915"/>
                            <a:pt x="7617" y="19033"/>
                            <a:pt x="8886" y="11420"/>
                          </a:cubicBezTo>
                          <a:cubicBezTo>
                            <a:pt x="10156" y="7613"/>
                            <a:pt x="10156" y="3806"/>
                            <a:pt x="11426" y="0"/>
                          </a:cubicBezTo>
                          <a:cubicBezTo>
                            <a:pt x="8886" y="11420"/>
                            <a:pt x="3808" y="22840"/>
                            <a:pt x="0" y="35528"/>
                          </a:cubicBezTo>
                          <a:close/>
                        </a:path>
                      </a:pathLst>
                    </a:custGeom>
                    <a:solidFill>
                      <a:srgbClr val="F18C7D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1" name="Freeform 1980">
                      <a:extLst>
                        <a:ext uri="{FF2B5EF4-FFF2-40B4-BE49-F238E27FC236}">
                          <a16:creationId xmlns:a16="http://schemas.microsoft.com/office/drawing/2014/main" id="{AC60E58D-2AC5-25F3-F118-5DAF32DEF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407" y="4238029"/>
                      <a:ext cx="436715" cy="294369"/>
                    </a:xfrm>
                    <a:custGeom>
                      <a:avLst/>
                      <a:gdLst>
                        <a:gd name="connsiteX0" fmla="*/ 388474 w 436715"/>
                        <a:gd name="connsiteY0" fmla="*/ 3806 h 294369"/>
                        <a:gd name="connsiteX1" fmla="*/ 387204 w 436715"/>
                        <a:gd name="connsiteY1" fmla="*/ 10151 h 294369"/>
                        <a:gd name="connsiteX2" fmla="*/ 384665 w 436715"/>
                        <a:gd name="connsiteY2" fmla="*/ 27915 h 294369"/>
                        <a:gd name="connsiteX3" fmla="*/ 383396 w 436715"/>
                        <a:gd name="connsiteY3" fmla="*/ 39335 h 294369"/>
                        <a:gd name="connsiteX4" fmla="*/ 380856 w 436715"/>
                        <a:gd name="connsiteY4" fmla="*/ 55830 h 294369"/>
                        <a:gd name="connsiteX5" fmla="*/ 377048 w 436715"/>
                        <a:gd name="connsiteY5" fmla="*/ 69788 h 294369"/>
                        <a:gd name="connsiteX6" fmla="*/ 375778 w 436715"/>
                        <a:gd name="connsiteY6" fmla="*/ 71057 h 294369"/>
                        <a:gd name="connsiteX7" fmla="*/ 373239 w 436715"/>
                        <a:gd name="connsiteY7" fmla="*/ 81208 h 294369"/>
                        <a:gd name="connsiteX8" fmla="*/ 311033 w 436715"/>
                        <a:gd name="connsiteY8" fmla="*/ 181448 h 294369"/>
                        <a:gd name="connsiteX9" fmla="*/ 279295 w 436715"/>
                        <a:gd name="connsiteY9" fmla="*/ 208095 h 294369"/>
                        <a:gd name="connsiteX10" fmla="*/ 210741 w 436715"/>
                        <a:gd name="connsiteY10" fmla="*/ 237279 h 294369"/>
                        <a:gd name="connsiteX11" fmla="*/ 195506 w 436715"/>
                        <a:gd name="connsiteY11" fmla="*/ 242354 h 294369"/>
                        <a:gd name="connsiteX12" fmla="*/ 176463 w 436715"/>
                        <a:gd name="connsiteY12" fmla="*/ 244892 h 294369"/>
                        <a:gd name="connsiteX13" fmla="*/ 149804 w 436715"/>
                        <a:gd name="connsiteY13" fmla="*/ 244892 h 294369"/>
                        <a:gd name="connsiteX14" fmla="*/ 119335 w 436715"/>
                        <a:gd name="connsiteY14" fmla="*/ 244892 h 294369"/>
                        <a:gd name="connsiteX15" fmla="*/ 39355 w 436715"/>
                        <a:gd name="connsiteY15" fmla="*/ 223321 h 294369"/>
                        <a:gd name="connsiteX16" fmla="*/ 25390 w 436715"/>
                        <a:gd name="connsiteY16" fmla="*/ 214439 h 294369"/>
                        <a:gd name="connsiteX17" fmla="*/ 7617 w 436715"/>
                        <a:gd name="connsiteY17" fmla="*/ 232203 h 294369"/>
                        <a:gd name="connsiteX18" fmla="*/ 0 w 436715"/>
                        <a:gd name="connsiteY18" fmla="*/ 257581 h 294369"/>
                        <a:gd name="connsiteX19" fmla="*/ 10156 w 436715"/>
                        <a:gd name="connsiteY19" fmla="*/ 262656 h 294369"/>
                        <a:gd name="connsiteX20" fmla="*/ 97753 w 436715"/>
                        <a:gd name="connsiteY20" fmla="*/ 290571 h 294369"/>
                        <a:gd name="connsiteX21" fmla="*/ 220897 w 436715"/>
                        <a:gd name="connsiteY21" fmla="*/ 284227 h 294369"/>
                        <a:gd name="connsiteX22" fmla="*/ 330076 w 436715"/>
                        <a:gd name="connsiteY22" fmla="*/ 227128 h 294369"/>
                        <a:gd name="connsiteX23" fmla="*/ 352927 w 436715"/>
                        <a:gd name="connsiteY23" fmla="*/ 205557 h 294369"/>
                        <a:gd name="connsiteX24" fmla="*/ 368161 w 436715"/>
                        <a:gd name="connsiteY24" fmla="*/ 189062 h 294369"/>
                        <a:gd name="connsiteX25" fmla="*/ 403708 w 436715"/>
                        <a:gd name="connsiteY25" fmla="*/ 134500 h 294369"/>
                        <a:gd name="connsiteX26" fmla="*/ 413864 w 436715"/>
                        <a:gd name="connsiteY26" fmla="*/ 112929 h 294369"/>
                        <a:gd name="connsiteX27" fmla="*/ 425290 w 436715"/>
                        <a:gd name="connsiteY27" fmla="*/ 77401 h 294369"/>
                        <a:gd name="connsiteX28" fmla="*/ 436715 w 436715"/>
                        <a:gd name="connsiteY28" fmla="*/ 5075 h 294369"/>
                        <a:gd name="connsiteX29" fmla="*/ 408786 w 436715"/>
                        <a:gd name="connsiteY29" fmla="*/ 0 h 294369"/>
                        <a:gd name="connsiteX30" fmla="*/ 388474 w 436715"/>
                        <a:gd name="connsiteY30" fmla="*/ 3806 h 294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436715" h="294369">
                          <a:moveTo>
                            <a:pt x="388474" y="3806"/>
                          </a:moveTo>
                          <a:lnTo>
                            <a:pt x="387204" y="10151"/>
                          </a:lnTo>
                          <a:cubicBezTo>
                            <a:pt x="385934" y="16495"/>
                            <a:pt x="384665" y="22840"/>
                            <a:pt x="384665" y="27915"/>
                          </a:cubicBezTo>
                          <a:cubicBezTo>
                            <a:pt x="383396" y="31722"/>
                            <a:pt x="383396" y="34260"/>
                            <a:pt x="383396" y="39335"/>
                          </a:cubicBezTo>
                          <a:cubicBezTo>
                            <a:pt x="383396" y="44410"/>
                            <a:pt x="383396" y="49486"/>
                            <a:pt x="380856" y="55830"/>
                          </a:cubicBezTo>
                          <a:cubicBezTo>
                            <a:pt x="380856" y="55830"/>
                            <a:pt x="378318" y="65981"/>
                            <a:pt x="377048" y="69788"/>
                          </a:cubicBezTo>
                          <a:cubicBezTo>
                            <a:pt x="377048" y="69788"/>
                            <a:pt x="377048" y="71057"/>
                            <a:pt x="375778" y="71057"/>
                          </a:cubicBezTo>
                          <a:cubicBezTo>
                            <a:pt x="374509" y="73594"/>
                            <a:pt x="374509" y="77401"/>
                            <a:pt x="373239" y="81208"/>
                          </a:cubicBezTo>
                          <a:cubicBezTo>
                            <a:pt x="360544" y="118005"/>
                            <a:pt x="338962" y="152265"/>
                            <a:pt x="311033" y="181448"/>
                          </a:cubicBezTo>
                          <a:cubicBezTo>
                            <a:pt x="302146" y="191600"/>
                            <a:pt x="290720" y="200481"/>
                            <a:pt x="279295" y="208095"/>
                          </a:cubicBezTo>
                          <a:cubicBezTo>
                            <a:pt x="257713" y="220784"/>
                            <a:pt x="234861" y="230935"/>
                            <a:pt x="210741" y="237279"/>
                          </a:cubicBezTo>
                          <a:cubicBezTo>
                            <a:pt x="205663" y="238548"/>
                            <a:pt x="200585" y="239817"/>
                            <a:pt x="195506" y="242354"/>
                          </a:cubicBezTo>
                          <a:cubicBezTo>
                            <a:pt x="190428" y="243623"/>
                            <a:pt x="184081" y="244892"/>
                            <a:pt x="176463" y="244892"/>
                          </a:cubicBezTo>
                          <a:cubicBezTo>
                            <a:pt x="170116" y="246161"/>
                            <a:pt x="156151" y="243623"/>
                            <a:pt x="149804" y="244892"/>
                          </a:cubicBezTo>
                          <a:cubicBezTo>
                            <a:pt x="137109" y="244892"/>
                            <a:pt x="130761" y="246161"/>
                            <a:pt x="119335" y="244892"/>
                          </a:cubicBezTo>
                          <a:cubicBezTo>
                            <a:pt x="91406" y="243623"/>
                            <a:pt x="64746" y="234741"/>
                            <a:pt x="39355" y="223321"/>
                          </a:cubicBezTo>
                          <a:cubicBezTo>
                            <a:pt x="34277" y="220784"/>
                            <a:pt x="29199" y="218246"/>
                            <a:pt x="25390" y="214439"/>
                          </a:cubicBezTo>
                          <a:cubicBezTo>
                            <a:pt x="20312" y="220784"/>
                            <a:pt x="13965" y="225859"/>
                            <a:pt x="7617" y="232203"/>
                          </a:cubicBezTo>
                          <a:cubicBezTo>
                            <a:pt x="5078" y="241086"/>
                            <a:pt x="2539" y="248699"/>
                            <a:pt x="0" y="257581"/>
                          </a:cubicBezTo>
                          <a:cubicBezTo>
                            <a:pt x="2539" y="260119"/>
                            <a:pt x="6348" y="261388"/>
                            <a:pt x="10156" y="262656"/>
                          </a:cubicBezTo>
                          <a:cubicBezTo>
                            <a:pt x="36816" y="277883"/>
                            <a:pt x="68554" y="285496"/>
                            <a:pt x="97753" y="290571"/>
                          </a:cubicBezTo>
                          <a:cubicBezTo>
                            <a:pt x="138378" y="296916"/>
                            <a:pt x="181542" y="295647"/>
                            <a:pt x="220897" y="284227"/>
                          </a:cubicBezTo>
                          <a:cubicBezTo>
                            <a:pt x="261521" y="272807"/>
                            <a:pt x="298338" y="253774"/>
                            <a:pt x="330076" y="227128"/>
                          </a:cubicBezTo>
                          <a:cubicBezTo>
                            <a:pt x="335154" y="222052"/>
                            <a:pt x="345310" y="213170"/>
                            <a:pt x="352927" y="205557"/>
                          </a:cubicBezTo>
                          <a:cubicBezTo>
                            <a:pt x="360544" y="196675"/>
                            <a:pt x="368161" y="190331"/>
                            <a:pt x="368161" y="189062"/>
                          </a:cubicBezTo>
                          <a:cubicBezTo>
                            <a:pt x="383396" y="173836"/>
                            <a:pt x="394821" y="154802"/>
                            <a:pt x="403708" y="134500"/>
                          </a:cubicBezTo>
                          <a:cubicBezTo>
                            <a:pt x="407516" y="128156"/>
                            <a:pt x="411325" y="120543"/>
                            <a:pt x="413864" y="112929"/>
                          </a:cubicBezTo>
                          <a:cubicBezTo>
                            <a:pt x="417672" y="101510"/>
                            <a:pt x="422751" y="90090"/>
                            <a:pt x="425290" y="77401"/>
                          </a:cubicBezTo>
                          <a:cubicBezTo>
                            <a:pt x="431637" y="53293"/>
                            <a:pt x="434176" y="29184"/>
                            <a:pt x="436715" y="5075"/>
                          </a:cubicBezTo>
                          <a:lnTo>
                            <a:pt x="408786" y="0"/>
                          </a:lnTo>
                          <a:lnTo>
                            <a:pt x="388474" y="3806"/>
                          </a:lnTo>
                          <a:close/>
                        </a:path>
                      </a:pathLst>
                    </a:custGeom>
                    <a:solidFill>
                      <a:srgbClr val="F18C7D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982" name="TextBox 1981">
              <a:extLst>
                <a:ext uri="{FF2B5EF4-FFF2-40B4-BE49-F238E27FC236}">
                  <a16:creationId xmlns:a16="http://schemas.microsoft.com/office/drawing/2014/main" id="{16BEC390-46C3-41AB-74CD-7783EC8A5442}"/>
                </a:ext>
              </a:extLst>
            </p:cNvPr>
            <p:cNvSpPr txBox="1"/>
            <p:nvPr/>
          </p:nvSpPr>
          <p:spPr>
            <a:xfrm>
              <a:off x="4263272" y="3962390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spc="0" baseline="0" dirty="0">
                  <a:ln/>
                  <a:solidFill>
                    <a:srgbClr val="F18C7D"/>
                  </a:solidFill>
                  <a:latin typeface="LondrinaSolid-Regular"/>
                  <a:sym typeface="LondrinaSolid-Regular"/>
                  <a:rtl val="0"/>
                </a:rPr>
                <a:t>2</a:t>
              </a:r>
            </a:p>
          </p:txBody>
        </p:sp>
      </p:grpSp>
      <p:grpSp>
        <p:nvGrpSpPr>
          <p:cNvPr id="1983" name="Graphic 1">
            <a:extLst>
              <a:ext uri="{FF2B5EF4-FFF2-40B4-BE49-F238E27FC236}">
                <a16:creationId xmlns:a16="http://schemas.microsoft.com/office/drawing/2014/main" id="{A9E12463-46E1-ADB2-5410-4D689688AF93}"/>
              </a:ext>
            </a:extLst>
          </p:cNvPr>
          <p:cNvGrpSpPr/>
          <p:nvPr/>
        </p:nvGrpSpPr>
        <p:grpSpPr>
          <a:xfrm>
            <a:off x="421153" y="2073576"/>
            <a:ext cx="1541706" cy="1687091"/>
            <a:chOff x="421153" y="2073576"/>
            <a:chExt cx="1541706" cy="1687091"/>
          </a:xfrm>
        </p:grpSpPr>
        <p:grpSp>
          <p:nvGrpSpPr>
            <p:cNvPr id="1984" name="Graphic 1">
              <a:extLst>
                <a:ext uri="{FF2B5EF4-FFF2-40B4-BE49-F238E27FC236}">
                  <a16:creationId xmlns:a16="http://schemas.microsoft.com/office/drawing/2014/main" id="{0010923E-3DE0-1FA4-6BFB-3D23816BE503}"/>
                </a:ext>
              </a:extLst>
            </p:cNvPr>
            <p:cNvGrpSpPr/>
            <p:nvPr/>
          </p:nvGrpSpPr>
          <p:grpSpPr>
            <a:xfrm>
              <a:off x="524677" y="2176114"/>
              <a:ext cx="1230246" cy="1377063"/>
              <a:chOff x="524677" y="2176114"/>
              <a:chExt cx="1230246" cy="1377063"/>
            </a:xfrm>
          </p:grpSpPr>
          <p:sp>
            <p:nvSpPr>
              <p:cNvPr id="1985" name="Freeform 1984">
                <a:extLst>
                  <a:ext uri="{FF2B5EF4-FFF2-40B4-BE49-F238E27FC236}">
                    <a16:creationId xmlns:a16="http://schemas.microsoft.com/office/drawing/2014/main" id="{D139ECE4-8CB5-C00F-C3AB-16B01AAAB9D2}"/>
                  </a:ext>
                </a:extLst>
              </p:cNvPr>
              <p:cNvSpPr/>
              <p:nvPr/>
            </p:nvSpPr>
            <p:spPr>
              <a:xfrm>
                <a:off x="1412977" y="2861304"/>
                <a:ext cx="285642" cy="97703"/>
              </a:xfrm>
              <a:custGeom>
                <a:avLst/>
                <a:gdLst>
                  <a:gd name="connsiteX0" fmla="*/ 145995 w 285642"/>
                  <a:gd name="connsiteY0" fmla="*/ 97703 h 97703"/>
                  <a:gd name="connsiteX1" fmla="*/ 285642 w 285642"/>
                  <a:gd name="connsiteY1" fmla="*/ 41873 h 97703"/>
                  <a:gd name="connsiteX2" fmla="*/ 247557 w 285642"/>
                  <a:gd name="connsiteY2" fmla="*/ 0 h 97703"/>
                  <a:gd name="connsiteX3" fmla="*/ 36816 w 285642"/>
                  <a:gd name="connsiteY3" fmla="*/ 1269 h 97703"/>
                  <a:gd name="connsiteX4" fmla="*/ 0 w 285642"/>
                  <a:gd name="connsiteY4" fmla="*/ 44410 h 97703"/>
                  <a:gd name="connsiteX5" fmla="*/ 145995 w 285642"/>
                  <a:gd name="connsiteY5" fmla="*/ 97703 h 9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42" h="97703">
                    <a:moveTo>
                      <a:pt x="145995" y="97703"/>
                    </a:moveTo>
                    <a:cubicBezTo>
                      <a:pt x="190428" y="97703"/>
                      <a:pt x="239939" y="82477"/>
                      <a:pt x="285642" y="41873"/>
                    </a:cubicBezTo>
                    <a:lnTo>
                      <a:pt x="247557" y="0"/>
                    </a:lnTo>
                    <a:cubicBezTo>
                      <a:pt x="147264" y="90090"/>
                      <a:pt x="40625" y="5075"/>
                      <a:pt x="36816" y="1269"/>
                    </a:cubicBezTo>
                    <a:lnTo>
                      <a:pt x="0" y="44410"/>
                    </a:lnTo>
                    <a:cubicBezTo>
                      <a:pt x="29199" y="69788"/>
                      <a:pt x="83788" y="97703"/>
                      <a:pt x="145995" y="97703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6" name="Freeform 1985">
                <a:extLst>
                  <a:ext uri="{FF2B5EF4-FFF2-40B4-BE49-F238E27FC236}">
                    <a16:creationId xmlns:a16="http://schemas.microsoft.com/office/drawing/2014/main" id="{60125F71-46C1-C856-731A-E24BC986907C}"/>
                  </a:ext>
                </a:extLst>
              </p:cNvPr>
              <p:cNvSpPr/>
              <p:nvPr/>
            </p:nvSpPr>
            <p:spPr>
              <a:xfrm>
                <a:off x="1650165" y="2797796"/>
                <a:ext cx="104758" cy="112082"/>
              </a:xfrm>
              <a:custGeom>
                <a:avLst/>
                <a:gdLst>
                  <a:gd name="connsiteX0" fmla="*/ 44646 w 104758"/>
                  <a:gd name="connsiteY0" fmla="*/ 109187 h 112082"/>
                  <a:gd name="connsiteX1" fmla="*/ 1482 w 104758"/>
                  <a:gd name="connsiteY1" fmla="*/ 67315 h 112082"/>
                  <a:gd name="connsiteX2" fmla="*/ 92888 w 104758"/>
                  <a:gd name="connsiteY2" fmla="*/ 10215 h 112082"/>
                  <a:gd name="connsiteX3" fmla="*/ 44646 w 104758"/>
                  <a:gd name="connsiteY3" fmla="*/ 109187 h 1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58" h="112082">
                    <a:moveTo>
                      <a:pt x="44646" y="109187"/>
                    </a:moveTo>
                    <a:cubicBezTo>
                      <a:pt x="16716" y="120607"/>
                      <a:pt x="-6135" y="96499"/>
                      <a:pt x="1482" y="67315"/>
                    </a:cubicBezTo>
                    <a:cubicBezTo>
                      <a:pt x="11638" y="22904"/>
                      <a:pt x="66228" y="-20238"/>
                      <a:pt x="92888" y="10215"/>
                    </a:cubicBezTo>
                    <a:cubicBezTo>
                      <a:pt x="122087" y="44475"/>
                      <a:pt x="94157" y="88885"/>
                      <a:pt x="44646" y="109187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7" name="Freeform 1986">
                <a:extLst>
                  <a:ext uri="{FF2B5EF4-FFF2-40B4-BE49-F238E27FC236}">
                    <a16:creationId xmlns:a16="http://schemas.microsoft.com/office/drawing/2014/main" id="{14BDF874-7EDB-7433-EC4A-8062CB7103D0}"/>
                  </a:ext>
                </a:extLst>
              </p:cNvPr>
              <p:cNvSpPr/>
              <p:nvPr/>
            </p:nvSpPr>
            <p:spPr>
              <a:xfrm>
                <a:off x="957168" y="3155385"/>
                <a:ext cx="82878" cy="383496"/>
              </a:xfrm>
              <a:custGeom>
                <a:avLst/>
                <a:gdLst>
                  <a:gd name="connsiteX0" fmla="*/ 43215 w 82878"/>
                  <a:gd name="connsiteY0" fmla="*/ 383496 h 383496"/>
                  <a:gd name="connsiteX1" fmla="*/ 49562 w 82878"/>
                  <a:gd name="connsiteY1" fmla="*/ 382227 h 383496"/>
                  <a:gd name="connsiteX2" fmla="*/ 68605 w 82878"/>
                  <a:gd name="connsiteY2" fmla="*/ 347968 h 383496"/>
                  <a:gd name="connsiteX3" fmla="*/ 81300 w 82878"/>
                  <a:gd name="connsiteY3" fmla="*/ 37094 h 383496"/>
                  <a:gd name="connsiteX4" fmla="*/ 64797 w 82878"/>
                  <a:gd name="connsiteY4" fmla="*/ 1566 h 383496"/>
                  <a:gd name="connsiteX5" fmla="*/ 30520 w 82878"/>
                  <a:gd name="connsiteY5" fmla="*/ 19330 h 383496"/>
                  <a:gd name="connsiteX6" fmla="*/ 16555 w 82878"/>
                  <a:gd name="connsiteY6" fmla="*/ 363194 h 383496"/>
                  <a:gd name="connsiteX7" fmla="*/ 43215 w 82878"/>
                  <a:gd name="connsiteY7" fmla="*/ 383496 h 38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878" h="383496">
                    <a:moveTo>
                      <a:pt x="43215" y="383496"/>
                    </a:moveTo>
                    <a:cubicBezTo>
                      <a:pt x="45754" y="383496"/>
                      <a:pt x="48293" y="383496"/>
                      <a:pt x="49562" y="382227"/>
                    </a:cubicBezTo>
                    <a:cubicBezTo>
                      <a:pt x="64797" y="378421"/>
                      <a:pt x="72414" y="363194"/>
                      <a:pt x="68605" y="347968"/>
                    </a:cubicBezTo>
                    <a:cubicBezTo>
                      <a:pt x="29250" y="194434"/>
                      <a:pt x="81300" y="38363"/>
                      <a:pt x="81300" y="37094"/>
                    </a:cubicBezTo>
                    <a:cubicBezTo>
                      <a:pt x="86378" y="21868"/>
                      <a:pt x="78761" y="6641"/>
                      <a:pt x="64797" y="1566"/>
                    </a:cubicBezTo>
                    <a:cubicBezTo>
                      <a:pt x="50832" y="-3510"/>
                      <a:pt x="34328" y="4104"/>
                      <a:pt x="30520" y="19330"/>
                    </a:cubicBezTo>
                    <a:cubicBezTo>
                      <a:pt x="27981" y="25674"/>
                      <a:pt x="-26609" y="193165"/>
                      <a:pt x="16555" y="363194"/>
                    </a:cubicBezTo>
                    <a:cubicBezTo>
                      <a:pt x="20363" y="375883"/>
                      <a:pt x="31789" y="383496"/>
                      <a:pt x="43215" y="383496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8" name="Freeform 1987">
                <a:extLst>
                  <a:ext uri="{FF2B5EF4-FFF2-40B4-BE49-F238E27FC236}">
                    <a16:creationId xmlns:a16="http://schemas.microsoft.com/office/drawing/2014/main" id="{8EB522F6-7295-C231-60B5-F4166DD9D1B7}"/>
                  </a:ext>
                </a:extLst>
              </p:cNvPr>
              <p:cNvSpPr/>
              <p:nvPr/>
            </p:nvSpPr>
            <p:spPr>
              <a:xfrm>
                <a:off x="867470" y="3469151"/>
                <a:ext cx="153931" cy="84025"/>
              </a:xfrm>
              <a:custGeom>
                <a:avLst/>
                <a:gdLst>
                  <a:gd name="connsiteX0" fmla="*/ 139260 w 153931"/>
                  <a:gd name="connsiteY0" fmla="*/ 72268 h 84025"/>
                  <a:gd name="connsiteX1" fmla="*/ 144338 w 153931"/>
                  <a:gd name="connsiteY1" fmla="*/ 35471 h 84025"/>
                  <a:gd name="connsiteX2" fmla="*/ 2151 w 153931"/>
                  <a:gd name="connsiteY2" fmla="*/ 35471 h 84025"/>
                  <a:gd name="connsiteX3" fmla="*/ 139260 w 153931"/>
                  <a:gd name="connsiteY3" fmla="*/ 72268 h 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931" h="84025">
                    <a:moveTo>
                      <a:pt x="139260" y="72268"/>
                    </a:moveTo>
                    <a:cubicBezTo>
                      <a:pt x="155764" y="68461"/>
                      <a:pt x="159572" y="44352"/>
                      <a:pt x="144338" y="35471"/>
                    </a:cubicBezTo>
                    <a:cubicBezTo>
                      <a:pt x="97366" y="7555"/>
                      <a:pt x="18655" y="-27973"/>
                      <a:pt x="2151" y="35471"/>
                    </a:cubicBezTo>
                    <a:cubicBezTo>
                      <a:pt x="-15622" y="100183"/>
                      <a:pt x="80862" y="86225"/>
                      <a:pt x="139260" y="72268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9" name="Freeform 1988">
                <a:extLst>
                  <a:ext uri="{FF2B5EF4-FFF2-40B4-BE49-F238E27FC236}">
                    <a16:creationId xmlns:a16="http://schemas.microsoft.com/office/drawing/2014/main" id="{B8BEB527-3BF7-BDEB-8CC5-87293C2DC996}"/>
                  </a:ext>
                </a:extLst>
              </p:cNvPr>
              <p:cNvSpPr/>
              <p:nvPr/>
            </p:nvSpPr>
            <p:spPr>
              <a:xfrm>
                <a:off x="1160809" y="3154116"/>
                <a:ext cx="91135" cy="384764"/>
              </a:xfrm>
              <a:custGeom>
                <a:avLst/>
                <a:gdLst>
                  <a:gd name="connsiteX0" fmla="*/ 43967 w 91135"/>
                  <a:gd name="connsiteY0" fmla="*/ 384765 h 384764"/>
                  <a:gd name="connsiteX1" fmla="*/ 73166 w 91135"/>
                  <a:gd name="connsiteY1" fmla="*/ 363194 h 384764"/>
                  <a:gd name="connsiteX2" fmla="*/ 57931 w 91135"/>
                  <a:gd name="connsiteY2" fmla="*/ 19330 h 384764"/>
                  <a:gd name="connsiteX3" fmla="*/ 19846 w 91135"/>
                  <a:gd name="connsiteY3" fmla="*/ 1566 h 384764"/>
                  <a:gd name="connsiteX4" fmla="*/ 2072 w 91135"/>
                  <a:gd name="connsiteY4" fmla="*/ 38363 h 384764"/>
                  <a:gd name="connsiteX5" fmla="*/ 16037 w 91135"/>
                  <a:gd name="connsiteY5" fmla="*/ 349237 h 384764"/>
                  <a:gd name="connsiteX6" fmla="*/ 37619 w 91135"/>
                  <a:gd name="connsiteY6" fmla="*/ 383496 h 384764"/>
                  <a:gd name="connsiteX7" fmla="*/ 43967 w 91135"/>
                  <a:gd name="connsiteY7" fmla="*/ 384765 h 38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35" h="384764">
                    <a:moveTo>
                      <a:pt x="43967" y="384765"/>
                    </a:moveTo>
                    <a:cubicBezTo>
                      <a:pt x="56662" y="384765"/>
                      <a:pt x="69357" y="375883"/>
                      <a:pt x="73166" y="363194"/>
                    </a:cubicBezTo>
                    <a:cubicBezTo>
                      <a:pt x="120138" y="193165"/>
                      <a:pt x="60470" y="25675"/>
                      <a:pt x="57931" y="19330"/>
                    </a:cubicBezTo>
                    <a:cubicBezTo>
                      <a:pt x="52853" y="4104"/>
                      <a:pt x="36349" y="-3510"/>
                      <a:pt x="19846" y="1566"/>
                    </a:cubicBezTo>
                    <a:cubicBezTo>
                      <a:pt x="4611" y="6641"/>
                      <a:pt x="-4275" y="23137"/>
                      <a:pt x="2072" y="38363"/>
                    </a:cubicBezTo>
                    <a:cubicBezTo>
                      <a:pt x="2072" y="39632"/>
                      <a:pt x="57931" y="195703"/>
                      <a:pt x="16037" y="349237"/>
                    </a:cubicBezTo>
                    <a:cubicBezTo>
                      <a:pt x="12229" y="364463"/>
                      <a:pt x="21115" y="379690"/>
                      <a:pt x="37619" y="383496"/>
                    </a:cubicBezTo>
                    <a:cubicBezTo>
                      <a:pt x="38888" y="384765"/>
                      <a:pt x="41427" y="384765"/>
                      <a:pt x="43967" y="384765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0" name="Freeform 1989">
                <a:extLst>
                  <a:ext uri="{FF2B5EF4-FFF2-40B4-BE49-F238E27FC236}">
                    <a16:creationId xmlns:a16="http://schemas.microsoft.com/office/drawing/2014/main" id="{A4F5D446-C139-6C1B-19E5-0DF1DFC7362D}"/>
                  </a:ext>
                </a:extLst>
              </p:cNvPr>
              <p:cNvSpPr/>
              <p:nvPr/>
            </p:nvSpPr>
            <p:spPr>
              <a:xfrm>
                <a:off x="1182077" y="3469151"/>
                <a:ext cx="160616" cy="84025"/>
              </a:xfrm>
              <a:custGeom>
                <a:avLst/>
                <a:gdLst>
                  <a:gd name="connsiteX0" fmla="*/ 15081 w 160616"/>
                  <a:gd name="connsiteY0" fmla="*/ 72268 h 84025"/>
                  <a:gd name="connsiteX1" fmla="*/ 10003 w 160616"/>
                  <a:gd name="connsiteY1" fmla="*/ 35471 h 84025"/>
                  <a:gd name="connsiteX2" fmla="*/ 158537 w 160616"/>
                  <a:gd name="connsiteY2" fmla="*/ 35471 h 84025"/>
                  <a:gd name="connsiteX3" fmla="*/ 15081 w 160616"/>
                  <a:gd name="connsiteY3" fmla="*/ 72268 h 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616" h="84025">
                    <a:moveTo>
                      <a:pt x="15081" y="72268"/>
                    </a:moveTo>
                    <a:cubicBezTo>
                      <a:pt x="-2692" y="68461"/>
                      <a:pt x="-5231" y="44352"/>
                      <a:pt x="10003" y="35471"/>
                    </a:cubicBezTo>
                    <a:cubicBezTo>
                      <a:pt x="59514" y="7555"/>
                      <a:pt x="140764" y="-27973"/>
                      <a:pt x="158537" y="35471"/>
                    </a:cubicBezTo>
                    <a:cubicBezTo>
                      <a:pt x="176310" y="100183"/>
                      <a:pt x="76018" y="86225"/>
                      <a:pt x="15081" y="72268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1" name="Freeform 1990">
                <a:extLst>
                  <a:ext uri="{FF2B5EF4-FFF2-40B4-BE49-F238E27FC236}">
                    <a16:creationId xmlns:a16="http://schemas.microsoft.com/office/drawing/2014/main" id="{32F1E034-43BA-90C4-F519-2CDFC5DE78B1}"/>
                  </a:ext>
                </a:extLst>
              </p:cNvPr>
              <p:cNvSpPr/>
              <p:nvPr/>
            </p:nvSpPr>
            <p:spPr>
              <a:xfrm>
                <a:off x="573690" y="2943781"/>
                <a:ext cx="160093" cy="266462"/>
              </a:xfrm>
              <a:custGeom>
                <a:avLst/>
                <a:gdLst>
                  <a:gd name="connsiteX0" fmla="*/ 12829 w 160093"/>
                  <a:gd name="connsiteY0" fmla="*/ 266463 h 266462"/>
                  <a:gd name="connsiteX1" fmla="*/ 66149 w 160093"/>
                  <a:gd name="connsiteY1" fmla="*/ 249968 h 266462"/>
                  <a:gd name="connsiteX2" fmla="*/ 71227 w 160093"/>
                  <a:gd name="connsiteY2" fmla="*/ 118005 h 266462"/>
                  <a:gd name="connsiteX3" fmla="*/ 160093 w 160093"/>
                  <a:gd name="connsiteY3" fmla="*/ 55830 h 266462"/>
                  <a:gd name="connsiteX4" fmla="*/ 149937 w 160093"/>
                  <a:gd name="connsiteY4" fmla="*/ 0 h 266462"/>
                  <a:gd name="connsiteX5" fmla="*/ 24255 w 160093"/>
                  <a:gd name="connsiteY5" fmla="*/ 87552 h 266462"/>
                  <a:gd name="connsiteX6" fmla="*/ 12829 w 160093"/>
                  <a:gd name="connsiteY6" fmla="*/ 266463 h 26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093" h="266462">
                    <a:moveTo>
                      <a:pt x="12829" y="266463"/>
                    </a:moveTo>
                    <a:lnTo>
                      <a:pt x="66149" y="249968"/>
                    </a:lnTo>
                    <a:cubicBezTo>
                      <a:pt x="49645" y="196675"/>
                      <a:pt x="52184" y="152265"/>
                      <a:pt x="71227" y="118005"/>
                    </a:cubicBezTo>
                    <a:cubicBezTo>
                      <a:pt x="100426" y="68519"/>
                      <a:pt x="158824" y="55830"/>
                      <a:pt x="160093" y="55830"/>
                    </a:cubicBezTo>
                    <a:lnTo>
                      <a:pt x="149937" y="0"/>
                    </a:lnTo>
                    <a:cubicBezTo>
                      <a:pt x="146129" y="1269"/>
                      <a:pt x="66149" y="17764"/>
                      <a:pt x="24255" y="87552"/>
                    </a:cubicBezTo>
                    <a:cubicBezTo>
                      <a:pt x="-3675" y="137038"/>
                      <a:pt x="-7484" y="196675"/>
                      <a:pt x="12829" y="266463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2" name="Freeform 1991">
                <a:extLst>
                  <a:ext uri="{FF2B5EF4-FFF2-40B4-BE49-F238E27FC236}">
                    <a16:creationId xmlns:a16="http://schemas.microsoft.com/office/drawing/2014/main" id="{6990BA3C-600C-A31C-A111-D658DC199A31}"/>
                  </a:ext>
                </a:extLst>
              </p:cNvPr>
              <p:cNvSpPr/>
              <p:nvPr/>
            </p:nvSpPr>
            <p:spPr>
              <a:xfrm>
                <a:off x="580171" y="3148372"/>
                <a:ext cx="91018" cy="118760"/>
              </a:xfrm>
              <a:custGeom>
                <a:avLst/>
                <a:gdLst>
                  <a:gd name="connsiteX0" fmla="*/ 50781 w 91018"/>
                  <a:gd name="connsiteY0" fmla="*/ 7310 h 118760"/>
                  <a:gd name="connsiteX1" fmla="*/ 0 w 91018"/>
                  <a:gd name="connsiteY1" fmla="*/ 36495 h 118760"/>
                  <a:gd name="connsiteX2" fmla="*/ 71093 w 91018"/>
                  <a:gd name="connsiteY2" fmla="*/ 113896 h 118760"/>
                  <a:gd name="connsiteX3" fmla="*/ 50781 w 91018"/>
                  <a:gd name="connsiteY3" fmla="*/ 7310 h 11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018" h="118760">
                    <a:moveTo>
                      <a:pt x="50781" y="7310"/>
                    </a:moveTo>
                    <a:cubicBezTo>
                      <a:pt x="27929" y="-10454"/>
                      <a:pt x="1270" y="6042"/>
                      <a:pt x="0" y="36495"/>
                    </a:cubicBezTo>
                    <a:cubicBezTo>
                      <a:pt x="0" y="80905"/>
                      <a:pt x="39355" y="135466"/>
                      <a:pt x="71093" y="113896"/>
                    </a:cubicBezTo>
                    <a:cubicBezTo>
                      <a:pt x="106640" y="88518"/>
                      <a:pt x="91406" y="39032"/>
                      <a:pt x="50781" y="7310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3" name="Freeform 1992">
                <a:extLst>
                  <a:ext uri="{FF2B5EF4-FFF2-40B4-BE49-F238E27FC236}">
                    <a16:creationId xmlns:a16="http://schemas.microsoft.com/office/drawing/2014/main" id="{63BE4907-95E9-D865-4BF8-4F62B973481F}"/>
                  </a:ext>
                </a:extLst>
              </p:cNvPr>
              <p:cNvSpPr/>
              <p:nvPr/>
            </p:nvSpPr>
            <p:spPr>
              <a:xfrm>
                <a:off x="524677" y="2176114"/>
                <a:ext cx="1005107" cy="1048087"/>
              </a:xfrm>
              <a:custGeom>
                <a:avLst/>
                <a:gdLst>
                  <a:gd name="connsiteX0" fmla="*/ 11061 w 1005107"/>
                  <a:gd name="connsiteY0" fmla="*/ 555766 h 1048087"/>
                  <a:gd name="connsiteX1" fmla="*/ 61842 w 1005107"/>
                  <a:gd name="connsiteY1" fmla="*/ 515162 h 1048087"/>
                  <a:gd name="connsiteX2" fmla="*/ 65650 w 1005107"/>
                  <a:gd name="connsiteY2" fmla="*/ 473289 h 1048087"/>
                  <a:gd name="connsiteX3" fmla="*/ 78345 w 1005107"/>
                  <a:gd name="connsiteY3" fmla="*/ 423803 h 1048087"/>
                  <a:gd name="connsiteX4" fmla="*/ 159595 w 1005107"/>
                  <a:gd name="connsiteY4" fmla="*/ 312142 h 1048087"/>
                  <a:gd name="connsiteX5" fmla="*/ 285277 w 1005107"/>
                  <a:gd name="connsiteY5" fmla="*/ 265194 h 1048087"/>
                  <a:gd name="connsiteX6" fmla="*/ 197681 w 1005107"/>
                  <a:gd name="connsiteY6" fmla="*/ 97703 h 1048087"/>
                  <a:gd name="connsiteX7" fmla="*/ 193872 w 1005107"/>
                  <a:gd name="connsiteY7" fmla="*/ 60906 h 1048087"/>
                  <a:gd name="connsiteX8" fmla="*/ 192602 w 1005107"/>
                  <a:gd name="connsiteY8" fmla="*/ 45679 h 1048087"/>
                  <a:gd name="connsiteX9" fmla="*/ 188794 w 1005107"/>
                  <a:gd name="connsiteY9" fmla="*/ 0 h 1048087"/>
                  <a:gd name="connsiteX10" fmla="*/ 286547 w 1005107"/>
                  <a:gd name="connsiteY10" fmla="*/ 10151 h 1048087"/>
                  <a:gd name="connsiteX11" fmla="*/ 322094 w 1005107"/>
                  <a:gd name="connsiteY11" fmla="*/ 20302 h 1048087"/>
                  <a:gd name="connsiteX12" fmla="*/ 455393 w 1005107"/>
                  <a:gd name="connsiteY12" fmla="*/ 128156 h 1048087"/>
                  <a:gd name="connsiteX13" fmla="*/ 490940 w 1005107"/>
                  <a:gd name="connsiteY13" fmla="*/ 258850 h 1048087"/>
                  <a:gd name="connsiteX14" fmla="*/ 653439 w 1005107"/>
                  <a:gd name="connsiteY14" fmla="*/ 197944 h 1048087"/>
                  <a:gd name="connsiteX15" fmla="*/ 781660 w 1005107"/>
                  <a:gd name="connsiteY15" fmla="*/ 214439 h 1048087"/>
                  <a:gd name="connsiteX16" fmla="*/ 902265 w 1005107"/>
                  <a:gd name="connsiteY16" fmla="*/ 331175 h 1048087"/>
                  <a:gd name="connsiteX17" fmla="*/ 909882 w 1005107"/>
                  <a:gd name="connsiteY17" fmla="*/ 347671 h 1048087"/>
                  <a:gd name="connsiteX18" fmla="*/ 912421 w 1005107"/>
                  <a:gd name="connsiteY18" fmla="*/ 362897 h 1048087"/>
                  <a:gd name="connsiteX19" fmla="*/ 982245 w 1005107"/>
                  <a:gd name="connsiteY19" fmla="*/ 390812 h 1048087"/>
                  <a:gd name="connsiteX20" fmla="*/ 1005096 w 1005107"/>
                  <a:gd name="connsiteY20" fmla="*/ 463138 h 1048087"/>
                  <a:gd name="connsiteX21" fmla="*/ 998749 w 1005107"/>
                  <a:gd name="connsiteY21" fmla="*/ 636973 h 1048087"/>
                  <a:gd name="connsiteX22" fmla="*/ 921308 w 1005107"/>
                  <a:gd name="connsiteY22" fmla="*/ 724526 h 1048087"/>
                  <a:gd name="connsiteX23" fmla="*/ 911152 w 1005107"/>
                  <a:gd name="connsiteY23" fmla="*/ 727063 h 1048087"/>
                  <a:gd name="connsiteX24" fmla="*/ 854023 w 1005107"/>
                  <a:gd name="connsiteY24" fmla="*/ 865370 h 1048087"/>
                  <a:gd name="connsiteX25" fmla="*/ 748653 w 1005107"/>
                  <a:gd name="connsiteY25" fmla="*/ 988451 h 1048087"/>
                  <a:gd name="connsiteX26" fmla="*/ 624240 w 1005107"/>
                  <a:gd name="connsiteY26" fmla="*/ 1010022 h 1048087"/>
                  <a:gd name="connsiteX27" fmla="*/ 596310 w 1005107"/>
                  <a:gd name="connsiteY27" fmla="*/ 1004946 h 1048087"/>
                  <a:gd name="connsiteX28" fmla="*/ 558225 w 1005107"/>
                  <a:gd name="connsiteY28" fmla="*/ 1020172 h 1048087"/>
                  <a:gd name="connsiteX29" fmla="*/ 473167 w 1005107"/>
                  <a:gd name="connsiteY29" fmla="*/ 1048088 h 1048087"/>
                  <a:gd name="connsiteX30" fmla="*/ 459202 w 1005107"/>
                  <a:gd name="connsiteY30" fmla="*/ 1046819 h 1048087"/>
                  <a:gd name="connsiteX31" fmla="*/ 353832 w 1005107"/>
                  <a:gd name="connsiteY31" fmla="*/ 1010022 h 1048087"/>
                  <a:gd name="connsiteX32" fmla="*/ 221801 w 1005107"/>
                  <a:gd name="connsiteY32" fmla="*/ 892016 h 1048087"/>
                  <a:gd name="connsiteX33" fmla="*/ 197681 w 1005107"/>
                  <a:gd name="connsiteY33" fmla="*/ 861563 h 1048087"/>
                  <a:gd name="connsiteX34" fmla="*/ 191333 w 1005107"/>
                  <a:gd name="connsiteY34" fmla="*/ 852681 h 1048087"/>
                  <a:gd name="connsiteX35" fmla="*/ 178638 w 1005107"/>
                  <a:gd name="connsiteY35" fmla="*/ 855219 h 1048087"/>
                  <a:gd name="connsiteX36" fmla="*/ 75806 w 1005107"/>
                  <a:gd name="connsiteY36" fmla="*/ 796851 h 1048087"/>
                  <a:gd name="connsiteX37" fmla="*/ 4713 w 1005107"/>
                  <a:gd name="connsiteY37" fmla="*/ 623016 h 1048087"/>
                  <a:gd name="connsiteX38" fmla="*/ 11061 w 1005107"/>
                  <a:gd name="connsiteY38" fmla="*/ 555766 h 1048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5107" h="1048087">
                    <a:moveTo>
                      <a:pt x="11061" y="555766"/>
                    </a:moveTo>
                    <a:cubicBezTo>
                      <a:pt x="22487" y="536733"/>
                      <a:pt x="38990" y="521506"/>
                      <a:pt x="61842" y="515162"/>
                    </a:cubicBezTo>
                    <a:cubicBezTo>
                      <a:pt x="63111" y="501204"/>
                      <a:pt x="64381" y="487246"/>
                      <a:pt x="65650" y="473289"/>
                    </a:cubicBezTo>
                    <a:cubicBezTo>
                      <a:pt x="68189" y="456794"/>
                      <a:pt x="71998" y="440298"/>
                      <a:pt x="78345" y="423803"/>
                    </a:cubicBezTo>
                    <a:cubicBezTo>
                      <a:pt x="94849" y="374317"/>
                      <a:pt x="121509" y="338789"/>
                      <a:pt x="159595" y="312142"/>
                    </a:cubicBezTo>
                    <a:cubicBezTo>
                      <a:pt x="196411" y="286765"/>
                      <a:pt x="237036" y="271538"/>
                      <a:pt x="285277" y="265194"/>
                    </a:cubicBezTo>
                    <a:cubicBezTo>
                      <a:pt x="235766" y="227128"/>
                      <a:pt x="207837" y="171298"/>
                      <a:pt x="197681" y="97703"/>
                    </a:cubicBezTo>
                    <a:cubicBezTo>
                      <a:pt x="195141" y="85014"/>
                      <a:pt x="195141" y="73595"/>
                      <a:pt x="193872" y="60906"/>
                    </a:cubicBezTo>
                    <a:cubicBezTo>
                      <a:pt x="192602" y="55830"/>
                      <a:pt x="192602" y="50755"/>
                      <a:pt x="192602" y="45679"/>
                    </a:cubicBezTo>
                    <a:lnTo>
                      <a:pt x="188794" y="0"/>
                    </a:lnTo>
                    <a:cubicBezTo>
                      <a:pt x="188794" y="0"/>
                      <a:pt x="248461" y="0"/>
                      <a:pt x="286547" y="10151"/>
                    </a:cubicBezTo>
                    <a:cubicBezTo>
                      <a:pt x="297973" y="12689"/>
                      <a:pt x="309398" y="16495"/>
                      <a:pt x="322094" y="20302"/>
                    </a:cubicBezTo>
                    <a:cubicBezTo>
                      <a:pt x="384300" y="41873"/>
                      <a:pt x="428733" y="79939"/>
                      <a:pt x="455393" y="128156"/>
                    </a:cubicBezTo>
                    <a:cubicBezTo>
                      <a:pt x="480784" y="173835"/>
                      <a:pt x="487131" y="222052"/>
                      <a:pt x="490940" y="258850"/>
                    </a:cubicBezTo>
                    <a:cubicBezTo>
                      <a:pt x="545529" y="225859"/>
                      <a:pt x="598849" y="206826"/>
                      <a:pt x="653439" y="197944"/>
                    </a:cubicBezTo>
                    <a:cubicBezTo>
                      <a:pt x="699142" y="191600"/>
                      <a:pt x="741036" y="196675"/>
                      <a:pt x="781660" y="214439"/>
                    </a:cubicBezTo>
                    <a:cubicBezTo>
                      <a:pt x="832441" y="236010"/>
                      <a:pt x="873066" y="276614"/>
                      <a:pt x="902265" y="331175"/>
                    </a:cubicBezTo>
                    <a:cubicBezTo>
                      <a:pt x="904804" y="337520"/>
                      <a:pt x="908613" y="342595"/>
                      <a:pt x="909882" y="347671"/>
                    </a:cubicBezTo>
                    <a:lnTo>
                      <a:pt x="912421" y="362897"/>
                    </a:lnTo>
                    <a:cubicBezTo>
                      <a:pt x="946698" y="360359"/>
                      <a:pt x="969550" y="376855"/>
                      <a:pt x="982245" y="390812"/>
                    </a:cubicBezTo>
                    <a:cubicBezTo>
                      <a:pt x="1006366" y="418727"/>
                      <a:pt x="1005096" y="451718"/>
                      <a:pt x="1005096" y="463138"/>
                    </a:cubicBezTo>
                    <a:cubicBezTo>
                      <a:pt x="1005096" y="463138"/>
                      <a:pt x="998749" y="601445"/>
                      <a:pt x="998749" y="636973"/>
                    </a:cubicBezTo>
                    <a:cubicBezTo>
                      <a:pt x="996210" y="681384"/>
                      <a:pt x="965741" y="716912"/>
                      <a:pt x="921308" y="724526"/>
                    </a:cubicBezTo>
                    <a:cubicBezTo>
                      <a:pt x="917499" y="725794"/>
                      <a:pt x="914960" y="725794"/>
                      <a:pt x="911152" y="727063"/>
                    </a:cubicBezTo>
                    <a:cubicBezTo>
                      <a:pt x="894648" y="777818"/>
                      <a:pt x="875605" y="823497"/>
                      <a:pt x="854023" y="865370"/>
                    </a:cubicBezTo>
                    <a:cubicBezTo>
                      <a:pt x="832441" y="904705"/>
                      <a:pt x="801973" y="954191"/>
                      <a:pt x="748653" y="988451"/>
                    </a:cubicBezTo>
                    <a:cubicBezTo>
                      <a:pt x="709298" y="1013828"/>
                      <a:pt x="667403" y="1021441"/>
                      <a:pt x="624240" y="1010022"/>
                    </a:cubicBezTo>
                    <a:cubicBezTo>
                      <a:pt x="615353" y="1007484"/>
                      <a:pt x="606466" y="1006215"/>
                      <a:pt x="596310" y="1004946"/>
                    </a:cubicBezTo>
                    <a:cubicBezTo>
                      <a:pt x="584885" y="1003677"/>
                      <a:pt x="573459" y="1010022"/>
                      <a:pt x="558225" y="1020172"/>
                    </a:cubicBezTo>
                    <a:cubicBezTo>
                      <a:pt x="532834" y="1037937"/>
                      <a:pt x="504905" y="1048088"/>
                      <a:pt x="473167" y="1048088"/>
                    </a:cubicBezTo>
                    <a:cubicBezTo>
                      <a:pt x="468089" y="1048088"/>
                      <a:pt x="464280" y="1048088"/>
                      <a:pt x="459202" y="1046819"/>
                    </a:cubicBezTo>
                    <a:cubicBezTo>
                      <a:pt x="423655" y="1043012"/>
                      <a:pt x="390648" y="1031592"/>
                      <a:pt x="353832" y="1010022"/>
                    </a:cubicBezTo>
                    <a:cubicBezTo>
                      <a:pt x="308129" y="982106"/>
                      <a:pt x="267504" y="946578"/>
                      <a:pt x="221801" y="892016"/>
                    </a:cubicBezTo>
                    <a:cubicBezTo>
                      <a:pt x="212915" y="880597"/>
                      <a:pt x="205298" y="870446"/>
                      <a:pt x="197681" y="861563"/>
                    </a:cubicBezTo>
                    <a:lnTo>
                      <a:pt x="191333" y="852681"/>
                    </a:lnTo>
                    <a:lnTo>
                      <a:pt x="178638" y="855219"/>
                    </a:lnTo>
                    <a:cubicBezTo>
                      <a:pt x="131665" y="861563"/>
                      <a:pt x="94849" y="841262"/>
                      <a:pt x="75806" y="796851"/>
                    </a:cubicBezTo>
                    <a:cubicBezTo>
                      <a:pt x="65650" y="774011"/>
                      <a:pt x="13600" y="648393"/>
                      <a:pt x="4713" y="623016"/>
                    </a:cubicBezTo>
                    <a:cubicBezTo>
                      <a:pt x="-2904" y="601445"/>
                      <a:pt x="-1634" y="576067"/>
                      <a:pt x="11061" y="5557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4" name="Freeform 1993">
                <a:extLst>
                  <a:ext uri="{FF2B5EF4-FFF2-40B4-BE49-F238E27FC236}">
                    <a16:creationId xmlns:a16="http://schemas.microsoft.com/office/drawing/2014/main" id="{1A9E5E8E-8173-59D0-81D2-BD72EA8EBD10}"/>
                  </a:ext>
                </a:extLst>
              </p:cNvPr>
              <p:cNvSpPr/>
              <p:nvPr/>
            </p:nvSpPr>
            <p:spPr>
              <a:xfrm>
                <a:off x="629389" y="2415053"/>
                <a:ext cx="775970" cy="766629"/>
              </a:xfrm>
              <a:custGeom>
                <a:avLst/>
                <a:gdLst>
                  <a:gd name="connsiteX0" fmla="*/ 346872 w 775970"/>
                  <a:gd name="connsiteY0" fmla="*/ 497006 h 766629"/>
                  <a:gd name="connsiteX1" fmla="*/ 346872 w 775970"/>
                  <a:gd name="connsiteY1" fmla="*/ 268609 h 766629"/>
                  <a:gd name="connsiteX2" fmla="*/ 293 w 775970"/>
                  <a:gd name="connsiteY2" fmla="*/ 309213 h 766629"/>
                  <a:gd name="connsiteX3" fmla="*/ 14258 w 775970"/>
                  <a:gd name="connsiteY3" fmla="*/ 197553 h 766629"/>
                  <a:gd name="connsiteX4" fmla="*/ 79003 w 775970"/>
                  <a:gd name="connsiteY4" fmla="*/ 106194 h 766629"/>
                  <a:gd name="connsiteX5" fmla="*/ 218651 w 775970"/>
                  <a:gd name="connsiteY5" fmla="*/ 65590 h 766629"/>
                  <a:gd name="connsiteX6" fmla="*/ 355759 w 775970"/>
                  <a:gd name="connsiteY6" fmla="*/ 85892 h 766629"/>
                  <a:gd name="connsiteX7" fmla="*/ 368454 w 775970"/>
                  <a:gd name="connsiteY7" fmla="*/ 82085 h 766629"/>
                  <a:gd name="connsiteX8" fmla="*/ 549996 w 775970"/>
                  <a:gd name="connsiteY8" fmla="*/ 2146 h 766629"/>
                  <a:gd name="connsiteX9" fmla="*/ 654096 w 775970"/>
                  <a:gd name="connsiteY9" fmla="*/ 14835 h 766629"/>
                  <a:gd name="connsiteX10" fmla="*/ 753119 w 775970"/>
                  <a:gd name="connsiteY10" fmla="*/ 112538 h 766629"/>
                  <a:gd name="connsiteX11" fmla="*/ 775970 w 775970"/>
                  <a:gd name="connsiteY11" fmla="*/ 172175 h 766629"/>
                  <a:gd name="connsiteX12" fmla="*/ 447164 w 775970"/>
                  <a:gd name="connsiteY12" fmla="*/ 257190 h 766629"/>
                  <a:gd name="connsiteX13" fmla="*/ 527144 w 775970"/>
                  <a:gd name="connsiteY13" fmla="*/ 474167 h 766629"/>
                  <a:gd name="connsiteX14" fmla="*/ 769623 w 775970"/>
                  <a:gd name="connsiteY14" fmla="*/ 452596 h 766629"/>
                  <a:gd name="connsiteX15" fmla="*/ 707416 w 775970"/>
                  <a:gd name="connsiteY15" fmla="*/ 607398 h 766629"/>
                  <a:gd name="connsiteX16" fmla="*/ 616011 w 775970"/>
                  <a:gd name="connsiteY16" fmla="*/ 715252 h 766629"/>
                  <a:gd name="connsiteX17" fmla="*/ 525875 w 775970"/>
                  <a:gd name="connsiteY17" fmla="*/ 731747 h 766629"/>
                  <a:gd name="connsiteX18" fmla="*/ 489059 w 775970"/>
                  <a:gd name="connsiteY18" fmla="*/ 725403 h 766629"/>
                  <a:gd name="connsiteX19" fmla="*/ 425583 w 775970"/>
                  <a:gd name="connsiteY19" fmla="*/ 748243 h 766629"/>
                  <a:gd name="connsiteX20" fmla="*/ 355759 w 775970"/>
                  <a:gd name="connsiteY20" fmla="*/ 766007 h 766629"/>
                  <a:gd name="connsiteX21" fmla="*/ 269431 w 775970"/>
                  <a:gd name="connsiteY21" fmla="*/ 735554 h 766629"/>
                  <a:gd name="connsiteX22" fmla="*/ 147557 w 775970"/>
                  <a:gd name="connsiteY22" fmla="*/ 626431 h 766629"/>
                  <a:gd name="connsiteX23" fmla="*/ 103124 w 775970"/>
                  <a:gd name="connsiteY23" fmla="*/ 568063 h 766629"/>
                  <a:gd name="connsiteX24" fmla="*/ 346872 w 775970"/>
                  <a:gd name="connsiteY24" fmla="*/ 497006 h 7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5970" h="766629">
                    <a:moveTo>
                      <a:pt x="346872" y="497006"/>
                    </a:moveTo>
                    <a:lnTo>
                      <a:pt x="346872" y="268609"/>
                    </a:lnTo>
                    <a:lnTo>
                      <a:pt x="293" y="309213"/>
                    </a:lnTo>
                    <a:cubicBezTo>
                      <a:pt x="-977" y="271147"/>
                      <a:pt x="1562" y="234350"/>
                      <a:pt x="14258" y="197553"/>
                    </a:cubicBezTo>
                    <a:cubicBezTo>
                      <a:pt x="26953" y="160755"/>
                      <a:pt x="47265" y="129034"/>
                      <a:pt x="79003" y="106194"/>
                    </a:cubicBezTo>
                    <a:cubicBezTo>
                      <a:pt x="120897" y="77010"/>
                      <a:pt x="169139" y="65590"/>
                      <a:pt x="218651" y="65590"/>
                    </a:cubicBezTo>
                    <a:cubicBezTo>
                      <a:pt x="265623" y="64321"/>
                      <a:pt x="311326" y="71934"/>
                      <a:pt x="355759" y="85892"/>
                    </a:cubicBezTo>
                    <a:cubicBezTo>
                      <a:pt x="359567" y="87161"/>
                      <a:pt x="365915" y="84623"/>
                      <a:pt x="368454" y="82085"/>
                    </a:cubicBezTo>
                    <a:cubicBezTo>
                      <a:pt x="423043" y="41482"/>
                      <a:pt x="481441" y="11029"/>
                      <a:pt x="549996" y="2146"/>
                    </a:cubicBezTo>
                    <a:cubicBezTo>
                      <a:pt x="586812" y="-2929"/>
                      <a:pt x="621089" y="878"/>
                      <a:pt x="654096" y="14835"/>
                    </a:cubicBezTo>
                    <a:cubicBezTo>
                      <a:pt x="699799" y="33868"/>
                      <a:pt x="731537" y="69397"/>
                      <a:pt x="753119" y="112538"/>
                    </a:cubicBezTo>
                    <a:cubicBezTo>
                      <a:pt x="762006" y="130303"/>
                      <a:pt x="768353" y="153142"/>
                      <a:pt x="775970" y="172175"/>
                    </a:cubicBezTo>
                    <a:lnTo>
                      <a:pt x="447164" y="257190"/>
                    </a:lnTo>
                    <a:lnTo>
                      <a:pt x="527144" y="474167"/>
                    </a:lnTo>
                    <a:lnTo>
                      <a:pt x="769623" y="452596"/>
                    </a:lnTo>
                    <a:cubicBezTo>
                      <a:pt x="768353" y="456402"/>
                      <a:pt x="739154" y="554105"/>
                      <a:pt x="707416" y="607398"/>
                    </a:cubicBezTo>
                    <a:cubicBezTo>
                      <a:pt x="683295" y="648002"/>
                      <a:pt x="657905" y="688606"/>
                      <a:pt x="616011" y="715252"/>
                    </a:cubicBezTo>
                    <a:cubicBezTo>
                      <a:pt x="588081" y="733016"/>
                      <a:pt x="558882" y="740629"/>
                      <a:pt x="525875" y="731747"/>
                    </a:cubicBezTo>
                    <a:cubicBezTo>
                      <a:pt x="513179" y="727941"/>
                      <a:pt x="501754" y="726672"/>
                      <a:pt x="489059" y="725403"/>
                    </a:cubicBezTo>
                    <a:cubicBezTo>
                      <a:pt x="464938" y="724134"/>
                      <a:pt x="444625" y="733016"/>
                      <a:pt x="425583" y="748243"/>
                    </a:cubicBezTo>
                    <a:cubicBezTo>
                      <a:pt x="405270" y="763469"/>
                      <a:pt x="381149" y="768545"/>
                      <a:pt x="355759" y="766007"/>
                    </a:cubicBezTo>
                    <a:cubicBezTo>
                      <a:pt x="324021" y="763469"/>
                      <a:pt x="296091" y="750780"/>
                      <a:pt x="269431" y="735554"/>
                    </a:cubicBezTo>
                    <a:cubicBezTo>
                      <a:pt x="221190" y="706370"/>
                      <a:pt x="183104" y="667035"/>
                      <a:pt x="147557" y="626431"/>
                    </a:cubicBezTo>
                    <a:cubicBezTo>
                      <a:pt x="132323" y="608667"/>
                      <a:pt x="118358" y="587096"/>
                      <a:pt x="103124" y="568063"/>
                    </a:cubicBezTo>
                    <a:lnTo>
                      <a:pt x="346872" y="497006"/>
                    </a:lnTo>
                    <a:close/>
                  </a:path>
                </a:pathLst>
              </a:custGeom>
              <a:solidFill>
                <a:srgbClr val="A7B039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5" name="Freeform 1994">
                <a:extLst>
                  <a:ext uri="{FF2B5EF4-FFF2-40B4-BE49-F238E27FC236}">
                    <a16:creationId xmlns:a16="http://schemas.microsoft.com/office/drawing/2014/main" id="{F1CAF1EF-B382-1624-038F-B592F8DE84E2}"/>
                  </a:ext>
                </a:extLst>
              </p:cNvPr>
              <p:cNvSpPr/>
              <p:nvPr/>
            </p:nvSpPr>
            <p:spPr>
              <a:xfrm>
                <a:off x="566881" y="2582679"/>
                <a:ext cx="924805" cy="410581"/>
              </a:xfrm>
              <a:custGeom>
                <a:avLst/>
                <a:gdLst>
                  <a:gd name="connsiteX0" fmla="*/ 32332 w 924805"/>
                  <a:gd name="connsiteY0" fmla="*/ 184729 h 410581"/>
                  <a:gd name="connsiteX1" fmla="*/ 47567 w 924805"/>
                  <a:gd name="connsiteY1" fmla="*/ 178384 h 410581"/>
                  <a:gd name="connsiteX2" fmla="*/ 386529 w 924805"/>
                  <a:gd name="connsiteY2" fmla="*/ 118747 h 410581"/>
                  <a:gd name="connsiteX3" fmla="*/ 399224 w 924805"/>
                  <a:gd name="connsiteY3" fmla="*/ 126360 h 410581"/>
                  <a:gd name="connsiteX4" fmla="*/ 400494 w 924805"/>
                  <a:gd name="connsiteY4" fmla="*/ 140318 h 410581"/>
                  <a:gd name="connsiteX5" fmla="*/ 394146 w 924805"/>
                  <a:gd name="connsiteY5" fmla="*/ 307809 h 410581"/>
                  <a:gd name="connsiteX6" fmla="*/ 391607 w 924805"/>
                  <a:gd name="connsiteY6" fmla="*/ 323035 h 410581"/>
                  <a:gd name="connsiteX7" fmla="*/ 373834 w 924805"/>
                  <a:gd name="connsiteY7" fmla="*/ 333186 h 410581"/>
                  <a:gd name="connsiteX8" fmla="*/ 126277 w 924805"/>
                  <a:gd name="connsiteY8" fmla="*/ 375059 h 410581"/>
                  <a:gd name="connsiteX9" fmla="*/ 103426 w 924805"/>
                  <a:gd name="connsiteY9" fmla="*/ 362371 h 410581"/>
                  <a:gd name="connsiteX10" fmla="*/ 37410 w 924805"/>
                  <a:gd name="connsiteY10" fmla="*/ 201224 h 410581"/>
                  <a:gd name="connsiteX11" fmla="*/ 32332 w 924805"/>
                  <a:gd name="connsiteY11" fmla="*/ 184729 h 410581"/>
                  <a:gd name="connsiteX12" fmla="*/ 523637 w 924805"/>
                  <a:gd name="connsiteY12" fmla="*/ 98445 h 410581"/>
                  <a:gd name="connsiteX13" fmla="*/ 537602 w 924805"/>
                  <a:gd name="connsiteY13" fmla="*/ 92101 h 410581"/>
                  <a:gd name="connsiteX14" fmla="*/ 866408 w 924805"/>
                  <a:gd name="connsiteY14" fmla="*/ 35002 h 410581"/>
                  <a:gd name="connsiteX15" fmla="*/ 886720 w 924805"/>
                  <a:gd name="connsiteY15" fmla="*/ 52766 h 410581"/>
                  <a:gd name="connsiteX16" fmla="*/ 886720 w 924805"/>
                  <a:gd name="connsiteY16" fmla="*/ 59110 h 410581"/>
                  <a:gd name="connsiteX17" fmla="*/ 880373 w 924805"/>
                  <a:gd name="connsiteY17" fmla="*/ 226601 h 410581"/>
                  <a:gd name="connsiteX18" fmla="*/ 875295 w 924805"/>
                  <a:gd name="connsiteY18" fmla="*/ 243096 h 410581"/>
                  <a:gd name="connsiteX19" fmla="*/ 860060 w 924805"/>
                  <a:gd name="connsiteY19" fmla="*/ 249441 h 410581"/>
                  <a:gd name="connsiteX20" fmla="*/ 611234 w 924805"/>
                  <a:gd name="connsiteY20" fmla="*/ 292583 h 410581"/>
                  <a:gd name="connsiteX21" fmla="*/ 590922 w 924805"/>
                  <a:gd name="connsiteY21" fmla="*/ 282432 h 410581"/>
                  <a:gd name="connsiteX22" fmla="*/ 523637 w 924805"/>
                  <a:gd name="connsiteY22" fmla="*/ 117478 h 410581"/>
                  <a:gd name="connsiteX23" fmla="*/ 523637 w 924805"/>
                  <a:gd name="connsiteY23" fmla="*/ 98445 h 410581"/>
                  <a:gd name="connsiteX24" fmla="*/ 3133 w 924805"/>
                  <a:gd name="connsiteY24" fmla="*/ 205030 h 410581"/>
                  <a:gd name="connsiteX25" fmla="*/ 43758 w 924805"/>
                  <a:gd name="connsiteY25" fmla="*/ 309078 h 410581"/>
                  <a:gd name="connsiteX26" fmla="*/ 72957 w 924805"/>
                  <a:gd name="connsiteY26" fmla="*/ 377597 h 410581"/>
                  <a:gd name="connsiteX27" fmla="*/ 130086 w 924805"/>
                  <a:gd name="connsiteY27" fmla="*/ 409319 h 410581"/>
                  <a:gd name="connsiteX28" fmla="*/ 387798 w 924805"/>
                  <a:gd name="connsiteY28" fmla="*/ 363639 h 410581"/>
                  <a:gd name="connsiteX29" fmla="*/ 427154 w 924805"/>
                  <a:gd name="connsiteY29" fmla="*/ 316691 h 410581"/>
                  <a:gd name="connsiteX30" fmla="*/ 432232 w 924805"/>
                  <a:gd name="connsiteY30" fmla="*/ 189804 h 410581"/>
                  <a:gd name="connsiteX31" fmla="*/ 513481 w 924805"/>
                  <a:gd name="connsiteY31" fmla="*/ 174578 h 410581"/>
                  <a:gd name="connsiteX32" fmla="*/ 565531 w 924805"/>
                  <a:gd name="connsiteY32" fmla="*/ 298927 h 410581"/>
                  <a:gd name="connsiteX33" fmla="*/ 616312 w 924805"/>
                  <a:gd name="connsiteY33" fmla="*/ 324304 h 410581"/>
                  <a:gd name="connsiteX34" fmla="*/ 875295 w 924805"/>
                  <a:gd name="connsiteY34" fmla="*/ 279894 h 410581"/>
                  <a:gd name="connsiteX35" fmla="*/ 918458 w 924805"/>
                  <a:gd name="connsiteY35" fmla="*/ 231677 h 410581"/>
                  <a:gd name="connsiteX36" fmla="*/ 924806 w 924805"/>
                  <a:gd name="connsiteY36" fmla="*/ 56572 h 410581"/>
                  <a:gd name="connsiteX37" fmla="*/ 912111 w 924805"/>
                  <a:gd name="connsiteY37" fmla="*/ 14700 h 410581"/>
                  <a:gd name="connsiteX38" fmla="*/ 868947 w 924805"/>
                  <a:gd name="connsiteY38" fmla="*/ 742 h 410581"/>
                  <a:gd name="connsiteX39" fmla="*/ 529985 w 924805"/>
                  <a:gd name="connsiteY39" fmla="*/ 61648 h 410581"/>
                  <a:gd name="connsiteX40" fmla="*/ 494438 w 924805"/>
                  <a:gd name="connsiteY40" fmla="*/ 127629 h 410581"/>
                  <a:gd name="connsiteX41" fmla="*/ 500786 w 924805"/>
                  <a:gd name="connsiteY41" fmla="*/ 144125 h 410581"/>
                  <a:gd name="connsiteX42" fmla="*/ 434771 w 924805"/>
                  <a:gd name="connsiteY42" fmla="*/ 155544 h 410581"/>
                  <a:gd name="connsiteX43" fmla="*/ 434771 w 924805"/>
                  <a:gd name="connsiteY43" fmla="*/ 132705 h 410581"/>
                  <a:gd name="connsiteX44" fmla="*/ 378912 w 924805"/>
                  <a:gd name="connsiteY44" fmla="*/ 87025 h 410581"/>
                  <a:gd name="connsiteX45" fmla="*/ 38680 w 924805"/>
                  <a:gd name="connsiteY45" fmla="*/ 146662 h 410581"/>
                  <a:gd name="connsiteX46" fmla="*/ 3133 w 924805"/>
                  <a:gd name="connsiteY46" fmla="*/ 205030 h 41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24805" h="410581">
                    <a:moveTo>
                      <a:pt x="32332" y="184729"/>
                    </a:moveTo>
                    <a:cubicBezTo>
                      <a:pt x="34871" y="180922"/>
                      <a:pt x="38680" y="178384"/>
                      <a:pt x="47567" y="178384"/>
                    </a:cubicBezTo>
                    <a:cubicBezTo>
                      <a:pt x="132625" y="163158"/>
                      <a:pt x="358599" y="123823"/>
                      <a:pt x="386529" y="118747"/>
                    </a:cubicBezTo>
                    <a:cubicBezTo>
                      <a:pt x="392876" y="116209"/>
                      <a:pt x="396685" y="122554"/>
                      <a:pt x="399224" y="126360"/>
                    </a:cubicBezTo>
                    <a:cubicBezTo>
                      <a:pt x="401763" y="130167"/>
                      <a:pt x="400494" y="135242"/>
                      <a:pt x="400494" y="140318"/>
                    </a:cubicBezTo>
                    <a:cubicBezTo>
                      <a:pt x="397955" y="196148"/>
                      <a:pt x="395416" y="251979"/>
                      <a:pt x="394146" y="307809"/>
                    </a:cubicBezTo>
                    <a:cubicBezTo>
                      <a:pt x="394146" y="314153"/>
                      <a:pt x="394146" y="319229"/>
                      <a:pt x="391607" y="323035"/>
                    </a:cubicBezTo>
                    <a:cubicBezTo>
                      <a:pt x="389068" y="328111"/>
                      <a:pt x="383990" y="330649"/>
                      <a:pt x="373834" y="333186"/>
                    </a:cubicBezTo>
                    <a:cubicBezTo>
                      <a:pt x="291315" y="347144"/>
                      <a:pt x="208796" y="362371"/>
                      <a:pt x="126277" y="375059"/>
                    </a:cubicBezTo>
                    <a:cubicBezTo>
                      <a:pt x="113582" y="377597"/>
                      <a:pt x="108504" y="373790"/>
                      <a:pt x="103426" y="362371"/>
                    </a:cubicBezTo>
                    <a:cubicBezTo>
                      <a:pt x="92000" y="334455"/>
                      <a:pt x="47567" y="227870"/>
                      <a:pt x="37410" y="201224"/>
                    </a:cubicBezTo>
                    <a:cubicBezTo>
                      <a:pt x="32332" y="192342"/>
                      <a:pt x="31063" y="188535"/>
                      <a:pt x="32332" y="184729"/>
                    </a:cubicBezTo>
                    <a:close/>
                    <a:moveTo>
                      <a:pt x="523637" y="98445"/>
                    </a:moveTo>
                    <a:cubicBezTo>
                      <a:pt x="526176" y="94639"/>
                      <a:pt x="529985" y="93370"/>
                      <a:pt x="537602" y="92101"/>
                    </a:cubicBezTo>
                    <a:cubicBezTo>
                      <a:pt x="575688" y="85757"/>
                      <a:pt x="795315" y="47690"/>
                      <a:pt x="866408" y="35002"/>
                    </a:cubicBezTo>
                    <a:cubicBezTo>
                      <a:pt x="882912" y="32464"/>
                      <a:pt x="886720" y="36270"/>
                      <a:pt x="886720" y="52766"/>
                    </a:cubicBezTo>
                    <a:lnTo>
                      <a:pt x="886720" y="59110"/>
                    </a:lnTo>
                    <a:cubicBezTo>
                      <a:pt x="885451" y="87025"/>
                      <a:pt x="880373" y="198686"/>
                      <a:pt x="880373" y="226601"/>
                    </a:cubicBezTo>
                    <a:cubicBezTo>
                      <a:pt x="880373" y="234214"/>
                      <a:pt x="879103" y="239290"/>
                      <a:pt x="875295" y="243096"/>
                    </a:cubicBezTo>
                    <a:cubicBezTo>
                      <a:pt x="872756" y="246903"/>
                      <a:pt x="868947" y="248172"/>
                      <a:pt x="860060" y="249441"/>
                    </a:cubicBezTo>
                    <a:cubicBezTo>
                      <a:pt x="834670" y="253248"/>
                      <a:pt x="669632" y="282432"/>
                      <a:pt x="611234" y="292583"/>
                    </a:cubicBezTo>
                    <a:cubicBezTo>
                      <a:pt x="602348" y="293851"/>
                      <a:pt x="593461" y="291314"/>
                      <a:pt x="590922" y="282432"/>
                    </a:cubicBezTo>
                    <a:cubicBezTo>
                      <a:pt x="568070" y="227870"/>
                      <a:pt x="545219" y="172040"/>
                      <a:pt x="523637" y="117478"/>
                    </a:cubicBezTo>
                    <a:cubicBezTo>
                      <a:pt x="519829" y="106058"/>
                      <a:pt x="519829" y="99714"/>
                      <a:pt x="523637" y="98445"/>
                    </a:cubicBezTo>
                    <a:close/>
                    <a:moveTo>
                      <a:pt x="3133" y="205030"/>
                    </a:moveTo>
                    <a:cubicBezTo>
                      <a:pt x="15829" y="239290"/>
                      <a:pt x="31063" y="274818"/>
                      <a:pt x="43758" y="309078"/>
                    </a:cubicBezTo>
                    <a:cubicBezTo>
                      <a:pt x="52645" y="331917"/>
                      <a:pt x="62801" y="354757"/>
                      <a:pt x="72957" y="377597"/>
                    </a:cubicBezTo>
                    <a:cubicBezTo>
                      <a:pt x="83113" y="404243"/>
                      <a:pt x="102156" y="414394"/>
                      <a:pt x="130086" y="409319"/>
                    </a:cubicBezTo>
                    <a:cubicBezTo>
                      <a:pt x="141511" y="406781"/>
                      <a:pt x="329400" y="373790"/>
                      <a:pt x="387798" y="363639"/>
                    </a:cubicBezTo>
                    <a:cubicBezTo>
                      <a:pt x="409380" y="358564"/>
                      <a:pt x="425884" y="339531"/>
                      <a:pt x="427154" y="316691"/>
                    </a:cubicBezTo>
                    <a:cubicBezTo>
                      <a:pt x="428423" y="274818"/>
                      <a:pt x="429693" y="232945"/>
                      <a:pt x="432232" y="189804"/>
                    </a:cubicBezTo>
                    <a:cubicBezTo>
                      <a:pt x="458892" y="184729"/>
                      <a:pt x="485552" y="179653"/>
                      <a:pt x="513481" y="174578"/>
                    </a:cubicBezTo>
                    <a:cubicBezTo>
                      <a:pt x="524907" y="203762"/>
                      <a:pt x="559184" y="284969"/>
                      <a:pt x="565531" y="298927"/>
                    </a:cubicBezTo>
                    <a:cubicBezTo>
                      <a:pt x="571879" y="315422"/>
                      <a:pt x="596000" y="326842"/>
                      <a:pt x="616312" y="324304"/>
                    </a:cubicBezTo>
                    <a:cubicBezTo>
                      <a:pt x="672171" y="314153"/>
                      <a:pt x="863869" y="282432"/>
                      <a:pt x="875295" y="279894"/>
                    </a:cubicBezTo>
                    <a:cubicBezTo>
                      <a:pt x="900685" y="274818"/>
                      <a:pt x="917189" y="257054"/>
                      <a:pt x="918458" y="231677"/>
                    </a:cubicBezTo>
                    <a:lnTo>
                      <a:pt x="924806" y="56572"/>
                    </a:lnTo>
                    <a:cubicBezTo>
                      <a:pt x="924806" y="40077"/>
                      <a:pt x="923536" y="27388"/>
                      <a:pt x="912111" y="14700"/>
                    </a:cubicBezTo>
                    <a:cubicBezTo>
                      <a:pt x="900685" y="2011"/>
                      <a:pt x="885451" y="-1796"/>
                      <a:pt x="868947" y="742"/>
                    </a:cubicBezTo>
                    <a:cubicBezTo>
                      <a:pt x="861330" y="2011"/>
                      <a:pt x="550297" y="57841"/>
                      <a:pt x="529985" y="61648"/>
                    </a:cubicBezTo>
                    <a:cubicBezTo>
                      <a:pt x="493169" y="66723"/>
                      <a:pt x="483012" y="98445"/>
                      <a:pt x="494438" y="127629"/>
                    </a:cubicBezTo>
                    <a:cubicBezTo>
                      <a:pt x="496977" y="132705"/>
                      <a:pt x="499516" y="137780"/>
                      <a:pt x="500786" y="144125"/>
                    </a:cubicBezTo>
                    <a:cubicBezTo>
                      <a:pt x="479204" y="147931"/>
                      <a:pt x="457622" y="150469"/>
                      <a:pt x="434771" y="155544"/>
                    </a:cubicBezTo>
                    <a:lnTo>
                      <a:pt x="434771" y="132705"/>
                    </a:lnTo>
                    <a:cubicBezTo>
                      <a:pt x="433501" y="100983"/>
                      <a:pt x="410650" y="80681"/>
                      <a:pt x="378912" y="87025"/>
                    </a:cubicBezTo>
                    <a:cubicBezTo>
                      <a:pt x="295123" y="102252"/>
                      <a:pt x="46297" y="144125"/>
                      <a:pt x="38680" y="146662"/>
                    </a:cubicBezTo>
                    <a:cubicBezTo>
                      <a:pt x="8211" y="151738"/>
                      <a:pt x="-7023" y="178384"/>
                      <a:pt x="3133" y="205030"/>
                    </a:cubicBezTo>
                    <a:close/>
                  </a:path>
                </a:pathLst>
              </a:custGeom>
              <a:solidFill>
                <a:srgbClr val="6C7628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6" name="Freeform 1995">
                <a:extLst>
                  <a:ext uri="{FF2B5EF4-FFF2-40B4-BE49-F238E27FC236}">
                    <a16:creationId xmlns:a16="http://schemas.microsoft.com/office/drawing/2014/main" id="{BDC2C2E1-69C9-A764-725C-B0BC94AC2233}"/>
                  </a:ext>
                </a:extLst>
              </p:cNvPr>
              <p:cNvSpPr/>
              <p:nvPr/>
            </p:nvSpPr>
            <p:spPr>
              <a:xfrm>
                <a:off x="964272" y="2945876"/>
                <a:ext cx="223703" cy="82918"/>
              </a:xfrm>
              <a:custGeom>
                <a:avLst/>
                <a:gdLst>
                  <a:gd name="connsiteX0" fmla="*/ 105935 w 223703"/>
                  <a:gd name="connsiteY0" fmla="*/ 82919 h 82918"/>
                  <a:gd name="connsiteX1" fmla="*/ 130055 w 223703"/>
                  <a:gd name="connsiteY1" fmla="*/ 81650 h 82918"/>
                  <a:gd name="connsiteX2" fmla="*/ 222730 w 223703"/>
                  <a:gd name="connsiteY2" fmla="*/ 14400 h 82918"/>
                  <a:gd name="connsiteX3" fmla="*/ 216383 w 223703"/>
                  <a:gd name="connsiteY3" fmla="*/ 442 h 82918"/>
                  <a:gd name="connsiteX4" fmla="*/ 201149 w 223703"/>
                  <a:gd name="connsiteY4" fmla="*/ 6786 h 82918"/>
                  <a:gd name="connsiteX5" fmla="*/ 124977 w 223703"/>
                  <a:gd name="connsiteY5" fmla="*/ 60079 h 82918"/>
                  <a:gd name="connsiteX6" fmla="*/ 17068 w 223703"/>
                  <a:gd name="connsiteY6" fmla="*/ 37239 h 82918"/>
                  <a:gd name="connsiteX7" fmla="*/ 1834 w 223703"/>
                  <a:gd name="connsiteY7" fmla="*/ 41046 h 82918"/>
                  <a:gd name="connsiteX8" fmla="*/ 5642 w 223703"/>
                  <a:gd name="connsiteY8" fmla="*/ 56273 h 82918"/>
                  <a:gd name="connsiteX9" fmla="*/ 105935 w 223703"/>
                  <a:gd name="connsiteY9" fmla="*/ 82919 h 8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703" h="82918">
                    <a:moveTo>
                      <a:pt x="105935" y="82919"/>
                    </a:moveTo>
                    <a:cubicBezTo>
                      <a:pt x="113552" y="82919"/>
                      <a:pt x="121169" y="82919"/>
                      <a:pt x="130055" y="81650"/>
                    </a:cubicBezTo>
                    <a:cubicBezTo>
                      <a:pt x="198610" y="70230"/>
                      <a:pt x="222730" y="16937"/>
                      <a:pt x="222730" y="14400"/>
                    </a:cubicBezTo>
                    <a:cubicBezTo>
                      <a:pt x="225269" y="8055"/>
                      <a:pt x="222730" y="1711"/>
                      <a:pt x="216383" y="442"/>
                    </a:cubicBezTo>
                    <a:cubicBezTo>
                      <a:pt x="210035" y="-827"/>
                      <a:pt x="203688" y="442"/>
                      <a:pt x="201149" y="6786"/>
                    </a:cubicBezTo>
                    <a:cubicBezTo>
                      <a:pt x="199879" y="9324"/>
                      <a:pt x="180836" y="51197"/>
                      <a:pt x="124977" y="60079"/>
                    </a:cubicBezTo>
                    <a:cubicBezTo>
                      <a:pt x="67849" y="67692"/>
                      <a:pt x="17068" y="37239"/>
                      <a:pt x="17068" y="37239"/>
                    </a:cubicBezTo>
                    <a:cubicBezTo>
                      <a:pt x="11990" y="33433"/>
                      <a:pt x="4373" y="35971"/>
                      <a:pt x="1834" y="41046"/>
                    </a:cubicBezTo>
                    <a:cubicBezTo>
                      <a:pt x="-1975" y="46122"/>
                      <a:pt x="564" y="52466"/>
                      <a:pt x="5642" y="56273"/>
                    </a:cubicBezTo>
                    <a:cubicBezTo>
                      <a:pt x="8181" y="57541"/>
                      <a:pt x="51345" y="82919"/>
                      <a:pt x="105935" y="82919"/>
                    </a:cubicBezTo>
                    <a:close/>
                  </a:path>
                </a:pathLst>
              </a:custGeom>
              <a:solidFill>
                <a:srgbClr val="6C7725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7" name="Freeform 1996">
                <a:extLst>
                  <a:ext uri="{FF2B5EF4-FFF2-40B4-BE49-F238E27FC236}">
                    <a16:creationId xmlns:a16="http://schemas.microsoft.com/office/drawing/2014/main" id="{1A8FC720-71AB-BADC-67CF-242E0711AE60}"/>
                  </a:ext>
                </a:extLst>
              </p:cNvPr>
              <p:cNvSpPr/>
              <p:nvPr/>
            </p:nvSpPr>
            <p:spPr>
              <a:xfrm>
                <a:off x="754050" y="2219255"/>
                <a:ext cx="217509" cy="237279"/>
              </a:xfrm>
              <a:custGeom>
                <a:avLst/>
                <a:gdLst>
                  <a:gd name="connsiteX0" fmla="*/ 217133 w 217509"/>
                  <a:gd name="connsiteY0" fmla="*/ 237279 h 237279"/>
                  <a:gd name="connsiteX1" fmla="*/ 171431 w 217509"/>
                  <a:gd name="connsiteY1" fmla="*/ 82477 h 237279"/>
                  <a:gd name="connsiteX2" fmla="*/ 45 w 217509"/>
                  <a:gd name="connsiteY2" fmla="*/ 0 h 237279"/>
                  <a:gd name="connsiteX3" fmla="*/ 58443 w 217509"/>
                  <a:gd name="connsiteY3" fmla="*/ 170029 h 237279"/>
                  <a:gd name="connsiteX4" fmla="*/ 217133 w 217509"/>
                  <a:gd name="connsiteY4" fmla="*/ 237279 h 23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509" h="237279">
                    <a:moveTo>
                      <a:pt x="217133" y="237279"/>
                    </a:moveTo>
                    <a:cubicBezTo>
                      <a:pt x="217133" y="237279"/>
                      <a:pt x="224751" y="152265"/>
                      <a:pt x="171431" y="82477"/>
                    </a:cubicBezTo>
                    <a:cubicBezTo>
                      <a:pt x="118111" y="12689"/>
                      <a:pt x="45" y="0"/>
                      <a:pt x="45" y="0"/>
                    </a:cubicBezTo>
                    <a:cubicBezTo>
                      <a:pt x="45" y="0"/>
                      <a:pt x="-3763" y="109123"/>
                      <a:pt x="58443" y="170029"/>
                    </a:cubicBezTo>
                    <a:cubicBezTo>
                      <a:pt x="123189" y="230935"/>
                      <a:pt x="217133" y="237279"/>
                      <a:pt x="217133" y="237279"/>
                    </a:cubicBezTo>
                    <a:close/>
                  </a:path>
                </a:pathLst>
              </a:custGeom>
              <a:solidFill>
                <a:srgbClr val="CBCD01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8" name="Freeform 1997">
                <a:extLst>
                  <a:ext uri="{FF2B5EF4-FFF2-40B4-BE49-F238E27FC236}">
                    <a16:creationId xmlns:a16="http://schemas.microsoft.com/office/drawing/2014/main" id="{BD76D328-BC9E-7E7B-9AA3-84C4249D23F8}"/>
                  </a:ext>
                </a:extLst>
              </p:cNvPr>
              <p:cNvSpPr/>
              <p:nvPr/>
            </p:nvSpPr>
            <p:spPr>
              <a:xfrm>
                <a:off x="1202390" y="2702236"/>
                <a:ext cx="80941" cy="107786"/>
              </a:xfrm>
              <a:custGeom>
                <a:avLst/>
                <a:gdLst>
                  <a:gd name="connsiteX0" fmla="*/ 30315 w 80941"/>
                  <a:gd name="connsiteY0" fmla="*/ 459 h 107786"/>
                  <a:gd name="connsiteX1" fmla="*/ 1116 w 80941"/>
                  <a:gd name="connsiteY1" fmla="*/ 61364 h 107786"/>
                  <a:gd name="connsiteX2" fmla="*/ 50627 w 80941"/>
                  <a:gd name="connsiteY2" fmla="*/ 107044 h 107786"/>
                  <a:gd name="connsiteX3" fmla="*/ 79826 w 80941"/>
                  <a:gd name="connsiteY3" fmla="*/ 46138 h 107786"/>
                  <a:gd name="connsiteX4" fmla="*/ 30315 w 80941"/>
                  <a:gd name="connsiteY4" fmla="*/ 459 h 10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41" h="107786">
                    <a:moveTo>
                      <a:pt x="30315" y="459"/>
                    </a:moveTo>
                    <a:cubicBezTo>
                      <a:pt x="8733" y="4265"/>
                      <a:pt x="-3963" y="32180"/>
                      <a:pt x="1116" y="61364"/>
                    </a:cubicBezTo>
                    <a:cubicBezTo>
                      <a:pt x="7463" y="90549"/>
                      <a:pt x="29045" y="112119"/>
                      <a:pt x="50627" y="107044"/>
                    </a:cubicBezTo>
                    <a:cubicBezTo>
                      <a:pt x="72209" y="103237"/>
                      <a:pt x="84904" y="75322"/>
                      <a:pt x="79826" y="46138"/>
                    </a:cubicBezTo>
                    <a:cubicBezTo>
                      <a:pt x="74748" y="16954"/>
                      <a:pt x="51896" y="-3348"/>
                      <a:pt x="30315" y="459"/>
                    </a:cubicBezTo>
                    <a:close/>
                  </a:path>
                </a:pathLst>
              </a:custGeom>
              <a:solidFill>
                <a:srgbClr val="6C7629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9" name="Freeform 1998">
                <a:extLst>
                  <a:ext uri="{FF2B5EF4-FFF2-40B4-BE49-F238E27FC236}">
                    <a16:creationId xmlns:a16="http://schemas.microsoft.com/office/drawing/2014/main" id="{1D8D4CD2-6147-E6E9-2BAB-E81B79DF4F3A}"/>
                  </a:ext>
                </a:extLst>
              </p:cNvPr>
              <p:cNvSpPr/>
              <p:nvPr/>
            </p:nvSpPr>
            <p:spPr>
              <a:xfrm>
                <a:off x="803761" y="2772024"/>
                <a:ext cx="80941" cy="107786"/>
              </a:xfrm>
              <a:custGeom>
                <a:avLst/>
                <a:gdLst>
                  <a:gd name="connsiteX0" fmla="*/ 30315 w 80941"/>
                  <a:gd name="connsiteY0" fmla="*/ 459 h 107786"/>
                  <a:gd name="connsiteX1" fmla="*/ 1116 w 80941"/>
                  <a:gd name="connsiteY1" fmla="*/ 61364 h 107786"/>
                  <a:gd name="connsiteX2" fmla="*/ 50627 w 80941"/>
                  <a:gd name="connsiteY2" fmla="*/ 107044 h 107786"/>
                  <a:gd name="connsiteX3" fmla="*/ 79826 w 80941"/>
                  <a:gd name="connsiteY3" fmla="*/ 46138 h 107786"/>
                  <a:gd name="connsiteX4" fmla="*/ 30315 w 80941"/>
                  <a:gd name="connsiteY4" fmla="*/ 459 h 10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41" h="107786">
                    <a:moveTo>
                      <a:pt x="30315" y="459"/>
                    </a:moveTo>
                    <a:cubicBezTo>
                      <a:pt x="8733" y="4265"/>
                      <a:pt x="-3963" y="32180"/>
                      <a:pt x="1116" y="61364"/>
                    </a:cubicBezTo>
                    <a:cubicBezTo>
                      <a:pt x="7463" y="90549"/>
                      <a:pt x="29045" y="112119"/>
                      <a:pt x="50627" y="107044"/>
                    </a:cubicBezTo>
                    <a:cubicBezTo>
                      <a:pt x="72209" y="103237"/>
                      <a:pt x="84904" y="75322"/>
                      <a:pt x="79826" y="46138"/>
                    </a:cubicBezTo>
                    <a:cubicBezTo>
                      <a:pt x="74748" y="16954"/>
                      <a:pt x="51896" y="-3348"/>
                      <a:pt x="30315" y="459"/>
                    </a:cubicBezTo>
                    <a:close/>
                  </a:path>
                </a:pathLst>
              </a:custGeom>
              <a:solidFill>
                <a:srgbClr val="6C7629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02" name="Freeform 2001">
            <a:extLst>
              <a:ext uri="{FF2B5EF4-FFF2-40B4-BE49-F238E27FC236}">
                <a16:creationId xmlns:a16="http://schemas.microsoft.com/office/drawing/2014/main" id="{BDE453A9-41E8-F876-3832-7EA2C3FD5D8C}"/>
              </a:ext>
            </a:extLst>
          </p:cNvPr>
          <p:cNvSpPr/>
          <p:nvPr/>
        </p:nvSpPr>
        <p:spPr>
          <a:xfrm>
            <a:off x="2024719" y="2110132"/>
            <a:ext cx="5071923" cy="1473447"/>
          </a:xfrm>
          <a:custGeom>
            <a:avLst/>
            <a:gdLst>
              <a:gd name="connsiteX0" fmla="*/ 5031280 w 5071923"/>
              <a:gd name="connsiteY0" fmla="*/ 423803 h 1473447"/>
              <a:gd name="connsiteX1" fmla="*/ 4428258 w 5071923"/>
              <a:gd name="connsiteY1" fmla="*/ 17764 h 1473447"/>
              <a:gd name="connsiteX2" fmla="*/ 3996620 w 5071923"/>
              <a:gd name="connsiteY2" fmla="*/ 8882 h 1473447"/>
              <a:gd name="connsiteX3" fmla="*/ 3370746 w 5071923"/>
              <a:gd name="connsiteY3" fmla="*/ 17764 h 1473447"/>
              <a:gd name="connsiteX4" fmla="*/ 1184630 w 5071923"/>
              <a:gd name="connsiteY4" fmla="*/ 0 h 1473447"/>
              <a:gd name="connsiteX5" fmla="*/ 532096 w 5071923"/>
              <a:gd name="connsiteY5" fmla="*/ 63444 h 1473447"/>
              <a:gd name="connsiteX6" fmla="*/ 308661 w 5071923"/>
              <a:gd name="connsiteY6" fmla="*/ 460600 h 1473447"/>
              <a:gd name="connsiteX7" fmla="*/ 303582 w 5071923"/>
              <a:gd name="connsiteY7" fmla="*/ 505011 h 1473447"/>
              <a:gd name="connsiteX8" fmla="*/ 199482 w 5071923"/>
              <a:gd name="connsiteY8" fmla="*/ 593832 h 1473447"/>
              <a:gd name="connsiteX9" fmla="*/ 3975 w 5071923"/>
              <a:gd name="connsiteY9" fmla="*/ 672502 h 1473447"/>
              <a:gd name="connsiteX10" fmla="*/ 292157 w 5071923"/>
              <a:gd name="connsiteY10" fmla="*/ 691535 h 1473447"/>
              <a:gd name="connsiteX11" fmla="*/ 340399 w 5071923"/>
              <a:gd name="connsiteY11" fmla="*/ 1020172 h 1473447"/>
              <a:gd name="connsiteX12" fmla="*/ 967542 w 5071923"/>
              <a:gd name="connsiteY12" fmla="*/ 1471890 h 1473447"/>
              <a:gd name="connsiteX13" fmla="*/ 3789688 w 5071923"/>
              <a:gd name="connsiteY13" fmla="*/ 1454126 h 1473447"/>
              <a:gd name="connsiteX14" fmla="*/ 4162927 w 5071923"/>
              <a:gd name="connsiteY14" fmla="*/ 1436362 h 1473447"/>
              <a:gd name="connsiteX15" fmla="*/ 4955109 w 5071923"/>
              <a:gd name="connsiteY15" fmla="*/ 1147060 h 1473447"/>
              <a:gd name="connsiteX16" fmla="*/ 5031280 w 5071923"/>
              <a:gd name="connsiteY16" fmla="*/ 423803 h 147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1923" h="1473447">
                <a:moveTo>
                  <a:pt x="5031280" y="423803"/>
                </a:moveTo>
                <a:cubicBezTo>
                  <a:pt x="4943684" y="236010"/>
                  <a:pt x="4878938" y="50755"/>
                  <a:pt x="4428258" y="17764"/>
                </a:cubicBezTo>
                <a:lnTo>
                  <a:pt x="3996620" y="8882"/>
                </a:lnTo>
                <a:lnTo>
                  <a:pt x="3370746" y="17764"/>
                </a:lnTo>
                <a:lnTo>
                  <a:pt x="1184630" y="0"/>
                </a:lnTo>
                <a:cubicBezTo>
                  <a:pt x="669205" y="7613"/>
                  <a:pt x="678091" y="-13958"/>
                  <a:pt x="532096" y="63444"/>
                </a:cubicBezTo>
                <a:cubicBezTo>
                  <a:pt x="386101" y="139576"/>
                  <a:pt x="332781" y="238548"/>
                  <a:pt x="308661" y="460600"/>
                </a:cubicBezTo>
                <a:cubicBezTo>
                  <a:pt x="307391" y="475827"/>
                  <a:pt x="306121" y="491053"/>
                  <a:pt x="303582" y="505011"/>
                </a:cubicBezTo>
                <a:cubicBezTo>
                  <a:pt x="266766" y="540539"/>
                  <a:pt x="229950" y="574799"/>
                  <a:pt x="199482" y="593832"/>
                </a:cubicBezTo>
                <a:cubicBezTo>
                  <a:pt x="125849" y="639511"/>
                  <a:pt x="-26493" y="658544"/>
                  <a:pt x="3975" y="672502"/>
                </a:cubicBezTo>
                <a:cubicBezTo>
                  <a:pt x="26827" y="683921"/>
                  <a:pt x="179169" y="695341"/>
                  <a:pt x="292157" y="691535"/>
                </a:cubicBezTo>
                <a:cubicBezTo>
                  <a:pt x="290887" y="804464"/>
                  <a:pt x="303582" y="905974"/>
                  <a:pt x="340399" y="1020172"/>
                </a:cubicBezTo>
                <a:cubicBezTo>
                  <a:pt x="401336" y="1206696"/>
                  <a:pt x="571451" y="1497268"/>
                  <a:pt x="967542" y="1471890"/>
                </a:cubicBezTo>
                <a:lnTo>
                  <a:pt x="3789688" y="1454126"/>
                </a:lnTo>
                <a:cubicBezTo>
                  <a:pt x="3916640" y="1452857"/>
                  <a:pt x="3952187" y="1452857"/>
                  <a:pt x="4162927" y="1436362"/>
                </a:cubicBezTo>
                <a:cubicBezTo>
                  <a:pt x="4694857" y="1393221"/>
                  <a:pt x="4859895" y="1306937"/>
                  <a:pt x="4955109" y="1147060"/>
                </a:cubicBezTo>
                <a:cubicBezTo>
                  <a:pt x="5051593" y="987182"/>
                  <a:pt x="5118877" y="612865"/>
                  <a:pt x="5031280" y="423803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07" name="Graphic 1">
            <a:extLst>
              <a:ext uri="{FF2B5EF4-FFF2-40B4-BE49-F238E27FC236}">
                <a16:creationId xmlns:a16="http://schemas.microsoft.com/office/drawing/2014/main" id="{BF6C2151-B1EB-341D-A7A2-326D1E64A014}"/>
              </a:ext>
            </a:extLst>
          </p:cNvPr>
          <p:cNvGrpSpPr/>
          <p:nvPr/>
        </p:nvGrpSpPr>
        <p:grpSpPr>
          <a:xfrm>
            <a:off x="7678065" y="4315430"/>
            <a:ext cx="6921430" cy="5981458"/>
            <a:chOff x="7678065" y="4315430"/>
            <a:chExt cx="6921430" cy="5981458"/>
          </a:xfrm>
          <a:solidFill>
            <a:srgbClr val="1E9EB9"/>
          </a:solidFill>
        </p:grpSpPr>
        <p:sp>
          <p:nvSpPr>
            <p:cNvPr id="2008" name="Freeform 2007">
              <a:extLst>
                <a:ext uri="{FF2B5EF4-FFF2-40B4-BE49-F238E27FC236}">
                  <a16:creationId xmlns:a16="http://schemas.microsoft.com/office/drawing/2014/main" id="{D9F0F4AF-1521-752A-5B98-85BB4D072E18}"/>
                </a:ext>
              </a:extLst>
            </p:cNvPr>
            <p:cNvSpPr/>
            <p:nvPr/>
          </p:nvSpPr>
          <p:spPr>
            <a:xfrm>
              <a:off x="7733924" y="4367454"/>
              <a:ext cx="6865571" cy="5929434"/>
            </a:xfrm>
            <a:custGeom>
              <a:avLst/>
              <a:gdLst>
                <a:gd name="connsiteX0" fmla="*/ 253904 w 6865571"/>
                <a:gd name="connsiteY0" fmla="*/ 0 h 5929434"/>
                <a:gd name="connsiteX1" fmla="*/ 6611668 w 6865571"/>
                <a:gd name="connsiteY1" fmla="*/ 0 h 5929434"/>
                <a:gd name="connsiteX2" fmla="*/ 6865572 w 6865571"/>
                <a:gd name="connsiteY2" fmla="*/ 253774 h 5929434"/>
                <a:gd name="connsiteX3" fmla="*/ 6865572 w 6865571"/>
                <a:gd name="connsiteY3" fmla="*/ 5675661 h 5929434"/>
                <a:gd name="connsiteX4" fmla="*/ 6611668 w 6865571"/>
                <a:gd name="connsiteY4" fmla="*/ 5929435 h 5929434"/>
                <a:gd name="connsiteX5" fmla="*/ 253904 w 6865571"/>
                <a:gd name="connsiteY5" fmla="*/ 5929435 h 5929434"/>
                <a:gd name="connsiteX6" fmla="*/ 0 w 6865571"/>
                <a:gd name="connsiteY6" fmla="*/ 5675661 h 5929434"/>
                <a:gd name="connsiteX7" fmla="*/ 0 w 6865571"/>
                <a:gd name="connsiteY7" fmla="*/ 255043 h 5929434"/>
                <a:gd name="connsiteX8" fmla="*/ 253904 w 6865571"/>
                <a:gd name="connsiteY8" fmla="*/ 0 h 592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5571" h="5929434">
                  <a:moveTo>
                    <a:pt x="253904" y="0"/>
                  </a:moveTo>
                  <a:lnTo>
                    <a:pt x="6611668" y="0"/>
                  </a:lnTo>
                  <a:cubicBezTo>
                    <a:pt x="6752584" y="0"/>
                    <a:pt x="6865572" y="114198"/>
                    <a:pt x="6865572" y="253774"/>
                  </a:cubicBezTo>
                  <a:lnTo>
                    <a:pt x="6865572" y="5675661"/>
                  </a:lnTo>
                  <a:cubicBezTo>
                    <a:pt x="6865572" y="5816505"/>
                    <a:pt x="6751315" y="5929435"/>
                    <a:pt x="6611668" y="5929435"/>
                  </a:cubicBezTo>
                  <a:lnTo>
                    <a:pt x="253904" y="5929435"/>
                  </a:lnTo>
                  <a:cubicBezTo>
                    <a:pt x="112987" y="5929435"/>
                    <a:pt x="0" y="5815237"/>
                    <a:pt x="0" y="5675661"/>
                  </a:cubicBezTo>
                  <a:lnTo>
                    <a:pt x="0" y="255043"/>
                  </a:lnTo>
                  <a:cubicBezTo>
                    <a:pt x="0" y="114198"/>
                    <a:pt x="112987" y="0"/>
                    <a:pt x="253904" y="0"/>
                  </a:cubicBezTo>
                  <a:close/>
                </a:path>
              </a:pathLst>
            </a:custGeom>
            <a:solidFill>
              <a:srgbClr val="1E9EB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9" name="Freeform 2008">
              <a:extLst>
                <a:ext uri="{FF2B5EF4-FFF2-40B4-BE49-F238E27FC236}">
                  <a16:creationId xmlns:a16="http://schemas.microsoft.com/office/drawing/2014/main" id="{EB6DBEB2-42F4-99F9-6B31-C427B4E4A158}"/>
                </a:ext>
              </a:extLst>
            </p:cNvPr>
            <p:cNvSpPr/>
            <p:nvPr/>
          </p:nvSpPr>
          <p:spPr>
            <a:xfrm>
              <a:off x="14397642" y="4315430"/>
              <a:ext cx="133299" cy="253774"/>
            </a:xfrm>
            <a:custGeom>
              <a:avLst/>
              <a:gdLst>
                <a:gd name="connsiteX0" fmla="*/ 133300 w 133299"/>
                <a:gd name="connsiteY0" fmla="*/ 133231 h 253774"/>
                <a:gd name="connsiteX1" fmla="*/ 0 w 133299"/>
                <a:gd name="connsiteY1" fmla="*/ 0 h 253774"/>
                <a:gd name="connsiteX2" fmla="*/ 0 w 133299"/>
                <a:gd name="connsiteY2" fmla="*/ 150996 h 253774"/>
                <a:gd name="connsiteX3" fmla="*/ 116797 w 133299"/>
                <a:gd name="connsiteY3" fmla="*/ 253774 h 25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99" h="253774">
                  <a:moveTo>
                    <a:pt x="133300" y="133231"/>
                  </a:moveTo>
                  <a:lnTo>
                    <a:pt x="0" y="0"/>
                  </a:lnTo>
                  <a:lnTo>
                    <a:pt x="0" y="150996"/>
                  </a:lnTo>
                  <a:lnTo>
                    <a:pt x="116797" y="253774"/>
                  </a:lnTo>
                  <a:close/>
                </a:path>
              </a:pathLst>
            </a:custGeom>
            <a:solidFill>
              <a:srgbClr val="1E9EB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0" name="Freeform 2009">
              <a:extLst>
                <a:ext uri="{FF2B5EF4-FFF2-40B4-BE49-F238E27FC236}">
                  <a16:creationId xmlns:a16="http://schemas.microsoft.com/office/drawing/2014/main" id="{82C41CF8-888D-5589-6B45-3885CED6DB8B}"/>
                </a:ext>
              </a:extLst>
            </p:cNvPr>
            <p:cNvSpPr/>
            <p:nvPr/>
          </p:nvSpPr>
          <p:spPr>
            <a:xfrm>
              <a:off x="7678065" y="9955562"/>
              <a:ext cx="185350" cy="261387"/>
            </a:xfrm>
            <a:custGeom>
              <a:avLst/>
              <a:gdLst>
                <a:gd name="connsiteX0" fmla="*/ 124413 w 185350"/>
                <a:gd name="connsiteY0" fmla="*/ 261388 h 261387"/>
                <a:gd name="connsiteX1" fmla="*/ 0 w 185350"/>
                <a:gd name="connsiteY1" fmla="*/ 137039 h 261387"/>
                <a:gd name="connsiteX2" fmla="*/ 68554 w 185350"/>
                <a:gd name="connsiteY2" fmla="*/ 0 h 261387"/>
                <a:gd name="connsiteX3" fmla="*/ 185351 w 185350"/>
                <a:gd name="connsiteY3" fmla="*/ 216977 h 26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50" h="261387">
                  <a:moveTo>
                    <a:pt x="124413" y="261388"/>
                  </a:moveTo>
                  <a:lnTo>
                    <a:pt x="0" y="137039"/>
                  </a:lnTo>
                  <a:lnTo>
                    <a:pt x="68554" y="0"/>
                  </a:lnTo>
                  <a:lnTo>
                    <a:pt x="185351" y="216977"/>
                  </a:lnTo>
                  <a:close/>
                </a:path>
              </a:pathLst>
            </a:custGeom>
            <a:solidFill>
              <a:srgbClr val="1E9EB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11" name="Freeform 2010">
            <a:extLst>
              <a:ext uri="{FF2B5EF4-FFF2-40B4-BE49-F238E27FC236}">
                <a16:creationId xmlns:a16="http://schemas.microsoft.com/office/drawing/2014/main" id="{61DE7E15-BD71-8A46-C1DD-84C172CC299C}"/>
              </a:ext>
            </a:extLst>
          </p:cNvPr>
          <p:cNvSpPr/>
          <p:nvPr/>
        </p:nvSpPr>
        <p:spPr>
          <a:xfrm>
            <a:off x="7608231" y="4241836"/>
            <a:ext cx="6865582" cy="5929434"/>
          </a:xfrm>
          <a:custGeom>
            <a:avLst/>
            <a:gdLst>
              <a:gd name="connsiteX0" fmla="*/ 253915 w 6865582"/>
              <a:gd name="connsiteY0" fmla="*/ 0 h 5929434"/>
              <a:gd name="connsiteX1" fmla="*/ 6611678 w 6865582"/>
              <a:gd name="connsiteY1" fmla="*/ 0 h 5929434"/>
              <a:gd name="connsiteX2" fmla="*/ 6865582 w 6865582"/>
              <a:gd name="connsiteY2" fmla="*/ 253774 h 5929434"/>
              <a:gd name="connsiteX3" fmla="*/ 6865582 w 6865582"/>
              <a:gd name="connsiteY3" fmla="*/ 5675661 h 5929434"/>
              <a:gd name="connsiteX4" fmla="*/ 6611678 w 6865582"/>
              <a:gd name="connsiteY4" fmla="*/ 5929435 h 5929434"/>
              <a:gd name="connsiteX5" fmla="*/ 253915 w 6865582"/>
              <a:gd name="connsiteY5" fmla="*/ 5929435 h 5929434"/>
              <a:gd name="connsiteX6" fmla="*/ 10 w 6865582"/>
              <a:gd name="connsiteY6" fmla="*/ 5675661 h 5929434"/>
              <a:gd name="connsiteX7" fmla="*/ 10 w 6865582"/>
              <a:gd name="connsiteY7" fmla="*/ 255043 h 5929434"/>
              <a:gd name="connsiteX8" fmla="*/ 253915 w 6865582"/>
              <a:gd name="connsiteY8" fmla="*/ 0 h 592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5582" h="5929434">
                <a:moveTo>
                  <a:pt x="253915" y="0"/>
                </a:moveTo>
                <a:lnTo>
                  <a:pt x="6611678" y="0"/>
                </a:lnTo>
                <a:cubicBezTo>
                  <a:pt x="6752595" y="0"/>
                  <a:pt x="6865582" y="114198"/>
                  <a:pt x="6865582" y="253774"/>
                </a:cubicBezTo>
                <a:lnTo>
                  <a:pt x="6865582" y="5675661"/>
                </a:lnTo>
                <a:cubicBezTo>
                  <a:pt x="6865582" y="5816506"/>
                  <a:pt x="6751325" y="5929435"/>
                  <a:pt x="6611678" y="5929435"/>
                </a:cubicBezTo>
                <a:lnTo>
                  <a:pt x="253915" y="5929435"/>
                </a:lnTo>
                <a:cubicBezTo>
                  <a:pt x="112998" y="5929435"/>
                  <a:pt x="10" y="5815237"/>
                  <a:pt x="10" y="5675661"/>
                </a:cubicBezTo>
                <a:lnTo>
                  <a:pt x="10" y="255043"/>
                </a:lnTo>
                <a:cubicBezTo>
                  <a:pt x="-1259" y="114198"/>
                  <a:pt x="112998" y="0"/>
                  <a:pt x="253915" y="0"/>
                </a:cubicBez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2" name="Freeform 2011">
            <a:extLst>
              <a:ext uri="{FF2B5EF4-FFF2-40B4-BE49-F238E27FC236}">
                <a16:creationId xmlns:a16="http://schemas.microsoft.com/office/drawing/2014/main" id="{006A3A2D-00E2-60CB-872C-C3F1A075BA80}"/>
              </a:ext>
            </a:extLst>
          </p:cNvPr>
          <p:cNvSpPr/>
          <p:nvPr/>
        </p:nvSpPr>
        <p:spPr>
          <a:xfrm>
            <a:off x="11122259" y="5679467"/>
            <a:ext cx="3161125" cy="2357562"/>
          </a:xfrm>
          <a:custGeom>
            <a:avLst/>
            <a:gdLst>
              <a:gd name="connsiteX0" fmla="*/ 152360 w 3161125"/>
              <a:gd name="connsiteY0" fmla="*/ 0 h 2357562"/>
              <a:gd name="connsiteX1" fmla="*/ 3008783 w 3161125"/>
              <a:gd name="connsiteY1" fmla="*/ 0 h 2357562"/>
              <a:gd name="connsiteX2" fmla="*/ 3161126 w 3161125"/>
              <a:gd name="connsiteY2" fmla="*/ 152265 h 2357562"/>
              <a:gd name="connsiteX3" fmla="*/ 3161126 w 3161125"/>
              <a:gd name="connsiteY3" fmla="*/ 2205298 h 2357562"/>
              <a:gd name="connsiteX4" fmla="*/ 3008783 w 3161125"/>
              <a:gd name="connsiteY4" fmla="*/ 2357563 h 2357562"/>
              <a:gd name="connsiteX5" fmla="*/ 152360 w 3161125"/>
              <a:gd name="connsiteY5" fmla="*/ 2357563 h 2357562"/>
              <a:gd name="connsiteX6" fmla="*/ 17 w 3161125"/>
              <a:gd name="connsiteY6" fmla="*/ 2205298 h 2357562"/>
              <a:gd name="connsiteX7" fmla="*/ 17 w 3161125"/>
              <a:gd name="connsiteY7" fmla="*/ 152265 h 2357562"/>
              <a:gd name="connsiteX8" fmla="*/ 152360 w 3161125"/>
              <a:gd name="connsiteY8" fmla="*/ 0 h 23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1125" h="2357562">
                <a:moveTo>
                  <a:pt x="152360" y="0"/>
                </a:moveTo>
                <a:lnTo>
                  <a:pt x="3008783" y="0"/>
                </a:lnTo>
                <a:cubicBezTo>
                  <a:pt x="3092571" y="0"/>
                  <a:pt x="3161126" y="68519"/>
                  <a:pt x="3161126" y="152265"/>
                </a:cubicBezTo>
                <a:lnTo>
                  <a:pt x="3161126" y="2205298"/>
                </a:lnTo>
                <a:cubicBezTo>
                  <a:pt x="3161126" y="2289044"/>
                  <a:pt x="3092571" y="2357563"/>
                  <a:pt x="3008783" y="2357563"/>
                </a:cubicBezTo>
                <a:lnTo>
                  <a:pt x="152360" y="2357563"/>
                </a:lnTo>
                <a:cubicBezTo>
                  <a:pt x="68572" y="2357563"/>
                  <a:pt x="17" y="2289044"/>
                  <a:pt x="17" y="2205298"/>
                </a:cubicBezTo>
                <a:lnTo>
                  <a:pt x="17" y="152265"/>
                </a:lnTo>
                <a:cubicBezTo>
                  <a:pt x="-1252" y="67250"/>
                  <a:pt x="67303" y="0"/>
                  <a:pt x="15236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52" name="Freeform 2051">
            <a:extLst>
              <a:ext uri="{FF2B5EF4-FFF2-40B4-BE49-F238E27FC236}">
                <a16:creationId xmlns:a16="http://schemas.microsoft.com/office/drawing/2014/main" id="{7F1D0B74-9132-617A-96B1-2F9C9E43CF7B}"/>
              </a:ext>
            </a:extLst>
          </p:cNvPr>
          <p:cNvSpPr/>
          <p:nvPr/>
        </p:nvSpPr>
        <p:spPr>
          <a:xfrm>
            <a:off x="11647526" y="8431648"/>
            <a:ext cx="2200864" cy="1312013"/>
          </a:xfrm>
          <a:custGeom>
            <a:avLst/>
            <a:gdLst>
              <a:gd name="connsiteX0" fmla="*/ 2001098 w 2200864"/>
              <a:gd name="connsiteY0" fmla="*/ 643318 h 1312013"/>
              <a:gd name="connsiteX1" fmla="*/ 1891919 w 2200864"/>
              <a:gd name="connsiteY1" fmla="*/ 549421 h 1312013"/>
              <a:gd name="connsiteX2" fmla="*/ 1858912 w 2200864"/>
              <a:gd name="connsiteY2" fmla="*/ 370511 h 1312013"/>
              <a:gd name="connsiteX3" fmla="*/ 1354911 w 2200864"/>
              <a:gd name="connsiteY3" fmla="*/ 15227 h 1312013"/>
              <a:gd name="connsiteX4" fmla="*/ 744272 w 2200864"/>
              <a:gd name="connsiteY4" fmla="*/ 0 h 1312013"/>
              <a:gd name="connsiteX5" fmla="*/ 199647 w 2200864"/>
              <a:gd name="connsiteY5" fmla="*/ 55831 h 1312013"/>
              <a:gd name="connsiteX6" fmla="*/ 13028 w 2200864"/>
              <a:gd name="connsiteY6" fmla="*/ 403501 h 1312013"/>
              <a:gd name="connsiteX7" fmla="*/ 40957 w 2200864"/>
              <a:gd name="connsiteY7" fmla="*/ 892016 h 1312013"/>
              <a:gd name="connsiteX8" fmla="*/ 565270 w 2200864"/>
              <a:gd name="connsiteY8" fmla="*/ 1286636 h 1312013"/>
              <a:gd name="connsiteX9" fmla="*/ 1134015 w 2200864"/>
              <a:gd name="connsiteY9" fmla="*/ 1312013 h 1312013"/>
              <a:gd name="connsiteX10" fmla="*/ 1796705 w 2200864"/>
              <a:gd name="connsiteY10" fmla="*/ 1059507 h 1312013"/>
              <a:gd name="connsiteX11" fmla="*/ 1883033 w 2200864"/>
              <a:gd name="connsiteY11" fmla="*/ 741021 h 1312013"/>
              <a:gd name="connsiteX12" fmla="*/ 2196605 w 2200864"/>
              <a:gd name="connsiteY12" fmla="*/ 723257 h 1312013"/>
              <a:gd name="connsiteX13" fmla="*/ 2001098 w 2200864"/>
              <a:gd name="connsiteY13" fmla="*/ 643318 h 131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0864" h="1312013">
                <a:moveTo>
                  <a:pt x="2001098" y="643318"/>
                </a:moveTo>
                <a:cubicBezTo>
                  <a:pt x="1969360" y="623015"/>
                  <a:pt x="1931274" y="586219"/>
                  <a:pt x="1891919" y="549421"/>
                </a:cubicBezTo>
                <a:cubicBezTo>
                  <a:pt x="1889381" y="479633"/>
                  <a:pt x="1879224" y="416190"/>
                  <a:pt x="1858912" y="370511"/>
                </a:cubicBezTo>
                <a:cubicBezTo>
                  <a:pt x="1785279" y="205557"/>
                  <a:pt x="1730691" y="44410"/>
                  <a:pt x="1354911" y="15227"/>
                </a:cubicBezTo>
                <a:lnTo>
                  <a:pt x="744272" y="0"/>
                </a:lnTo>
                <a:cubicBezTo>
                  <a:pt x="312634" y="6344"/>
                  <a:pt x="321521" y="-11420"/>
                  <a:pt x="199647" y="55831"/>
                </a:cubicBezTo>
                <a:cubicBezTo>
                  <a:pt x="77773" y="123081"/>
                  <a:pt x="33340" y="208095"/>
                  <a:pt x="13028" y="403501"/>
                </a:cubicBezTo>
                <a:cubicBezTo>
                  <a:pt x="-6015" y="597638"/>
                  <a:pt x="-9824" y="729601"/>
                  <a:pt x="40957" y="892016"/>
                </a:cubicBezTo>
                <a:cubicBezTo>
                  <a:pt x="91738" y="1054432"/>
                  <a:pt x="225038" y="1257451"/>
                  <a:pt x="565270" y="1286636"/>
                </a:cubicBezTo>
                <a:lnTo>
                  <a:pt x="1134015" y="1312013"/>
                </a:lnTo>
                <a:cubicBezTo>
                  <a:pt x="1578348" y="1312013"/>
                  <a:pt x="1716725" y="1199083"/>
                  <a:pt x="1796705" y="1059507"/>
                </a:cubicBezTo>
                <a:cubicBezTo>
                  <a:pt x="1834791" y="992257"/>
                  <a:pt x="1867798" y="869177"/>
                  <a:pt x="1883033" y="741021"/>
                </a:cubicBezTo>
                <a:cubicBezTo>
                  <a:pt x="1997290" y="748634"/>
                  <a:pt x="2172483" y="735945"/>
                  <a:pt x="2196605" y="723257"/>
                </a:cubicBezTo>
                <a:cubicBezTo>
                  <a:pt x="2228343" y="708030"/>
                  <a:pt x="2074731" y="688997"/>
                  <a:pt x="2001098" y="643318"/>
                </a:cubicBez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56" name="Graphic 1">
            <a:extLst>
              <a:ext uri="{FF2B5EF4-FFF2-40B4-BE49-F238E27FC236}">
                <a16:creationId xmlns:a16="http://schemas.microsoft.com/office/drawing/2014/main" id="{79205BF5-10E6-6B78-A3EE-E9775B68E27E}"/>
              </a:ext>
            </a:extLst>
          </p:cNvPr>
          <p:cNvGrpSpPr/>
          <p:nvPr/>
        </p:nvGrpSpPr>
        <p:grpSpPr>
          <a:xfrm>
            <a:off x="7605626" y="3848981"/>
            <a:ext cx="892727" cy="889224"/>
            <a:chOff x="7605626" y="3848981"/>
            <a:chExt cx="892727" cy="889224"/>
          </a:xfrm>
        </p:grpSpPr>
        <p:grpSp>
          <p:nvGrpSpPr>
            <p:cNvPr id="2057" name="Graphic 1">
              <a:extLst>
                <a:ext uri="{FF2B5EF4-FFF2-40B4-BE49-F238E27FC236}">
                  <a16:creationId xmlns:a16="http://schemas.microsoft.com/office/drawing/2014/main" id="{25E64239-2BF4-4E4E-3D80-94C9419B279B}"/>
                </a:ext>
              </a:extLst>
            </p:cNvPr>
            <p:cNvGrpSpPr/>
            <p:nvPr/>
          </p:nvGrpSpPr>
          <p:grpSpPr>
            <a:xfrm>
              <a:off x="7605626" y="3848981"/>
              <a:ext cx="892727" cy="889224"/>
              <a:chOff x="7605626" y="3848981"/>
              <a:chExt cx="892727" cy="889224"/>
            </a:xfrm>
          </p:grpSpPr>
          <p:grpSp>
            <p:nvGrpSpPr>
              <p:cNvPr id="2058" name="Graphic 1">
                <a:extLst>
                  <a:ext uri="{FF2B5EF4-FFF2-40B4-BE49-F238E27FC236}">
                    <a16:creationId xmlns:a16="http://schemas.microsoft.com/office/drawing/2014/main" id="{58C92D3B-1E0A-EEC3-7C96-3AA4BF42D2BD}"/>
                  </a:ext>
                </a:extLst>
              </p:cNvPr>
              <p:cNvGrpSpPr/>
              <p:nvPr/>
            </p:nvGrpSpPr>
            <p:grpSpPr>
              <a:xfrm>
                <a:off x="7711722" y="3952533"/>
                <a:ext cx="582060" cy="579865"/>
                <a:chOff x="7711722" y="3952533"/>
                <a:chExt cx="582060" cy="579865"/>
              </a:xfrm>
            </p:grpSpPr>
            <p:sp>
              <p:nvSpPr>
                <p:cNvPr id="2059" name="Freeform 2058">
                  <a:extLst>
                    <a:ext uri="{FF2B5EF4-FFF2-40B4-BE49-F238E27FC236}">
                      <a16:creationId xmlns:a16="http://schemas.microsoft.com/office/drawing/2014/main" id="{0B62582C-FA0D-7199-6F59-E8A2A5F7D041}"/>
                    </a:ext>
                  </a:extLst>
                </p:cNvPr>
                <p:cNvSpPr/>
                <p:nvPr/>
              </p:nvSpPr>
              <p:spPr>
                <a:xfrm>
                  <a:off x="7733924" y="3976642"/>
                  <a:ext cx="530659" cy="530388"/>
                </a:xfrm>
                <a:custGeom>
                  <a:avLst/>
                  <a:gdLst>
                    <a:gd name="connsiteX0" fmla="*/ 530660 w 530659"/>
                    <a:gd name="connsiteY0" fmla="*/ 265194 h 530388"/>
                    <a:gd name="connsiteX1" fmla="*/ 265330 w 530659"/>
                    <a:gd name="connsiteY1" fmla="*/ 530388 h 530388"/>
                    <a:gd name="connsiteX2" fmla="*/ -1 w 530659"/>
                    <a:gd name="connsiteY2" fmla="*/ 265194 h 530388"/>
                    <a:gd name="connsiteX3" fmla="*/ 265330 w 530659"/>
                    <a:gd name="connsiteY3" fmla="*/ 0 h 530388"/>
                    <a:gd name="connsiteX4" fmla="*/ 530660 w 530659"/>
                    <a:gd name="connsiteY4" fmla="*/ 265194 h 53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659" h="530388">
                      <a:moveTo>
                        <a:pt x="530660" y="265194"/>
                      </a:moveTo>
                      <a:cubicBezTo>
                        <a:pt x="530660" y="411657"/>
                        <a:pt x="411868" y="530388"/>
                        <a:pt x="265330" y="530388"/>
                      </a:cubicBezTo>
                      <a:cubicBezTo>
                        <a:pt x="118792" y="530388"/>
                        <a:pt x="-1" y="411657"/>
                        <a:pt x="-1" y="265194"/>
                      </a:cubicBezTo>
                      <a:cubicBezTo>
                        <a:pt x="-1" y="118731"/>
                        <a:pt x="118792" y="0"/>
                        <a:pt x="265330" y="0"/>
                      </a:cubicBezTo>
                      <a:cubicBezTo>
                        <a:pt x="411867" y="0"/>
                        <a:pt x="530660" y="118731"/>
                        <a:pt x="530660" y="265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60" name="Graphic 1">
                  <a:extLst>
                    <a:ext uri="{FF2B5EF4-FFF2-40B4-BE49-F238E27FC236}">
                      <a16:creationId xmlns:a16="http://schemas.microsoft.com/office/drawing/2014/main" id="{34647518-369E-8ABA-B15C-885940A4104B}"/>
                    </a:ext>
                  </a:extLst>
                </p:cNvPr>
                <p:cNvGrpSpPr/>
                <p:nvPr/>
              </p:nvGrpSpPr>
              <p:grpSpPr>
                <a:xfrm>
                  <a:off x="7711722" y="3952533"/>
                  <a:ext cx="582060" cy="579865"/>
                  <a:chOff x="7711722" y="3952533"/>
                  <a:chExt cx="582060" cy="579865"/>
                </a:xfrm>
                <a:solidFill>
                  <a:srgbClr val="59BDCB"/>
                </a:solidFill>
              </p:grpSpPr>
              <p:grpSp>
                <p:nvGrpSpPr>
                  <p:cNvPr id="2061" name="Graphic 1">
                    <a:extLst>
                      <a:ext uri="{FF2B5EF4-FFF2-40B4-BE49-F238E27FC236}">
                        <a16:creationId xmlns:a16="http://schemas.microsoft.com/office/drawing/2014/main" id="{3EF605E6-4D11-9962-1096-DF9143A75992}"/>
                      </a:ext>
                    </a:extLst>
                  </p:cNvPr>
                  <p:cNvGrpSpPr/>
                  <p:nvPr/>
                </p:nvGrpSpPr>
                <p:grpSpPr>
                  <a:xfrm>
                    <a:off x="7857068" y="3952533"/>
                    <a:ext cx="436714" cy="296915"/>
                    <a:chOff x="7857068" y="3952533"/>
                    <a:chExt cx="436714" cy="296915"/>
                  </a:xfrm>
                  <a:solidFill>
                    <a:srgbClr val="59BDCB"/>
                  </a:solidFill>
                </p:grpSpPr>
                <p:sp>
                  <p:nvSpPr>
                    <p:cNvPr id="2062" name="Freeform 2061">
                      <a:extLst>
                        <a:ext uri="{FF2B5EF4-FFF2-40B4-BE49-F238E27FC236}">
                          <a16:creationId xmlns:a16="http://schemas.microsoft.com/office/drawing/2014/main" id="{B541A9FD-FE15-E2A3-3A5C-CAA25ACBF3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0544" y="3955071"/>
                      <a:ext cx="38085" cy="7612"/>
                    </a:xfrm>
                    <a:custGeom>
                      <a:avLst/>
                      <a:gdLst>
                        <a:gd name="connsiteX0" fmla="*/ 38086 w 38085"/>
                        <a:gd name="connsiteY0" fmla="*/ 0 h 7612"/>
                        <a:gd name="connsiteX1" fmla="*/ 38086 w 38085"/>
                        <a:gd name="connsiteY1" fmla="*/ 0 h 7612"/>
                        <a:gd name="connsiteX2" fmla="*/ 11425 w 38085"/>
                        <a:gd name="connsiteY2" fmla="*/ 3806 h 7612"/>
                        <a:gd name="connsiteX3" fmla="*/ 0 w 38085"/>
                        <a:gd name="connsiteY3" fmla="*/ 7613 h 7612"/>
                        <a:gd name="connsiteX4" fmla="*/ 17773 w 38085"/>
                        <a:gd name="connsiteY4" fmla="*/ 2538 h 7612"/>
                        <a:gd name="connsiteX5" fmla="*/ 38086 w 38085"/>
                        <a:gd name="connsiteY5" fmla="*/ 0 h 7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85" h="7612">
                          <a:moveTo>
                            <a:pt x="38086" y="0"/>
                          </a:moveTo>
                          <a:lnTo>
                            <a:pt x="38086" y="0"/>
                          </a:lnTo>
                          <a:cubicBezTo>
                            <a:pt x="29199" y="1269"/>
                            <a:pt x="20312" y="1269"/>
                            <a:pt x="11425" y="3806"/>
                          </a:cubicBezTo>
                          <a:cubicBezTo>
                            <a:pt x="7617" y="5075"/>
                            <a:pt x="3808" y="6344"/>
                            <a:pt x="0" y="7613"/>
                          </a:cubicBezTo>
                          <a:lnTo>
                            <a:pt x="17773" y="2538"/>
                          </a:lnTo>
                          <a:lnTo>
                            <a:pt x="38086" y="0"/>
                          </a:lnTo>
                          <a:close/>
                        </a:path>
                      </a:pathLst>
                    </a:custGeom>
                    <a:solidFill>
                      <a:srgbClr val="59BDCB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3" name="Freeform 2062">
                      <a:extLst>
                        <a:ext uri="{FF2B5EF4-FFF2-40B4-BE49-F238E27FC236}">
                          <a16:creationId xmlns:a16="http://schemas.microsoft.com/office/drawing/2014/main" id="{883A80CC-F145-F559-0647-C9873C2966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7068" y="3952533"/>
                      <a:ext cx="436714" cy="296915"/>
                    </a:xfrm>
                    <a:custGeom>
                      <a:avLst/>
                      <a:gdLst>
                        <a:gd name="connsiteX0" fmla="*/ 21581 w 436714"/>
                        <a:gd name="connsiteY0" fmla="*/ 81208 h 296915"/>
                        <a:gd name="connsiteX1" fmla="*/ 26660 w 436714"/>
                        <a:gd name="connsiteY1" fmla="*/ 78670 h 296915"/>
                        <a:gd name="connsiteX2" fmla="*/ 43163 w 436714"/>
                        <a:gd name="connsiteY2" fmla="*/ 72326 h 296915"/>
                        <a:gd name="connsiteX3" fmla="*/ 53319 w 436714"/>
                        <a:gd name="connsiteY3" fmla="*/ 67250 h 296915"/>
                        <a:gd name="connsiteX4" fmla="*/ 68554 w 436714"/>
                        <a:gd name="connsiteY4" fmla="*/ 60906 h 296915"/>
                        <a:gd name="connsiteX5" fmla="*/ 82519 w 436714"/>
                        <a:gd name="connsiteY5" fmla="*/ 57099 h 296915"/>
                        <a:gd name="connsiteX6" fmla="*/ 85057 w 436714"/>
                        <a:gd name="connsiteY6" fmla="*/ 57099 h 296915"/>
                        <a:gd name="connsiteX7" fmla="*/ 95214 w 436714"/>
                        <a:gd name="connsiteY7" fmla="*/ 54561 h 296915"/>
                        <a:gd name="connsiteX8" fmla="*/ 213279 w 436714"/>
                        <a:gd name="connsiteY8" fmla="*/ 58368 h 296915"/>
                        <a:gd name="connsiteX9" fmla="*/ 252634 w 436714"/>
                        <a:gd name="connsiteY9" fmla="*/ 73594 h 296915"/>
                        <a:gd name="connsiteX10" fmla="*/ 312302 w 436714"/>
                        <a:gd name="connsiteY10" fmla="*/ 118005 h 296915"/>
                        <a:gd name="connsiteX11" fmla="*/ 323728 w 436714"/>
                        <a:gd name="connsiteY11" fmla="*/ 129425 h 296915"/>
                        <a:gd name="connsiteX12" fmla="*/ 335153 w 436714"/>
                        <a:gd name="connsiteY12" fmla="*/ 144651 h 296915"/>
                        <a:gd name="connsiteX13" fmla="*/ 341501 w 436714"/>
                        <a:gd name="connsiteY13" fmla="*/ 156071 h 296915"/>
                        <a:gd name="connsiteX14" fmla="*/ 347848 w 436714"/>
                        <a:gd name="connsiteY14" fmla="*/ 167491 h 296915"/>
                        <a:gd name="connsiteX15" fmla="*/ 364352 w 436714"/>
                        <a:gd name="connsiteY15" fmla="*/ 194137 h 296915"/>
                        <a:gd name="connsiteX16" fmla="*/ 385934 w 436714"/>
                        <a:gd name="connsiteY16" fmla="*/ 274076 h 296915"/>
                        <a:gd name="connsiteX17" fmla="*/ 385934 w 436714"/>
                        <a:gd name="connsiteY17" fmla="*/ 290571 h 296915"/>
                        <a:gd name="connsiteX18" fmla="*/ 410055 w 436714"/>
                        <a:gd name="connsiteY18" fmla="*/ 296916 h 296915"/>
                        <a:gd name="connsiteX19" fmla="*/ 436715 w 436714"/>
                        <a:gd name="connsiteY19" fmla="*/ 290571 h 296915"/>
                        <a:gd name="connsiteX20" fmla="*/ 436715 w 436714"/>
                        <a:gd name="connsiteY20" fmla="*/ 279152 h 296915"/>
                        <a:gd name="connsiteX21" fmla="*/ 417672 w 436714"/>
                        <a:gd name="connsiteY21" fmla="*/ 189062 h 296915"/>
                        <a:gd name="connsiteX22" fmla="*/ 350388 w 436714"/>
                        <a:gd name="connsiteY22" fmla="*/ 85015 h 296915"/>
                        <a:gd name="connsiteX23" fmla="*/ 245017 w 436714"/>
                        <a:gd name="connsiteY23" fmla="*/ 20302 h 296915"/>
                        <a:gd name="connsiteX24" fmla="*/ 231052 w 436714"/>
                        <a:gd name="connsiteY24" fmla="*/ 15227 h 296915"/>
                        <a:gd name="connsiteX25" fmla="*/ 214549 w 436714"/>
                        <a:gd name="connsiteY25" fmla="*/ 10151 h 296915"/>
                        <a:gd name="connsiteX26" fmla="*/ 192967 w 436714"/>
                        <a:gd name="connsiteY26" fmla="*/ 5075 h 296915"/>
                        <a:gd name="connsiteX27" fmla="*/ 177733 w 436714"/>
                        <a:gd name="connsiteY27" fmla="*/ 1269 h 296915"/>
                        <a:gd name="connsiteX28" fmla="*/ 161229 w 436714"/>
                        <a:gd name="connsiteY28" fmla="*/ 0 h 296915"/>
                        <a:gd name="connsiteX29" fmla="*/ 144725 w 436714"/>
                        <a:gd name="connsiteY29" fmla="*/ 0 h 296915"/>
                        <a:gd name="connsiteX30" fmla="*/ 128221 w 436714"/>
                        <a:gd name="connsiteY30" fmla="*/ 1269 h 296915"/>
                        <a:gd name="connsiteX31" fmla="*/ 116795 w 436714"/>
                        <a:gd name="connsiteY31" fmla="*/ 1269 h 296915"/>
                        <a:gd name="connsiteX32" fmla="*/ 105370 w 436714"/>
                        <a:gd name="connsiteY32" fmla="*/ 2538 h 296915"/>
                        <a:gd name="connsiteX33" fmla="*/ 86327 w 436714"/>
                        <a:gd name="connsiteY33" fmla="*/ 5075 h 296915"/>
                        <a:gd name="connsiteX34" fmla="*/ 68554 w 436714"/>
                        <a:gd name="connsiteY34" fmla="*/ 10151 h 296915"/>
                        <a:gd name="connsiteX35" fmla="*/ 59667 w 436714"/>
                        <a:gd name="connsiteY35" fmla="*/ 12689 h 296915"/>
                        <a:gd name="connsiteX36" fmla="*/ 50781 w 436714"/>
                        <a:gd name="connsiteY36" fmla="*/ 15227 h 296915"/>
                        <a:gd name="connsiteX37" fmla="*/ 33007 w 436714"/>
                        <a:gd name="connsiteY37" fmla="*/ 21571 h 296915"/>
                        <a:gd name="connsiteX38" fmla="*/ 0 w 436714"/>
                        <a:gd name="connsiteY38" fmla="*/ 36797 h 296915"/>
                        <a:gd name="connsiteX39" fmla="*/ 8886 w 436714"/>
                        <a:gd name="connsiteY39" fmla="*/ 63444 h 296915"/>
                        <a:gd name="connsiteX40" fmla="*/ 21581 w 436714"/>
                        <a:gd name="connsiteY40" fmla="*/ 81208 h 2969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436714" h="296915">
                          <a:moveTo>
                            <a:pt x="21581" y="81208"/>
                          </a:moveTo>
                          <a:lnTo>
                            <a:pt x="26660" y="78670"/>
                          </a:lnTo>
                          <a:cubicBezTo>
                            <a:pt x="33007" y="76132"/>
                            <a:pt x="38086" y="74863"/>
                            <a:pt x="43163" y="72326"/>
                          </a:cubicBezTo>
                          <a:cubicBezTo>
                            <a:pt x="46972" y="71057"/>
                            <a:pt x="49511" y="69788"/>
                            <a:pt x="53319" y="67250"/>
                          </a:cubicBezTo>
                          <a:cubicBezTo>
                            <a:pt x="58398" y="64713"/>
                            <a:pt x="63476" y="63444"/>
                            <a:pt x="68554" y="60906"/>
                          </a:cubicBezTo>
                          <a:cubicBezTo>
                            <a:pt x="68554" y="60906"/>
                            <a:pt x="77441" y="58368"/>
                            <a:pt x="82519" y="57099"/>
                          </a:cubicBezTo>
                          <a:cubicBezTo>
                            <a:pt x="82519" y="57099"/>
                            <a:pt x="83788" y="57099"/>
                            <a:pt x="85057" y="57099"/>
                          </a:cubicBezTo>
                          <a:cubicBezTo>
                            <a:pt x="87597" y="57099"/>
                            <a:pt x="91405" y="55830"/>
                            <a:pt x="95214" y="54561"/>
                          </a:cubicBezTo>
                          <a:cubicBezTo>
                            <a:pt x="133300" y="46948"/>
                            <a:pt x="173924" y="48217"/>
                            <a:pt x="213279" y="58368"/>
                          </a:cubicBezTo>
                          <a:cubicBezTo>
                            <a:pt x="227244" y="62175"/>
                            <a:pt x="239939" y="65981"/>
                            <a:pt x="252634" y="73594"/>
                          </a:cubicBezTo>
                          <a:cubicBezTo>
                            <a:pt x="274216" y="86283"/>
                            <a:pt x="294528" y="100241"/>
                            <a:pt x="312302" y="118005"/>
                          </a:cubicBezTo>
                          <a:cubicBezTo>
                            <a:pt x="316110" y="121812"/>
                            <a:pt x="319919" y="125618"/>
                            <a:pt x="323728" y="129425"/>
                          </a:cubicBezTo>
                          <a:cubicBezTo>
                            <a:pt x="327536" y="133231"/>
                            <a:pt x="331345" y="137038"/>
                            <a:pt x="335153" y="144651"/>
                          </a:cubicBezTo>
                          <a:cubicBezTo>
                            <a:pt x="336423" y="147189"/>
                            <a:pt x="338962" y="152265"/>
                            <a:pt x="341501" y="156071"/>
                          </a:cubicBezTo>
                          <a:cubicBezTo>
                            <a:pt x="344040" y="159878"/>
                            <a:pt x="345309" y="164953"/>
                            <a:pt x="347848" y="167491"/>
                          </a:cubicBezTo>
                          <a:cubicBezTo>
                            <a:pt x="355466" y="177642"/>
                            <a:pt x="358004" y="182717"/>
                            <a:pt x="364352" y="194137"/>
                          </a:cubicBezTo>
                          <a:cubicBezTo>
                            <a:pt x="375778" y="219515"/>
                            <a:pt x="383395" y="246161"/>
                            <a:pt x="385934" y="274076"/>
                          </a:cubicBezTo>
                          <a:cubicBezTo>
                            <a:pt x="385934" y="279152"/>
                            <a:pt x="385934" y="284227"/>
                            <a:pt x="385934" y="290571"/>
                          </a:cubicBezTo>
                          <a:lnTo>
                            <a:pt x="410055" y="296916"/>
                          </a:lnTo>
                          <a:lnTo>
                            <a:pt x="436715" y="290571"/>
                          </a:lnTo>
                          <a:lnTo>
                            <a:pt x="436715" y="279152"/>
                          </a:lnTo>
                          <a:cubicBezTo>
                            <a:pt x="436715" y="248699"/>
                            <a:pt x="427828" y="216977"/>
                            <a:pt x="417672" y="189062"/>
                          </a:cubicBezTo>
                          <a:cubicBezTo>
                            <a:pt x="402438" y="149727"/>
                            <a:pt x="379586" y="114198"/>
                            <a:pt x="350388" y="85015"/>
                          </a:cubicBezTo>
                          <a:cubicBezTo>
                            <a:pt x="321189" y="55830"/>
                            <a:pt x="284372" y="32991"/>
                            <a:pt x="245017" y="20302"/>
                          </a:cubicBezTo>
                          <a:cubicBezTo>
                            <a:pt x="241209" y="19033"/>
                            <a:pt x="236131" y="17764"/>
                            <a:pt x="231052" y="15227"/>
                          </a:cubicBezTo>
                          <a:cubicBezTo>
                            <a:pt x="225975" y="13958"/>
                            <a:pt x="219627" y="12689"/>
                            <a:pt x="214549" y="10151"/>
                          </a:cubicBezTo>
                          <a:cubicBezTo>
                            <a:pt x="203123" y="6344"/>
                            <a:pt x="194237" y="5075"/>
                            <a:pt x="192967" y="5075"/>
                          </a:cubicBezTo>
                          <a:cubicBezTo>
                            <a:pt x="187889" y="3806"/>
                            <a:pt x="182811" y="2538"/>
                            <a:pt x="177733" y="1269"/>
                          </a:cubicBezTo>
                          <a:cubicBezTo>
                            <a:pt x="172655" y="0"/>
                            <a:pt x="166307" y="0"/>
                            <a:pt x="161229" y="0"/>
                          </a:cubicBezTo>
                          <a:cubicBezTo>
                            <a:pt x="156151" y="0"/>
                            <a:pt x="149803" y="0"/>
                            <a:pt x="144725" y="0"/>
                          </a:cubicBezTo>
                          <a:cubicBezTo>
                            <a:pt x="139647" y="0"/>
                            <a:pt x="133300" y="1269"/>
                            <a:pt x="128221" y="1269"/>
                          </a:cubicBezTo>
                          <a:lnTo>
                            <a:pt x="116795" y="1269"/>
                          </a:lnTo>
                          <a:lnTo>
                            <a:pt x="105370" y="2538"/>
                          </a:lnTo>
                          <a:lnTo>
                            <a:pt x="86327" y="5075"/>
                          </a:lnTo>
                          <a:lnTo>
                            <a:pt x="68554" y="10151"/>
                          </a:lnTo>
                          <a:lnTo>
                            <a:pt x="59667" y="12689"/>
                          </a:lnTo>
                          <a:lnTo>
                            <a:pt x="50781" y="15227"/>
                          </a:lnTo>
                          <a:lnTo>
                            <a:pt x="33007" y="21571"/>
                          </a:lnTo>
                          <a:cubicBezTo>
                            <a:pt x="21581" y="26646"/>
                            <a:pt x="10156" y="30453"/>
                            <a:pt x="0" y="36797"/>
                          </a:cubicBezTo>
                          <a:cubicBezTo>
                            <a:pt x="2538" y="45679"/>
                            <a:pt x="6348" y="54561"/>
                            <a:pt x="8886" y="63444"/>
                          </a:cubicBezTo>
                          <a:cubicBezTo>
                            <a:pt x="11425" y="69788"/>
                            <a:pt x="16504" y="74863"/>
                            <a:pt x="21581" y="81208"/>
                          </a:cubicBezTo>
                          <a:close/>
                        </a:path>
                      </a:pathLst>
                    </a:custGeom>
                    <a:solidFill>
                      <a:srgbClr val="59BDCB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64" name="Graphic 1">
                    <a:extLst>
                      <a:ext uri="{FF2B5EF4-FFF2-40B4-BE49-F238E27FC236}">
                        <a16:creationId xmlns:a16="http://schemas.microsoft.com/office/drawing/2014/main" id="{2C589A25-DD56-1214-2474-072E20235568}"/>
                      </a:ext>
                    </a:extLst>
                  </p:cNvPr>
                  <p:cNvGrpSpPr/>
                  <p:nvPr/>
                </p:nvGrpSpPr>
                <p:grpSpPr>
                  <a:xfrm>
                    <a:off x="7711722" y="3991868"/>
                    <a:ext cx="166927" cy="505010"/>
                    <a:chOff x="7711722" y="3991868"/>
                    <a:chExt cx="166927" cy="505010"/>
                  </a:xfrm>
                  <a:solidFill>
                    <a:srgbClr val="59BDCB"/>
                  </a:solidFill>
                </p:grpSpPr>
                <p:sp>
                  <p:nvSpPr>
                    <p:cNvPr id="2065" name="Freeform 2064">
                      <a:extLst>
                        <a:ext uri="{FF2B5EF4-FFF2-40B4-BE49-F238E27FC236}">
                          <a16:creationId xmlns:a16="http://schemas.microsoft.com/office/drawing/2014/main" id="{1C8DD3BC-1343-1D51-A7D0-04C0B492F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0740" y="4420746"/>
                      <a:ext cx="24121" cy="27915"/>
                    </a:xfrm>
                    <a:custGeom>
                      <a:avLst/>
                      <a:gdLst>
                        <a:gd name="connsiteX0" fmla="*/ 0 w 24121"/>
                        <a:gd name="connsiteY0" fmla="*/ 0 h 27915"/>
                        <a:gd name="connsiteX1" fmla="*/ 0 w 24121"/>
                        <a:gd name="connsiteY1" fmla="*/ 0 h 27915"/>
                        <a:gd name="connsiteX2" fmla="*/ 16504 w 24121"/>
                        <a:gd name="connsiteY2" fmla="*/ 20302 h 27915"/>
                        <a:gd name="connsiteX3" fmla="*/ 24121 w 24121"/>
                        <a:gd name="connsiteY3" fmla="*/ 27915 h 27915"/>
                        <a:gd name="connsiteX4" fmla="*/ 11426 w 24121"/>
                        <a:gd name="connsiteY4" fmla="*/ 13958 h 27915"/>
                        <a:gd name="connsiteX5" fmla="*/ 0 w 24121"/>
                        <a:gd name="connsiteY5" fmla="*/ 0 h 279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121" h="27915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809" y="7613"/>
                            <a:pt x="11426" y="13958"/>
                            <a:pt x="16504" y="20302"/>
                          </a:cubicBezTo>
                          <a:cubicBezTo>
                            <a:pt x="19043" y="22840"/>
                            <a:pt x="21582" y="25377"/>
                            <a:pt x="24121" y="27915"/>
                          </a:cubicBezTo>
                          <a:cubicBezTo>
                            <a:pt x="19043" y="24108"/>
                            <a:pt x="15234" y="19033"/>
                            <a:pt x="11426" y="13958"/>
                          </a:cubicBezTo>
                          <a:cubicBezTo>
                            <a:pt x="7618" y="10151"/>
                            <a:pt x="3809" y="5075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9BDCB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6" name="Freeform 2065">
                      <a:extLst>
                        <a:ext uri="{FF2B5EF4-FFF2-40B4-BE49-F238E27FC236}">
                          <a16:creationId xmlns:a16="http://schemas.microsoft.com/office/drawing/2014/main" id="{DF4F9B54-46EB-C0F5-D86B-E5FAE829C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1722" y="3991868"/>
                      <a:ext cx="166927" cy="505010"/>
                    </a:xfrm>
                    <a:custGeom>
                      <a:avLst/>
                      <a:gdLst>
                        <a:gd name="connsiteX0" fmla="*/ 166927 w 166927"/>
                        <a:gd name="connsiteY0" fmla="*/ 459331 h 505010"/>
                        <a:gd name="connsiteX1" fmla="*/ 161850 w 166927"/>
                        <a:gd name="connsiteY1" fmla="*/ 455525 h 505010"/>
                        <a:gd name="connsiteX2" fmla="*/ 147884 w 166927"/>
                        <a:gd name="connsiteY2" fmla="*/ 444105 h 505010"/>
                        <a:gd name="connsiteX3" fmla="*/ 138998 w 166927"/>
                        <a:gd name="connsiteY3" fmla="*/ 437761 h 505010"/>
                        <a:gd name="connsiteX4" fmla="*/ 126303 w 166927"/>
                        <a:gd name="connsiteY4" fmla="*/ 427609 h 505010"/>
                        <a:gd name="connsiteX5" fmla="*/ 122494 w 166927"/>
                        <a:gd name="connsiteY5" fmla="*/ 423803 h 505010"/>
                        <a:gd name="connsiteX6" fmla="*/ 116146 w 166927"/>
                        <a:gd name="connsiteY6" fmla="*/ 417459 h 505010"/>
                        <a:gd name="connsiteX7" fmla="*/ 114877 w 166927"/>
                        <a:gd name="connsiteY7" fmla="*/ 416190 h 505010"/>
                        <a:gd name="connsiteX8" fmla="*/ 107260 w 166927"/>
                        <a:gd name="connsiteY8" fmla="*/ 408576 h 505010"/>
                        <a:gd name="connsiteX9" fmla="*/ 51401 w 166927"/>
                        <a:gd name="connsiteY9" fmla="*/ 305798 h 505010"/>
                        <a:gd name="connsiteX10" fmla="*/ 46323 w 166927"/>
                        <a:gd name="connsiteY10" fmla="*/ 285496 h 505010"/>
                        <a:gd name="connsiteX11" fmla="*/ 45053 w 166927"/>
                        <a:gd name="connsiteY11" fmla="*/ 275345 h 505010"/>
                        <a:gd name="connsiteX12" fmla="*/ 45053 w 166927"/>
                        <a:gd name="connsiteY12" fmla="*/ 265194 h 505010"/>
                        <a:gd name="connsiteX13" fmla="*/ 53940 w 166927"/>
                        <a:gd name="connsiteY13" fmla="*/ 191600 h 505010"/>
                        <a:gd name="connsiteX14" fmla="*/ 65366 w 166927"/>
                        <a:gd name="connsiteY14" fmla="*/ 158609 h 505010"/>
                        <a:gd name="connsiteX15" fmla="*/ 79331 w 166927"/>
                        <a:gd name="connsiteY15" fmla="*/ 135769 h 505010"/>
                        <a:gd name="connsiteX16" fmla="*/ 94565 w 166927"/>
                        <a:gd name="connsiteY16" fmla="*/ 109123 h 505010"/>
                        <a:gd name="connsiteX17" fmla="*/ 152963 w 166927"/>
                        <a:gd name="connsiteY17" fmla="*/ 50755 h 505010"/>
                        <a:gd name="connsiteX18" fmla="*/ 166927 w 166927"/>
                        <a:gd name="connsiteY18" fmla="*/ 43142 h 505010"/>
                        <a:gd name="connsiteX19" fmla="*/ 160580 w 166927"/>
                        <a:gd name="connsiteY19" fmla="*/ 19033 h 505010"/>
                        <a:gd name="connsiteX20" fmla="*/ 142807 w 166927"/>
                        <a:gd name="connsiteY20" fmla="*/ 0 h 505010"/>
                        <a:gd name="connsiteX21" fmla="*/ 132651 w 166927"/>
                        <a:gd name="connsiteY21" fmla="*/ 5075 h 505010"/>
                        <a:gd name="connsiteX22" fmla="*/ 65366 w 166927"/>
                        <a:gd name="connsiteY22" fmla="*/ 67250 h 505010"/>
                        <a:gd name="connsiteX23" fmla="*/ 9507 w 166927"/>
                        <a:gd name="connsiteY23" fmla="*/ 177642 h 505010"/>
                        <a:gd name="connsiteX24" fmla="*/ 4429 w 166927"/>
                        <a:gd name="connsiteY24" fmla="*/ 300722 h 505010"/>
                        <a:gd name="connsiteX25" fmla="*/ 10776 w 166927"/>
                        <a:gd name="connsiteY25" fmla="*/ 332444 h 505010"/>
                        <a:gd name="connsiteX26" fmla="*/ 17124 w 166927"/>
                        <a:gd name="connsiteY26" fmla="*/ 354015 h 505010"/>
                        <a:gd name="connsiteX27" fmla="*/ 46323 w 166927"/>
                        <a:gd name="connsiteY27" fmla="*/ 412383 h 505010"/>
                        <a:gd name="connsiteX28" fmla="*/ 60288 w 166927"/>
                        <a:gd name="connsiteY28" fmla="*/ 431416 h 505010"/>
                        <a:gd name="connsiteX29" fmla="*/ 71713 w 166927"/>
                        <a:gd name="connsiteY29" fmla="*/ 445374 h 505010"/>
                        <a:gd name="connsiteX30" fmla="*/ 84408 w 166927"/>
                        <a:gd name="connsiteY30" fmla="*/ 459331 h 505010"/>
                        <a:gd name="connsiteX31" fmla="*/ 112338 w 166927"/>
                        <a:gd name="connsiteY31" fmla="*/ 483440 h 505010"/>
                        <a:gd name="connsiteX32" fmla="*/ 127572 w 166927"/>
                        <a:gd name="connsiteY32" fmla="*/ 494860 h 505010"/>
                        <a:gd name="connsiteX33" fmla="*/ 142807 w 166927"/>
                        <a:gd name="connsiteY33" fmla="*/ 505011 h 505010"/>
                        <a:gd name="connsiteX34" fmla="*/ 160580 w 166927"/>
                        <a:gd name="connsiteY34" fmla="*/ 483440 h 505010"/>
                        <a:gd name="connsiteX35" fmla="*/ 166927 w 166927"/>
                        <a:gd name="connsiteY35" fmla="*/ 459331 h 505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66927" h="505010">
                          <a:moveTo>
                            <a:pt x="166927" y="459331"/>
                          </a:moveTo>
                          <a:lnTo>
                            <a:pt x="161850" y="455525"/>
                          </a:lnTo>
                          <a:cubicBezTo>
                            <a:pt x="156771" y="451718"/>
                            <a:pt x="151694" y="447911"/>
                            <a:pt x="147884" y="444105"/>
                          </a:cubicBezTo>
                          <a:cubicBezTo>
                            <a:pt x="145346" y="441567"/>
                            <a:pt x="142807" y="440298"/>
                            <a:pt x="138998" y="437761"/>
                          </a:cubicBezTo>
                          <a:cubicBezTo>
                            <a:pt x="133920" y="435223"/>
                            <a:pt x="130112" y="431416"/>
                            <a:pt x="126303" y="427609"/>
                          </a:cubicBezTo>
                          <a:cubicBezTo>
                            <a:pt x="126303" y="427609"/>
                            <a:pt x="123764" y="426341"/>
                            <a:pt x="122494" y="423803"/>
                          </a:cubicBezTo>
                          <a:cubicBezTo>
                            <a:pt x="119956" y="421265"/>
                            <a:pt x="117416" y="419996"/>
                            <a:pt x="116146" y="417459"/>
                          </a:cubicBezTo>
                          <a:cubicBezTo>
                            <a:pt x="116146" y="417459"/>
                            <a:pt x="114877" y="416190"/>
                            <a:pt x="114877" y="416190"/>
                          </a:cubicBezTo>
                          <a:cubicBezTo>
                            <a:pt x="113608" y="413652"/>
                            <a:pt x="111069" y="411114"/>
                            <a:pt x="107260" y="408576"/>
                          </a:cubicBezTo>
                          <a:cubicBezTo>
                            <a:pt x="80600" y="379392"/>
                            <a:pt x="62827" y="343864"/>
                            <a:pt x="51401" y="305798"/>
                          </a:cubicBezTo>
                          <a:cubicBezTo>
                            <a:pt x="48862" y="299454"/>
                            <a:pt x="47593" y="291840"/>
                            <a:pt x="46323" y="285496"/>
                          </a:cubicBezTo>
                          <a:lnTo>
                            <a:pt x="45053" y="275345"/>
                          </a:lnTo>
                          <a:cubicBezTo>
                            <a:pt x="45053" y="271538"/>
                            <a:pt x="45053" y="267732"/>
                            <a:pt x="45053" y="265194"/>
                          </a:cubicBezTo>
                          <a:cubicBezTo>
                            <a:pt x="45053" y="239817"/>
                            <a:pt x="47593" y="215708"/>
                            <a:pt x="53940" y="191600"/>
                          </a:cubicBezTo>
                          <a:cubicBezTo>
                            <a:pt x="56479" y="180179"/>
                            <a:pt x="57749" y="172567"/>
                            <a:pt x="65366" y="158609"/>
                          </a:cubicBezTo>
                          <a:cubicBezTo>
                            <a:pt x="69175" y="152265"/>
                            <a:pt x="75522" y="142113"/>
                            <a:pt x="79331" y="135769"/>
                          </a:cubicBezTo>
                          <a:cubicBezTo>
                            <a:pt x="85678" y="125618"/>
                            <a:pt x="86948" y="119274"/>
                            <a:pt x="94565" y="109123"/>
                          </a:cubicBezTo>
                          <a:cubicBezTo>
                            <a:pt x="109799" y="86283"/>
                            <a:pt x="130112" y="65981"/>
                            <a:pt x="152963" y="50755"/>
                          </a:cubicBezTo>
                          <a:cubicBezTo>
                            <a:pt x="158041" y="48217"/>
                            <a:pt x="161850" y="45679"/>
                            <a:pt x="166927" y="43142"/>
                          </a:cubicBezTo>
                          <a:cubicBezTo>
                            <a:pt x="164389" y="35528"/>
                            <a:pt x="161850" y="26646"/>
                            <a:pt x="160580" y="19033"/>
                          </a:cubicBezTo>
                          <a:cubicBezTo>
                            <a:pt x="154232" y="12689"/>
                            <a:pt x="149154" y="6344"/>
                            <a:pt x="142807" y="0"/>
                          </a:cubicBezTo>
                          <a:lnTo>
                            <a:pt x="132651" y="5075"/>
                          </a:lnTo>
                          <a:cubicBezTo>
                            <a:pt x="105990" y="20302"/>
                            <a:pt x="83139" y="43142"/>
                            <a:pt x="65366" y="67250"/>
                          </a:cubicBezTo>
                          <a:cubicBezTo>
                            <a:pt x="38706" y="98972"/>
                            <a:pt x="19663" y="137038"/>
                            <a:pt x="9507" y="177642"/>
                          </a:cubicBezTo>
                          <a:cubicBezTo>
                            <a:pt x="-649" y="218246"/>
                            <a:pt x="-3188" y="260119"/>
                            <a:pt x="4429" y="300722"/>
                          </a:cubicBezTo>
                          <a:cubicBezTo>
                            <a:pt x="5699" y="308336"/>
                            <a:pt x="8237" y="321024"/>
                            <a:pt x="10776" y="332444"/>
                          </a:cubicBezTo>
                          <a:cubicBezTo>
                            <a:pt x="13315" y="343864"/>
                            <a:pt x="17124" y="352746"/>
                            <a:pt x="17124" y="354015"/>
                          </a:cubicBezTo>
                          <a:cubicBezTo>
                            <a:pt x="20932" y="375586"/>
                            <a:pt x="34897" y="393350"/>
                            <a:pt x="46323" y="412383"/>
                          </a:cubicBezTo>
                          <a:cubicBezTo>
                            <a:pt x="50132" y="418727"/>
                            <a:pt x="55210" y="425072"/>
                            <a:pt x="60288" y="431416"/>
                          </a:cubicBezTo>
                          <a:cubicBezTo>
                            <a:pt x="64096" y="436492"/>
                            <a:pt x="67905" y="441567"/>
                            <a:pt x="71713" y="445374"/>
                          </a:cubicBezTo>
                          <a:cubicBezTo>
                            <a:pt x="75522" y="450449"/>
                            <a:pt x="79331" y="454256"/>
                            <a:pt x="84408" y="459331"/>
                          </a:cubicBezTo>
                          <a:cubicBezTo>
                            <a:pt x="93295" y="466944"/>
                            <a:pt x="102182" y="475827"/>
                            <a:pt x="112338" y="483440"/>
                          </a:cubicBezTo>
                          <a:cubicBezTo>
                            <a:pt x="117416" y="487246"/>
                            <a:pt x="122494" y="491053"/>
                            <a:pt x="127572" y="494860"/>
                          </a:cubicBezTo>
                          <a:lnTo>
                            <a:pt x="142807" y="505011"/>
                          </a:lnTo>
                          <a:cubicBezTo>
                            <a:pt x="149154" y="498666"/>
                            <a:pt x="155502" y="491053"/>
                            <a:pt x="160580" y="483440"/>
                          </a:cubicBezTo>
                          <a:cubicBezTo>
                            <a:pt x="161850" y="473289"/>
                            <a:pt x="164389" y="466944"/>
                            <a:pt x="166927" y="459331"/>
                          </a:cubicBezTo>
                          <a:close/>
                        </a:path>
                      </a:pathLst>
                    </a:custGeom>
                    <a:solidFill>
                      <a:srgbClr val="59BDCB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67" name="Graphic 1">
                    <a:extLst>
                      <a:ext uri="{FF2B5EF4-FFF2-40B4-BE49-F238E27FC236}">
                        <a16:creationId xmlns:a16="http://schemas.microsoft.com/office/drawing/2014/main" id="{465DDBD7-3B9C-5998-9172-0A7F7E4235F6}"/>
                      </a:ext>
                    </a:extLst>
                  </p:cNvPr>
                  <p:cNvGrpSpPr/>
                  <p:nvPr/>
                </p:nvGrpSpPr>
                <p:grpSpPr>
                  <a:xfrm>
                    <a:off x="7851989" y="4238029"/>
                    <a:ext cx="436715" cy="294369"/>
                    <a:chOff x="7851989" y="4238029"/>
                    <a:chExt cx="436715" cy="294369"/>
                  </a:xfrm>
                  <a:solidFill>
                    <a:srgbClr val="59BDCB"/>
                  </a:solidFill>
                </p:grpSpPr>
                <p:sp>
                  <p:nvSpPr>
                    <p:cNvPr id="2068" name="Freeform 2067">
                      <a:extLst>
                        <a:ext uri="{FF2B5EF4-FFF2-40B4-BE49-F238E27FC236}">
                          <a16:creationId xmlns:a16="http://schemas.microsoft.com/office/drawing/2014/main" id="{4EFFA81C-817D-7352-1FB5-E0029C0E3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123" y="4315430"/>
                      <a:ext cx="11425" cy="35528"/>
                    </a:xfrm>
                    <a:custGeom>
                      <a:avLst/>
                      <a:gdLst>
                        <a:gd name="connsiteX0" fmla="*/ 0 w 11425"/>
                        <a:gd name="connsiteY0" fmla="*/ 35528 h 35528"/>
                        <a:gd name="connsiteX1" fmla="*/ 0 w 11425"/>
                        <a:gd name="connsiteY1" fmla="*/ 35528 h 35528"/>
                        <a:gd name="connsiteX2" fmla="*/ 8887 w 11425"/>
                        <a:gd name="connsiteY2" fmla="*/ 11420 h 35528"/>
                        <a:gd name="connsiteX3" fmla="*/ 11425 w 11425"/>
                        <a:gd name="connsiteY3" fmla="*/ 0 h 35528"/>
                        <a:gd name="connsiteX4" fmla="*/ 0 w 11425"/>
                        <a:gd name="connsiteY4" fmla="*/ 35528 h 35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25" h="35528">
                          <a:moveTo>
                            <a:pt x="0" y="35528"/>
                          </a:moveTo>
                          <a:lnTo>
                            <a:pt x="0" y="35528"/>
                          </a:lnTo>
                          <a:cubicBezTo>
                            <a:pt x="3808" y="27915"/>
                            <a:pt x="7617" y="19033"/>
                            <a:pt x="8887" y="11420"/>
                          </a:cubicBezTo>
                          <a:cubicBezTo>
                            <a:pt x="10156" y="7613"/>
                            <a:pt x="10156" y="3806"/>
                            <a:pt x="11425" y="0"/>
                          </a:cubicBezTo>
                          <a:cubicBezTo>
                            <a:pt x="10156" y="11420"/>
                            <a:pt x="5078" y="22840"/>
                            <a:pt x="0" y="35528"/>
                          </a:cubicBezTo>
                          <a:close/>
                        </a:path>
                      </a:pathLst>
                    </a:custGeom>
                    <a:solidFill>
                      <a:srgbClr val="59BDCB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9" name="Freeform 2068">
                      <a:extLst>
                        <a:ext uri="{FF2B5EF4-FFF2-40B4-BE49-F238E27FC236}">
                          <a16:creationId xmlns:a16="http://schemas.microsoft.com/office/drawing/2014/main" id="{9FCC0D4D-F926-D976-6636-9478A33668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989" y="4238029"/>
                      <a:ext cx="436715" cy="294369"/>
                    </a:xfrm>
                    <a:custGeom>
                      <a:avLst/>
                      <a:gdLst>
                        <a:gd name="connsiteX0" fmla="*/ 388473 w 436715"/>
                        <a:gd name="connsiteY0" fmla="*/ 3806 h 294369"/>
                        <a:gd name="connsiteX1" fmla="*/ 387204 w 436715"/>
                        <a:gd name="connsiteY1" fmla="*/ 10151 h 294369"/>
                        <a:gd name="connsiteX2" fmla="*/ 384665 w 436715"/>
                        <a:gd name="connsiteY2" fmla="*/ 27915 h 294369"/>
                        <a:gd name="connsiteX3" fmla="*/ 383396 w 436715"/>
                        <a:gd name="connsiteY3" fmla="*/ 39335 h 294369"/>
                        <a:gd name="connsiteX4" fmla="*/ 380856 w 436715"/>
                        <a:gd name="connsiteY4" fmla="*/ 55830 h 294369"/>
                        <a:gd name="connsiteX5" fmla="*/ 377048 w 436715"/>
                        <a:gd name="connsiteY5" fmla="*/ 69788 h 294369"/>
                        <a:gd name="connsiteX6" fmla="*/ 375778 w 436715"/>
                        <a:gd name="connsiteY6" fmla="*/ 71057 h 294369"/>
                        <a:gd name="connsiteX7" fmla="*/ 373240 w 436715"/>
                        <a:gd name="connsiteY7" fmla="*/ 81208 h 294369"/>
                        <a:gd name="connsiteX8" fmla="*/ 311033 w 436715"/>
                        <a:gd name="connsiteY8" fmla="*/ 181448 h 294369"/>
                        <a:gd name="connsiteX9" fmla="*/ 279295 w 436715"/>
                        <a:gd name="connsiteY9" fmla="*/ 208095 h 294369"/>
                        <a:gd name="connsiteX10" fmla="*/ 210740 w 436715"/>
                        <a:gd name="connsiteY10" fmla="*/ 237279 h 294369"/>
                        <a:gd name="connsiteX11" fmla="*/ 195507 w 436715"/>
                        <a:gd name="connsiteY11" fmla="*/ 242354 h 294369"/>
                        <a:gd name="connsiteX12" fmla="*/ 176464 w 436715"/>
                        <a:gd name="connsiteY12" fmla="*/ 244892 h 294369"/>
                        <a:gd name="connsiteX13" fmla="*/ 149803 w 436715"/>
                        <a:gd name="connsiteY13" fmla="*/ 244892 h 294369"/>
                        <a:gd name="connsiteX14" fmla="*/ 119335 w 436715"/>
                        <a:gd name="connsiteY14" fmla="*/ 244892 h 294369"/>
                        <a:gd name="connsiteX15" fmla="*/ 39355 w 436715"/>
                        <a:gd name="connsiteY15" fmla="*/ 223321 h 294369"/>
                        <a:gd name="connsiteX16" fmla="*/ 25390 w 436715"/>
                        <a:gd name="connsiteY16" fmla="*/ 214439 h 294369"/>
                        <a:gd name="connsiteX17" fmla="*/ 7617 w 436715"/>
                        <a:gd name="connsiteY17" fmla="*/ 232203 h 294369"/>
                        <a:gd name="connsiteX18" fmla="*/ 0 w 436715"/>
                        <a:gd name="connsiteY18" fmla="*/ 257581 h 294369"/>
                        <a:gd name="connsiteX19" fmla="*/ 10156 w 436715"/>
                        <a:gd name="connsiteY19" fmla="*/ 262656 h 294369"/>
                        <a:gd name="connsiteX20" fmla="*/ 97753 w 436715"/>
                        <a:gd name="connsiteY20" fmla="*/ 290571 h 294369"/>
                        <a:gd name="connsiteX21" fmla="*/ 220897 w 436715"/>
                        <a:gd name="connsiteY21" fmla="*/ 284227 h 294369"/>
                        <a:gd name="connsiteX22" fmla="*/ 330076 w 436715"/>
                        <a:gd name="connsiteY22" fmla="*/ 227128 h 294369"/>
                        <a:gd name="connsiteX23" fmla="*/ 352927 w 436715"/>
                        <a:gd name="connsiteY23" fmla="*/ 205557 h 294369"/>
                        <a:gd name="connsiteX24" fmla="*/ 368161 w 436715"/>
                        <a:gd name="connsiteY24" fmla="*/ 189062 h 294369"/>
                        <a:gd name="connsiteX25" fmla="*/ 403708 w 436715"/>
                        <a:gd name="connsiteY25" fmla="*/ 134500 h 294369"/>
                        <a:gd name="connsiteX26" fmla="*/ 413864 w 436715"/>
                        <a:gd name="connsiteY26" fmla="*/ 112929 h 294369"/>
                        <a:gd name="connsiteX27" fmla="*/ 425290 w 436715"/>
                        <a:gd name="connsiteY27" fmla="*/ 77401 h 294369"/>
                        <a:gd name="connsiteX28" fmla="*/ 436716 w 436715"/>
                        <a:gd name="connsiteY28" fmla="*/ 5075 h 294369"/>
                        <a:gd name="connsiteX29" fmla="*/ 408786 w 436715"/>
                        <a:gd name="connsiteY29" fmla="*/ 0 h 294369"/>
                        <a:gd name="connsiteX30" fmla="*/ 388473 w 436715"/>
                        <a:gd name="connsiteY30" fmla="*/ 3806 h 294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436715" h="294369">
                          <a:moveTo>
                            <a:pt x="388473" y="3806"/>
                          </a:moveTo>
                          <a:lnTo>
                            <a:pt x="387204" y="10151"/>
                          </a:lnTo>
                          <a:cubicBezTo>
                            <a:pt x="385935" y="16495"/>
                            <a:pt x="384665" y="22840"/>
                            <a:pt x="384665" y="27915"/>
                          </a:cubicBezTo>
                          <a:cubicBezTo>
                            <a:pt x="383396" y="31722"/>
                            <a:pt x="383396" y="34260"/>
                            <a:pt x="383396" y="39335"/>
                          </a:cubicBezTo>
                          <a:cubicBezTo>
                            <a:pt x="383396" y="44410"/>
                            <a:pt x="383396" y="49486"/>
                            <a:pt x="380856" y="55830"/>
                          </a:cubicBezTo>
                          <a:cubicBezTo>
                            <a:pt x="380856" y="55830"/>
                            <a:pt x="378317" y="65981"/>
                            <a:pt x="377048" y="69788"/>
                          </a:cubicBezTo>
                          <a:cubicBezTo>
                            <a:pt x="377048" y="69788"/>
                            <a:pt x="377048" y="71057"/>
                            <a:pt x="375778" y="71057"/>
                          </a:cubicBezTo>
                          <a:cubicBezTo>
                            <a:pt x="374509" y="73594"/>
                            <a:pt x="374509" y="77401"/>
                            <a:pt x="373240" y="81208"/>
                          </a:cubicBezTo>
                          <a:cubicBezTo>
                            <a:pt x="360544" y="118005"/>
                            <a:pt x="338962" y="152265"/>
                            <a:pt x="311033" y="181448"/>
                          </a:cubicBezTo>
                          <a:cubicBezTo>
                            <a:pt x="302146" y="191600"/>
                            <a:pt x="290721" y="200481"/>
                            <a:pt x="279295" y="208095"/>
                          </a:cubicBezTo>
                          <a:cubicBezTo>
                            <a:pt x="257713" y="220784"/>
                            <a:pt x="234861" y="230935"/>
                            <a:pt x="210740" y="237279"/>
                          </a:cubicBezTo>
                          <a:cubicBezTo>
                            <a:pt x="205663" y="238548"/>
                            <a:pt x="200584" y="239817"/>
                            <a:pt x="195507" y="242354"/>
                          </a:cubicBezTo>
                          <a:cubicBezTo>
                            <a:pt x="190428" y="243623"/>
                            <a:pt x="184081" y="244892"/>
                            <a:pt x="176464" y="244892"/>
                          </a:cubicBezTo>
                          <a:cubicBezTo>
                            <a:pt x="170116" y="246161"/>
                            <a:pt x="156151" y="243623"/>
                            <a:pt x="149803" y="244892"/>
                          </a:cubicBezTo>
                          <a:cubicBezTo>
                            <a:pt x="137108" y="244892"/>
                            <a:pt x="130761" y="246161"/>
                            <a:pt x="119335" y="244892"/>
                          </a:cubicBezTo>
                          <a:cubicBezTo>
                            <a:pt x="91406" y="243623"/>
                            <a:pt x="64745" y="234741"/>
                            <a:pt x="39355" y="223321"/>
                          </a:cubicBezTo>
                          <a:cubicBezTo>
                            <a:pt x="34277" y="220784"/>
                            <a:pt x="29199" y="218246"/>
                            <a:pt x="25390" y="214439"/>
                          </a:cubicBezTo>
                          <a:cubicBezTo>
                            <a:pt x="20312" y="220784"/>
                            <a:pt x="13964" y="225859"/>
                            <a:pt x="7617" y="232203"/>
                          </a:cubicBezTo>
                          <a:cubicBezTo>
                            <a:pt x="5078" y="241086"/>
                            <a:pt x="2539" y="248699"/>
                            <a:pt x="0" y="257581"/>
                          </a:cubicBezTo>
                          <a:cubicBezTo>
                            <a:pt x="2539" y="260119"/>
                            <a:pt x="6348" y="261388"/>
                            <a:pt x="10156" y="262656"/>
                          </a:cubicBezTo>
                          <a:cubicBezTo>
                            <a:pt x="36816" y="277883"/>
                            <a:pt x="68554" y="285496"/>
                            <a:pt x="97753" y="290571"/>
                          </a:cubicBezTo>
                          <a:cubicBezTo>
                            <a:pt x="138378" y="296916"/>
                            <a:pt x="181541" y="295647"/>
                            <a:pt x="220897" y="284227"/>
                          </a:cubicBezTo>
                          <a:cubicBezTo>
                            <a:pt x="261521" y="272807"/>
                            <a:pt x="298338" y="253774"/>
                            <a:pt x="330076" y="227128"/>
                          </a:cubicBezTo>
                          <a:cubicBezTo>
                            <a:pt x="335154" y="222052"/>
                            <a:pt x="345310" y="213170"/>
                            <a:pt x="352927" y="205557"/>
                          </a:cubicBezTo>
                          <a:cubicBezTo>
                            <a:pt x="360544" y="196675"/>
                            <a:pt x="368161" y="190331"/>
                            <a:pt x="368161" y="189062"/>
                          </a:cubicBezTo>
                          <a:cubicBezTo>
                            <a:pt x="383396" y="173836"/>
                            <a:pt x="394821" y="154802"/>
                            <a:pt x="403708" y="134500"/>
                          </a:cubicBezTo>
                          <a:cubicBezTo>
                            <a:pt x="407516" y="128156"/>
                            <a:pt x="411325" y="120543"/>
                            <a:pt x="413864" y="112929"/>
                          </a:cubicBezTo>
                          <a:cubicBezTo>
                            <a:pt x="417673" y="101510"/>
                            <a:pt x="422750" y="90090"/>
                            <a:pt x="425290" y="77401"/>
                          </a:cubicBezTo>
                          <a:cubicBezTo>
                            <a:pt x="431637" y="53293"/>
                            <a:pt x="434176" y="29184"/>
                            <a:pt x="436716" y="5075"/>
                          </a:cubicBezTo>
                          <a:lnTo>
                            <a:pt x="408786" y="0"/>
                          </a:lnTo>
                          <a:lnTo>
                            <a:pt x="388473" y="3806"/>
                          </a:lnTo>
                          <a:close/>
                        </a:path>
                      </a:pathLst>
                    </a:custGeom>
                    <a:solidFill>
                      <a:srgbClr val="59BDCB"/>
                    </a:solidFill>
                    <a:ln w="1269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52D30679-3AAE-0700-BA64-32A167287C48}"/>
                </a:ext>
              </a:extLst>
            </p:cNvPr>
            <p:cNvSpPr txBox="1"/>
            <p:nvPr/>
          </p:nvSpPr>
          <p:spPr>
            <a:xfrm>
              <a:off x="7812600" y="3962390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spc="0" baseline="0" dirty="0">
                  <a:ln/>
                  <a:solidFill>
                    <a:srgbClr val="59BDCB"/>
                  </a:solidFill>
                  <a:latin typeface="LondrinaSolid-Regular"/>
                  <a:sym typeface="LondrinaSolid-Regular"/>
                  <a:rtl val="0"/>
                </a:rPr>
                <a:t>3</a:t>
              </a:r>
            </a:p>
          </p:txBody>
        </p:sp>
      </p:grpSp>
      <p:sp>
        <p:nvSpPr>
          <p:cNvPr id="571" name="TextBox 570">
            <a:extLst>
              <a:ext uri="{FF2B5EF4-FFF2-40B4-BE49-F238E27FC236}">
                <a16:creationId xmlns:a16="http://schemas.microsoft.com/office/drawing/2014/main" id="{C8C052F9-E965-F19E-B298-0836540D458D}"/>
              </a:ext>
            </a:extLst>
          </p:cNvPr>
          <p:cNvSpPr txBox="1"/>
          <p:nvPr/>
        </p:nvSpPr>
        <p:spPr>
          <a:xfrm>
            <a:off x="404949" y="391886"/>
            <a:ext cx="535577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0000"/>
                </a:solidFill>
                <a:latin typeface="Londrina Solid" pitchFamily="2" charset="77"/>
              </a:rPr>
              <a:t>What is happening</a:t>
            </a:r>
          </a:p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0000"/>
                </a:solidFill>
                <a:latin typeface="Londrina Solid" pitchFamily="2" charset="77"/>
              </a:rPr>
              <a:t>this week?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B6CCCFA1-B699-54FE-A37E-980FB9970E65}"/>
              </a:ext>
            </a:extLst>
          </p:cNvPr>
          <p:cNvSpPr txBox="1"/>
          <p:nvPr/>
        </p:nvSpPr>
        <p:spPr>
          <a:xfrm>
            <a:off x="2627118" y="2254587"/>
            <a:ext cx="4197016" cy="12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How does it make you feel?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Can you describe it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in your own words?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92F4FE08-613C-06AC-2475-FE78CB20A24F}"/>
              </a:ext>
            </a:extLst>
          </p:cNvPr>
          <p:cNvSpPr txBox="1"/>
          <p:nvPr/>
        </p:nvSpPr>
        <p:spPr>
          <a:xfrm>
            <a:off x="593860" y="4794587"/>
            <a:ext cx="2656179" cy="83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What are your</a:t>
            </a:r>
            <a:b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</a:b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initial thoughts?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9416C55B-19CF-A392-995D-CBF9CDE6B80D}"/>
              </a:ext>
            </a:extLst>
          </p:cNvPr>
          <p:cNvSpPr txBox="1"/>
          <p:nvPr/>
        </p:nvSpPr>
        <p:spPr>
          <a:xfrm>
            <a:off x="4146957" y="4794587"/>
            <a:ext cx="3215269" cy="83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Share your thoughts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and listen to others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BC96FD51-B02F-31B1-6BE8-9377E7970B08}"/>
              </a:ext>
            </a:extLst>
          </p:cNvPr>
          <p:cNvSpPr txBox="1"/>
          <p:nvPr/>
        </p:nvSpPr>
        <p:spPr>
          <a:xfrm>
            <a:off x="7694829" y="4797718"/>
            <a:ext cx="3215269" cy="83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Introduce further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Londrina Solid" pitchFamily="2" charset="77"/>
              </a:rPr>
              <a:t>discussion points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CEECF84F-4EC4-BA70-78BF-786DF29C845F}"/>
              </a:ext>
            </a:extLst>
          </p:cNvPr>
          <p:cNvSpPr txBox="1"/>
          <p:nvPr/>
        </p:nvSpPr>
        <p:spPr>
          <a:xfrm>
            <a:off x="593859" y="5827329"/>
            <a:ext cx="2963987" cy="269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think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feel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prefer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know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believe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The best thing about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The worst thing about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36A44D51-A75A-FB01-6C82-503820525D12}"/>
              </a:ext>
            </a:extLst>
          </p:cNvPr>
          <p:cNvSpPr txBox="1"/>
          <p:nvPr/>
        </p:nvSpPr>
        <p:spPr>
          <a:xfrm>
            <a:off x="4146957" y="5827329"/>
            <a:ext cx="296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6000">
              <a:lnSpc>
                <a:spcPct val="98000"/>
              </a:lnSpc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Has your opinion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changed after listening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to others share theirs?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FE16EDA8-854A-9E82-E061-8B47907AFFF4}"/>
              </a:ext>
            </a:extLst>
          </p:cNvPr>
          <p:cNvSpPr txBox="1"/>
          <p:nvPr/>
        </p:nvSpPr>
        <p:spPr>
          <a:xfrm>
            <a:off x="7694829" y="5827329"/>
            <a:ext cx="2963987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respectfully disagree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see your point but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Without doubt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 see what you are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	trying to say but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Referring back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	to your point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Everyone knows that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It is clear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Inevitably</a:t>
            </a:r>
          </a:p>
          <a:p>
            <a:pPr defTabSz="216000">
              <a:lnSpc>
                <a:spcPct val="98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•	It is obvious that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57B641F3-6DCE-D872-8BE3-25AD560B178F}"/>
              </a:ext>
            </a:extLst>
          </p:cNvPr>
          <p:cNvSpPr txBox="1"/>
          <p:nvPr/>
        </p:nvSpPr>
        <p:spPr>
          <a:xfrm>
            <a:off x="11252675" y="5827329"/>
            <a:ext cx="2963987" cy="205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6000">
              <a:lnSpc>
                <a:spcPct val="98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Sentence openers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for further discussion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and debate.</a:t>
            </a:r>
          </a:p>
          <a:p>
            <a:pPr defTabSz="216000">
              <a:lnSpc>
                <a:spcPct val="98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Think about both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reasons for and against</a:t>
            </a:r>
            <a:br>
              <a:rPr lang="en-US" sz="2000" dirty="0">
                <a:solidFill>
                  <a:srgbClr val="000000"/>
                </a:solidFill>
                <a:latin typeface="Sofia Pro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Sofia Pro" pitchFamily="2" charset="0"/>
              </a:rPr>
              <a:t>your opinion/argument.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53786B44-E4B4-2946-256E-C95C1B1A5E9D}"/>
              </a:ext>
            </a:extLst>
          </p:cNvPr>
          <p:cNvSpPr txBox="1"/>
          <p:nvPr/>
        </p:nvSpPr>
        <p:spPr>
          <a:xfrm>
            <a:off x="11857729" y="8625648"/>
            <a:ext cx="3215269" cy="97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300" dirty="0">
                <a:solidFill>
                  <a:srgbClr val="000000"/>
                </a:solidFill>
                <a:latin typeface="Londrina Solid" pitchFamily="2" charset="77"/>
              </a:rPr>
              <a:t>Do you have</a:t>
            </a:r>
            <a:br>
              <a:rPr lang="en-US" sz="2300" dirty="0">
                <a:solidFill>
                  <a:srgbClr val="000000"/>
                </a:solidFill>
                <a:latin typeface="Londrina Solid" pitchFamily="2" charset="77"/>
              </a:rPr>
            </a:br>
            <a:r>
              <a:rPr lang="en-US" sz="2300" dirty="0">
                <a:solidFill>
                  <a:srgbClr val="000000"/>
                </a:solidFill>
                <a:latin typeface="Londrina Solid" pitchFamily="2" charset="77"/>
              </a:rPr>
              <a:t>different</a:t>
            </a:r>
            <a:br>
              <a:rPr lang="en-US" sz="2300" dirty="0">
                <a:solidFill>
                  <a:srgbClr val="000000"/>
                </a:solidFill>
                <a:latin typeface="Londrina Solid" pitchFamily="2" charset="77"/>
              </a:rPr>
            </a:br>
            <a:r>
              <a:rPr lang="en-US" sz="2300" dirty="0">
                <a:solidFill>
                  <a:srgbClr val="000000"/>
                </a:solidFill>
                <a:latin typeface="Londrina Solid" pitchFamily="2" charset="77"/>
              </a:rPr>
              <a:t>opinions?</a:t>
            </a:r>
          </a:p>
        </p:txBody>
      </p:sp>
      <p:grpSp>
        <p:nvGrpSpPr>
          <p:cNvPr id="2415" name="Group 2414">
            <a:extLst>
              <a:ext uri="{FF2B5EF4-FFF2-40B4-BE49-F238E27FC236}">
                <a16:creationId xmlns:a16="http://schemas.microsoft.com/office/drawing/2014/main" id="{E2B01ADA-82E5-6334-132C-914A58EF3B88}"/>
              </a:ext>
            </a:extLst>
          </p:cNvPr>
          <p:cNvGrpSpPr/>
          <p:nvPr/>
        </p:nvGrpSpPr>
        <p:grpSpPr>
          <a:xfrm>
            <a:off x="7735329" y="655742"/>
            <a:ext cx="6856963" cy="2899601"/>
            <a:chOff x="7735329" y="655742"/>
            <a:chExt cx="6856963" cy="2899601"/>
          </a:xfrm>
        </p:grpSpPr>
        <p:grpSp>
          <p:nvGrpSpPr>
            <p:cNvPr id="2414" name="Group 2413">
              <a:extLst>
                <a:ext uri="{FF2B5EF4-FFF2-40B4-BE49-F238E27FC236}">
                  <a16:creationId xmlns:a16="http://schemas.microsoft.com/office/drawing/2014/main" id="{CEC14454-575C-B630-A8BD-4CA1176EFE51}"/>
                </a:ext>
              </a:extLst>
            </p:cNvPr>
            <p:cNvGrpSpPr/>
            <p:nvPr/>
          </p:nvGrpSpPr>
          <p:grpSpPr>
            <a:xfrm>
              <a:off x="7735329" y="655742"/>
              <a:ext cx="6856963" cy="2899601"/>
              <a:chOff x="7735329" y="655742"/>
              <a:chExt cx="6856963" cy="2899601"/>
            </a:xfrm>
          </p:grpSpPr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777F04D2-9835-C99F-442E-CF5649552BE7}"/>
                  </a:ext>
                </a:extLst>
              </p:cNvPr>
              <p:cNvSpPr/>
              <p:nvPr/>
            </p:nvSpPr>
            <p:spPr>
              <a:xfrm>
                <a:off x="13772499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1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A62FC1B6-AFA8-F882-CDC9-5F31D32D676B}"/>
                  </a:ext>
                </a:extLst>
              </p:cNvPr>
              <p:cNvSpPr/>
              <p:nvPr/>
            </p:nvSpPr>
            <p:spPr>
              <a:xfrm>
                <a:off x="7735329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E7511A">
                  <a:alpha val="34000"/>
                </a:srgb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3BF61D16-5FC3-8A09-B432-D6A4C12060FF}"/>
                  </a:ext>
                </a:extLst>
              </p:cNvPr>
              <p:cNvSpPr/>
              <p:nvPr/>
            </p:nvSpPr>
            <p:spPr>
              <a:xfrm>
                <a:off x="8597782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9181BD">
                  <a:alpha val="34000"/>
                </a:srgb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9F4BFEA7-FA79-2393-1305-2DE75A0FF564}"/>
                  </a:ext>
                </a:extLst>
              </p:cNvPr>
              <p:cNvSpPr/>
              <p:nvPr/>
            </p:nvSpPr>
            <p:spPr>
              <a:xfrm>
                <a:off x="9460235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2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9ACC618C-9612-C884-3D8F-A463796B52A4}"/>
                  </a:ext>
                </a:extLst>
              </p:cNvPr>
              <p:cNvSpPr/>
              <p:nvPr/>
            </p:nvSpPr>
            <p:spPr>
              <a:xfrm>
                <a:off x="10322688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CECB03">
                  <a:alpha val="34000"/>
                </a:srgb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F4FD17B5-1831-5CEE-6C10-F4845AE9BCD8}"/>
                  </a:ext>
                </a:extLst>
              </p:cNvPr>
              <p:cNvSpPr/>
              <p:nvPr/>
            </p:nvSpPr>
            <p:spPr>
              <a:xfrm>
                <a:off x="11185141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4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A1E9FA61-D4E1-C5AA-F9B5-DF1D6EACF83F}"/>
                  </a:ext>
                </a:extLst>
              </p:cNvPr>
              <p:cNvSpPr/>
              <p:nvPr/>
            </p:nvSpPr>
            <p:spPr>
              <a:xfrm>
                <a:off x="12047594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3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40A635E6-22AD-B3BD-5004-F6A7F7D71084}"/>
                  </a:ext>
                </a:extLst>
              </p:cNvPr>
              <p:cNvSpPr/>
              <p:nvPr/>
            </p:nvSpPr>
            <p:spPr>
              <a:xfrm>
                <a:off x="12910047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bg2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42E8BFC-8A1F-F066-BFE0-0256EF1736FF}"/>
                  </a:ext>
                </a:extLst>
              </p:cNvPr>
              <p:cNvSpPr/>
              <p:nvPr/>
            </p:nvSpPr>
            <p:spPr>
              <a:xfrm>
                <a:off x="7735329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E7511A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BB3E5B3B-A12F-4018-C025-EB9D719F77E9}"/>
                  </a:ext>
                </a:extLst>
              </p:cNvPr>
              <p:cNvSpPr/>
              <p:nvPr/>
            </p:nvSpPr>
            <p:spPr>
              <a:xfrm>
                <a:off x="8597782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9181BD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845570BA-3560-67B4-CC55-D19EFF8F705D}"/>
                  </a:ext>
                </a:extLst>
              </p:cNvPr>
              <p:cNvSpPr/>
              <p:nvPr/>
            </p:nvSpPr>
            <p:spPr>
              <a:xfrm>
                <a:off x="9460235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2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92DB89E1-24AD-8F5C-8FC8-3ED6915E56DE}"/>
                  </a:ext>
                </a:extLst>
              </p:cNvPr>
              <p:cNvSpPr/>
              <p:nvPr/>
            </p:nvSpPr>
            <p:spPr>
              <a:xfrm>
                <a:off x="10322688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CECB03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B0C6CF5A-8378-8014-F202-03AC14E8AF38}"/>
                  </a:ext>
                </a:extLst>
              </p:cNvPr>
              <p:cNvSpPr/>
              <p:nvPr/>
            </p:nvSpPr>
            <p:spPr>
              <a:xfrm>
                <a:off x="11185141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4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A1FBE2B4-C07C-AB9E-E3AF-30D1CB26B7DE}"/>
                  </a:ext>
                </a:extLst>
              </p:cNvPr>
              <p:cNvSpPr/>
              <p:nvPr/>
            </p:nvSpPr>
            <p:spPr>
              <a:xfrm>
                <a:off x="12047594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3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525A202-4AEB-8C7E-D807-78C7AB90B009}"/>
                  </a:ext>
                </a:extLst>
              </p:cNvPr>
              <p:cNvSpPr/>
              <p:nvPr/>
            </p:nvSpPr>
            <p:spPr>
              <a:xfrm>
                <a:off x="12910047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bg2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33049E05-40F9-CB70-F442-90C32C649C1F}"/>
                  </a:ext>
                </a:extLst>
              </p:cNvPr>
              <p:cNvSpPr/>
              <p:nvPr/>
            </p:nvSpPr>
            <p:spPr>
              <a:xfrm>
                <a:off x="13772499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1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3" name="Group 2412">
              <a:extLst>
                <a:ext uri="{FF2B5EF4-FFF2-40B4-BE49-F238E27FC236}">
                  <a16:creationId xmlns:a16="http://schemas.microsoft.com/office/drawing/2014/main" id="{8E2639A0-1676-A217-FAD6-9E04BFDEB766}"/>
                </a:ext>
              </a:extLst>
            </p:cNvPr>
            <p:cNvGrpSpPr/>
            <p:nvPr/>
          </p:nvGrpSpPr>
          <p:grpSpPr>
            <a:xfrm>
              <a:off x="7781574" y="822790"/>
              <a:ext cx="6776700" cy="2542880"/>
              <a:chOff x="7781574" y="822790"/>
              <a:chExt cx="6776700" cy="2542880"/>
            </a:xfrm>
          </p:grpSpPr>
          <p:sp>
            <p:nvSpPr>
              <p:cNvPr id="1548" name="TextBox 1547">
                <a:extLst>
                  <a:ext uri="{FF2B5EF4-FFF2-40B4-BE49-F238E27FC236}">
                    <a16:creationId xmlns:a16="http://schemas.microsoft.com/office/drawing/2014/main" id="{08E3F1EB-2501-A3A9-713A-EBF17A586815}"/>
                  </a:ext>
                </a:extLst>
              </p:cNvPr>
              <p:cNvSpPr txBox="1"/>
              <p:nvPr/>
            </p:nvSpPr>
            <p:spPr>
              <a:xfrm>
                <a:off x="13329481" y="822790"/>
                <a:ext cx="83425" cy="149246"/>
              </a:xfrm>
              <a:custGeom>
                <a:avLst/>
                <a:gdLst/>
                <a:ahLst/>
                <a:cxnLst/>
                <a:rect l="l" t="t" r="r" b="b"/>
                <a:pathLst>
                  <a:path w="120901" h="216289">
                    <a:moveTo>
                      <a:pt x="32615" y="0"/>
                    </a:moveTo>
                    <a:cubicBezTo>
                      <a:pt x="35961" y="0"/>
                      <a:pt x="38913" y="197"/>
                      <a:pt x="41473" y="590"/>
                    </a:cubicBezTo>
                    <a:lnTo>
                      <a:pt x="41473" y="65256"/>
                    </a:lnTo>
                    <a:cubicBezTo>
                      <a:pt x="41473" y="71752"/>
                      <a:pt x="41325" y="78641"/>
                      <a:pt x="41029" y="85925"/>
                    </a:cubicBezTo>
                    <a:cubicBezTo>
                      <a:pt x="40735" y="93208"/>
                      <a:pt x="40883" y="99114"/>
                      <a:pt x="41473" y="103641"/>
                    </a:cubicBezTo>
                    <a:cubicBezTo>
                      <a:pt x="44819" y="100689"/>
                      <a:pt x="47723" y="97441"/>
                      <a:pt x="50183" y="93897"/>
                    </a:cubicBezTo>
                    <a:cubicBezTo>
                      <a:pt x="52645" y="90354"/>
                      <a:pt x="54957" y="86762"/>
                      <a:pt x="57123" y="83120"/>
                    </a:cubicBezTo>
                    <a:cubicBezTo>
                      <a:pt x="59287" y="79478"/>
                      <a:pt x="61503" y="75787"/>
                      <a:pt x="63767" y="72047"/>
                    </a:cubicBezTo>
                    <a:cubicBezTo>
                      <a:pt x="66029" y="68307"/>
                      <a:pt x="68639" y="64764"/>
                      <a:pt x="71591" y="61417"/>
                    </a:cubicBezTo>
                    <a:cubicBezTo>
                      <a:pt x="74149" y="62401"/>
                      <a:pt x="77497" y="62943"/>
                      <a:pt x="81631" y="63041"/>
                    </a:cubicBezTo>
                    <a:cubicBezTo>
                      <a:pt x="85765" y="63140"/>
                      <a:pt x="90045" y="63140"/>
                      <a:pt x="94475" y="63041"/>
                    </a:cubicBezTo>
                    <a:cubicBezTo>
                      <a:pt x="98903" y="62943"/>
                      <a:pt x="103283" y="62746"/>
                      <a:pt x="107615" y="62451"/>
                    </a:cubicBezTo>
                    <a:cubicBezTo>
                      <a:pt x="111945" y="62155"/>
                      <a:pt x="115489" y="62106"/>
                      <a:pt x="118245" y="62303"/>
                    </a:cubicBezTo>
                    <a:cubicBezTo>
                      <a:pt x="110961" y="73523"/>
                      <a:pt x="103087" y="84596"/>
                      <a:pt x="94623" y="95521"/>
                    </a:cubicBezTo>
                    <a:cubicBezTo>
                      <a:pt x="86157" y="106447"/>
                      <a:pt x="77791" y="117421"/>
                      <a:pt x="69523" y="128444"/>
                    </a:cubicBezTo>
                    <a:cubicBezTo>
                      <a:pt x="78383" y="142815"/>
                      <a:pt x="87289" y="157037"/>
                      <a:pt x="96247" y="171112"/>
                    </a:cubicBezTo>
                    <a:cubicBezTo>
                      <a:pt x="105203" y="185187"/>
                      <a:pt x="113421" y="199803"/>
                      <a:pt x="120901" y="214960"/>
                    </a:cubicBezTo>
                    <a:cubicBezTo>
                      <a:pt x="118145" y="214960"/>
                      <a:pt x="114651" y="215108"/>
                      <a:pt x="110419" y="215403"/>
                    </a:cubicBezTo>
                    <a:cubicBezTo>
                      <a:pt x="106187" y="215698"/>
                      <a:pt x="101807" y="215944"/>
                      <a:pt x="97279" y="216141"/>
                    </a:cubicBezTo>
                    <a:cubicBezTo>
                      <a:pt x="92753" y="216338"/>
                      <a:pt x="88373" y="216338"/>
                      <a:pt x="84141" y="216141"/>
                    </a:cubicBezTo>
                    <a:cubicBezTo>
                      <a:pt x="79907" y="215944"/>
                      <a:pt x="76315" y="215551"/>
                      <a:pt x="73363" y="214960"/>
                    </a:cubicBezTo>
                    <a:cubicBezTo>
                      <a:pt x="70409" y="210236"/>
                      <a:pt x="67703" y="205413"/>
                      <a:pt x="65243" y="200492"/>
                    </a:cubicBezTo>
                    <a:cubicBezTo>
                      <a:pt x="62781" y="195570"/>
                      <a:pt x="60371" y="190698"/>
                      <a:pt x="58009" y="185875"/>
                    </a:cubicBezTo>
                    <a:cubicBezTo>
                      <a:pt x="55647" y="181053"/>
                      <a:pt x="53137" y="176279"/>
                      <a:pt x="50479" y="171555"/>
                    </a:cubicBezTo>
                    <a:cubicBezTo>
                      <a:pt x="47821" y="166830"/>
                      <a:pt x="44819" y="162303"/>
                      <a:pt x="41473" y="157972"/>
                    </a:cubicBezTo>
                    <a:cubicBezTo>
                      <a:pt x="41473" y="161515"/>
                      <a:pt x="41571" y="165649"/>
                      <a:pt x="41769" y="170374"/>
                    </a:cubicBezTo>
                    <a:cubicBezTo>
                      <a:pt x="41965" y="175098"/>
                      <a:pt x="42063" y="180019"/>
                      <a:pt x="42063" y="185137"/>
                    </a:cubicBezTo>
                    <a:cubicBezTo>
                      <a:pt x="42063" y="190255"/>
                      <a:pt x="41965" y="195423"/>
                      <a:pt x="41769" y="200639"/>
                    </a:cubicBezTo>
                    <a:cubicBezTo>
                      <a:pt x="41571" y="205856"/>
                      <a:pt x="41079" y="210629"/>
                      <a:pt x="40291" y="214960"/>
                    </a:cubicBezTo>
                    <a:cubicBezTo>
                      <a:pt x="38127" y="214763"/>
                      <a:pt x="35419" y="214714"/>
                      <a:pt x="32171" y="214812"/>
                    </a:cubicBezTo>
                    <a:cubicBezTo>
                      <a:pt x="28923" y="214911"/>
                      <a:pt x="25529" y="215059"/>
                      <a:pt x="21985" y="215255"/>
                    </a:cubicBezTo>
                    <a:cubicBezTo>
                      <a:pt x="18441" y="215452"/>
                      <a:pt x="14849" y="215551"/>
                      <a:pt x="11207" y="215551"/>
                    </a:cubicBezTo>
                    <a:cubicBezTo>
                      <a:pt x="7565" y="215551"/>
                      <a:pt x="4269" y="215354"/>
                      <a:pt x="1315" y="214960"/>
                    </a:cubicBezTo>
                    <a:cubicBezTo>
                      <a:pt x="-63" y="178346"/>
                      <a:pt x="-357" y="142421"/>
                      <a:pt x="429" y="107185"/>
                    </a:cubicBezTo>
                    <a:cubicBezTo>
                      <a:pt x="1217" y="71949"/>
                      <a:pt x="1513" y="36417"/>
                      <a:pt x="1315" y="590"/>
                    </a:cubicBezTo>
                    <a:cubicBezTo>
                      <a:pt x="4269" y="590"/>
                      <a:pt x="7565" y="541"/>
                      <a:pt x="11207" y="443"/>
                    </a:cubicBezTo>
                    <a:cubicBezTo>
                      <a:pt x="14849" y="344"/>
                      <a:pt x="18491" y="246"/>
                      <a:pt x="22133" y="148"/>
                    </a:cubicBezTo>
                    <a:cubicBezTo>
                      <a:pt x="25775" y="49"/>
                      <a:pt x="29269" y="0"/>
                      <a:pt x="326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7" name="TextBox 1546">
                <a:extLst>
                  <a:ext uri="{FF2B5EF4-FFF2-40B4-BE49-F238E27FC236}">
                    <a16:creationId xmlns:a16="http://schemas.microsoft.com/office/drawing/2014/main" id="{596BA230-3BFC-3D31-7D81-03C63CA08B04}"/>
                  </a:ext>
                </a:extLst>
              </p:cNvPr>
              <p:cNvSpPr txBox="1"/>
              <p:nvPr/>
            </p:nvSpPr>
            <p:spPr>
              <a:xfrm>
                <a:off x="9511701" y="822858"/>
                <a:ext cx="77958" cy="149008"/>
              </a:xfrm>
              <a:custGeom>
                <a:avLst/>
                <a:gdLst/>
                <a:ahLst/>
                <a:cxnLst/>
                <a:rect l="l" t="t" r="r" b="b"/>
                <a:pathLst>
                  <a:path w="112978" h="215944">
                    <a:moveTo>
                      <a:pt x="36614" y="49"/>
                    </a:moveTo>
                    <a:cubicBezTo>
                      <a:pt x="38188" y="147"/>
                      <a:pt x="38976" y="491"/>
                      <a:pt x="38976" y="1082"/>
                    </a:cubicBezTo>
                    <a:cubicBezTo>
                      <a:pt x="39172" y="2066"/>
                      <a:pt x="39270" y="4674"/>
                      <a:pt x="39270" y="8907"/>
                    </a:cubicBezTo>
                    <a:cubicBezTo>
                      <a:pt x="39270" y="13139"/>
                      <a:pt x="39270" y="18159"/>
                      <a:pt x="39270" y="23966"/>
                    </a:cubicBezTo>
                    <a:cubicBezTo>
                      <a:pt x="39270" y="29773"/>
                      <a:pt x="39270" y="35974"/>
                      <a:pt x="39270" y="42568"/>
                    </a:cubicBezTo>
                    <a:cubicBezTo>
                      <a:pt x="39270" y="49163"/>
                      <a:pt x="39270" y="55314"/>
                      <a:pt x="39270" y="61023"/>
                    </a:cubicBezTo>
                    <a:cubicBezTo>
                      <a:pt x="39270" y="66731"/>
                      <a:pt x="39270" y="71653"/>
                      <a:pt x="39270" y="75787"/>
                    </a:cubicBezTo>
                    <a:cubicBezTo>
                      <a:pt x="39270" y="79920"/>
                      <a:pt x="39270" y="82381"/>
                      <a:pt x="39270" y="83168"/>
                    </a:cubicBezTo>
                    <a:cubicBezTo>
                      <a:pt x="40256" y="82578"/>
                      <a:pt x="41486" y="81889"/>
                      <a:pt x="42962" y="81101"/>
                    </a:cubicBezTo>
                    <a:cubicBezTo>
                      <a:pt x="44438" y="80314"/>
                      <a:pt x="45668" y="79527"/>
                      <a:pt x="46652" y="78739"/>
                    </a:cubicBezTo>
                    <a:cubicBezTo>
                      <a:pt x="50786" y="75787"/>
                      <a:pt x="55412" y="73424"/>
                      <a:pt x="60530" y="71653"/>
                    </a:cubicBezTo>
                    <a:cubicBezTo>
                      <a:pt x="65648" y="69881"/>
                      <a:pt x="70914" y="68897"/>
                      <a:pt x="76328" y="68700"/>
                    </a:cubicBezTo>
                    <a:cubicBezTo>
                      <a:pt x="81742" y="68503"/>
                      <a:pt x="87008" y="69094"/>
                      <a:pt x="92126" y="70472"/>
                    </a:cubicBezTo>
                    <a:cubicBezTo>
                      <a:pt x="97244" y="71850"/>
                      <a:pt x="101870" y="74310"/>
                      <a:pt x="106004" y="77853"/>
                    </a:cubicBezTo>
                    <a:cubicBezTo>
                      <a:pt x="107972" y="79625"/>
                      <a:pt x="109498" y="83316"/>
                      <a:pt x="110580" y="88926"/>
                    </a:cubicBezTo>
                    <a:cubicBezTo>
                      <a:pt x="111662" y="94537"/>
                      <a:pt x="112352" y="101279"/>
                      <a:pt x="112646" y="109153"/>
                    </a:cubicBezTo>
                    <a:cubicBezTo>
                      <a:pt x="112942" y="117027"/>
                      <a:pt x="113040" y="125639"/>
                      <a:pt x="112942" y="134989"/>
                    </a:cubicBezTo>
                    <a:cubicBezTo>
                      <a:pt x="112844" y="144340"/>
                      <a:pt x="112696" y="153788"/>
                      <a:pt x="112500" y="163336"/>
                    </a:cubicBezTo>
                    <a:cubicBezTo>
                      <a:pt x="112302" y="172883"/>
                      <a:pt x="112106" y="182086"/>
                      <a:pt x="111908" y="190944"/>
                    </a:cubicBezTo>
                    <a:cubicBezTo>
                      <a:pt x="111712" y="199802"/>
                      <a:pt x="111810" y="207578"/>
                      <a:pt x="112204" y="214271"/>
                    </a:cubicBezTo>
                    <a:cubicBezTo>
                      <a:pt x="105314" y="215255"/>
                      <a:pt x="99162" y="215698"/>
                      <a:pt x="93750" y="215599"/>
                    </a:cubicBezTo>
                    <a:cubicBezTo>
                      <a:pt x="88336" y="215501"/>
                      <a:pt x="82184" y="215452"/>
                      <a:pt x="75294" y="215452"/>
                    </a:cubicBezTo>
                    <a:cubicBezTo>
                      <a:pt x="74900" y="210924"/>
                      <a:pt x="74704" y="205806"/>
                      <a:pt x="74704" y="200097"/>
                    </a:cubicBezTo>
                    <a:cubicBezTo>
                      <a:pt x="74704" y="194389"/>
                      <a:pt x="74754" y="188483"/>
                      <a:pt x="74852" y="182381"/>
                    </a:cubicBezTo>
                    <a:cubicBezTo>
                      <a:pt x="74950" y="176278"/>
                      <a:pt x="74950" y="170176"/>
                      <a:pt x="74852" y="164074"/>
                    </a:cubicBezTo>
                    <a:cubicBezTo>
                      <a:pt x="74754" y="157971"/>
                      <a:pt x="74508" y="152263"/>
                      <a:pt x="74114" y="146948"/>
                    </a:cubicBezTo>
                    <a:cubicBezTo>
                      <a:pt x="73916" y="144586"/>
                      <a:pt x="73720" y="141977"/>
                      <a:pt x="73522" y="139123"/>
                    </a:cubicBezTo>
                    <a:cubicBezTo>
                      <a:pt x="73326" y="136269"/>
                      <a:pt x="72982" y="133464"/>
                      <a:pt x="72490" y="130708"/>
                    </a:cubicBezTo>
                    <a:cubicBezTo>
                      <a:pt x="71998" y="127952"/>
                      <a:pt x="71308" y="125491"/>
                      <a:pt x="70422" y="123326"/>
                    </a:cubicBezTo>
                    <a:cubicBezTo>
                      <a:pt x="69536" y="121160"/>
                      <a:pt x="68306" y="119487"/>
                      <a:pt x="66732" y="118306"/>
                    </a:cubicBezTo>
                    <a:cubicBezTo>
                      <a:pt x="66534" y="118109"/>
                      <a:pt x="66338" y="118011"/>
                      <a:pt x="66140" y="118011"/>
                    </a:cubicBezTo>
                    <a:cubicBezTo>
                      <a:pt x="65944" y="118011"/>
                      <a:pt x="65748" y="117912"/>
                      <a:pt x="65550" y="117716"/>
                    </a:cubicBezTo>
                    <a:cubicBezTo>
                      <a:pt x="63976" y="116928"/>
                      <a:pt x="61662" y="116288"/>
                      <a:pt x="58612" y="115796"/>
                    </a:cubicBezTo>
                    <a:cubicBezTo>
                      <a:pt x="55560" y="115304"/>
                      <a:pt x="52558" y="115501"/>
                      <a:pt x="49606" y="116387"/>
                    </a:cubicBezTo>
                    <a:cubicBezTo>
                      <a:pt x="46652" y="117273"/>
                      <a:pt x="43996" y="119044"/>
                      <a:pt x="41634" y="121702"/>
                    </a:cubicBezTo>
                    <a:cubicBezTo>
                      <a:pt x="39270" y="124359"/>
                      <a:pt x="37892" y="128345"/>
                      <a:pt x="37500" y="133660"/>
                    </a:cubicBezTo>
                    <a:cubicBezTo>
                      <a:pt x="37106" y="140550"/>
                      <a:pt x="37008" y="147292"/>
                      <a:pt x="37204" y="153887"/>
                    </a:cubicBezTo>
                    <a:cubicBezTo>
                      <a:pt x="37400" y="160481"/>
                      <a:pt x="37646" y="167076"/>
                      <a:pt x="37942" y="173670"/>
                    </a:cubicBezTo>
                    <a:cubicBezTo>
                      <a:pt x="38238" y="180265"/>
                      <a:pt x="38386" y="186810"/>
                      <a:pt x="38386" y="193306"/>
                    </a:cubicBezTo>
                    <a:cubicBezTo>
                      <a:pt x="38386" y="199802"/>
                      <a:pt x="37992" y="206298"/>
                      <a:pt x="37204" y="212794"/>
                    </a:cubicBezTo>
                    <a:lnTo>
                      <a:pt x="37204" y="213975"/>
                    </a:lnTo>
                    <a:cubicBezTo>
                      <a:pt x="33858" y="214960"/>
                      <a:pt x="30954" y="215550"/>
                      <a:pt x="28494" y="215747"/>
                    </a:cubicBezTo>
                    <a:cubicBezTo>
                      <a:pt x="26032" y="215944"/>
                      <a:pt x="23522" y="215993"/>
                      <a:pt x="20964" y="215895"/>
                    </a:cubicBezTo>
                    <a:cubicBezTo>
                      <a:pt x="18404" y="215796"/>
                      <a:pt x="15550" y="215648"/>
                      <a:pt x="12400" y="215452"/>
                    </a:cubicBezTo>
                    <a:cubicBezTo>
                      <a:pt x="9252" y="215255"/>
                      <a:pt x="5314" y="215353"/>
                      <a:pt x="590" y="215747"/>
                    </a:cubicBezTo>
                    <a:cubicBezTo>
                      <a:pt x="590" y="207676"/>
                      <a:pt x="540" y="197981"/>
                      <a:pt x="442" y="186662"/>
                    </a:cubicBezTo>
                    <a:cubicBezTo>
                      <a:pt x="344" y="175343"/>
                      <a:pt x="246" y="163188"/>
                      <a:pt x="146" y="150196"/>
                    </a:cubicBezTo>
                    <a:cubicBezTo>
                      <a:pt x="48" y="137204"/>
                      <a:pt x="0" y="123769"/>
                      <a:pt x="0" y="109891"/>
                    </a:cubicBezTo>
                    <a:cubicBezTo>
                      <a:pt x="0" y="96013"/>
                      <a:pt x="0" y="82479"/>
                      <a:pt x="0" y="69290"/>
                    </a:cubicBezTo>
                    <a:cubicBezTo>
                      <a:pt x="0" y="56102"/>
                      <a:pt x="48" y="43651"/>
                      <a:pt x="146" y="31938"/>
                    </a:cubicBezTo>
                    <a:cubicBezTo>
                      <a:pt x="246" y="20226"/>
                      <a:pt x="394" y="10039"/>
                      <a:pt x="590" y="1377"/>
                    </a:cubicBezTo>
                    <a:cubicBezTo>
                      <a:pt x="2952" y="1574"/>
                      <a:pt x="4920" y="1722"/>
                      <a:pt x="6496" y="1820"/>
                    </a:cubicBezTo>
                    <a:cubicBezTo>
                      <a:pt x="8070" y="1919"/>
                      <a:pt x="9546" y="1968"/>
                      <a:pt x="10924" y="1968"/>
                    </a:cubicBezTo>
                    <a:cubicBezTo>
                      <a:pt x="12302" y="1968"/>
                      <a:pt x="13778" y="1919"/>
                      <a:pt x="15354" y="1820"/>
                    </a:cubicBezTo>
                    <a:cubicBezTo>
                      <a:pt x="16928" y="1722"/>
                      <a:pt x="18896" y="1574"/>
                      <a:pt x="21260" y="1377"/>
                    </a:cubicBezTo>
                    <a:cubicBezTo>
                      <a:pt x="22046" y="1377"/>
                      <a:pt x="23424" y="1230"/>
                      <a:pt x="25394" y="934"/>
                    </a:cubicBezTo>
                    <a:cubicBezTo>
                      <a:pt x="27362" y="639"/>
                      <a:pt x="29330" y="393"/>
                      <a:pt x="31298" y="196"/>
                    </a:cubicBezTo>
                    <a:cubicBezTo>
                      <a:pt x="33268" y="-1"/>
                      <a:pt x="35038" y="-50"/>
                      <a:pt x="36614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6" name="TextBox 1545">
                <a:extLst>
                  <a:ext uri="{FF2B5EF4-FFF2-40B4-BE49-F238E27FC236}">
                    <a16:creationId xmlns:a16="http://schemas.microsoft.com/office/drawing/2014/main" id="{5ED17784-5CCA-37EC-771E-8244EDC96751}"/>
                  </a:ext>
                </a:extLst>
              </p:cNvPr>
              <p:cNvSpPr txBox="1"/>
              <p:nvPr/>
            </p:nvSpPr>
            <p:spPr>
              <a:xfrm>
                <a:off x="13053528" y="822858"/>
                <a:ext cx="77958" cy="149008"/>
              </a:xfrm>
              <a:custGeom>
                <a:avLst/>
                <a:gdLst/>
                <a:ahLst/>
                <a:cxnLst/>
                <a:rect l="l" t="t" r="r" b="b"/>
                <a:pathLst>
                  <a:path w="112978" h="215944">
                    <a:moveTo>
                      <a:pt x="36614" y="49"/>
                    </a:moveTo>
                    <a:cubicBezTo>
                      <a:pt x="38188" y="147"/>
                      <a:pt x="38976" y="491"/>
                      <a:pt x="38976" y="1082"/>
                    </a:cubicBezTo>
                    <a:cubicBezTo>
                      <a:pt x="39172" y="2066"/>
                      <a:pt x="39270" y="4674"/>
                      <a:pt x="39270" y="8907"/>
                    </a:cubicBezTo>
                    <a:cubicBezTo>
                      <a:pt x="39270" y="13139"/>
                      <a:pt x="39270" y="18159"/>
                      <a:pt x="39270" y="23966"/>
                    </a:cubicBezTo>
                    <a:cubicBezTo>
                      <a:pt x="39270" y="29773"/>
                      <a:pt x="39270" y="35974"/>
                      <a:pt x="39270" y="42568"/>
                    </a:cubicBezTo>
                    <a:cubicBezTo>
                      <a:pt x="39270" y="49163"/>
                      <a:pt x="39270" y="55314"/>
                      <a:pt x="39270" y="61023"/>
                    </a:cubicBezTo>
                    <a:cubicBezTo>
                      <a:pt x="39270" y="66731"/>
                      <a:pt x="39270" y="71653"/>
                      <a:pt x="39270" y="75787"/>
                    </a:cubicBezTo>
                    <a:cubicBezTo>
                      <a:pt x="39270" y="79920"/>
                      <a:pt x="39270" y="82381"/>
                      <a:pt x="39270" y="83168"/>
                    </a:cubicBezTo>
                    <a:cubicBezTo>
                      <a:pt x="40256" y="82578"/>
                      <a:pt x="41486" y="81889"/>
                      <a:pt x="42962" y="81101"/>
                    </a:cubicBezTo>
                    <a:cubicBezTo>
                      <a:pt x="44438" y="80314"/>
                      <a:pt x="45668" y="79527"/>
                      <a:pt x="46652" y="78739"/>
                    </a:cubicBezTo>
                    <a:cubicBezTo>
                      <a:pt x="50786" y="75787"/>
                      <a:pt x="55412" y="73424"/>
                      <a:pt x="60530" y="71653"/>
                    </a:cubicBezTo>
                    <a:cubicBezTo>
                      <a:pt x="65648" y="69881"/>
                      <a:pt x="70914" y="68897"/>
                      <a:pt x="76328" y="68700"/>
                    </a:cubicBezTo>
                    <a:cubicBezTo>
                      <a:pt x="81742" y="68503"/>
                      <a:pt x="87008" y="69094"/>
                      <a:pt x="92126" y="70472"/>
                    </a:cubicBezTo>
                    <a:cubicBezTo>
                      <a:pt x="97244" y="71850"/>
                      <a:pt x="101870" y="74310"/>
                      <a:pt x="106004" y="77853"/>
                    </a:cubicBezTo>
                    <a:cubicBezTo>
                      <a:pt x="107972" y="79625"/>
                      <a:pt x="109498" y="83316"/>
                      <a:pt x="110580" y="88926"/>
                    </a:cubicBezTo>
                    <a:cubicBezTo>
                      <a:pt x="111662" y="94537"/>
                      <a:pt x="112352" y="101279"/>
                      <a:pt x="112646" y="109153"/>
                    </a:cubicBezTo>
                    <a:cubicBezTo>
                      <a:pt x="112942" y="117027"/>
                      <a:pt x="113040" y="125639"/>
                      <a:pt x="112942" y="134989"/>
                    </a:cubicBezTo>
                    <a:cubicBezTo>
                      <a:pt x="112844" y="144340"/>
                      <a:pt x="112696" y="153788"/>
                      <a:pt x="112500" y="163336"/>
                    </a:cubicBezTo>
                    <a:cubicBezTo>
                      <a:pt x="112302" y="172883"/>
                      <a:pt x="112106" y="182086"/>
                      <a:pt x="111908" y="190944"/>
                    </a:cubicBezTo>
                    <a:cubicBezTo>
                      <a:pt x="111712" y="199802"/>
                      <a:pt x="111810" y="207578"/>
                      <a:pt x="112204" y="214271"/>
                    </a:cubicBezTo>
                    <a:cubicBezTo>
                      <a:pt x="105314" y="215255"/>
                      <a:pt x="99162" y="215698"/>
                      <a:pt x="93750" y="215599"/>
                    </a:cubicBezTo>
                    <a:cubicBezTo>
                      <a:pt x="88336" y="215501"/>
                      <a:pt x="82184" y="215452"/>
                      <a:pt x="75294" y="215452"/>
                    </a:cubicBezTo>
                    <a:cubicBezTo>
                      <a:pt x="74900" y="210924"/>
                      <a:pt x="74704" y="205806"/>
                      <a:pt x="74704" y="200097"/>
                    </a:cubicBezTo>
                    <a:cubicBezTo>
                      <a:pt x="74704" y="194389"/>
                      <a:pt x="74754" y="188483"/>
                      <a:pt x="74852" y="182381"/>
                    </a:cubicBezTo>
                    <a:cubicBezTo>
                      <a:pt x="74950" y="176278"/>
                      <a:pt x="74950" y="170176"/>
                      <a:pt x="74852" y="164074"/>
                    </a:cubicBezTo>
                    <a:cubicBezTo>
                      <a:pt x="74754" y="157971"/>
                      <a:pt x="74508" y="152263"/>
                      <a:pt x="74114" y="146948"/>
                    </a:cubicBezTo>
                    <a:cubicBezTo>
                      <a:pt x="73916" y="144586"/>
                      <a:pt x="73720" y="141977"/>
                      <a:pt x="73522" y="139123"/>
                    </a:cubicBezTo>
                    <a:cubicBezTo>
                      <a:pt x="73326" y="136269"/>
                      <a:pt x="72982" y="133464"/>
                      <a:pt x="72490" y="130708"/>
                    </a:cubicBezTo>
                    <a:cubicBezTo>
                      <a:pt x="71998" y="127952"/>
                      <a:pt x="71308" y="125491"/>
                      <a:pt x="70422" y="123326"/>
                    </a:cubicBezTo>
                    <a:cubicBezTo>
                      <a:pt x="69536" y="121160"/>
                      <a:pt x="68306" y="119487"/>
                      <a:pt x="66732" y="118306"/>
                    </a:cubicBezTo>
                    <a:cubicBezTo>
                      <a:pt x="66534" y="118109"/>
                      <a:pt x="66338" y="118011"/>
                      <a:pt x="66140" y="118011"/>
                    </a:cubicBezTo>
                    <a:cubicBezTo>
                      <a:pt x="65944" y="118011"/>
                      <a:pt x="65748" y="117912"/>
                      <a:pt x="65550" y="117716"/>
                    </a:cubicBezTo>
                    <a:cubicBezTo>
                      <a:pt x="63976" y="116928"/>
                      <a:pt x="61662" y="116288"/>
                      <a:pt x="58612" y="115796"/>
                    </a:cubicBezTo>
                    <a:cubicBezTo>
                      <a:pt x="55560" y="115304"/>
                      <a:pt x="52558" y="115501"/>
                      <a:pt x="49606" y="116387"/>
                    </a:cubicBezTo>
                    <a:cubicBezTo>
                      <a:pt x="46652" y="117273"/>
                      <a:pt x="43996" y="119044"/>
                      <a:pt x="41634" y="121702"/>
                    </a:cubicBezTo>
                    <a:cubicBezTo>
                      <a:pt x="39270" y="124359"/>
                      <a:pt x="37892" y="128345"/>
                      <a:pt x="37500" y="133660"/>
                    </a:cubicBezTo>
                    <a:cubicBezTo>
                      <a:pt x="37106" y="140550"/>
                      <a:pt x="37008" y="147292"/>
                      <a:pt x="37204" y="153887"/>
                    </a:cubicBezTo>
                    <a:cubicBezTo>
                      <a:pt x="37400" y="160481"/>
                      <a:pt x="37646" y="167076"/>
                      <a:pt x="37942" y="173670"/>
                    </a:cubicBezTo>
                    <a:cubicBezTo>
                      <a:pt x="38238" y="180265"/>
                      <a:pt x="38386" y="186810"/>
                      <a:pt x="38386" y="193306"/>
                    </a:cubicBezTo>
                    <a:cubicBezTo>
                      <a:pt x="38386" y="199802"/>
                      <a:pt x="37992" y="206298"/>
                      <a:pt x="37204" y="212794"/>
                    </a:cubicBezTo>
                    <a:lnTo>
                      <a:pt x="37204" y="213975"/>
                    </a:lnTo>
                    <a:cubicBezTo>
                      <a:pt x="33858" y="214960"/>
                      <a:pt x="30954" y="215550"/>
                      <a:pt x="28494" y="215747"/>
                    </a:cubicBezTo>
                    <a:cubicBezTo>
                      <a:pt x="26032" y="215944"/>
                      <a:pt x="23522" y="215993"/>
                      <a:pt x="20964" y="215895"/>
                    </a:cubicBezTo>
                    <a:cubicBezTo>
                      <a:pt x="18404" y="215796"/>
                      <a:pt x="15550" y="215648"/>
                      <a:pt x="12400" y="215452"/>
                    </a:cubicBezTo>
                    <a:cubicBezTo>
                      <a:pt x="9252" y="215255"/>
                      <a:pt x="5314" y="215353"/>
                      <a:pt x="590" y="215747"/>
                    </a:cubicBezTo>
                    <a:cubicBezTo>
                      <a:pt x="590" y="207676"/>
                      <a:pt x="540" y="197981"/>
                      <a:pt x="442" y="186662"/>
                    </a:cubicBezTo>
                    <a:cubicBezTo>
                      <a:pt x="344" y="175343"/>
                      <a:pt x="246" y="163188"/>
                      <a:pt x="148" y="150196"/>
                    </a:cubicBezTo>
                    <a:cubicBezTo>
                      <a:pt x="48" y="137204"/>
                      <a:pt x="0" y="123769"/>
                      <a:pt x="0" y="109891"/>
                    </a:cubicBezTo>
                    <a:cubicBezTo>
                      <a:pt x="0" y="96013"/>
                      <a:pt x="0" y="82479"/>
                      <a:pt x="0" y="69290"/>
                    </a:cubicBezTo>
                    <a:cubicBezTo>
                      <a:pt x="0" y="56102"/>
                      <a:pt x="48" y="43651"/>
                      <a:pt x="148" y="31938"/>
                    </a:cubicBezTo>
                    <a:cubicBezTo>
                      <a:pt x="246" y="20226"/>
                      <a:pt x="394" y="10039"/>
                      <a:pt x="590" y="1377"/>
                    </a:cubicBezTo>
                    <a:cubicBezTo>
                      <a:pt x="2952" y="1574"/>
                      <a:pt x="4920" y="1722"/>
                      <a:pt x="6496" y="1820"/>
                    </a:cubicBezTo>
                    <a:cubicBezTo>
                      <a:pt x="8070" y="1919"/>
                      <a:pt x="9546" y="1968"/>
                      <a:pt x="10924" y="1968"/>
                    </a:cubicBezTo>
                    <a:cubicBezTo>
                      <a:pt x="12302" y="1968"/>
                      <a:pt x="13778" y="1919"/>
                      <a:pt x="15354" y="1820"/>
                    </a:cubicBezTo>
                    <a:cubicBezTo>
                      <a:pt x="16928" y="1722"/>
                      <a:pt x="18896" y="1574"/>
                      <a:pt x="21260" y="1377"/>
                    </a:cubicBezTo>
                    <a:cubicBezTo>
                      <a:pt x="22046" y="1377"/>
                      <a:pt x="23424" y="1230"/>
                      <a:pt x="25394" y="934"/>
                    </a:cubicBezTo>
                    <a:cubicBezTo>
                      <a:pt x="27362" y="639"/>
                      <a:pt x="29330" y="393"/>
                      <a:pt x="31298" y="196"/>
                    </a:cubicBezTo>
                    <a:cubicBezTo>
                      <a:pt x="33268" y="-1"/>
                      <a:pt x="35038" y="-50"/>
                      <a:pt x="36614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5" name="TextBox 1544">
                <a:extLst>
                  <a:ext uri="{FF2B5EF4-FFF2-40B4-BE49-F238E27FC236}">
                    <a16:creationId xmlns:a16="http://schemas.microsoft.com/office/drawing/2014/main" id="{A0A7BD03-BB08-8A5D-55FD-70C5C779C5AD}"/>
                  </a:ext>
                </a:extLst>
              </p:cNvPr>
              <p:cNvSpPr txBox="1"/>
              <p:nvPr/>
            </p:nvSpPr>
            <p:spPr>
              <a:xfrm>
                <a:off x="11506224" y="824216"/>
                <a:ext cx="28379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41516">
                    <a:moveTo>
                      <a:pt x="86" y="0"/>
                    </a:moveTo>
                    <a:lnTo>
                      <a:pt x="40242" y="886"/>
                    </a:lnTo>
                    <a:cubicBezTo>
                      <a:pt x="40242" y="2067"/>
                      <a:pt x="40292" y="4183"/>
                      <a:pt x="40390" y="7234"/>
                    </a:cubicBezTo>
                    <a:cubicBezTo>
                      <a:pt x="40490" y="10285"/>
                      <a:pt x="40588" y="13632"/>
                      <a:pt x="40686" y="17273"/>
                    </a:cubicBezTo>
                    <a:cubicBezTo>
                      <a:pt x="40784" y="20915"/>
                      <a:pt x="40882" y="24655"/>
                      <a:pt x="40982" y="28494"/>
                    </a:cubicBezTo>
                    <a:cubicBezTo>
                      <a:pt x="41080" y="32332"/>
                      <a:pt x="41128" y="35728"/>
                      <a:pt x="41128" y="38681"/>
                    </a:cubicBezTo>
                    <a:cubicBezTo>
                      <a:pt x="40342" y="39862"/>
                      <a:pt x="38520" y="40649"/>
                      <a:pt x="35666" y="41043"/>
                    </a:cubicBezTo>
                    <a:cubicBezTo>
                      <a:pt x="32812" y="41437"/>
                      <a:pt x="29466" y="41584"/>
                      <a:pt x="25626" y="41486"/>
                    </a:cubicBezTo>
                    <a:cubicBezTo>
                      <a:pt x="21788" y="41388"/>
                      <a:pt x="17704" y="41191"/>
                      <a:pt x="13372" y="40895"/>
                    </a:cubicBezTo>
                    <a:cubicBezTo>
                      <a:pt x="9042" y="40600"/>
                      <a:pt x="5006" y="40551"/>
                      <a:pt x="1266" y="40748"/>
                    </a:cubicBezTo>
                    <a:cubicBezTo>
                      <a:pt x="1266" y="35039"/>
                      <a:pt x="1020" y="29084"/>
                      <a:pt x="528" y="22884"/>
                    </a:cubicBezTo>
                    <a:cubicBezTo>
                      <a:pt x="36" y="16683"/>
                      <a:pt x="-112" y="9055"/>
                      <a:pt x="8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4" name="TextBox 1543">
                <a:extLst>
                  <a:ext uri="{FF2B5EF4-FFF2-40B4-BE49-F238E27FC236}">
                    <a16:creationId xmlns:a16="http://schemas.microsoft.com/office/drawing/2014/main" id="{0774F55A-9904-EC79-7174-D9BF90F92B9D}"/>
                  </a:ext>
                </a:extLst>
              </p:cNvPr>
              <p:cNvSpPr txBox="1"/>
              <p:nvPr/>
            </p:nvSpPr>
            <p:spPr>
              <a:xfrm>
                <a:off x="12473838" y="824216"/>
                <a:ext cx="28379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41516">
                    <a:moveTo>
                      <a:pt x="86" y="0"/>
                    </a:moveTo>
                    <a:lnTo>
                      <a:pt x="40244" y="886"/>
                    </a:lnTo>
                    <a:cubicBezTo>
                      <a:pt x="40244" y="2067"/>
                      <a:pt x="40292" y="4183"/>
                      <a:pt x="40390" y="7234"/>
                    </a:cubicBezTo>
                    <a:cubicBezTo>
                      <a:pt x="40490" y="10285"/>
                      <a:pt x="40588" y="13632"/>
                      <a:pt x="40686" y="17273"/>
                    </a:cubicBezTo>
                    <a:cubicBezTo>
                      <a:pt x="40784" y="20915"/>
                      <a:pt x="40882" y="24655"/>
                      <a:pt x="40982" y="28494"/>
                    </a:cubicBezTo>
                    <a:cubicBezTo>
                      <a:pt x="41080" y="32332"/>
                      <a:pt x="41128" y="35728"/>
                      <a:pt x="41128" y="38681"/>
                    </a:cubicBezTo>
                    <a:cubicBezTo>
                      <a:pt x="40342" y="39862"/>
                      <a:pt x="38520" y="40649"/>
                      <a:pt x="35666" y="41043"/>
                    </a:cubicBezTo>
                    <a:cubicBezTo>
                      <a:pt x="32812" y="41437"/>
                      <a:pt x="29466" y="41584"/>
                      <a:pt x="25626" y="41486"/>
                    </a:cubicBezTo>
                    <a:cubicBezTo>
                      <a:pt x="21788" y="41388"/>
                      <a:pt x="17704" y="41191"/>
                      <a:pt x="13372" y="40895"/>
                    </a:cubicBezTo>
                    <a:cubicBezTo>
                      <a:pt x="9042" y="40600"/>
                      <a:pt x="5006" y="40551"/>
                      <a:pt x="1266" y="40748"/>
                    </a:cubicBezTo>
                    <a:cubicBezTo>
                      <a:pt x="1266" y="35039"/>
                      <a:pt x="1020" y="29084"/>
                      <a:pt x="528" y="22884"/>
                    </a:cubicBezTo>
                    <a:cubicBezTo>
                      <a:pt x="36" y="16683"/>
                      <a:pt x="-112" y="9055"/>
                      <a:pt x="8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3" name="TextBox 1542">
                <a:extLst>
                  <a:ext uri="{FF2B5EF4-FFF2-40B4-BE49-F238E27FC236}">
                    <a16:creationId xmlns:a16="http://schemas.microsoft.com/office/drawing/2014/main" id="{136AE30D-36E1-4F9F-EACB-260BCA66ACB2}"/>
                  </a:ext>
                </a:extLst>
              </p:cNvPr>
              <p:cNvSpPr txBox="1"/>
              <p:nvPr/>
            </p:nvSpPr>
            <p:spPr>
              <a:xfrm>
                <a:off x="14172452" y="824216"/>
                <a:ext cx="28379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41516">
                    <a:moveTo>
                      <a:pt x="86" y="0"/>
                    </a:moveTo>
                    <a:lnTo>
                      <a:pt x="40244" y="886"/>
                    </a:lnTo>
                    <a:cubicBezTo>
                      <a:pt x="40244" y="2067"/>
                      <a:pt x="40292" y="4183"/>
                      <a:pt x="40390" y="7234"/>
                    </a:cubicBezTo>
                    <a:cubicBezTo>
                      <a:pt x="40490" y="10285"/>
                      <a:pt x="40588" y="13632"/>
                      <a:pt x="40686" y="17273"/>
                    </a:cubicBezTo>
                    <a:cubicBezTo>
                      <a:pt x="40784" y="20915"/>
                      <a:pt x="40882" y="24655"/>
                      <a:pt x="40982" y="28494"/>
                    </a:cubicBezTo>
                    <a:cubicBezTo>
                      <a:pt x="41080" y="32332"/>
                      <a:pt x="41128" y="35728"/>
                      <a:pt x="41128" y="38681"/>
                    </a:cubicBezTo>
                    <a:cubicBezTo>
                      <a:pt x="40342" y="39862"/>
                      <a:pt x="38520" y="40649"/>
                      <a:pt x="35666" y="41043"/>
                    </a:cubicBezTo>
                    <a:cubicBezTo>
                      <a:pt x="32812" y="41437"/>
                      <a:pt x="29466" y="41584"/>
                      <a:pt x="25626" y="41486"/>
                    </a:cubicBezTo>
                    <a:cubicBezTo>
                      <a:pt x="21788" y="41388"/>
                      <a:pt x="17704" y="41191"/>
                      <a:pt x="13374" y="40895"/>
                    </a:cubicBezTo>
                    <a:cubicBezTo>
                      <a:pt x="9042" y="40600"/>
                      <a:pt x="5006" y="40551"/>
                      <a:pt x="1266" y="40748"/>
                    </a:cubicBezTo>
                    <a:cubicBezTo>
                      <a:pt x="1266" y="35039"/>
                      <a:pt x="1020" y="29084"/>
                      <a:pt x="528" y="22884"/>
                    </a:cubicBezTo>
                    <a:cubicBezTo>
                      <a:pt x="36" y="16683"/>
                      <a:pt x="-112" y="9055"/>
                      <a:pt x="8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2" name="TextBox 1541">
                <a:extLst>
                  <a:ext uri="{FF2B5EF4-FFF2-40B4-BE49-F238E27FC236}">
                    <a16:creationId xmlns:a16="http://schemas.microsoft.com/office/drawing/2014/main" id="{D1695CDE-ED96-E57C-F0B2-31D335CBF0AD}"/>
                  </a:ext>
                </a:extLst>
              </p:cNvPr>
              <p:cNvSpPr txBox="1"/>
              <p:nvPr/>
            </p:nvSpPr>
            <p:spPr>
              <a:xfrm>
                <a:off x="7974749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5" y="-25"/>
                      <a:pt x="103149" y="-25"/>
                      <a:pt x="107480" y="73"/>
                    </a:cubicBezTo>
                    <a:cubicBezTo>
                      <a:pt x="111811" y="171"/>
                      <a:pt x="115551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7" y="118035"/>
                    </a:cubicBezTo>
                    <a:cubicBezTo>
                      <a:pt x="121161" y="150122"/>
                      <a:pt x="121259" y="180338"/>
                      <a:pt x="120472" y="208685"/>
                    </a:cubicBezTo>
                    <a:cubicBezTo>
                      <a:pt x="114370" y="208685"/>
                      <a:pt x="107677" y="208832"/>
                      <a:pt x="100393" y="209128"/>
                    </a:cubicBezTo>
                    <a:cubicBezTo>
                      <a:pt x="93110" y="209423"/>
                      <a:pt x="86515" y="209177"/>
                      <a:pt x="80610" y="208390"/>
                    </a:cubicBezTo>
                    <a:cubicBezTo>
                      <a:pt x="80413" y="207996"/>
                      <a:pt x="80315" y="207307"/>
                      <a:pt x="80315" y="206323"/>
                    </a:cubicBezTo>
                    <a:cubicBezTo>
                      <a:pt x="80315" y="204354"/>
                      <a:pt x="80265" y="202779"/>
                      <a:pt x="80167" y="201598"/>
                    </a:cubicBezTo>
                    <a:cubicBezTo>
                      <a:pt x="80069" y="200417"/>
                      <a:pt x="80019" y="198744"/>
                      <a:pt x="80019" y="196579"/>
                    </a:cubicBezTo>
                    <a:cubicBezTo>
                      <a:pt x="79626" y="195594"/>
                      <a:pt x="79183" y="194856"/>
                      <a:pt x="78691" y="194364"/>
                    </a:cubicBezTo>
                    <a:cubicBezTo>
                      <a:pt x="78198" y="193872"/>
                      <a:pt x="77657" y="194216"/>
                      <a:pt x="77067" y="195397"/>
                    </a:cubicBezTo>
                    <a:cubicBezTo>
                      <a:pt x="74114" y="201303"/>
                      <a:pt x="70177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5" y="207307"/>
                      <a:pt x="29527" y="204403"/>
                      <a:pt x="23031" y="199384"/>
                    </a:cubicBezTo>
                    <a:cubicBezTo>
                      <a:pt x="16535" y="194364"/>
                      <a:pt x="11663" y="187966"/>
                      <a:pt x="8415" y="180191"/>
                    </a:cubicBezTo>
                    <a:cubicBezTo>
                      <a:pt x="5167" y="172415"/>
                      <a:pt x="3002" y="163705"/>
                      <a:pt x="1919" y="154059"/>
                    </a:cubicBezTo>
                    <a:cubicBezTo>
                      <a:pt x="836" y="144413"/>
                      <a:pt x="197" y="134669"/>
                      <a:pt x="0" y="124827"/>
                    </a:cubicBezTo>
                    <a:cubicBezTo>
                      <a:pt x="0" y="117937"/>
                      <a:pt x="443" y="111244"/>
                      <a:pt x="1329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3" y="76845"/>
                      <a:pt x="12844" y="73006"/>
                    </a:cubicBezTo>
                    <a:cubicBezTo>
                      <a:pt x="15895" y="69167"/>
                      <a:pt x="19586" y="66461"/>
                      <a:pt x="23917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3" y="60703"/>
                      <a:pt x="53937" y="60703"/>
                      <a:pt x="59645" y="61195"/>
                    </a:cubicBezTo>
                    <a:cubicBezTo>
                      <a:pt x="65354" y="61687"/>
                      <a:pt x="70177" y="62622"/>
                      <a:pt x="74114" y="64000"/>
                    </a:cubicBezTo>
                    <a:cubicBezTo>
                      <a:pt x="78051" y="65378"/>
                      <a:pt x="80216" y="66953"/>
                      <a:pt x="80610" y="68724"/>
                    </a:cubicBezTo>
                    <a:cubicBezTo>
                      <a:pt x="80413" y="59473"/>
                      <a:pt x="80315" y="51992"/>
                      <a:pt x="80315" y="46284"/>
                    </a:cubicBezTo>
                    <a:cubicBezTo>
                      <a:pt x="80315" y="40575"/>
                      <a:pt x="80315" y="35998"/>
                      <a:pt x="80315" y="32553"/>
                    </a:cubicBezTo>
                    <a:cubicBezTo>
                      <a:pt x="80315" y="29108"/>
                      <a:pt x="80364" y="26451"/>
                      <a:pt x="80462" y="24581"/>
                    </a:cubicBezTo>
                    <a:cubicBezTo>
                      <a:pt x="80561" y="22711"/>
                      <a:pt x="80659" y="20939"/>
                      <a:pt x="80757" y="19266"/>
                    </a:cubicBezTo>
                    <a:cubicBezTo>
                      <a:pt x="80856" y="17593"/>
                      <a:pt x="80954" y="15723"/>
                      <a:pt x="81053" y="13656"/>
                    </a:cubicBezTo>
                    <a:cubicBezTo>
                      <a:pt x="81151" y="11589"/>
                      <a:pt x="81299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39" y="368"/>
                      <a:pt x="91387" y="171"/>
                      <a:pt x="95226" y="73"/>
                    </a:cubicBezTo>
                    <a:close/>
                    <a:moveTo>
                      <a:pt x="63779" y="95004"/>
                    </a:moveTo>
                    <a:cubicBezTo>
                      <a:pt x="55708" y="95004"/>
                      <a:pt x="49261" y="96776"/>
                      <a:pt x="44439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3" y="121579"/>
                      <a:pt x="33956" y="124531"/>
                    </a:cubicBezTo>
                    <a:cubicBezTo>
                      <a:pt x="33760" y="127484"/>
                      <a:pt x="33661" y="130338"/>
                      <a:pt x="33661" y="133094"/>
                    </a:cubicBezTo>
                    <a:cubicBezTo>
                      <a:pt x="33661" y="138016"/>
                      <a:pt x="34252" y="142789"/>
                      <a:pt x="35433" y="147415"/>
                    </a:cubicBezTo>
                    <a:cubicBezTo>
                      <a:pt x="36614" y="152041"/>
                      <a:pt x="38385" y="156175"/>
                      <a:pt x="40748" y="159817"/>
                    </a:cubicBezTo>
                    <a:cubicBezTo>
                      <a:pt x="43110" y="163459"/>
                      <a:pt x="45964" y="166362"/>
                      <a:pt x="49311" y="168527"/>
                    </a:cubicBezTo>
                    <a:cubicBezTo>
                      <a:pt x="52657" y="170693"/>
                      <a:pt x="56397" y="171775"/>
                      <a:pt x="60531" y="171775"/>
                    </a:cubicBezTo>
                    <a:cubicBezTo>
                      <a:pt x="65452" y="171775"/>
                      <a:pt x="69340" y="170693"/>
                      <a:pt x="72195" y="168527"/>
                    </a:cubicBezTo>
                    <a:cubicBezTo>
                      <a:pt x="75049" y="166362"/>
                      <a:pt x="77214" y="163409"/>
                      <a:pt x="78691" y="159669"/>
                    </a:cubicBezTo>
                    <a:cubicBezTo>
                      <a:pt x="80167" y="155929"/>
                      <a:pt x="81053" y="151451"/>
                      <a:pt x="81348" y="146234"/>
                    </a:cubicBezTo>
                    <a:cubicBezTo>
                      <a:pt x="81643" y="141018"/>
                      <a:pt x="81791" y="135260"/>
                      <a:pt x="81791" y="128961"/>
                    </a:cubicBezTo>
                    <a:cubicBezTo>
                      <a:pt x="81791" y="121283"/>
                      <a:pt x="81643" y="115230"/>
                      <a:pt x="81348" y="110801"/>
                    </a:cubicBezTo>
                    <a:cubicBezTo>
                      <a:pt x="81053" y="106372"/>
                      <a:pt x="80315" y="102976"/>
                      <a:pt x="79133" y="100614"/>
                    </a:cubicBezTo>
                    <a:cubicBezTo>
                      <a:pt x="77952" y="98252"/>
                      <a:pt x="76131" y="96726"/>
                      <a:pt x="73671" y="96037"/>
                    </a:cubicBezTo>
                    <a:cubicBezTo>
                      <a:pt x="71210" y="95348"/>
                      <a:pt x="67913" y="95004"/>
                      <a:pt x="63779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1" name="TextBox 1540">
                <a:extLst>
                  <a:ext uri="{FF2B5EF4-FFF2-40B4-BE49-F238E27FC236}">
                    <a16:creationId xmlns:a16="http://schemas.microsoft.com/office/drawing/2014/main" id="{1C339A18-CDDF-7A69-AC85-BBCBB9D5D59D}"/>
                  </a:ext>
                </a:extLst>
              </p:cNvPr>
              <p:cNvSpPr txBox="1"/>
              <p:nvPr/>
            </p:nvSpPr>
            <p:spPr>
              <a:xfrm>
                <a:off x="11002466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7" h="209249">
                    <a:moveTo>
                      <a:pt x="95226" y="73"/>
                    </a:moveTo>
                    <a:cubicBezTo>
                      <a:pt x="99066" y="-25"/>
                      <a:pt x="103150" y="-25"/>
                      <a:pt x="107480" y="73"/>
                    </a:cubicBezTo>
                    <a:cubicBezTo>
                      <a:pt x="111812" y="171"/>
                      <a:pt x="115552" y="516"/>
                      <a:pt x="118702" y="1106"/>
                    </a:cubicBezTo>
                    <a:lnTo>
                      <a:pt x="118702" y="20595"/>
                    </a:lnTo>
                    <a:cubicBezTo>
                      <a:pt x="118702" y="53469"/>
                      <a:pt x="119194" y="85949"/>
                      <a:pt x="120178" y="118035"/>
                    </a:cubicBezTo>
                    <a:cubicBezTo>
                      <a:pt x="121162" y="150122"/>
                      <a:pt x="121260" y="180338"/>
                      <a:pt x="120472" y="208685"/>
                    </a:cubicBezTo>
                    <a:cubicBezTo>
                      <a:pt x="114370" y="208685"/>
                      <a:pt x="107678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4" y="207996"/>
                      <a:pt x="80316" y="207307"/>
                      <a:pt x="80316" y="206323"/>
                    </a:cubicBezTo>
                    <a:cubicBezTo>
                      <a:pt x="80316" y="204354"/>
                      <a:pt x="80266" y="202779"/>
                      <a:pt x="80168" y="201598"/>
                    </a:cubicBezTo>
                    <a:cubicBezTo>
                      <a:pt x="80070" y="200417"/>
                      <a:pt x="80020" y="198744"/>
                      <a:pt x="80020" y="196579"/>
                    </a:cubicBezTo>
                    <a:cubicBezTo>
                      <a:pt x="79626" y="195594"/>
                      <a:pt x="79184" y="194856"/>
                      <a:pt x="78692" y="194364"/>
                    </a:cubicBezTo>
                    <a:cubicBezTo>
                      <a:pt x="78200" y="193872"/>
                      <a:pt x="77658" y="194216"/>
                      <a:pt x="77068" y="195397"/>
                    </a:cubicBezTo>
                    <a:cubicBezTo>
                      <a:pt x="74114" y="201303"/>
                      <a:pt x="70178" y="205092"/>
                      <a:pt x="65256" y="206766"/>
                    </a:cubicBezTo>
                    <a:cubicBezTo>
                      <a:pt x="60336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8" y="144413"/>
                      <a:pt x="198" y="134669"/>
                      <a:pt x="0" y="124827"/>
                    </a:cubicBezTo>
                    <a:cubicBezTo>
                      <a:pt x="0" y="117937"/>
                      <a:pt x="444" y="111244"/>
                      <a:pt x="1330" y="104748"/>
                    </a:cubicBezTo>
                    <a:cubicBezTo>
                      <a:pt x="2216" y="98252"/>
                      <a:pt x="3594" y="92297"/>
                      <a:pt x="5464" y="86884"/>
                    </a:cubicBezTo>
                    <a:cubicBezTo>
                      <a:pt x="7334" y="81470"/>
                      <a:pt x="9794" y="76845"/>
                      <a:pt x="12846" y="73006"/>
                    </a:cubicBezTo>
                    <a:cubicBezTo>
                      <a:pt x="15896" y="69167"/>
                      <a:pt x="19588" y="66461"/>
                      <a:pt x="23918" y="64886"/>
                    </a:cubicBezTo>
                    <a:cubicBezTo>
                      <a:pt x="29232" y="62917"/>
                      <a:pt x="35090" y="61687"/>
                      <a:pt x="41486" y="61195"/>
                    </a:cubicBezTo>
                    <a:cubicBezTo>
                      <a:pt x="47884" y="60703"/>
                      <a:pt x="53938" y="60703"/>
                      <a:pt x="59646" y="61195"/>
                    </a:cubicBezTo>
                    <a:cubicBezTo>
                      <a:pt x="65354" y="61687"/>
                      <a:pt x="70178" y="62622"/>
                      <a:pt x="74114" y="64000"/>
                    </a:cubicBezTo>
                    <a:cubicBezTo>
                      <a:pt x="78052" y="65378"/>
                      <a:pt x="80216" y="66953"/>
                      <a:pt x="80610" y="68724"/>
                    </a:cubicBezTo>
                    <a:cubicBezTo>
                      <a:pt x="80414" y="59473"/>
                      <a:pt x="80316" y="51992"/>
                      <a:pt x="80316" y="46284"/>
                    </a:cubicBezTo>
                    <a:cubicBezTo>
                      <a:pt x="80316" y="40575"/>
                      <a:pt x="80316" y="35998"/>
                      <a:pt x="80316" y="32553"/>
                    </a:cubicBezTo>
                    <a:cubicBezTo>
                      <a:pt x="80316" y="29108"/>
                      <a:pt x="80364" y="26451"/>
                      <a:pt x="80464" y="24581"/>
                    </a:cubicBezTo>
                    <a:cubicBezTo>
                      <a:pt x="80562" y="22711"/>
                      <a:pt x="80660" y="20939"/>
                      <a:pt x="80758" y="19266"/>
                    </a:cubicBezTo>
                    <a:cubicBezTo>
                      <a:pt x="80856" y="17593"/>
                      <a:pt x="80956" y="15723"/>
                      <a:pt x="81054" y="13656"/>
                    </a:cubicBezTo>
                    <a:cubicBezTo>
                      <a:pt x="81152" y="11589"/>
                      <a:pt x="81300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6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10" y="95004"/>
                      <a:pt x="49262" y="96776"/>
                      <a:pt x="44440" y="100319"/>
                    </a:cubicBezTo>
                    <a:cubicBezTo>
                      <a:pt x="39616" y="103862"/>
                      <a:pt x="36714" y="109079"/>
                      <a:pt x="35728" y="115968"/>
                    </a:cubicBezTo>
                    <a:cubicBezTo>
                      <a:pt x="34744" y="118724"/>
                      <a:pt x="34154" y="121579"/>
                      <a:pt x="33958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4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6" y="166362"/>
                      <a:pt x="49312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4" y="171775"/>
                      <a:pt x="69342" y="170693"/>
                      <a:pt x="72196" y="168527"/>
                    </a:cubicBezTo>
                    <a:cubicBezTo>
                      <a:pt x="75050" y="166362"/>
                      <a:pt x="77216" y="163409"/>
                      <a:pt x="78692" y="159669"/>
                    </a:cubicBezTo>
                    <a:cubicBezTo>
                      <a:pt x="80168" y="155929"/>
                      <a:pt x="81054" y="151451"/>
                      <a:pt x="81348" y="146234"/>
                    </a:cubicBezTo>
                    <a:cubicBezTo>
                      <a:pt x="81644" y="141018"/>
                      <a:pt x="81792" y="135260"/>
                      <a:pt x="81792" y="128961"/>
                    </a:cubicBezTo>
                    <a:cubicBezTo>
                      <a:pt x="81792" y="121283"/>
                      <a:pt x="81644" y="115230"/>
                      <a:pt x="81348" y="110801"/>
                    </a:cubicBezTo>
                    <a:cubicBezTo>
                      <a:pt x="81054" y="106372"/>
                      <a:pt x="80316" y="102976"/>
                      <a:pt x="79134" y="100614"/>
                    </a:cubicBezTo>
                    <a:cubicBezTo>
                      <a:pt x="77954" y="98252"/>
                      <a:pt x="76132" y="96726"/>
                      <a:pt x="73672" y="96037"/>
                    </a:cubicBezTo>
                    <a:cubicBezTo>
                      <a:pt x="71212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0" name="TextBox 1539">
                <a:extLst>
                  <a:ext uri="{FF2B5EF4-FFF2-40B4-BE49-F238E27FC236}">
                    <a16:creationId xmlns:a16="http://schemas.microsoft.com/office/drawing/2014/main" id="{29985B60-FC86-A0F2-02C7-2D38C4E82429}"/>
                  </a:ext>
                </a:extLst>
              </p:cNvPr>
              <p:cNvSpPr txBox="1"/>
              <p:nvPr/>
            </p:nvSpPr>
            <p:spPr>
              <a:xfrm>
                <a:off x="11713752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7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2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4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6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4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4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58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6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9" name="TextBox 1538">
                <a:extLst>
                  <a:ext uri="{FF2B5EF4-FFF2-40B4-BE49-F238E27FC236}">
                    <a16:creationId xmlns:a16="http://schemas.microsoft.com/office/drawing/2014/main" id="{799D8FB2-04AF-C4E1-150D-53206E50FA4E}"/>
                  </a:ext>
                </a:extLst>
              </p:cNvPr>
              <p:cNvSpPr txBox="1"/>
              <p:nvPr/>
            </p:nvSpPr>
            <p:spPr>
              <a:xfrm>
                <a:off x="12602495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0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2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8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2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2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60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8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8" name="TextBox 1537">
                <a:extLst>
                  <a:ext uri="{FF2B5EF4-FFF2-40B4-BE49-F238E27FC236}">
                    <a16:creationId xmlns:a16="http://schemas.microsoft.com/office/drawing/2014/main" id="{8FF2EDC2-EB44-E0CD-8F6D-5CFCE788256C}"/>
                  </a:ext>
                </a:extLst>
              </p:cNvPr>
              <p:cNvSpPr txBox="1"/>
              <p:nvPr/>
            </p:nvSpPr>
            <p:spPr>
              <a:xfrm>
                <a:off x="13504383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0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2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6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4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2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58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6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7" name="TextBox 1536">
                <a:extLst>
                  <a:ext uri="{FF2B5EF4-FFF2-40B4-BE49-F238E27FC236}">
                    <a16:creationId xmlns:a16="http://schemas.microsoft.com/office/drawing/2014/main" id="{4C3E7562-D89B-3FFF-FAC5-685CB312B2E8}"/>
                  </a:ext>
                </a:extLst>
              </p:cNvPr>
              <p:cNvSpPr txBox="1"/>
              <p:nvPr/>
            </p:nvSpPr>
            <p:spPr>
              <a:xfrm>
                <a:off x="14209094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0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2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6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2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2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60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6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2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6" name="TextBox 1535">
                <a:extLst>
                  <a:ext uri="{FF2B5EF4-FFF2-40B4-BE49-F238E27FC236}">
                    <a16:creationId xmlns:a16="http://schemas.microsoft.com/office/drawing/2014/main" id="{76196020-BFFA-A6F6-3474-3C3D777A3FC6}"/>
                  </a:ext>
                </a:extLst>
              </p:cNvPr>
              <p:cNvSpPr txBox="1"/>
              <p:nvPr/>
            </p:nvSpPr>
            <p:spPr>
              <a:xfrm>
                <a:off x="10645513" y="830792"/>
                <a:ext cx="75468" cy="140395"/>
              </a:xfrm>
              <a:custGeom>
                <a:avLst/>
                <a:gdLst/>
                <a:ahLst/>
                <a:cxnLst/>
                <a:rect l="l" t="t" r="r" b="b"/>
                <a:pathLst>
                  <a:path w="109369" h="203462">
                    <a:moveTo>
                      <a:pt x="107184" y="214"/>
                    </a:moveTo>
                    <a:cubicBezTo>
                      <a:pt x="108170" y="3167"/>
                      <a:pt x="108808" y="6415"/>
                      <a:pt x="109104" y="9958"/>
                    </a:cubicBezTo>
                    <a:cubicBezTo>
                      <a:pt x="109400" y="13501"/>
                      <a:pt x="109448" y="17045"/>
                      <a:pt x="109252" y="20588"/>
                    </a:cubicBezTo>
                    <a:cubicBezTo>
                      <a:pt x="109054" y="24131"/>
                      <a:pt x="108760" y="27576"/>
                      <a:pt x="108366" y="30922"/>
                    </a:cubicBezTo>
                    <a:cubicBezTo>
                      <a:pt x="107972" y="34269"/>
                      <a:pt x="107578" y="37320"/>
                      <a:pt x="107184" y="40076"/>
                    </a:cubicBezTo>
                    <a:cubicBezTo>
                      <a:pt x="104822" y="39879"/>
                      <a:pt x="102116" y="39879"/>
                      <a:pt x="99064" y="40076"/>
                    </a:cubicBezTo>
                    <a:cubicBezTo>
                      <a:pt x="96014" y="40273"/>
                      <a:pt x="92814" y="40568"/>
                      <a:pt x="89468" y="40962"/>
                    </a:cubicBezTo>
                    <a:cubicBezTo>
                      <a:pt x="86122" y="41356"/>
                      <a:pt x="82776" y="41798"/>
                      <a:pt x="79430" y="42291"/>
                    </a:cubicBezTo>
                    <a:cubicBezTo>
                      <a:pt x="76082" y="42783"/>
                      <a:pt x="73032" y="43226"/>
                      <a:pt x="70276" y="43619"/>
                    </a:cubicBezTo>
                    <a:cubicBezTo>
                      <a:pt x="65748" y="44407"/>
                      <a:pt x="62942" y="46720"/>
                      <a:pt x="61860" y="50558"/>
                    </a:cubicBezTo>
                    <a:cubicBezTo>
                      <a:pt x="60778" y="54397"/>
                      <a:pt x="60728" y="58777"/>
                      <a:pt x="61712" y="63698"/>
                    </a:cubicBezTo>
                    <a:lnTo>
                      <a:pt x="106890" y="63698"/>
                    </a:lnTo>
                    <a:cubicBezTo>
                      <a:pt x="106496" y="65863"/>
                      <a:pt x="106398" y="67979"/>
                      <a:pt x="106594" y="70046"/>
                    </a:cubicBezTo>
                    <a:cubicBezTo>
                      <a:pt x="106792" y="72113"/>
                      <a:pt x="106792" y="74525"/>
                      <a:pt x="106594" y="77281"/>
                    </a:cubicBezTo>
                    <a:cubicBezTo>
                      <a:pt x="106594" y="79446"/>
                      <a:pt x="106594" y="81168"/>
                      <a:pt x="106594" y="82448"/>
                    </a:cubicBezTo>
                    <a:cubicBezTo>
                      <a:pt x="106594" y="83727"/>
                      <a:pt x="106546" y="85056"/>
                      <a:pt x="106446" y="86434"/>
                    </a:cubicBezTo>
                    <a:cubicBezTo>
                      <a:pt x="106348" y="87812"/>
                      <a:pt x="106200" y="89584"/>
                      <a:pt x="106004" y="91749"/>
                    </a:cubicBezTo>
                    <a:cubicBezTo>
                      <a:pt x="105806" y="93914"/>
                      <a:pt x="105512" y="96867"/>
                      <a:pt x="105118" y="100607"/>
                    </a:cubicBezTo>
                    <a:cubicBezTo>
                      <a:pt x="95078" y="100017"/>
                      <a:pt x="86664" y="99525"/>
                      <a:pt x="79872" y="99131"/>
                    </a:cubicBezTo>
                    <a:cubicBezTo>
                      <a:pt x="73080" y="98737"/>
                      <a:pt x="66634" y="98442"/>
                      <a:pt x="60532" y="98245"/>
                    </a:cubicBezTo>
                    <a:lnTo>
                      <a:pt x="60532" y="162615"/>
                    </a:lnTo>
                    <a:lnTo>
                      <a:pt x="60532" y="202182"/>
                    </a:lnTo>
                    <a:cubicBezTo>
                      <a:pt x="57184" y="201788"/>
                      <a:pt x="53838" y="201690"/>
                      <a:pt x="50492" y="201887"/>
                    </a:cubicBezTo>
                    <a:cubicBezTo>
                      <a:pt x="47146" y="202084"/>
                      <a:pt x="43800" y="202330"/>
                      <a:pt x="40452" y="202625"/>
                    </a:cubicBezTo>
                    <a:cubicBezTo>
                      <a:pt x="37106" y="202920"/>
                      <a:pt x="33908" y="203166"/>
                      <a:pt x="30856" y="203363"/>
                    </a:cubicBezTo>
                    <a:cubicBezTo>
                      <a:pt x="27806" y="203560"/>
                      <a:pt x="25000" y="203462"/>
                      <a:pt x="22440" y="203068"/>
                    </a:cubicBezTo>
                    <a:cubicBezTo>
                      <a:pt x="22048" y="200706"/>
                      <a:pt x="21802" y="196818"/>
                      <a:pt x="21702" y="191404"/>
                    </a:cubicBezTo>
                    <a:cubicBezTo>
                      <a:pt x="21604" y="185991"/>
                      <a:pt x="21506" y="179889"/>
                      <a:pt x="21408" y="173097"/>
                    </a:cubicBezTo>
                    <a:cubicBezTo>
                      <a:pt x="21310" y="166306"/>
                      <a:pt x="21260" y="159170"/>
                      <a:pt x="21260" y="151690"/>
                    </a:cubicBezTo>
                    <a:cubicBezTo>
                      <a:pt x="21260" y="144210"/>
                      <a:pt x="21310" y="136975"/>
                      <a:pt x="21408" y="129987"/>
                    </a:cubicBezTo>
                    <a:cubicBezTo>
                      <a:pt x="21506" y="122999"/>
                      <a:pt x="21604" y="116749"/>
                      <a:pt x="21702" y="111237"/>
                    </a:cubicBezTo>
                    <a:cubicBezTo>
                      <a:pt x="21802" y="105725"/>
                      <a:pt x="21850" y="101493"/>
                      <a:pt x="21850" y="98540"/>
                    </a:cubicBezTo>
                    <a:cubicBezTo>
                      <a:pt x="18700" y="98540"/>
                      <a:pt x="15404" y="98540"/>
                      <a:pt x="11958" y="98540"/>
                    </a:cubicBezTo>
                    <a:cubicBezTo>
                      <a:pt x="8514" y="98540"/>
                      <a:pt x="4822" y="98639"/>
                      <a:pt x="886" y="98836"/>
                    </a:cubicBezTo>
                    <a:lnTo>
                      <a:pt x="0" y="62812"/>
                    </a:lnTo>
                    <a:cubicBezTo>
                      <a:pt x="4134" y="62812"/>
                      <a:pt x="7924" y="62812"/>
                      <a:pt x="11368" y="62812"/>
                    </a:cubicBezTo>
                    <a:cubicBezTo>
                      <a:pt x="14812" y="62812"/>
                      <a:pt x="18110" y="62911"/>
                      <a:pt x="21260" y="63107"/>
                    </a:cubicBezTo>
                    <a:cubicBezTo>
                      <a:pt x="20866" y="58186"/>
                      <a:pt x="20964" y="52871"/>
                      <a:pt x="21556" y="47163"/>
                    </a:cubicBezTo>
                    <a:cubicBezTo>
                      <a:pt x="22146" y="41454"/>
                      <a:pt x="23572" y="35893"/>
                      <a:pt x="25836" y="30480"/>
                    </a:cubicBezTo>
                    <a:cubicBezTo>
                      <a:pt x="28100" y="25066"/>
                      <a:pt x="31300" y="20145"/>
                      <a:pt x="35434" y="15716"/>
                    </a:cubicBezTo>
                    <a:cubicBezTo>
                      <a:pt x="39566" y="11287"/>
                      <a:pt x="44980" y="7989"/>
                      <a:pt x="51674" y="5824"/>
                    </a:cubicBezTo>
                    <a:cubicBezTo>
                      <a:pt x="59940" y="3068"/>
                      <a:pt x="68946" y="1346"/>
                      <a:pt x="78690" y="657"/>
                    </a:cubicBezTo>
                    <a:cubicBezTo>
                      <a:pt x="88434" y="-32"/>
                      <a:pt x="97932" y="-180"/>
                      <a:pt x="107184" y="21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5" name="TextBox 1534">
                <a:extLst>
                  <a:ext uri="{FF2B5EF4-FFF2-40B4-BE49-F238E27FC236}">
                    <a16:creationId xmlns:a16="http://schemas.microsoft.com/office/drawing/2014/main" id="{D44F8DCD-276B-9C50-D616-B1807896A887}"/>
                  </a:ext>
                </a:extLst>
              </p:cNvPr>
              <p:cNvSpPr txBox="1"/>
              <p:nvPr/>
            </p:nvSpPr>
            <p:spPr>
              <a:xfrm>
                <a:off x="11540829" y="830872"/>
                <a:ext cx="75263" cy="140428"/>
              </a:xfrm>
              <a:custGeom>
                <a:avLst/>
                <a:gdLst/>
                <a:ahLst/>
                <a:cxnLst/>
                <a:rect l="l" t="t" r="r" b="b"/>
                <a:pathLst>
                  <a:path w="109073" h="203510">
                    <a:moveTo>
                      <a:pt x="30560" y="98"/>
                    </a:moveTo>
                    <a:cubicBezTo>
                      <a:pt x="33612" y="295"/>
                      <a:pt x="36810" y="541"/>
                      <a:pt x="40156" y="836"/>
                    </a:cubicBezTo>
                    <a:cubicBezTo>
                      <a:pt x="43502" y="1131"/>
                      <a:pt x="46850" y="1377"/>
                      <a:pt x="50196" y="1574"/>
                    </a:cubicBezTo>
                    <a:cubicBezTo>
                      <a:pt x="53542" y="1771"/>
                      <a:pt x="56888" y="1673"/>
                      <a:pt x="60236" y="1279"/>
                    </a:cubicBezTo>
                    <a:lnTo>
                      <a:pt x="60236" y="40846"/>
                    </a:lnTo>
                    <a:cubicBezTo>
                      <a:pt x="60236" y="43405"/>
                      <a:pt x="60284" y="46062"/>
                      <a:pt x="60382" y="48818"/>
                    </a:cubicBezTo>
                    <a:cubicBezTo>
                      <a:pt x="60482" y="51574"/>
                      <a:pt x="60530" y="54428"/>
                      <a:pt x="60530" y="57381"/>
                    </a:cubicBezTo>
                    <a:cubicBezTo>
                      <a:pt x="66632" y="57184"/>
                      <a:pt x="73080" y="56889"/>
                      <a:pt x="79870" y="56495"/>
                    </a:cubicBezTo>
                    <a:cubicBezTo>
                      <a:pt x="86662" y="56102"/>
                      <a:pt x="95078" y="55610"/>
                      <a:pt x="105116" y="55019"/>
                    </a:cubicBezTo>
                    <a:cubicBezTo>
                      <a:pt x="106494" y="56594"/>
                      <a:pt x="107282" y="58907"/>
                      <a:pt x="107480" y="61958"/>
                    </a:cubicBezTo>
                    <a:cubicBezTo>
                      <a:pt x="107676" y="65009"/>
                      <a:pt x="107676" y="68306"/>
                      <a:pt x="107480" y="71850"/>
                    </a:cubicBezTo>
                    <a:cubicBezTo>
                      <a:pt x="107282" y="75393"/>
                      <a:pt x="107036" y="78986"/>
                      <a:pt x="106740" y="82627"/>
                    </a:cubicBezTo>
                    <a:cubicBezTo>
                      <a:pt x="106446" y="86269"/>
                      <a:pt x="106494" y="89369"/>
                      <a:pt x="106888" y="91928"/>
                    </a:cubicBezTo>
                    <a:lnTo>
                      <a:pt x="61120" y="91928"/>
                    </a:lnTo>
                    <a:cubicBezTo>
                      <a:pt x="61120" y="102558"/>
                      <a:pt x="61120" y="112942"/>
                      <a:pt x="61120" y="123080"/>
                    </a:cubicBezTo>
                    <a:cubicBezTo>
                      <a:pt x="61120" y="133218"/>
                      <a:pt x="61220" y="142716"/>
                      <a:pt x="61416" y="151574"/>
                    </a:cubicBezTo>
                    <a:cubicBezTo>
                      <a:pt x="63384" y="154330"/>
                      <a:pt x="66240" y="156495"/>
                      <a:pt x="69980" y="158070"/>
                    </a:cubicBezTo>
                    <a:cubicBezTo>
                      <a:pt x="73720" y="159645"/>
                      <a:pt x="77754" y="160875"/>
                      <a:pt x="82086" y="161761"/>
                    </a:cubicBezTo>
                    <a:cubicBezTo>
                      <a:pt x="86416" y="162647"/>
                      <a:pt x="90796" y="163188"/>
                      <a:pt x="95226" y="163385"/>
                    </a:cubicBezTo>
                    <a:cubicBezTo>
                      <a:pt x="99654" y="163582"/>
                      <a:pt x="103542" y="163582"/>
                      <a:pt x="106888" y="163385"/>
                    </a:cubicBezTo>
                    <a:cubicBezTo>
                      <a:pt x="107282" y="166141"/>
                      <a:pt x="107676" y="169192"/>
                      <a:pt x="108070" y="172538"/>
                    </a:cubicBezTo>
                    <a:cubicBezTo>
                      <a:pt x="108464" y="175885"/>
                      <a:pt x="108758" y="179330"/>
                      <a:pt x="108956" y="182873"/>
                    </a:cubicBezTo>
                    <a:cubicBezTo>
                      <a:pt x="109152" y="186416"/>
                      <a:pt x="109104" y="189960"/>
                      <a:pt x="108808" y="193503"/>
                    </a:cubicBezTo>
                    <a:cubicBezTo>
                      <a:pt x="108512" y="197046"/>
                      <a:pt x="107872" y="200294"/>
                      <a:pt x="106888" y="203247"/>
                    </a:cubicBezTo>
                    <a:cubicBezTo>
                      <a:pt x="99014" y="203641"/>
                      <a:pt x="90846" y="203592"/>
                      <a:pt x="82380" y="203099"/>
                    </a:cubicBezTo>
                    <a:cubicBezTo>
                      <a:pt x="73916" y="202607"/>
                      <a:pt x="65944" y="201475"/>
                      <a:pt x="58464" y="199704"/>
                    </a:cubicBezTo>
                    <a:cubicBezTo>
                      <a:pt x="50984" y="197932"/>
                      <a:pt x="44340" y="195275"/>
                      <a:pt x="38532" y="191731"/>
                    </a:cubicBezTo>
                    <a:cubicBezTo>
                      <a:pt x="32726" y="188188"/>
                      <a:pt x="28542" y="183365"/>
                      <a:pt x="25984" y="177263"/>
                    </a:cubicBezTo>
                    <a:cubicBezTo>
                      <a:pt x="23424" y="162105"/>
                      <a:pt x="21948" y="147785"/>
                      <a:pt x="21554" y="134300"/>
                    </a:cubicBezTo>
                    <a:cubicBezTo>
                      <a:pt x="21160" y="120816"/>
                      <a:pt x="21062" y="106889"/>
                      <a:pt x="21258" y="92519"/>
                    </a:cubicBezTo>
                    <a:cubicBezTo>
                      <a:pt x="18110" y="92716"/>
                      <a:pt x="14812" y="92814"/>
                      <a:pt x="11368" y="92814"/>
                    </a:cubicBezTo>
                    <a:cubicBezTo>
                      <a:pt x="7922" y="92814"/>
                      <a:pt x="4132" y="92814"/>
                      <a:pt x="0" y="92814"/>
                    </a:cubicBezTo>
                    <a:lnTo>
                      <a:pt x="884" y="56791"/>
                    </a:lnTo>
                    <a:cubicBezTo>
                      <a:pt x="4822" y="56988"/>
                      <a:pt x="8512" y="57086"/>
                      <a:pt x="11958" y="57086"/>
                    </a:cubicBezTo>
                    <a:cubicBezTo>
                      <a:pt x="15402" y="57086"/>
                      <a:pt x="18700" y="57086"/>
                      <a:pt x="21850" y="57086"/>
                    </a:cubicBezTo>
                    <a:cubicBezTo>
                      <a:pt x="21850" y="52755"/>
                      <a:pt x="21750" y="48080"/>
                      <a:pt x="21554" y="43060"/>
                    </a:cubicBezTo>
                    <a:cubicBezTo>
                      <a:pt x="21358" y="38041"/>
                      <a:pt x="21258" y="32972"/>
                      <a:pt x="21258" y="27854"/>
                    </a:cubicBezTo>
                    <a:cubicBezTo>
                      <a:pt x="21258" y="22736"/>
                      <a:pt x="21308" y="17814"/>
                      <a:pt x="21406" y="13090"/>
                    </a:cubicBezTo>
                    <a:cubicBezTo>
                      <a:pt x="21504" y="8366"/>
                      <a:pt x="21750" y="4133"/>
                      <a:pt x="22144" y="393"/>
                    </a:cubicBezTo>
                    <a:cubicBezTo>
                      <a:pt x="24704" y="-1"/>
                      <a:pt x="27508" y="-99"/>
                      <a:pt x="30560" y="9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4" name="TextBox 1533">
                <a:extLst>
                  <a:ext uri="{FF2B5EF4-FFF2-40B4-BE49-F238E27FC236}">
                    <a16:creationId xmlns:a16="http://schemas.microsoft.com/office/drawing/2014/main" id="{37DBCB3A-4610-6421-4F79-257A7A100B7A}"/>
                  </a:ext>
                </a:extLst>
              </p:cNvPr>
              <p:cNvSpPr txBox="1"/>
              <p:nvPr/>
            </p:nvSpPr>
            <p:spPr>
              <a:xfrm>
                <a:off x="13917866" y="830792"/>
                <a:ext cx="75467" cy="140395"/>
              </a:xfrm>
              <a:custGeom>
                <a:avLst/>
                <a:gdLst/>
                <a:ahLst/>
                <a:cxnLst/>
                <a:rect l="l" t="t" r="r" b="b"/>
                <a:pathLst>
                  <a:path w="109368" h="203462">
                    <a:moveTo>
                      <a:pt x="107184" y="214"/>
                    </a:moveTo>
                    <a:cubicBezTo>
                      <a:pt x="108168" y="3167"/>
                      <a:pt x="108808" y="6415"/>
                      <a:pt x="109104" y="9958"/>
                    </a:cubicBezTo>
                    <a:cubicBezTo>
                      <a:pt x="109398" y="13501"/>
                      <a:pt x="109448" y="17045"/>
                      <a:pt x="109250" y="20588"/>
                    </a:cubicBezTo>
                    <a:cubicBezTo>
                      <a:pt x="109054" y="24131"/>
                      <a:pt x="108758" y="27576"/>
                      <a:pt x="108364" y="30922"/>
                    </a:cubicBezTo>
                    <a:cubicBezTo>
                      <a:pt x="107972" y="34269"/>
                      <a:pt x="107578" y="37320"/>
                      <a:pt x="107184" y="40076"/>
                    </a:cubicBezTo>
                    <a:cubicBezTo>
                      <a:pt x="104822" y="39879"/>
                      <a:pt x="102114" y="39879"/>
                      <a:pt x="99064" y="40076"/>
                    </a:cubicBezTo>
                    <a:cubicBezTo>
                      <a:pt x="96012" y="40273"/>
                      <a:pt x="92814" y="40568"/>
                      <a:pt x="89468" y="40962"/>
                    </a:cubicBezTo>
                    <a:cubicBezTo>
                      <a:pt x="86120" y="41356"/>
                      <a:pt x="82774" y="41798"/>
                      <a:pt x="79428" y="42291"/>
                    </a:cubicBezTo>
                    <a:cubicBezTo>
                      <a:pt x="76082" y="42783"/>
                      <a:pt x="73030" y="43226"/>
                      <a:pt x="70274" y="43619"/>
                    </a:cubicBezTo>
                    <a:cubicBezTo>
                      <a:pt x="65746" y="44407"/>
                      <a:pt x="62942" y="46720"/>
                      <a:pt x="61860" y="50558"/>
                    </a:cubicBezTo>
                    <a:cubicBezTo>
                      <a:pt x="60776" y="54397"/>
                      <a:pt x="60728" y="58777"/>
                      <a:pt x="61712" y="63698"/>
                    </a:cubicBezTo>
                    <a:lnTo>
                      <a:pt x="106888" y="63698"/>
                    </a:lnTo>
                    <a:cubicBezTo>
                      <a:pt x="106494" y="65863"/>
                      <a:pt x="106396" y="67979"/>
                      <a:pt x="106594" y="70046"/>
                    </a:cubicBezTo>
                    <a:cubicBezTo>
                      <a:pt x="106790" y="72113"/>
                      <a:pt x="106790" y="74525"/>
                      <a:pt x="106594" y="77281"/>
                    </a:cubicBezTo>
                    <a:cubicBezTo>
                      <a:pt x="106594" y="79446"/>
                      <a:pt x="106594" y="81168"/>
                      <a:pt x="106594" y="82448"/>
                    </a:cubicBezTo>
                    <a:cubicBezTo>
                      <a:pt x="106594" y="83727"/>
                      <a:pt x="106544" y="85056"/>
                      <a:pt x="106446" y="86434"/>
                    </a:cubicBezTo>
                    <a:cubicBezTo>
                      <a:pt x="106348" y="87812"/>
                      <a:pt x="106200" y="89584"/>
                      <a:pt x="106002" y="91749"/>
                    </a:cubicBezTo>
                    <a:cubicBezTo>
                      <a:pt x="105806" y="93914"/>
                      <a:pt x="105510" y="96867"/>
                      <a:pt x="105116" y="100607"/>
                    </a:cubicBezTo>
                    <a:cubicBezTo>
                      <a:pt x="95078" y="100017"/>
                      <a:pt x="86662" y="99525"/>
                      <a:pt x="79870" y="99131"/>
                    </a:cubicBezTo>
                    <a:cubicBezTo>
                      <a:pt x="73080" y="98737"/>
                      <a:pt x="66632" y="98442"/>
                      <a:pt x="60530" y="98245"/>
                    </a:cubicBezTo>
                    <a:lnTo>
                      <a:pt x="60530" y="162615"/>
                    </a:lnTo>
                    <a:lnTo>
                      <a:pt x="60530" y="202182"/>
                    </a:lnTo>
                    <a:cubicBezTo>
                      <a:pt x="57184" y="201788"/>
                      <a:pt x="53838" y="201690"/>
                      <a:pt x="50492" y="201887"/>
                    </a:cubicBezTo>
                    <a:cubicBezTo>
                      <a:pt x="47144" y="202084"/>
                      <a:pt x="43798" y="202330"/>
                      <a:pt x="40452" y="202625"/>
                    </a:cubicBezTo>
                    <a:cubicBezTo>
                      <a:pt x="37106" y="202920"/>
                      <a:pt x="33906" y="203166"/>
                      <a:pt x="30856" y="203363"/>
                    </a:cubicBezTo>
                    <a:cubicBezTo>
                      <a:pt x="27804" y="203560"/>
                      <a:pt x="25000" y="203462"/>
                      <a:pt x="22440" y="203068"/>
                    </a:cubicBezTo>
                    <a:cubicBezTo>
                      <a:pt x="22046" y="200706"/>
                      <a:pt x="21800" y="196818"/>
                      <a:pt x="21702" y="191404"/>
                    </a:cubicBezTo>
                    <a:cubicBezTo>
                      <a:pt x="21604" y="185991"/>
                      <a:pt x="21504" y="179889"/>
                      <a:pt x="21406" y="173097"/>
                    </a:cubicBezTo>
                    <a:cubicBezTo>
                      <a:pt x="21308" y="166306"/>
                      <a:pt x="21258" y="159170"/>
                      <a:pt x="21258" y="151690"/>
                    </a:cubicBezTo>
                    <a:cubicBezTo>
                      <a:pt x="21258" y="144210"/>
                      <a:pt x="21308" y="136975"/>
                      <a:pt x="21406" y="129987"/>
                    </a:cubicBezTo>
                    <a:cubicBezTo>
                      <a:pt x="21504" y="122999"/>
                      <a:pt x="21604" y="116749"/>
                      <a:pt x="21702" y="111237"/>
                    </a:cubicBezTo>
                    <a:cubicBezTo>
                      <a:pt x="21800" y="105725"/>
                      <a:pt x="21850" y="101493"/>
                      <a:pt x="21850" y="98540"/>
                    </a:cubicBezTo>
                    <a:cubicBezTo>
                      <a:pt x="18700" y="98540"/>
                      <a:pt x="15402" y="98540"/>
                      <a:pt x="11958" y="98540"/>
                    </a:cubicBezTo>
                    <a:cubicBezTo>
                      <a:pt x="8512" y="98540"/>
                      <a:pt x="4822" y="98639"/>
                      <a:pt x="884" y="98836"/>
                    </a:cubicBezTo>
                    <a:lnTo>
                      <a:pt x="0" y="62812"/>
                    </a:lnTo>
                    <a:cubicBezTo>
                      <a:pt x="4132" y="62812"/>
                      <a:pt x="7922" y="62812"/>
                      <a:pt x="11368" y="62812"/>
                    </a:cubicBezTo>
                    <a:cubicBezTo>
                      <a:pt x="14812" y="62812"/>
                      <a:pt x="18110" y="62911"/>
                      <a:pt x="21258" y="63107"/>
                    </a:cubicBezTo>
                    <a:cubicBezTo>
                      <a:pt x="20866" y="58186"/>
                      <a:pt x="20964" y="52871"/>
                      <a:pt x="21554" y="47163"/>
                    </a:cubicBezTo>
                    <a:cubicBezTo>
                      <a:pt x="22144" y="41454"/>
                      <a:pt x="23572" y="35893"/>
                      <a:pt x="25836" y="30480"/>
                    </a:cubicBezTo>
                    <a:cubicBezTo>
                      <a:pt x="28100" y="25066"/>
                      <a:pt x="31298" y="20145"/>
                      <a:pt x="35432" y="15716"/>
                    </a:cubicBezTo>
                    <a:cubicBezTo>
                      <a:pt x="39566" y="11287"/>
                      <a:pt x="44980" y="7989"/>
                      <a:pt x="51672" y="5824"/>
                    </a:cubicBezTo>
                    <a:cubicBezTo>
                      <a:pt x="59940" y="3068"/>
                      <a:pt x="68946" y="1346"/>
                      <a:pt x="78690" y="657"/>
                    </a:cubicBezTo>
                    <a:cubicBezTo>
                      <a:pt x="88434" y="-32"/>
                      <a:pt x="97932" y="-180"/>
                      <a:pt x="107184" y="21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3" name="TextBox 1532">
                <a:extLst>
                  <a:ext uri="{FF2B5EF4-FFF2-40B4-BE49-F238E27FC236}">
                    <a16:creationId xmlns:a16="http://schemas.microsoft.com/office/drawing/2014/main" id="{9376E50D-058A-3BC0-6099-D5346816DBF9}"/>
                  </a:ext>
                </a:extLst>
              </p:cNvPr>
              <p:cNvSpPr txBox="1"/>
              <p:nvPr/>
            </p:nvSpPr>
            <p:spPr>
              <a:xfrm>
                <a:off x="7782108" y="865169"/>
                <a:ext cx="86593" cy="109272"/>
              </a:xfrm>
              <a:custGeom>
                <a:avLst/>
                <a:gdLst/>
                <a:ahLst/>
                <a:cxnLst/>
                <a:rect l="l" t="t" r="r" b="b"/>
                <a:pathLst>
                  <a:path w="125492" h="158358">
                    <a:moveTo>
                      <a:pt x="64665" y="0"/>
                    </a:moveTo>
                    <a:cubicBezTo>
                      <a:pt x="70768" y="0"/>
                      <a:pt x="76870" y="345"/>
                      <a:pt x="82972" y="1034"/>
                    </a:cubicBezTo>
                    <a:cubicBezTo>
                      <a:pt x="89075" y="1723"/>
                      <a:pt x="94685" y="2658"/>
                      <a:pt x="99803" y="3839"/>
                    </a:cubicBezTo>
                    <a:cubicBezTo>
                      <a:pt x="109055" y="7776"/>
                      <a:pt x="115649" y="14026"/>
                      <a:pt x="119586" y="22589"/>
                    </a:cubicBezTo>
                    <a:cubicBezTo>
                      <a:pt x="123523" y="31152"/>
                      <a:pt x="125492" y="40748"/>
                      <a:pt x="125492" y="51378"/>
                    </a:cubicBezTo>
                    <a:cubicBezTo>
                      <a:pt x="119193" y="52362"/>
                      <a:pt x="112254" y="52953"/>
                      <a:pt x="104675" y="53150"/>
                    </a:cubicBezTo>
                    <a:cubicBezTo>
                      <a:pt x="97096" y="53346"/>
                      <a:pt x="89960" y="52756"/>
                      <a:pt x="83268" y="51378"/>
                    </a:cubicBezTo>
                    <a:cubicBezTo>
                      <a:pt x="83858" y="49016"/>
                      <a:pt x="83612" y="46654"/>
                      <a:pt x="82529" y="44291"/>
                    </a:cubicBezTo>
                    <a:cubicBezTo>
                      <a:pt x="81447" y="41929"/>
                      <a:pt x="79872" y="39862"/>
                      <a:pt x="77805" y="38091"/>
                    </a:cubicBezTo>
                    <a:cubicBezTo>
                      <a:pt x="75738" y="36319"/>
                      <a:pt x="73376" y="34990"/>
                      <a:pt x="70718" y="34104"/>
                    </a:cubicBezTo>
                    <a:cubicBezTo>
                      <a:pt x="68061" y="33219"/>
                      <a:pt x="65453" y="32874"/>
                      <a:pt x="62894" y="33071"/>
                    </a:cubicBezTo>
                    <a:cubicBezTo>
                      <a:pt x="58366" y="33858"/>
                      <a:pt x="54970" y="35581"/>
                      <a:pt x="52707" y="38238"/>
                    </a:cubicBezTo>
                    <a:cubicBezTo>
                      <a:pt x="50443" y="40896"/>
                      <a:pt x="49311" y="43799"/>
                      <a:pt x="49311" y="46949"/>
                    </a:cubicBezTo>
                    <a:cubicBezTo>
                      <a:pt x="49311" y="50098"/>
                      <a:pt x="50492" y="53248"/>
                      <a:pt x="52854" y="56398"/>
                    </a:cubicBezTo>
                    <a:cubicBezTo>
                      <a:pt x="55216" y="59547"/>
                      <a:pt x="58661" y="61909"/>
                      <a:pt x="63189" y="63484"/>
                    </a:cubicBezTo>
                    <a:cubicBezTo>
                      <a:pt x="74212" y="65059"/>
                      <a:pt x="84547" y="67175"/>
                      <a:pt x="94193" y="69833"/>
                    </a:cubicBezTo>
                    <a:cubicBezTo>
                      <a:pt x="103838" y="72490"/>
                      <a:pt x="110925" y="76772"/>
                      <a:pt x="115453" y="82677"/>
                    </a:cubicBezTo>
                    <a:cubicBezTo>
                      <a:pt x="119783" y="89764"/>
                      <a:pt x="122441" y="96998"/>
                      <a:pt x="123425" y="104380"/>
                    </a:cubicBezTo>
                    <a:cubicBezTo>
                      <a:pt x="124409" y="111762"/>
                      <a:pt x="123031" y="120866"/>
                      <a:pt x="119291" y="131693"/>
                    </a:cubicBezTo>
                    <a:cubicBezTo>
                      <a:pt x="114764" y="141338"/>
                      <a:pt x="107677" y="148228"/>
                      <a:pt x="98031" y="152362"/>
                    </a:cubicBezTo>
                    <a:cubicBezTo>
                      <a:pt x="88386" y="156496"/>
                      <a:pt x="77854" y="158464"/>
                      <a:pt x="66437" y="158267"/>
                    </a:cubicBezTo>
                    <a:cubicBezTo>
                      <a:pt x="56398" y="158661"/>
                      <a:pt x="47342" y="157775"/>
                      <a:pt x="39272" y="155610"/>
                    </a:cubicBezTo>
                    <a:cubicBezTo>
                      <a:pt x="31201" y="153445"/>
                      <a:pt x="24262" y="150197"/>
                      <a:pt x="18455" y="145866"/>
                    </a:cubicBezTo>
                    <a:cubicBezTo>
                      <a:pt x="12648" y="141535"/>
                      <a:pt x="8120" y="136220"/>
                      <a:pt x="4872" y="129921"/>
                    </a:cubicBezTo>
                    <a:cubicBezTo>
                      <a:pt x="1624" y="123622"/>
                      <a:pt x="0" y="116535"/>
                      <a:pt x="0" y="108661"/>
                    </a:cubicBezTo>
                    <a:lnTo>
                      <a:pt x="0" y="107775"/>
                    </a:lnTo>
                    <a:lnTo>
                      <a:pt x="0" y="107185"/>
                    </a:lnTo>
                    <a:cubicBezTo>
                      <a:pt x="6496" y="106398"/>
                      <a:pt x="13878" y="106151"/>
                      <a:pt x="22146" y="106447"/>
                    </a:cubicBezTo>
                    <a:cubicBezTo>
                      <a:pt x="30413" y="106742"/>
                      <a:pt x="37598" y="106890"/>
                      <a:pt x="43701" y="106890"/>
                    </a:cubicBezTo>
                    <a:cubicBezTo>
                      <a:pt x="43898" y="111417"/>
                      <a:pt x="46014" y="115108"/>
                      <a:pt x="50049" y="117962"/>
                    </a:cubicBezTo>
                    <a:cubicBezTo>
                      <a:pt x="54085" y="120817"/>
                      <a:pt x="58366" y="122490"/>
                      <a:pt x="62894" y="122982"/>
                    </a:cubicBezTo>
                    <a:cubicBezTo>
                      <a:pt x="67421" y="123474"/>
                      <a:pt x="71555" y="122638"/>
                      <a:pt x="75295" y="120472"/>
                    </a:cubicBezTo>
                    <a:cubicBezTo>
                      <a:pt x="79035" y="118307"/>
                      <a:pt x="80807" y="114370"/>
                      <a:pt x="80610" y="108661"/>
                    </a:cubicBezTo>
                    <a:cubicBezTo>
                      <a:pt x="81201" y="103937"/>
                      <a:pt x="80118" y="100394"/>
                      <a:pt x="77362" y="98031"/>
                    </a:cubicBezTo>
                    <a:cubicBezTo>
                      <a:pt x="74606" y="95669"/>
                      <a:pt x="70964" y="93848"/>
                      <a:pt x="66437" y="92569"/>
                    </a:cubicBezTo>
                    <a:cubicBezTo>
                      <a:pt x="61909" y="91289"/>
                      <a:pt x="56791" y="90157"/>
                      <a:pt x="51083" y="89173"/>
                    </a:cubicBezTo>
                    <a:cubicBezTo>
                      <a:pt x="45374" y="88189"/>
                      <a:pt x="39764" y="86516"/>
                      <a:pt x="34252" y="84153"/>
                    </a:cubicBezTo>
                    <a:cubicBezTo>
                      <a:pt x="23228" y="80413"/>
                      <a:pt x="15207" y="74557"/>
                      <a:pt x="10187" y="66585"/>
                    </a:cubicBezTo>
                    <a:cubicBezTo>
                      <a:pt x="5167" y="58612"/>
                      <a:pt x="2805" y="50344"/>
                      <a:pt x="3100" y="41781"/>
                    </a:cubicBezTo>
                    <a:cubicBezTo>
                      <a:pt x="3396" y="33219"/>
                      <a:pt x="6152" y="25295"/>
                      <a:pt x="11368" y="18012"/>
                    </a:cubicBezTo>
                    <a:cubicBezTo>
                      <a:pt x="16585" y="10728"/>
                      <a:pt x="24016" y="5807"/>
                      <a:pt x="33661" y="3248"/>
                    </a:cubicBezTo>
                    <a:cubicBezTo>
                      <a:pt x="37402" y="2264"/>
                      <a:pt x="41978" y="1476"/>
                      <a:pt x="47392" y="886"/>
                    </a:cubicBezTo>
                    <a:cubicBezTo>
                      <a:pt x="52805" y="295"/>
                      <a:pt x="58563" y="0"/>
                      <a:pt x="6466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2" name="TextBox 1531">
                <a:extLst>
                  <a:ext uri="{FF2B5EF4-FFF2-40B4-BE49-F238E27FC236}">
                    <a16:creationId xmlns:a16="http://schemas.microsoft.com/office/drawing/2014/main" id="{7783A83F-D497-E349-CA14-4BFBC6B0001A}"/>
                  </a:ext>
                </a:extLst>
              </p:cNvPr>
              <p:cNvSpPr txBox="1"/>
              <p:nvPr/>
            </p:nvSpPr>
            <p:spPr>
              <a:xfrm>
                <a:off x="10816398" y="865169"/>
                <a:ext cx="86593" cy="109272"/>
              </a:xfrm>
              <a:custGeom>
                <a:avLst/>
                <a:gdLst/>
                <a:ahLst/>
                <a:cxnLst/>
                <a:rect l="l" t="t" r="r" b="b"/>
                <a:pathLst>
                  <a:path w="125492" h="158358">
                    <a:moveTo>
                      <a:pt x="64666" y="0"/>
                    </a:moveTo>
                    <a:cubicBezTo>
                      <a:pt x="70768" y="0"/>
                      <a:pt x="76870" y="345"/>
                      <a:pt x="82972" y="1034"/>
                    </a:cubicBezTo>
                    <a:cubicBezTo>
                      <a:pt x="89074" y="1723"/>
                      <a:pt x="94684" y="2658"/>
                      <a:pt x="99802" y="3839"/>
                    </a:cubicBezTo>
                    <a:cubicBezTo>
                      <a:pt x="109054" y="7776"/>
                      <a:pt x="115650" y="14026"/>
                      <a:pt x="119586" y="22589"/>
                    </a:cubicBezTo>
                    <a:cubicBezTo>
                      <a:pt x="123524" y="31152"/>
                      <a:pt x="125492" y="40748"/>
                      <a:pt x="125492" y="51378"/>
                    </a:cubicBezTo>
                    <a:cubicBezTo>
                      <a:pt x="119192" y="52362"/>
                      <a:pt x="112254" y="52953"/>
                      <a:pt x="104676" y="53150"/>
                    </a:cubicBezTo>
                    <a:cubicBezTo>
                      <a:pt x="97096" y="53346"/>
                      <a:pt x="89960" y="52756"/>
                      <a:pt x="83268" y="51378"/>
                    </a:cubicBezTo>
                    <a:cubicBezTo>
                      <a:pt x="83858" y="49016"/>
                      <a:pt x="83612" y="46654"/>
                      <a:pt x="82530" y="44291"/>
                    </a:cubicBezTo>
                    <a:cubicBezTo>
                      <a:pt x="81446" y="41929"/>
                      <a:pt x="79872" y="39862"/>
                      <a:pt x="77804" y="38091"/>
                    </a:cubicBezTo>
                    <a:cubicBezTo>
                      <a:pt x="75738" y="36319"/>
                      <a:pt x="73376" y="34990"/>
                      <a:pt x="70718" y="34104"/>
                    </a:cubicBezTo>
                    <a:cubicBezTo>
                      <a:pt x="68060" y="33219"/>
                      <a:pt x="65452" y="32874"/>
                      <a:pt x="62894" y="33071"/>
                    </a:cubicBezTo>
                    <a:cubicBezTo>
                      <a:pt x="58366" y="33858"/>
                      <a:pt x="54970" y="35581"/>
                      <a:pt x="52706" y="38238"/>
                    </a:cubicBezTo>
                    <a:cubicBezTo>
                      <a:pt x="50442" y="40896"/>
                      <a:pt x="49310" y="43799"/>
                      <a:pt x="49310" y="46949"/>
                    </a:cubicBezTo>
                    <a:cubicBezTo>
                      <a:pt x="49310" y="50098"/>
                      <a:pt x="50492" y="53248"/>
                      <a:pt x="52854" y="56398"/>
                    </a:cubicBezTo>
                    <a:cubicBezTo>
                      <a:pt x="55216" y="59547"/>
                      <a:pt x="58662" y="61909"/>
                      <a:pt x="63188" y="63484"/>
                    </a:cubicBezTo>
                    <a:cubicBezTo>
                      <a:pt x="74212" y="65059"/>
                      <a:pt x="84548" y="67175"/>
                      <a:pt x="94192" y="69833"/>
                    </a:cubicBezTo>
                    <a:cubicBezTo>
                      <a:pt x="103838" y="72490"/>
                      <a:pt x="110924" y="76772"/>
                      <a:pt x="115452" y="82677"/>
                    </a:cubicBezTo>
                    <a:cubicBezTo>
                      <a:pt x="119784" y="89764"/>
                      <a:pt x="122440" y="96998"/>
                      <a:pt x="123424" y="104380"/>
                    </a:cubicBezTo>
                    <a:cubicBezTo>
                      <a:pt x="124410" y="111762"/>
                      <a:pt x="123032" y="120866"/>
                      <a:pt x="119292" y="131693"/>
                    </a:cubicBezTo>
                    <a:cubicBezTo>
                      <a:pt x="114764" y="141338"/>
                      <a:pt x="107676" y="148228"/>
                      <a:pt x="98032" y="152362"/>
                    </a:cubicBezTo>
                    <a:cubicBezTo>
                      <a:pt x="88386" y="156496"/>
                      <a:pt x="77854" y="158464"/>
                      <a:pt x="66436" y="158267"/>
                    </a:cubicBezTo>
                    <a:cubicBezTo>
                      <a:pt x="56398" y="158661"/>
                      <a:pt x="47342" y="157775"/>
                      <a:pt x="39272" y="155610"/>
                    </a:cubicBezTo>
                    <a:cubicBezTo>
                      <a:pt x="31200" y="153445"/>
                      <a:pt x="24262" y="150197"/>
                      <a:pt x="18454" y="145866"/>
                    </a:cubicBezTo>
                    <a:cubicBezTo>
                      <a:pt x="12648" y="141535"/>
                      <a:pt x="8120" y="136220"/>
                      <a:pt x="4872" y="129921"/>
                    </a:cubicBezTo>
                    <a:cubicBezTo>
                      <a:pt x="1624" y="123622"/>
                      <a:pt x="0" y="116535"/>
                      <a:pt x="0" y="108661"/>
                    </a:cubicBezTo>
                    <a:lnTo>
                      <a:pt x="0" y="107775"/>
                    </a:lnTo>
                    <a:lnTo>
                      <a:pt x="0" y="107185"/>
                    </a:lnTo>
                    <a:cubicBezTo>
                      <a:pt x="6496" y="106398"/>
                      <a:pt x="13878" y="106151"/>
                      <a:pt x="22146" y="106447"/>
                    </a:cubicBezTo>
                    <a:cubicBezTo>
                      <a:pt x="30414" y="106742"/>
                      <a:pt x="37598" y="106890"/>
                      <a:pt x="43700" y="106890"/>
                    </a:cubicBezTo>
                    <a:cubicBezTo>
                      <a:pt x="43898" y="111417"/>
                      <a:pt x="46014" y="115108"/>
                      <a:pt x="50050" y="117962"/>
                    </a:cubicBezTo>
                    <a:cubicBezTo>
                      <a:pt x="54084" y="120817"/>
                      <a:pt x="58366" y="122490"/>
                      <a:pt x="62894" y="122982"/>
                    </a:cubicBezTo>
                    <a:cubicBezTo>
                      <a:pt x="67422" y="123474"/>
                      <a:pt x="71554" y="122638"/>
                      <a:pt x="75296" y="120472"/>
                    </a:cubicBezTo>
                    <a:cubicBezTo>
                      <a:pt x="79036" y="118307"/>
                      <a:pt x="80806" y="114370"/>
                      <a:pt x="80610" y="108661"/>
                    </a:cubicBezTo>
                    <a:cubicBezTo>
                      <a:pt x="81200" y="103937"/>
                      <a:pt x="80118" y="100394"/>
                      <a:pt x="77362" y="98031"/>
                    </a:cubicBezTo>
                    <a:cubicBezTo>
                      <a:pt x="74606" y="95669"/>
                      <a:pt x="70964" y="93848"/>
                      <a:pt x="66436" y="92569"/>
                    </a:cubicBezTo>
                    <a:cubicBezTo>
                      <a:pt x="61910" y="91289"/>
                      <a:pt x="56792" y="90157"/>
                      <a:pt x="51082" y="89173"/>
                    </a:cubicBezTo>
                    <a:cubicBezTo>
                      <a:pt x="45374" y="88189"/>
                      <a:pt x="39764" y="86516"/>
                      <a:pt x="34252" y="84153"/>
                    </a:cubicBezTo>
                    <a:cubicBezTo>
                      <a:pt x="23228" y="80413"/>
                      <a:pt x="15206" y="74557"/>
                      <a:pt x="10188" y="66585"/>
                    </a:cubicBezTo>
                    <a:cubicBezTo>
                      <a:pt x="5168" y="58612"/>
                      <a:pt x="2806" y="50344"/>
                      <a:pt x="3100" y="41781"/>
                    </a:cubicBezTo>
                    <a:cubicBezTo>
                      <a:pt x="3396" y="33219"/>
                      <a:pt x="6152" y="25295"/>
                      <a:pt x="11368" y="18012"/>
                    </a:cubicBezTo>
                    <a:cubicBezTo>
                      <a:pt x="16584" y="10728"/>
                      <a:pt x="24016" y="5807"/>
                      <a:pt x="33662" y="3248"/>
                    </a:cubicBezTo>
                    <a:cubicBezTo>
                      <a:pt x="37402" y="2264"/>
                      <a:pt x="41978" y="1476"/>
                      <a:pt x="47392" y="886"/>
                    </a:cubicBezTo>
                    <a:cubicBezTo>
                      <a:pt x="52804" y="295"/>
                      <a:pt x="58562" y="0"/>
                      <a:pt x="6466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1" name="TextBox 1530">
                <a:extLst>
                  <a:ext uri="{FF2B5EF4-FFF2-40B4-BE49-F238E27FC236}">
                    <a16:creationId xmlns:a16="http://schemas.microsoft.com/office/drawing/2014/main" id="{935421F9-6396-FA2C-2AEA-E33B19012355}"/>
                  </a:ext>
                </a:extLst>
              </p:cNvPr>
              <p:cNvSpPr txBox="1"/>
              <p:nvPr/>
            </p:nvSpPr>
            <p:spPr>
              <a:xfrm>
                <a:off x="12956826" y="865169"/>
                <a:ext cx="86593" cy="109272"/>
              </a:xfrm>
              <a:custGeom>
                <a:avLst/>
                <a:gdLst/>
                <a:ahLst/>
                <a:cxnLst/>
                <a:rect l="l" t="t" r="r" b="b"/>
                <a:pathLst>
                  <a:path w="125492" h="158358">
                    <a:moveTo>
                      <a:pt x="64666" y="0"/>
                    </a:moveTo>
                    <a:cubicBezTo>
                      <a:pt x="70768" y="0"/>
                      <a:pt x="76870" y="345"/>
                      <a:pt x="82972" y="1034"/>
                    </a:cubicBezTo>
                    <a:cubicBezTo>
                      <a:pt x="89074" y="1723"/>
                      <a:pt x="94684" y="2658"/>
                      <a:pt x="99802" y="3839"/>
                    </a:cubicBezTo>
                    <a:cubicBezTo>
                      <a:pt x="109054" y="7776"/>
                      <a:pt x="115650" y="14026"/>
                      <a:pt x="119586" y="22589"/>
                    </a:cubicBezTo>
                    <a:cubicBezTo>
                      <a:pt x="123524" y="31152"/>
                      <a:pt x="125492" y="40748"/>
                      <a:pt x="125492" y="51378"/>
                    </a:cubicBezTo>
                    <a:cubicBezTo>
                      <a:pt x="119192" y="52362"/>
                      <a:pt x="112254" y="52953"/>
                      <a:pt x="104676" y="53150"/>
                    </a:cubicBezTo>
                    <a:cubicBezTo>
                      <a:pt x="97096" y="53346"/>
                      <a:pt x="89960" y="52756"/>
                      <a:pt x="83268" y="51378"/>
                    </a:cubicBezTo>
                    <a:cubicBezTo>
                      <a:pt x="83858" y="49016"/>
                      <a:pt x="83612" y="46654"/>
                      <a:pt x="82530" y="44291"/>
                    </a:cubicBezTo>
                    <a:cubicBezTo>
                      <a:pt x="81446" y="41929"/>
                      <a:pt x="79872" y="39862"/>
                      <a:pt x="77806" y="38091"/>
                    </a:cubicBezTo>
                    <a:cubicBezTo>
                      <a:pt x="75738" y="36319"/>
                      <a:pt x="73376" y="34990"/>
                      <a:pt x="70718" y="34104"/>
                    </a:cubicBezTo>
                    <a:cubicBezTo>
                      <a:pt x="68060" y="33219"/>
                      <a:pt x="65452" y="32874"/>
                      <a:pt x="62894" y="33071"/>
                    </a:cubicBezTo>
                    <a:cubicBezTo>
                      <a:pt x="58366" y="33858"/>
                      <a:pt x="54970" y="35581"/>
                      <a:pt x="52706" y="38238"/>
                    </a:cubicBezTo>
                    <a:cubicBezTo>
                      <a:pt x="50442" y="40896"/>
                      <a:pt x="49310" y="43799"/>
                      <a:pt x="49310" y="46949"/>
                    </a:cubicBezTo>
                    <a:cubicBezTo>
                      <a:pt x="49310" y="50098"/>
                      <a:pt x="50492" y="53248"/>
                      <a:pt x="52854" y="56398"/>
                    </a:cubicBezTo>
                    <a:cubicBezTo>
                      <a:pt x="55216" y="59547"/>
                      <a:pt x="58662" y="61909"/>
                      <a:pt x="63188" y="63484"/>
                    </a:cubicBezTo>
                    <a:cubicBezTo>
                      <a:pt x="74212" y="65059"/>
                      <a:pt x="84548" y="67175"/>
                      <a:pt x="94192" y="69833"/>
                    </a:cubicBezTo>
                    <a:cubicBezTo>
                      <a:pt x="103838" y="72490"/>
                      <a:pt x="110926" y="76772"/>
                      <a:pt x="115452" y="82677"/>
                    </a:cubicBezTo>
                    <a:cubicBezTo>
                      <a:pt x="119784" y="89764"/>
                      <a:pt x="122440" y="96998"/>
                      <a:pt x="123424" y="104380"/>
                    </a:cubicBezTo>
                    <a:cubicBezTo>
                      <a:pt x="124410" y="111762"/>
                      <a:pt x="123032" y="120866"/>
                      <a:pt x="119292" y="131693"/>
                    </a:cubicBezTo>
                    <a:cubicBezTo>
                      <a:pt x="114764" y="141338"/>
                      <a:pt x="107676" y="148228"/>
                      <a:pt x="98032" y="152362"/>
                    </a:cubicBezTo>
                    <a:cubicBezTo>
                      <a:pt x="88386" y="156496"/>
                      <a:pt x="77854" y="158464"/>
                      <a:pt x="66436" y="158267"/>
                    </a:cubicBezTo>
                    <a:cubicBezTo>
                      <a:pt x="56398" y="158661"/>
                      <a:pt x="47342" y="157775"/>
                      <a:pt x="39272" y="155610"/>
                    </a:cubicBezTo>
                    <a:cubicBezTo>
                      <a:pt x="31200" y="153445"/>
                      <a:pt x="24262" y="150197"/>
                      <a:pt x="18454" y="145866"/>
                    </a:cubicBezTo>
                    <a:cubicBezTo>
                      <a:pt x="12648" y="141535"/>
                      <a:pt x="8120" y="136220"/>
                      <a:pt x="4872" y="129921"/>
                    </a:cubicBezTo>
                    <a:cubicBezTo>
                      <a:pt x="1624" y="123622"/>
                      <a:pt x="0" y="116535"/>
                      <a:pt x="0" y="108661"/>
                    </a:cubicBezTo>
                    <a:lnTo>
                      <a:pt x="0" y="107775"/>
                    </a:lnTo>
                    <a:lnTo>
                      <a:pt x="0" y="107185"/>
                    </a:lnTo>
                    <a:cubicBezTo>
                      <a:pt x="6496" y="106398"/>
                      <a:pt x="13878" y="106151"/>
                      <a:pt x="22146" y="106447"/>
                    </a:cubicBezTo>
                    <a:cubicBezTo>
                      <a:pt x="30414" y="106742"/>
                      <a:pt x="37598" y="106890"/>
                      <a:pt x="43700" y="106890"/>
                    </a:cubicBezTo>
                    <a:cubicBezTo>
                      <a:pt x="43898" y="111417"/>
                      <a:pt x="46014" y="115108"/>
                      <a:pt x="50050" y="117962"/>
                    </a:cubicBezTo>
                    <a:cubicBezTo>
                      <a:pt x="54084" y="120817"/>
                      <a:pt x="58366" y="122490"/>
                      <a:pt x="62894" y="122982"/>
                    </a:cubicBezTo>
                    <a:cubicBezTo>
                      <a:pt x="67422" y="123474"/>
                      <a:pt x="71556" y="122638"/>
                      <a:pt x="75296" y="120472"/>
                    </a:cubicBezTo>
                    <a:cubicBezTo>
                      <a:pt x="79036" y="118307"/>
                      <a:pt x="80806" y="114370"/>
                      <a:pt x="80610" y="108661"/>
                    </a:cubicBezTo>
                    <a:cubicBezTo>
                      <a:pt x="81200" y="103937"/>
                      <a:pt x="80118" y="100394"/>
                      <a:pt x="77362" y="98031"/>
                    </a:cubicBezTo>
                    <a:cubicBezTo>
                      <a:pt x="74606" y="95669"/>
                      <a:pt x="70964" y="93848"/>
                      <a:pt x="66436" y="92569"/>
                    </a:cubicBezTo>
                    <a:cubicBezTo>
                      <a:pt x="61910" y="91289"/>
                      <a:pt x="56792" y="90157"/>
                      <a:pt x="51082" y="89173"/>
                    </a:cubicBezTo>
                    <a:cubicBezTo>
                      <a:pt x="45374" y="88189"/>
                      <a:pt x="39764" y="86516"/>
                      <a:pt x="34252" y="84153"/>
                    </a:cubicBezTo>
                    <a:cubicBezTo>
                      <a:pt x="23228" y="80413"/>
                      <a:pt x="15206" y="74557"/>
                      <a:pt x="10188" y="66585"/>
                    </a:cubicBezTo>
                    <a:cubicBezTo>
                      <a:pt x="5168" y="58612"/>
                      <a:pt x="2806" y="50344"/>
                      <a:pt x="3100" y="41781"/>
                    </a:cubicBezTo>
                    <a:cubicBezTo>
                      <a:pt x="3396" y="33219"/>
                      <a:pt x="6152" y="25295"/>
                      <a:pt x="11368" y="18012"/>
                    </a:cubicBezTo>
                    <a:cubicBezTo>
                      <a:pt x="16584" y="10728"/>
                      <a:pt x="24016" y="5807"/>
                      <a:pt x="33662" y="3248"/>
                    </a:cubicBezTo>
                    <a:cubicBezTo>
                      <a:pt x="37402" y="2264"/>
                      <a:pt x="41978" y="1476"/>
                      <a:pt x="47392" y="886"/>
                    </a:cubicBezTo>
                    <a:cubicBezTo>
                      <a:pt x="52806" y="295"/>
                      <a:pt x="58562" y="0"/>
                      <a:pt x="6466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0" name="TextBox 1529">
                <a:extLst>
                  <a:ext uri="{FF2B5EF4-FFF2-40B4-BE49-F238E27FC236}">
                    <a16:creationId xmlns:a16="http://schemas.microsoft.com/office/drawing/2014/main" id="{6BBE5007-8444-68D4-73B2-8D2CD485BF1D}"/>
                  </a:ext>
                </a:extLst>
              </p:cNvPr>
              <p:cNvSpPr txBox="1"/>
              <p:nvPr/>
            </p:nvSpPr>
            <p:spPr>
              <a:xfrm>
                <a:off x="10910315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5" h="155935">
                    <a:moveTo>
                      <a:pt x="57777" y="29"/>
                    </a:moveTo>
                    <a:cubicBezTo>
                      <a:pt x="65257" y="-167"/>
                      <a:pt x="72541" y="620"/>
                      <a:pt x="79627" y="2392"/>
                    </a:cubicBezTo>
                    <a:cubicBezTo>
                      <a:pt x="88681" y="3966"/>
                      <a:pt x="95965" y="7116"/>
                      <a:pt x="101477" y="11840"/>
                    </a:cubicBezTo>
                    <a:cubicBezTo>
                      <a:pt x="106989" y="16565"/>
                      <a:pt x="111171" y="22274"/>
                      <a:pt x="114027" y="28966"/>
                    </a:cubicBezTo>
                    <a:cubicBezTo>
                      <a:pt x="116881" y="35659"/>
                      <a:pt x="118603" y="43041"/>
                      <a:pt x="119193" y="51112"/>
                    </a:cubicBezTo>
                    <a:cubicBezTo>
                      <a:pt x="119783" y="59183"/>
                      <a:pt x="119783" y="67352"/>
                      <a:pt x="119193" y="75620"/>
                    </a:cubicBezTo>
                    <a:cubicBezTo>
                      <a:pt x="117815" y="76014"/>
                      <a:pt x="115207" y="76407"/>
                      <a:pt x="111369" y="76801"/>
                    </a:cubicBezTo>
                    <a:cubicBezTo>
                      <a:pt x="107531" y="77195"/>
                      <a:pt x="103003" y="77588"/>
                      <a:pt x="97787" y="77982"/>
                    </a:cubicBezTo>
                    <a:cubicBezTo>
                      <a:pt x="92569" y="78376"/>
                      <a:pt x="87009" y="78671"/>
                      <a:pt x="81103" y="78868"/>
                    </a:cubicBezTo>
                    <a:cubicBezTo>
                      <a:pt x="75197" y="79065"/>
                      <a:pt x="69539" y="79163"/>
                      <a:pt x="64125" y="79163"/>
                    </a:cubicBezTo>
                    <a:cubicBezTo>
                      <a:pt x="58711" y="79163"/>
                      <a:pt x="53839" y="79065"/>
                      <a:pt x="49509" y="78868"/>
                    </a:cubicBezTo>
                    <a:cubicBezTo>
                      <a:pt x="45177" y="78671"/>
                      <a:pt x="42029" y="78376"/>
                      <a:pt x="40059" y="77982"/>
                    </a:cubicBezTo>
                    <a:lnTo>
                      <a:pt x="40059" y="83297"/>
                    </a:lnTo>
                    <a:cubicBezTo>
                      <a:pt x="40257" y="89203"/>
                      <a:pt x="40503" y="94025"/>
                      <a:pt x="40799" y="97765"/>
                    </a:cubicBezTo>
                    <a:cubicBezTo>
                      <a:pt x="41093" y="101506"/>
                      <a:pt x="42323" y="105147"/>
                      <a:pt x="44489" y="108691"/>
                    </a:cubicBezTo>
                    <a:cubicBezTo>
                      <a:pt x="46851" y="113218"/>
                      <a:pt x="50197" y="116565"/>
                      <a:pt x="54529" y="118730"/>
                    </a:cubicBezTo>
                    <a:cubicBezTo>
                      <a:pt x="58859" y="120895"/>
                      <a:pt x="63091" y="121584"/>
                      <a:pt x="67225" y="120797"/>
                    </a:cubicBezTo>
                    <a:cubicBezTo>
                      <a:pt x="71359" y="120010"/>
                      <a:pt x="74853" y="117598"/>
                      <a:pt x="77707" y="113563"/>
                    </a:cubicBezTo>
                    <a:cubicBezTo>
                      <a:pt x="80561" y="109527"/>
                      <a:pt x="81791" y="103474"/>
                      <a:pt x="81399" y="95403"/>
                    </a:cubicBezTo>
                    <a:cubicBezTo>
                      <a:pt x="83367" y="95600"/>
                      <a:pt x="86025" y="95649"/>
                      <a:pt x="89371" y="95551"/>
                    </a:cubicBezTo>
                    <a:cubicBezTo>
                      <a:pt x="92717" y="95452"/>
                      <a:pt x="96211" y="95305"/>
                      <a:pt x="99853" y="95108"/>
                    </a:cubicBezTo>
                    <a:cubicBezTo>
                      <a:pt x="103495" y="94911"/>
                      <a:pt x="106989" y="94862"/>
                      <a:pt x="110335" y="94960"/>
                    </a:cubicBezTo>
                    <a:cubicBezTo>
                      <a:pt x="113681" y="95059"/>
                      <a:pt x="116437" y="95403"/>
                      <a:pt x="118603" y="95994"/>
                    </a:cubicBezTo>
                    <a:cubicBezTo>
                      <a:pt x="118209" y="101112"/>
                      <a:pt x="117815" y="106132"/>
                      <a:pt x="117421" y="111053"/>
                    </a:cubicBezTo>
                    <a:cubicBezTo>
                      <a:pt x="117029" y="115974"/>
                      <a:pt x="116535" y="120551"/>
                      <a:pt x="115945" y="124783"/>
                    </a:cubicBezTo>
                    <a:cubicBezTo>
                      <a:pt x="115355" y="129015"/>
                      <a:pt x="114617" y="132657"/>
                      <a:pt x="113731" y="135708"/>
                    </a:cubicBezTo>
                    <a:cubicBezTo>
                      <a:pt x="112845" y="138759"/>
                      <a:pt x="111713" y="140876"/>
                      <a:pt x="110335" y="142057"/>
                    </a:cubicBezTo>
                    <a:cubicBezTo>
                      <a:pt x="106989" y="146781"/>
                      <a:pt x="102659" y="150128"/>
                      <a:pt x="97343" y="152096"/>
                    </a:cubicBezTo>
                    <a:cubicBezTo>
                      <a:pt x="92029" y="154065"/>
                      <a:pt x="86221" y="155246"/>
                      <a:pt x="79923" y="155639"/>
                    </a:cubicBezTo>
                    <a:cubicBezTo>
                      <a:pt x="73623" y="156033"/>
                      <a:pt x="67175" y="156033"/>
                      <a:pt x="60581" y="155639"/>
                    </a:cubicBezTo>
                    <a:cubicBezTo>
                      <a:pt x="53987" y="155246"/>
                      <a:pt x="47933" y="155049"/>
                      <a:pt x="42423" y="155049"/>
                    </a:cubicBezTo>
                    <a:cubicBezTo>
                      <a:pt x="36911" y="154261"/>
                      <a:pt x="31793" y="152490"/>
                      <a:pt x="27067" y="149734"/>
                    </a:cubicBezTo>
                    <a:cubicBezTo>
                      <a:pt x="21753" y="145994"/>
                      <a:pt x="17323" y="141122"/>
                      <a:pt x="13781" y="135118"/>
                    </a:cubicBezTo>
                    <a:cubicBezTo>
                      <a:pt x="10237" y="129114"/>
                      <a:pt x="7383" y="122519"/>
                      <a:pt x="5217" y="115334"/>
                    </a:cubicBezTo>
                    <a:cubicBezTo>
                      <a:pt x="3051" y="108149"/>
                      <a:pt x="1575" y="100521"/>
                      <a:pt x="789" y="92451"/>
                    </a:cubicBezTo>
                    <a:cubicBezTo>
                      <a:pt x="1" y="84380"/>
                      <a:pt x="-197" y="76309"/>
                      <a:pt x="197" y="68238"/>
                    </a:cubicBezTo>
                    <a:cubicBezTo>
                      <a:pt x="789" y="60955"/>
                      <a:pt x="1427" y="53917"/>
                      <a:pt x="2117" y="47126"/>
                    </a:cubicBezTo>
                    <a:cubicBezTo>
                      <a:pt x="2805" y="40334"/>
                      <a:pt x="4331" y="33691"/>
                      <a:pt x="6693" y="27195"/>
                    </a:cubicBezTo>
                    <a:cubicBezTo>
                      <a:pt x="9253" y="21486"/>
                      <a:pt x="13189" y="16614"/>
                      <a:pt x="18505" y="12579"/>
                    </a:cubicBezTo>
                    <a:cubicBezTo>
                      <a:pt x="23819" y="8543"/>
                      <a:pt x="29823" y="5492"/>
                      <a:pt x="36517" y="3425"/>
                    </a:cubicBezTo>
                    <a:cubicBezTo>
                      <a:pt x="43209" y="1358"/>
                      <a:pt x="50295" y="226"/>
                      <a:pt x="57777" y="29"/>
                    </a:cubicBezTo>
                    <a:close/>
                    <a:moveTo>
                      <a:pt x="65453" y="29262"/>
                    </a:moveTo>
                    <a:cubicBezTo>
                      <a:pt x="60729" y="29262"/>
                      <a:pt x="56891" y="29754"/>
                      <a:pt x="53937" y="30738"/>
                    </a:cubicBezTo>
                    <a:cubicBezTo>
                      <a:pt x="50985" y="31722"/>
                      <a:pt x="48623" y="33100"/>
                      <a:pt x="46851" y="34872"/>
                    </a:cubicBezTo>
                    <a:cubicBezTo>
                      <a:pt x="45079" y="36644"/>
                      <a:pt x="43751" y="38710"/>
                      <a:pt x="42865" y="41073"/>
                    </a:cubicBezTo>
                    <a:cubicBezTo>
                      <a:pt x="41979" y="43435"/>
                      <a:pt x="41339" y="45895"/>
                      <a:pt x="40945" y="48455"/>
                    </a:cubicBezTo>
                    <a:cubicBezTo>
                      <a:pt x="40551" y="50620"/>
                      <a:pt x="40405" y="52145"/>
                      <a:pt x="40503" y="53031"/>
                    </a:cubicBezTo>
                    <a:cubicBezTo>
                      <a:pt x="40601" y="53917"/>
                      <a:pt x="41537" y="54508"/>
                      <a:pt x="43307" y="54803"/>
                    </a:cubicBezTo>
                    <a:cubicBezTo>
                      <a:pt x="45079" y="55098"/>
                      <a:pt x="47885" y="55197"/>
                      <a:pt x="51723" y="55098"/>
                    </a:cubicBezTo>
                    <a:cubicBezTo>
                      <a:pt x="55561" y="55000"/>
                      <a:pt x="61221" y="54951"/>
                      <a:pt x="68701" y="54951"/>
                    </a:cubicBezTo>
                    <a:cubicBezTo>
                      <a:pt x="73819" y="54951"/>
                      <a:pt x="77659" y="55049"/>
                      <a:pt x="80217" y="55246"/>
                    </a:cubicBezTo>
                    <a:cubicBezTo>
                      <a:pt x="82777" y="55443"/>
                      <a:pt x="84597" y="55492"/>
                      <a:pt x="85679" y="55393"/>
                    </a:cubicBezTo>
                    <a:cubicBezTo>
                      <a:pt x="86763" y="55295"/>
                      <a:pt x="87303" y="55000"/>
                      <a:pt x="87303" y="54508"/>
                    </a:cubicBezTo>
                    <a:cubicBezTo>
                      <a:pt x="87303" y="54016"/>
                      <a:pt x="87303" y="52982"/>
                      <a:pt x="87303" y="51407"/>
                    </a:cubicBezTo>
                    <a:cubicBezTo>
                      <a:pt x="87303" y="47470"/>
                      <a:pt x="86271" y="43730"/>
                      <a:pt x="84203" y="40187"/>
                    </a:cubicBezTo>
                    <a:cubicBezTo>
                      <a:pt x="82137" y="36644"/>
                      <a:pt x="79331" y="33986"/>
                      <a:pt x="75789" y="32214"/>
                    </a:cubicBezTo>
                    <a:cubicBezTo>
                      <a:pt x="74213" y="31230"/>
                      <a:pt x="72639" y="30492"/>
                      <a:pt x="71063" y="30000"/>
                    </a:cubicBezTo>
                    <a:cubicBezTo>
                      <a:pt x="69489" y="29508"/>
                      <a:pt x="67619" y="29262"/>
                      <a:pt x="65453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9" name="TextBox 1528">
                <a:extLst>
                  <a:ext uri="{FF2B5EF4-FFF2-40B4-BE49-F238E27FC236}">
                    <a16:creationId xmlns:a16="http://schemas.microsoft.com/office/drawing/2014/main" id="{22006486-DC21-90DD-1EEF-72DDF7F91217}"/>
                  </a:ext>
                </a:extLst>
              </p:cNvPr>
              <p:cNvSpPr txBox="1"/>
              <p:nvPr/>
            </p:nvSpPr>
            <p:spPr>
              <a:xfrm>
                <a:off x="11233821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0" y="3966"/>
                      <a:pt x="95964" y="7116"/>
                      <a:pt x="101476" y="11840"/>
                    </a:cubicBezTo>
                    <a:cubicBezTo>
                      <a:pt x="106988" y="16565"/>
                      <a:pt x="111170" y="22274"/>
                      <a:pt x="114026" y="28966"/>
                    </a:cubicBezTo>
                    <a:cubicBezTo>
                      <a:pt x="116880" y="35659"/>
                      <a:pt x="118602" y="43041"/>
                      <a:pt x="119192" y="51112"/>
                    </a:cubicBezTo>
                    <a:cubicBezTo>
                      <a:pt x="119784" y="59183"/>
                      <a:pt x="119784" y="67352"/>
                      <a:pt x="119192" y="75620"/>
                    </a:cubicBezTo>
                    <a:cubicBezTo>
                      <a:pt x="117814" y="76014"/>
                      <a:pt x="115206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68" y="78376"/>
                      <a:pt x="87008" y="78671"/>
                      <a:pt x="81102" y="78868"/>
                    </a:cubicBezTo>
                    <a:cubicBezTo>
                      <a:pt x="75196" y="79065"/>
                      <a:pt x="69538" y="79163"/>
                      <a:pt x="64124" y="79163"/>
                    </a:cubicBezTo>
                    <a:cubicBezTo>
                      <a:pt x="58710" y="79163"/>
                      <a:pt x="53838" y="79065"/>
                      <a:pt x="49508" y="78868"/>
                    </a:cubicBezTo>
                    <a:cubicBezTo>
                      <a:pt x="45178" y="78671"/>
                      <a:pt x="42028" y="78376"/>
                      <a:pt x="40058" y="77982"/>
                    </a:cubicBezTo>
                    <a:lnTo>
                      <a:pt x="40058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2" y="101506"/>
                      <a:pt x="42322" y="105147"/>
                      <a:pt x="44488" y="108691"/>
                    </a:cubicBezTo>
                    <a:cubicBezTo>
                      <a:pt x="46850" y="113218"/>
                      <a:pt x="50196" y="116565"/>
                      <a:pt x="54528" y="118730"/>
                    </a:cubicBezTo>
                    <a:cubicBezTo>
                      <a:pt x="58858" y="120895"/>
                      <a:pt x="63090" y="121584"/>
                      <a:pt x="67224" y="120797"/>
                    </a:cubicBezTo>
                    <a:cubicBezTo>
                      <a:pt x="71358" y="120010"/>
                      <a:pt x="74852" y="117598"/>
                      <a:pt x="77706" y="113563"/>
                    </a:cubicBezTo>
                    <a:cubicBezTo>
                      <a:pt x="80560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6" y="95452"/>
                      <a:pt x="96210" y="95305"/>
                      <a:pt x="99852" y="95108"/>
                    </a:cubicBezTo>
                    <a:cubicBezTo>
                      <a:pt x="103494" y="94911"/>
                      <a:pt x="106988" y="94862"/>
                      <a:pt x="110334" y="94960"/>
                    </a:cubicBezTo>
                    <a:cubicBezTo>
                      <a:pt x="113680" y="95059"/>
                      <a:pt x="116436" y="95403"/>
                      <a:pt x="118602" y="95994"/>
                    </a:cubicBezTo>
                    <a:cubicBezTo>
                      <a:pt x="118208" y="101112"/>
                      <a:pt x="117814" y="106132"/>
                      <a:pt x="117420" y="111053"/>
                    </a:cubicBezTo>
                    <a:cubicBezTo>
                      <a:pt x="117028" y="115974"/>
                      <a:pt x="116536" y="120551"/>
                      <a:pt x="115944" y="124783"/>
                    </a:cubicBezTo>
                    <a:cubicBezTo>
                      <a:pt x="115354" y="129015"/>
                      <a:pt x="114616" y="132657"/>
                      <a:pt x="113730" y="135708"/>
                    </a:cubicBezTo>
                    <a:cubicBezTo>
                      <a:pt x="112844" y="138759"/>
                      <a:pt x="111712" y="140876"/>
                      <a:pt x="110334" y="142057"/>
                    </a:cubicBezTo>
                    <a:cubicBezTo>
                      <a:pt x="106988" y="146781"/>
                      <a:pt x="102658" y="150128"/>
                      <a:pt x="97342" y="152096"/>
                    </a:cubicBezTo>
                    <a:cubicBezTo>
                      <a:pt x="92028" y="154065"/>
                      <a:pt x="86220" y="155246"/>
                      <a:pt x="79922" y="155639"/>
                    </a:cubicBezTo>
                    <a:cubicBezTo>
                      <a:pt x="73622" y="156033"/>
                      <a:pt x="67176" y="156033"/>
                      <a:pt x="60580" y="155639"/>
                    </a:cubicBezTo>
                    <a:cubicBezTo>
                      <a:pt x="53986" y="155246"/>
                      <a:pt x="47932" y="155049"/>
                      <a:pt x="42422" y="155049"/>
                    </a:cubicBezTo>
                    <a:cubicBezTo>
                      <a:pt x="36910" y="154261"/>
                      <a:pt x="31792" y="152490"/>
                      <a:pt x="27066" y="149734"/>
                    </a:cubicBezTo>
                    <a:cubicBezTo>
                      <a:pt x="21752" y="145994"/>
                      <a:pt x="17322" y="141122"/>
                      <a:pt x="13780" y="135118"/>
                    </a:cubicBezTo>
                    <a:cubicBezTo>
                      <a:pt x="10236" y="129114"/>
                      <a:pt x="7382" y="122519"/>
                      <a:pt x="5216" y="115334"/>
                    </a:cubicBezTo>
                    <a:cubicBezTo>
                      <a:pt x="3052" y="108149"/>
                      <a:pt x="1574" y="100521"/>
                      <a:pt x="788" y="92451"/>
                    </a:cubicBezTo>
                    <a:cubicBezTo>
                      <a:pt x="0" y="84380"/>
                      <a:pt x="-196" y="76309"/>
                      <a:pt x="196" y="68238"/>
                    </a:cubicBezTo>
                    <a:cubicBezTo>
                      <a:pt x="788" y="60955"/>
                      <a:pt x="1428" y="53917"/>
                      <a:pt x="2116" y="47126"/>
                    </a:cubicBezTo>
                    <a:cubicBezTo>
                      <a:pt x="2806" y="40334"/>
                      <a:pt x="4330" y="33691"/>
                      <a:pt x="6692" y="27195"/>
                    </a:cubicBezTo>
                    <a:cubicBezTo>
                      <a:pt x="9252" y="21486"/>
                      <a:pt x="13188" y="16614"/>
                      <a:pt x="18504" y="12579"/>
                    </a:cubicBezTo>
                    <a:cubicBezTo>
                      <a:pt x="23818" y="8543"/>
                      <a:pt x="29822" y="5492"/>
                      <a:pt x="36516" y="3425"/>
                    </a:cubicBezTo>
                    <a:cubicBezTo>
                      <a:pt x="43208" y="1358"/>
                      <a:pt x="50296" y="226"/>
                      <a:pt x="57776" y="29"/>
                    </a:cubicBezTo>
                    <a:close/>
                    <a:moveTo>
                      <a:pt x="65452" y="29262"/>
                    </a:moveTo>
                    <a:cubicBezTo>
                      <a:pt x="60728" y="29262"/>
                      <a:pt x="56890" y="29754"/>
                      <a:pt x="53936" y="30738"/>
                    </a:cubicBezTo>
                    <a:cubicBezTo>
                      <a:pt x="50984" y="31722"/>
                      <a:pt x="48622" y="33100"/>
                      <a:pt x="46850" y="34872"/>
                    </a:cubicBezTo>
                    <a:cubicBezTo>
                      <a:pt x="45078" y="36644"/>
                      <a:pt x="43750" y="38710"/>
                      <a:pt x="42864" y="41073"/>
                    </a:cubicBezTo>
                    <a:cubicBezTo>
                      <a:pt x="41978" y="43435"/>
                      <a:pt x="41338" y="45895"/>
                      <a:pt x="40944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0" y="53917"/>
                      <a:pt x="41536" y="54508"/>
                      <a:pt x="43306" y="54803"/>
                    </a:cubicBezTo>
                    <a:cubicBezTo>
                      <a:pt x="45078" y="55098"/>
                      <a:pt x="47884" y="55197"/>
                      <a:pt x="51722" y="55098"/>
                    </a:cubicBezTo>
                    <a:cubicBezTo>
                      <a:pt x="55560" y="55000"/>
                      <a:pt x="61220" y="54951"/>
                      <a:pt x="68700" y="54951"/>
                    </a:cubicBezTo>
                    <a:cubicBezTo>
                      <a:pt x="73818" y="54951"/>
                      <a:pt x="77658" y="55049"/>
                      <a:pt x="80216" y="55246"/>
                    </a:cubicBezTo>
                    <a:cubicBezTo>
                      <a:pt x="82776" y="55443"/>
                      <a:pt x="84596" y="55492"/>
                      <a:pt x="85678" y="55393"/>
                    </a:cubicBezTo>
                    <a:cubicBezTo>
                      <a:pt x="86762" y="55295"/>
                      <a:pt x="87302" y="55000"/>
                      <a:pt x="87302" y="54508"/>
                    </a:cubicBezTo>
                    <a:cubicBezTo>
                      <a:pt x="87302" y="54016"/>
                      <a:pt x="87302" y="52982"/>
                      <a:pt x="87302" y="51407"/>
                    </a:cubicBezTo>
                    <a:cubicBezTo>
                      <a:pt x="87302" y="47470"/>
                      <a:pt x="86270" y="43730"/>
                      <a:pt x="84202" y="40187"/>
                    </a:cubicBezTo>
                    <a:cubicBezTo>
                      <a:pt x="82136" y="36644"/>
                      <a:pt x="79330" y="33986"/>
                      <a:pt x="75788" y="32214"/>
                    </a:cubicBezTo>
                    <a:cubicBezTo>
                      <a:pt x="74212" y="31230"/>
                      <a:pt x="72638" y="30492"/>
                      <a:pt x="71062" y="30000"/>
                    </a:cubicBezTo>
                    <a:cubicBezTo>
                      <a:pt x="69488" y="29508"/>
                      <a:pt x="67618" y="29262"/>
                      <a:pt x="65452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8" name="TextBox 1527">
                <a:extLst>
                  <a:ext uri="{FF2B5EF4-FFF2-40B4-BE49-F238E27FC236}">
                    <a16:creationId xmlns:a16="http://schemas.microsoft.com/office/drawing/2014/main" id="{A4DDAAE1-8F44-5277-59FF-91E68FDB8F2F}"/>
                  </a:ext>
                </a:extLst>
              </p:cNvPr>
              <p:cNvSpPr txBox="1"/>
              <p:nvPr/>
            </p:nvSpPr>
            <p:spPr>
              <a:xfrm>
                <a:off x="11621599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2" y="3966"/>
                      <a:pt x="95966" y="7116"/>
                      <a:pt x="101478" y="11840"/>
                    </a:cubicBezTo>
                    <a:cubicBezTo>
                      <a:pt x="106988" y="16565"/>
                      <a:pt x="111172" y="22274"/>
                      <a:pt x="114026" y="28966"/>
                    </a:cubicBezTo>
                    <a:cubicBezTo>
                      <a:pt x="116880" y="35659"/>
                      <a:pt x="118602" y="43041"/>
                      <a:pt x="119194" y="51112"/>
                    </a:cubicBezTo>
                    <a:cubicBezTo>
                      <a:pt x="119784" y="59183"/>
                      <a:pt x="119784" y="67352"/>
                      <a:pt x="119194" y="75620"/>
                    </a:cubicBezTo>
                    <a:cubicBezTo>
                      <a:pt x="117816" y="76014"/>
                      <a:pt x="115208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70" y="78376"/>
                      <a:pt x="87008" y="78671"/>
                      <a:pt x="81104" y="78868"/>
                    </a:cubicBezTo>
                    <a:cubicBezTo>
                      <a:pt x="75198" y="79065"/>
                      <a:pt x="69538" y="79163"/>
                      <a:pt x="64124" y="79163"/>
                    </a:cubicBezTo>
                    <a:cubicBezTo>
                      <a:pt x="58712" y="79163"/>
                      <a:pt x="53840" y="79065"/>
                      <a:pt x="49508" y="78868"/>
                    </a:cubicBezTo>
                    <a:cubicBezTo>
                      <a:pt x="45178" y="78671"/>
                      <a:pt x="42028" y="78376"/>
                      <a:pt x="40060" y="77982"/>
                    </a:cubicBezTo>
                    <a:lnTo>
                      <a:pt x="40060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4" y="101506"/>
                      <a:pt x="42324" y="105147"/>
                      <a:pt x="44490" y="108691"/>
                    </a:cubicBezTo>
                    <a:cubicBezTo>
                      <a:pt x="46852" y="113218"/>
                      <a:pt x="50198" y="116565"/>
                      <a:pt x="54528" y="118730"/>
                    </a:cubicBezTo>
                    <a:cubicBezTo>
                      <a:pt x="58860" y="120895"/>
                      <a:pt x="63092" y="121584"/>
                      <a:pt x="67226" y="120797"/>
                    </a:cubicBezTo>
                    <a:cubicBezTo>
                      <a:pt x="71360" y="120010"/>
                      <a:pt x="74854" y="117598"/>
                      <a:pt x="77708" y="113563"/>
                    </a:cubicBezTo>
                    <a:cubicBezTo>
                      <a:pt x="80562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8" y="95452"/>
                      <a:pt x="96212" y="95305"/>
                      <a:pt x="99854" y="95108"/>
                    </a:cubicBezTo>
                    <a:cubicBezTo>
                      <a:pt x="103494" y="94911"/>
                      <a:pt x="106988" y="94862"/>
                      <a:pt x="110336" y="94960"/>
                    </a:cubicBezTo>
                    <a:cubicBezTo>
                      <a:pt x="113682" y="95059"/>
                      <a:pt x="116438" y="95403"/>
                      <a:pt x="118604" y="95994"/>
                    </a:cubicBezTo>
                    <a:cubicBezTo>
                      <a:pt x="118210" y="101112"/>
                      <a:pt x="117816" y="106132"/>
                      <a:pt x="117422" y="111053"/>
                    </a:cubicBezTo>
                    <a:cubicBezTo>
                      <a:pt x="117028" y="115974"/>
                      <a:pt x="116536" y="120551"/>
                      <a:pt x="115946" y="124783"/>
                    </a:cubicBezTo>
                    <a:cubicBezTo>
                      <a:pt x="115354" y="129015"/>
                      <a:pt x="114616" y="132657"/>
                      <a:pt x="113730" y="135708"/>
                    </a:cubicBezTo>
                    <a:cubicBezTo>
                      <a:pt x="112846" y="138759"/>
                      <a:pt x="111714" y="140876"/>
                      <a:pt x="110336" y="142057"/>
                    </a:cubicBezTo>
                    <a:cubicBezTo>
                      <a:pt x="106988" y="146781"/>
                      <a:pt x="102658" y="150128"/>
                      <a:pt x="97344" y="152096"/>
                    </a:cubicBezTo>
                    <a:cubicBezTo>
                      <a:pt x="92028" y="154065"/>
                      <a:pt x="86222" y="155246"/>
                      <a:pt x="79922" y="155639"/>
                    </a:cubicBezTo>
                    <a:cubicBezTo>
                      <a:pt x="73622" y="156033"/>
                      <a:pt x="67176" y="156033"/>
                      <a:pt x="60582" y="155639"/>
                    </a:cubicBezTo>
                    <a:cubicBezTo>
                      <a:pt x="53988" y="155246"/>
                      <a:pt x="47934" y="155049"/>
                      <a:pt x="42422" y="155049"/>
                    </a:cubicBezTo>
                    <a:cubicBezTo>
                      <a:pt x="36910" y="154261"/>
                      <a:pt x="31792" y="152490"/>
                      <a:pt x="27068" y="149734"/>
                    </a:cubicBezTo>
                    <a:cubicBezTo>
                      <a:pt x="21752" y="145994"/>
                      <a:pt x="17324" y="141122"/>
                      <a:pt x="13780" y="135118"/>
                    </a:cubicBezTo>
                    <a:cubicBezTo>
                      <a:pt x="10238" y="129114"/>
                      <a:pt x="7382" y="122519"/>
                      <a:pt x="5218" y="115334"/>
                    </a:cubicBezTo>
                    <a:cubicBezTo>
                      <a:pt x="3052" y="108149"/>
                      <a:pt x="1576" y="100521"/>
                      <a:pt x="788" y="92451"/>
                    </a:cubicBezTo>
                    <a:cubicBezTo>
                      <a:pt x="0" y="84380"/>
                      <a:pt x="-196" y="76309"/>
                      <a:pt x="198" y="68238"/>
                    </a:cubicBezTo>
                    <a:cubicBezTo>
                      <a:pt x="788" y="60955"/>
                      <a:pt x="1428" y="53917"/>
                      <a:pt x="2118" y="47126"/>
                    </a:cubicBezTo>
                    <a:cubicBezTo>
                      <a:pt x="2806" y="40334"/>
                      <a:pt x="4332" y="33691"/>
                      <a:pt x="6694" y="27195"/>
                    </a:cubicBezTo>
                    <a:cubicBezTo>
                      <a:pt x="9252" y="21486"/>
                      <a:pt x="13190" y="16614"/>
                      <a:pt x="18504" y="12579"/>
                    </a:cubicBezTo>
                    <a:cubicBezTo>
                      <a:pt x="23820" y="8543"/>
                      <a:pt x="29824" y="5492"/>
                      <a:pt x="36516" y="3425"/>
                    </a:cubicBezTo>
                    <a:cubicBezTo>
                      <a:pt x="43210" y="1358"/>
                      <a:pt x="50296" y="226"/>
                      <a:pt x="57776" y="29"/>
                    </a:cubicBezTo>
                    <a:close/>
                    <a:moveTo>
                      <a:pt x="65454" y="29262"/>
                    </a:moveTo>
                    <a:cubicBezTo>
                      <a:pt x="60730" y="29262"/>
                      <a:pt x="56890" y="29754"/>
                      <a:pt x="53938" y="30738"/>
                    </a:cubicBezTo>
                    <a:cubicBezTo>
                      <a:pt x="50986" y="31722"/>
                      <a:pt x="48622" y="33100"/>
                      <a:pt x="46852" y="34872"/>
                    </a:cubicBezTo>
                    <a:cubicBezTo>
                      <a:pt x="45080" y="36644"/>
                      <a:pt x="43750" y="38710"/>
                      <a:pt x="42866" y="41073"/>
                    </a:cubicBezTo>
                    <a:cubicBezTo>
                      <a:pt x="41980" y="43435"/>
                      <a:pt x="41340" y="45895"/>
                      <a:pt x="40946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2" y="53917"/>
                      <a:pt x="41536" y="54508"/>
                      <a:pt x="43308" y="54803"/>
                    </a:cubicBezTo>
                    <a:cubicBezTo>
                      <a:pt x="45080" y="55098"/>
                      <a:pt x="47884" y="55197"/>
                      <a:pt x="51724" y="55098"/>
                    </a:cubicBezTo>
                    <a:cubicBezTo>
                      <a:pt x="55562" y="55000"/>
                      <a:pt x="61222" y="54951"/>
                      <a:pt x="68702" y="54951"/>
                    </a:cubicBezTo>
                    <a:cubicBezTo>
                      <a:pt x="73820" y="54951"/>
                      <a:pt x="77658" y="55049"/>
                      <a:pt x="80218" y="55246"/>
                    </a:cubicBezTo>
                    <a:cubicBezTo>
                      <a:pt x="82776" y="55443"/>
                      <a:pt x="84598" y="55492"/>
                      <a:pt x="85680" y="55393"/>
                    </a:cubicBezTo>
                    <a:cubicBezTo>
                      <a:pt x="86762" y="55295"/>
                      <a:pt x="87304" y="55000"/>
                      <a:pt x="87304" y="54508"/>
                    </a:cubicBezTo>
                    <a:cubicBezTo>
                      <a:pt x="87304" y="54016"/>
                      <a:pt x="87304" y="52982"/>
                      <a:pt x="87304" y="51407"/>
                    </a:cubicBezTo>
                    <a:cubicBezTo>
                      <a:pt x="87304" y="47470"/>
                      <a:pt x="86270" y="43730"/>
                      <a:pt x="84204" y="40187"/>
                    </a:cubicBezTo>
                    <a:cubicBezTo>
                      <a:pt x="82136" y="36644"/>
                      <a:pt x="79332" y="33986"/>
                      <a:pt x="75788" y="32214"/>
                    </a:cubicBezTo>
                    <a:cubicBezTo>
                      <a:pt x="74214" y="31230"/>
                      <a:pt x="72638" y="30492"/>
                      <a:pt x="71064" y="30000"/>
                    </a:cubicBezTo>
                    <a:cubicBezTo>
                      <a:pt x="69488" y="29508"/>
                      <a:pt x="67618" y="29262"/>
                      <a:pt x="65454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7" name="TextBox 1526">
                <a:extLst>
                  <a:ext uri="{FF2B5EF4-FFF2-40B4-BE49-F238E27FC236}">
                    <a16:creationId xmlns:a16="http://schemas.microsoft.com/office/drawing/2014/main" id="{CAC20231-5190-F3A3-DB63-9AF09E904C66}"/>
                  </a:ext>
                </a:extLst>
              </p:cNvPr>
              <p:cNvSpPr txBox="1"/>
              <p:nvPr/>
            </p:nvSpPr>
            <p:spPr>
              <a:xfrm>
                <a:off x="12510343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2" y="3966"/>
                      <a:pt x="95966" y="7116"/>
                      <a:pt x="101478" y="11840"/>
                    </a:cubicBezTo>
                    <a:cubicBezTo>
                      <a:pt x="106988" y="16565"/>
                      <a:pt x="111172" y="22274"/>
                      <a:pt x="114026" y="28966"/>
                    </a:cubicBezTo>
                    <a:cubicBezTo>
                      <a:pt x="116880" y="35659"/>
                      <a:pt x="118604" y="43041"/>
                      <a:pt x="119194" y="51112"/>
                    </a:cubicBezTo>
                    <a:cubicBezTo>
                      <a:pt x="119784" y="59183"/>
                      <a:pt x="119784" y="67352"/>
                      <a:pt x="119194" y="75620"/>
                    </a:cubicBezTo>
                    <a:cubicBezTo>
                      <a:pt x="117816" y="76014"/>
                      <a:pt x="115208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70" y="78376"/>
                      <a:pt x="87008" y="78671"/>
                      <a:pt x="81104" y="78868"/>
                    </a:cubicBezTo>
                    <a:cubicBezTo>
                      <a:pt x="75198" y="79065"/>
                      <a:pt x="69538" y="79163"/>
                      <a:pt x="64124" y="79163"/>
                    </a:cubicBezTo>
                    <a:cubicBezTo>
                      <a:pt x="58712" y="79163"/>
                      <a:pt x="53840" y="79065"/>
                      <a:pt x="49508" y="78868"/>
                    </a:cubicBezTo>
                    <a:cubicBezTo>
                      <a:pt x="45178" y="78671"/>
                      <a:pt x="42028" y="78376"/>
                      <a:pt x="40060" y="77982"/>
                    </a:cubicBezTo>
                    <a:lnTo>
                      <a:pt x="40060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4" y="101506"/>
                      <a:pt x="42324" y="105147"/>
                      <a:pt x="44488" y="108691"/>
                    </a:cubicBezTo>
                    <a:cubicBezTo>
                      <a:pt x="46852" y="113218"/>
                      <a:pt x="50198" y="116565"/>
                      <a:pt x="54528" y="118730"/>
                    </a:cubicBezTo>
                    <a:cubicBezTo>
                      <a:pt x="58860" y="120895"/>
                      <a:pt x="63092" y="121584"/>
                      <a:pt x="67226" y="120797"/>
                    </a:cubicBezTo>
                    <a:cubicBezTo>
                      <a:pt x="71360" y="120010"/>
                      <a:pt x="74854" y="117598"/>
                      <a:pt x="77708" y="113563"/>
                    </a:cubicBezTo>
                    <a:cubicBezTo>
                      <a:pt x="80562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8" y="95452"/>
                      <a:pt x="96212" y="95305"/>
                      <a:pt x="99852" y="95108"/>
                    </a:cubicBezTo>
                    <a:cubicBezTo>
                      <a:pt x="103494" y="94911"/>
                      <a:pt x="106988" y="94862"/>
                      <a:pt x="110336" y="94960"/>
                    </a:cubicBezTo>
                    <a:cubicBezTo>
                      <a:pt x="113682" y="95059"/>
                      <a:pt x="116438" y="95403"/>
                      <a:pt x="118604" y="95994"/>
                    </a:cubicBezTo>
                    <a:cubicBezTo>
                      <a:pt x="118210" y="101112"/>
                      <a:pt x="117816" y="106132"/>
                      <a:pt x="117422" y="111053"/>
                    </a:cubicBezTo>
                    <a:cubicBezTo>
                      <a:pt x="117028" y="115974"/>
                      <a:pt x="116536" y="120551"/>
                      <a:pt x="115946" y="124783"/>
                    </a:cubicBezTo>
                    <a:cubicBezTo>
                      <a:pt x="115356" y="129015"/>
                      <a:pt x="114616" y="132657"/>
                      <a:pt x="113730" y="135708"/>
                    </a:cubicBezTo>
                    <a:cubicBezTo>
                      <a:pt x="112846" y="138759"/>
                      <a:pt x="111714" y="140876"/>
                      <a:pt x="110336" y="142057"/>
                    </a:cubicBezTo>
                    <a:cubicBezTo>
                      <a:pt x="106988" y="146781"/>
                      <a:pt x="102658" y="150128"/>
                      <a:pt x="97344" y="152096"/>
                    </a:cubicBezTo>
                    <a:cubicBezTo>
                      <a:pt x="92028" y="154065"/>
                      <a:pt x="86222" y="155246"/>
                      <a:pt x="79922" y="155639"/>
                    </a:cubicBezTo>
                    <a:cubicBezTo>
                      <a:pt x="73622" y="156033"/>
                      <a:pt x="67176" y="156033"/>
                      <a:pt x="60582" y="155639"/>
                    </a:cubicBezTo>
                    <a:cubicBezTo>
                      <a:pt x="53988" y="155246"/>
                      <a:pt x="47934" y="155049"/>
                      <a:pt x="42422" y="155049"/>
                    </a:cubicBezTo>
                    <a:cubicBezTo>
                      <a:pt x="36910" y="154261"/>
                      <a:pt x="31792" y="152490"/>
                      <a:pt x="27068" y="149734"/>
                    </a:cubicBezTo>
                    <a:cubicBezTo>
                      <a:pt x="21752" y="145994"/>
                      <a:pt x="17324" y="141122"/>
                      <a:pt x="13780" y="135118"/>
                    </a:cubicBezTo>
                    <a:cubicBezTo>
                      <a:pt x="10238" y="129114"/>
                      <a:pt x="7382" y="122519"/>
                      <a:pt x="5218" y="115334"/>
                    </a:cubicBezTo>
                    <a:cubicBezTo>
                      <a:pt x="3052" y="108149"/>
                      <a:pt x="1576" y="100521"/>
                      <a:pt x="788" y="92451"/>
                    </a:cubicBezTo>
                    <a:cubicBezTo>
                      <a:pt x="0" y="84380"/>
                      <a:pt x="-196" y="76309"/>
                      <a:pt x="198" y="68238"/>
                    </a:cubicBezTo>
                    <a:cubicBezTo>
                      <a:pt x="788" y="60955"/>
                      <a:pt x="1428" y="53917"/>
                      <a:pt x="2118" y="47126"/>
                    </a:cubicBezTo>
                    <a:cubicBezTo>
                      <a:pt x="2806" y="40334"/>
                      <a:pt x="4332" y="33691"/>
                      <a:pt x="6694" y="27195"/>
                    </a:cubicBezTo>
                    <a:cubicBezTo>
                      <a:pt x="9252" y="21486"/>
                      <a:pt x="13190" y="16614"/>
                      <a:pt x="18504" y="12579"/>
                    </a:cubicBezTo>
                    <a:cubicBezTo>
                      <a:pt x="23820" y="8543"/>
                      <a:pt x="29824" y="5492"/>
                      <a:pt x="36516" y="3425"/>
                    </a:cubicBezTo>
                    <a:cubicBezTo>
                      <a:pt x="43210" y="1358"/>
                      <a:pt x="50296" y="226"/>
                      <a:pt x="57776" y="29"/>
                    </a:cubicBezTo>
                    <a:close/>
                    <a:moveTo>
                      <a:pt x="65454" y="29262"/>
                    </a:moveTo>
                    <a:cubicBezTo>
                      <a:pt x="60730" y="29262"/>
                      <a:pt x="56890" y="29754"/>
                      <a:pt x="53938" y="30738"/>
                    </a:cubicBezTo>
                    <a:cubicBezTo>
                      <a:pt x="50986" y="31722"/>
                      <a:pt x="48622" y="33100"/>
                      <a:pt x="46852" y="34872"/>
                    </a:cubicBezTo>
                    <a:cubicBezTo>
                      <a:pt x="45080" y="36644"/>
                      <a:pt x="43750" y="38710"/>
                      <a:pt x="42864" y="41073"/>
                    </a:cubicBezTo>
                    <a:cubicBezTo>
                      <a:pt x="41980" y="43435"/>
                      <a:pt x="41340" y="45895"/>
                      <a:pt x="40946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2" y="53917"/>
                      <a:pt x="41536" y="54508"/>
                      <a:pt x="43308" y="54803"/>
                    </a:cubicBezTo>
                    <a:cubicBezTo>
                      <a:pt x="45080" y="55098"/>
                      <a:pt x="47884" y="55197"/>
                      <a:pt x="51724" y="55098"/>
                    </a:cubicBezTo>
                    <a:cubicBezTo>
                      <a:pt x="55562" y="55000"/>
                      <a:pt x="61222" y="54951"/>
                      <a:pt x="68702" y="54951"/>
                    </a:cubicBezTo>
                    <a:cubicBezTo>
                      <a:pt x="73820" y="54951"/>
                      <a:pt x="77658" y="55049"/>
                      <a:pt x="80218" y="55246"/>
                    </a:cubicBezTo>
                    <a:cubicBezTo>
                      <a:pt x="82776" y="55443"/>
                      <a:pt x="84598" y="55492"/>
                      <a:pt x="85680" y="55393"/>
                    </a:cubicBezTo>
                    <a:cubicBezTo>
                      <a:pt x="86762" y="55295"/>
                      <a:pt x="87304" y="55000"/>
                      <a:pt x="87304" y="54508"/>
                    </a:cubicBezTo>
                    <a:cubicBezTo>
                      <a:pt x="87304" y="54016"/>
                      <a:pt x="87304" y="52982"/>
                      <a:pt x="87304" y="51407"/>
                    </a:cubicBezTo>
                    <a:cubicBezTo>
                      <a:pt x="87304" y="47470"/>
                      <a:pt x="86270" y="43730"/>
                      <a:pt x="84204" y="40187"/>
                    </a:cubicBezTo>
                    <a:cubicBezTo>
                      <a:pt x="82136" y="36644"/>
                      <a:pt x="79332" y="33986"/>
                      <a:pt x="75788" y="32214"/>
                    </a:cubicBezTo>
                    <a:cubicBezTo>
                      <a:pt x="74214" y="31230"/>
                      <a:pt x="72638" y="30492"/>
                      <a:pt x="71064" y="30000"/>
                    </a:cubicBezTo>
                    <a:cubicBezTo>
                      <a:pt x="69488" y="29508"/>
                      <a:pt x="67618" y="29262"/>
                      <a:pt x="65454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6" name="TextBox 1525">
                <a:extLst>
                  <a:ext uri="{FF2B5EF4-FFF2-40B4-BE49-F238E27FC236}">
                    <a16:creationId xmlns:a16="http://schemas.microsoft.com/office/drawing/2014/main" id="{21C724DB-D51D-E733-9BF3-E99CFA180ECD}"/>
                  </a:ext>
                </a:extLst>
              </p:cNvPr>
              <p:cNvSpPr txBox="1"/>
              <p:nvPr/>
            </p:nvSpPr>
            <p:spPr>
              <a:xfrm>
                <a:off x="13412231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2" y="3966"/>
                      <a:pt x="95966" y="7116"/>
                      <a:pt x="101478" y="11840"/>
                    </a:cubicBezTo>
                    <a:cubicBezTo>
                      <a:pt x="106988" y="16565"/>
                      <a:pt x="111172" y="22274"/>
                      <a:pt x="114026" y="28966"/>
                    </a:cubicBezTo>
                    <a:cubicBezTo>
                      <a:pt x="116880" y="35659"/>
                      <a:pt x="118602" y="43041"/>
                      <a:pt x="119194" y="51112"/>
                    </a:cubicBezTo>
                    <a:cubicBezTo>
                      <a:pt x="119784" y="59183"/>
                      <a:pt x="119784" y="67352"/>
                      <a:pt x="119194" y="75620"/>
                    </a:cubicBezTo>
                    <a:cubicBezTo>
                      <a:pt x="117816" y="76014"/>
                      <a:pt x="115208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70" y="78376"/>
                      <a:pt x="87008" y="78671"/>
                      <a:pt x="81104" y="78868"/>
                    </a:cubicBezTo>
                    <a:cubicBezTo>
                      <a:pt x="75198" y="79065"/>
                      <a:pt x="69538" y="79163"/>
                      <a:pt x="64124" y="79163"/>
                    </a:cubicBezTo>
                    <a:cubicBezTo>
                      <a:pt x="58712" y="79163"/>
                      <a:pt x="53840" y="79065"/>
                      <a:pt x="49508" y="78868"/>
                    </a:cubicBezTo>
                    <a:cubicBezTo>
                      <a:pt x="45178" y="78671"/>
                      <a:pt x="42028" y="78376"/>
                      <a:pt x="40060" y="77982"/>
                    </a:cubicBezTo>
                    <a:lnTo>
                      <a:pt x="40060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4" y="101506"/>
                      <a:pt x="42324" y="105147"/>
                      <a:pt x="44488" y="108691"/>
                    </a:cubicBezTo>
                    <a:cubicBezTo>
                      <a:pt x="46852" y="113218"/>
                      <a:pt x="50198" y="116565"/>
                      <a:pt x="54528" y="118730"/>
                    </a:cubicBezTo>
                    <a:cubicBezTo>
                      <a:pt x="58860" y="120895"/>
                      <a:pt x="63092" y="121584"/>
                      <a:pt x="67226" y="120797"/>
                    </a:cubicBezTo>
                    <a:cubicBezTo>
                      <a:pt x="71358" y="120010"/>
                      <a:pt x="74854" y="117598"/>
                      <a:pt x="77708" y="113563"/>
                    </a:cubicBezTo>
                    <a:cubicBezTo>
                      <a:pt x="80562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8" y="95452"/>
                      <a:pt x="96212" y="95305"/>
                      <a:pt x="99854" y="95108"/>
                    </a:cubicBezTo>
                    <a:cubicBezTo>
                      <a:pt x="103494" y="94911"/>
                      <a:pt x="106988" y="94862"/>
                      <a:pt x="110336" y="94960"/>
                    </a:cubicBezTo>
                    <a:cubicBezTo>
                      <a:pt x="113682" y="95059"/>
                      <a:pt x="116438" y="95403"/>
                      <a:pt x="118604" y="95994"/>
                    </a:cubicBezTo>
                    <a:cubicBezTo>
                      <a:pt x="118210" y="101112"/>
                      <a:pt x="117816" y="106132"/>
                      <a:pt x="117422" y="111053"/>
                    </a:cubicBezTo>
                    <a:cubicBezTo>
                      <a:pt x="117028" y="115974"/>
                      <a:pt x="116536" y="120551"/>
                      <a:pt x="115946" y="124783"/>
                    </a:cubicBezTo>
                    <a:cubicBezTo>
                      <a:pt x="115354" y="129015"/>
                      <a:pt x="114616" y="132657"/>
                      <a:pt x="113730" y="135708"/>
                    </a:cubicBezTo>
                    <a:cubicBezTo>
                      <a:pt x="112846" y="138759"/>
                      <a:pt x="111714" y="140876"/>
                      <a:pt x="110336" y="142057"/>
                    </a:cubicBezTo>
                    <a:cubicBezTo>
                      <a:pt x="106988" y="146781"/>
                      <a:pt x="102658" y="150128"/>
                      <a:pt x="97344" y="152096"/>
                    </a:cubicBezTo>
                    <a:cubicBezTo>
                      <a:pt x="92028" y="154065"/>
                      <a:pt x="86222" y="155246"/>
                      <a:pt x="79922" y="155639"/>
                    </a:cubicBezTo>
                    <a:cubicBezTo>
                      <a:pt x="73622" y="156033"/>
                      <a:pt x="67176" y="156033"/>
                      <a:pt x="60582" y="155639"/>
                    </a:cubicBezTo>
                    <a:cubicBezTo>
                      <a:pt x="53986" y="155246"/>
                      <a:pt x="47934" y="155049"/>
                      <a:pt x="42422" y="155049"/>
                    </a:cubicBezTo>
                    <a:cubicBezTo>
                      <a:pt x="36910" y="154261"/>
                      <a:pt x="31792" y="152490"/>
                      <a:pt x="27068" y="149734"/>
                    </a:cubicBezTo>
                    <a:cubicBezTo>
                      <a:pt x="21752" y="145994"/>
                      <a:pt x="17324" y="141122"/>
                      <a:pt x="13780" y="135118"/>
                    </a:cubicBezTo>
                    <a:cubicBezTo>
                      <a:pt x="10238" y="129114"/>
                      <a:pt x="7382" y="122519"/>
                      <a:pt x="5218" y="115334"/>
                    </a:cubicBezTo>
                    <a:cubicBezTo>
                      <a:pt x="3052" y="108149"/>
                      <a:pt x="1576" y="100521"/>
                      <a:pt x="788" y="92451"/>
                    </a:cubicBezTo>
                    <a:cubicBezTo>
                      <a:pt x="0" y="84380"/>
                      <a:pt x="-196" y="76309"/>
                      <a:pt x="198" y="68238"/>
                    </a:cubicBezTo>
                    <a:cubicBezTo>
                      <a:pt x="788" y="60955"/>
                      <a:pt x="1428" y="53917"/>
                      <a:pt x="2118" y="47126"/>
                    </a:cubicBezTo>
                    <a:cubicBezTo>
                      <a:pt x="2806" y="40334"/>
                      <a:pt x="4332" y="33691"/>
                      <a:pt x="6694" y="27195"/>
                    </a:cubicBezTo>
                    <a:cubicBezTo>
                      <a:pt x="9252" y="21486"/>
                      <a:pt x="13190" y="16614"/>
                      <a:pt x="18504" y="12579"/>
                    </a:cubicBezTo>
                    <a:cubicBezTo>
                      <a:pt x="23820" y="8543"/>
                      <a:pt x="29824" y="5492"/>
                      <a:pt x="36516" y="3425"/>
                    </a:cubicBezTo>
                    <a:cubicBezTo>
                      <a:pt x="43210" y="1358"/>
                      <a:pt x="50296" y="226"/>
                      <a:pt x="57776" y="29"/>
                    </a:cubicBezTo>
                    <a:close/>
                    <a:moveTo>
                      <a:pt x="65454" y="29262"/>
                    </a:moveTo>
                    <a:cubicBezTo>
                      <a:pt x="60730" y="29262"/>
                      <a:pt x="56890" y="29754"/>
                      <a:pt x="53938" y="30738"/>
                    </a:cubicBezTo>
                    <a:cubicBezTo>
                      <a:pt x="50986" y="31722"/>
                      <a:pt x="48622" y="33100"/>
                      <a:pt x="46852" y="34872"/>
                    </a:cubicBezTo>
                    <a:cubicBezTo>
                      <a:pt x="45080" y="36644"/>
                      <a:pt x="43750" y="38710"/>
                      <a:pt x="42866" y="41073"/>
                    </a:cubicBezTo>
                    <a:cubicBezTo>
                      <a:pt x="41980" y="43435"/>
                      <a:pt x="41340" y="45895"/>
                      <a:pt x="40946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2" y="53917"/>
                      <a:pt x="41536" y="54508"/>
                      <a:pt x="43308" y="54803"/>
                    </a:cubicBezTo>
                    <a:cubicBezTo>
                      <a:pt x="45080" y="55098"/>
                      <a:pt x="47884" y="55197"/>
                      <a:pt x="51724" y="55098"/>
                    </a:cubicBezTo>
                    <a:cubicBezTo>
                      <a:pt x="55562" y="55000"/>
                      <a:pt x="61222" y="54951"/>
                      <a:pt x="68702" y="54951"/>
                    </a:cubicBezTo>
                    <a:cubicBezTo>
                      <a:pt x="73820" y="54951"/>
                      <a:pt x="77658" y="55049"/>
                      <a:pt x="80218" y="55246"/>
                    </a:cubicBezTo>
                    <a:cubicBezTo>
                      <a:pt x="82776" y="55443"/>
                      <a:pt x="84598" y="55492"/>
                      <a:pt x="85680" y="55393"/>
                    </a:cubicBezTo>
                    <a:cubicBezTo>
                      <a:pt x="86762" y="55295"/>
                      <a:pt x="87304" y="55000"/>
                      <a:pt x="87304" y="54508"/>
                    </a:cubicBezTo>
                    <a:cubicBezTo>
                      <a:pt x="87304" y="54016"/>
                      <a:pt x="87304" y="52982"/>
                      <a:pt x="87304" y="51407"/>
                    </a:cubicBezTo>
                    <a:cubicBezTo>
                      <a:pt x="87304" y="47470"/>
                      <a:pt x="86270" y="43730"/>
                      <a:pt x="84204" y="40187"/>
                    </a:cubicBezTo>
                    <a:cubicBezTo>
                      <a:pt x="82136" y="36644"/>
                      <a:pt x="79332" y="33986"/>
                      <a:pt x="75788" y="32214"/>
                    </a:cubicBezTo>
                    <a:cubicBezTo>
                      <a:pt x="74214" y="31230"/>
                      <a:pt x="72638" y="30492"/>
                      <a:pt x="71064" y="30000"/>
                    </a:cubicBezTo>
                    <a:cubicBezTo>
                      <a:pt x="69488" y="29508"/>
                      <a:pt x="67618" y="29262"/>
                      <a:pt x="65454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5" name="TextBox 1524">
                <a:extLst>
                  <a:ext uri="{FF2B5EF4-FFF2-40B4-BE49-F238E27FC236}">
                    <a16:creationId xmlns:a16="http://schemas.microsoft.com/office/drawing/2014/main" id="{8FC2B5A9-B1AE-DC70-D5A9-962E322BF77B}"/>
                  </a:ext>
                </a:extLst>
              </p:cNvPr>
              <p:cNvSpPr txBox="1"/>
              <p:nvPr/>
            </p:nvSpPr>
            <p:spPr>
              <a:xfrm>
                <a:off x="10464130" y="866364"/>
                <a:ext cx="81703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154987">
                    <a:moveTo>
                      <a:pt x="50492" y="42"/>
                    </a:moveTo>
                    <a:cubicBezTo>
                      <a:pt x="54430" y="435"/>
                      <a:pt x="58220" y="485"/>
                      <a:pt x="61860" y="189"/>
                    </a:cubicBezTo>
                    <a:cubicBezTo>
                      <a:pt x="65502" y="-106"/>
                      <a:pt x="69390" y="-57"/>
                      <a:pt x="73524" y="337"/>
                    </a:cubicBezTo>
                    <a:cubicBezTo>
                      <a:pt x="79824" y="731"/>
                      <a:pt x="85828" y="1961"/>
                      <a:pt x="91536" y="4028"/>
                    </a:cubicBezTo>
                    <a:cubicBezTo>
                      <a:pt x="97244" y="6095"/>
                      <a:pt x="102166" y="9097"/>
                      <a:pt x="106300" y="13034"/>
                    </a:cubicBezTo>
                    <a:cubicBezTo>
                      <a:pt x="109056" y="14805"/>
                      <a:pt x="111220" y="17660"/>
                      <a:pt x="112796" y="21597"/>
                    </a:cubicBezTo>
                    <a:cubicBezTo>
                      <a:pt x="114370" y="25534"/>
                      <a:pt x="115552" y="30111"/>
                      <a:pt x="116338" y="35327"/>
                    </a:cubicBezTo>
                    <a:cubicBezTo>
                      <a:pt x="117126" y="40544"/>
                      <a:pt x="117618" y="46252"/>
                      <a:pt x="117816" y="52453"/>
                    </a:cubicBezTo>
                    <a:cubicBezTo>
                      <a:pt x="118012" y="58654"/>
                      <a:pt x="118210" y="65002"/>
                      <a:pt x="118406" y="71498"/>
                    </a:cubicBezTo>
                    <a:cubicBezTo>
                      <a:pt x="118210" y="77207"/>
                      <a:pt x="117962" y="83703"/>
                      <a:pt x="117668" y="90986"/>
                    </a:cubicBezTo>
                    <a:cubicBezTo>
                      <a:pt x="117372" y="98270"/>
                      <a:pt x="116880" y="105258"/>
                      <a:pt x="116192" y="111951"/>
                    </a:cubicBezTo>
                    <a:cubicBezTo>
                      <a:pt x="115502" y="118644"/>
                      <a:pt x="114616" y="124648"/>
                      <a:pt x="113534" y="129963"/>
                    </a:cubicBezTo>
                    <a:cubicBezTo>
                      <a:pt x="112452" y="135278"/>
                      <a:pt x="110926" y="138919"/>
                      <a:pt x="108958" y="140888"/>
                    </a:cubicBezTo>
                    <a:cubicBezTo>
                      <a:pt x="105610" y="145612"/>
                      <a:pt x="101230" y="148959"/>
                      <a:pt x="95818" y="150927"/>
                    </a:cubicBezTo>
                    <a:cubicBezTo>
                      <a:pt x="90404" y="152896"/>
                      <a:pt x="84548" y="154126"/>
                      <a:pt x="78248" y="154618"/>
                    </a:cubicBezTo>
                    <a:cubicBezTo>
                      <a:pt x="71950" y="155110"/>
                      <a:pt x="65454" y="155110"/>
                      <a:pt x="58760" y="154618"/>
                    </a:cubicBezTo>
                    <a:cubicBezTo>
                      <a:pt x="52068" y="154126"/>
                      <a:pt x="45966" y="153880"/>
                      <a:pt x="40454" y="153880"/>
                    </a:cubicBezTo>
                    <a:cubicBezTo>
                      <a:pt x="30414" y="152108"/>
                      <a:pt x="21950" y="147778"/>
                      <a:pt x="15060" y="140888"/>
                    </a:cubicBezTo>
                    <a:cubicBezTo>
                      <a:pt x="9744" y="136164"/>
                      <a:pt x="6102" y="130258"/>
                      <a:pt x="4134" y="123171"/>
                    </a:cubicBezTo>
                    <a:cubicBezTo>
                      <a:pt x="2166" y="116085"/>
                      <a:pt x="984" y="108654"/>
                      <a:pt x="592" y="100878"/>
                    </a:cubicBezTo>
                    <a:cubicBezTo>
                      <a:pt x="198" y="93103"/>
                      <a:pt x="148" y="85278"/>
                      <a:pt x="444" y="77404"/>
                    </a:cubicBezTo>
                    <a:cubicBezTo>
                      <a:pt x="738" y="69530"/>
                      <a:pt x="592" y="62345"/>
                      <a:pt x="0" y="55849"/>
                    </a:cubicBezTo>
                    <a:cubicBezTo>
                      <a:pt x="0" y="52305"/>
                      <a:pt x="100" y="48811"/>
                      <a:pt x="296" y="45366"/>
                    </a:cubicBezTo>
                    <a:cubicBezTo>
                      <a:pt x="492" y="41922"/>
                      <a:pt x="886" y="38329"/>
                      <a:pt x="1476" y="34589"/>
                    </a:cubicBezTo>
                    <a:cubicBezTo>
                      <a:pt x="1674" y="32424"/>
                      <a:pt x="2362" y="29520"/>
                      <a:pt x="3544" y="25878"/>
                    </a:cubicBezTo>
                    <a:cubicBezTo>
                      <a:pt x="4724" y="22237"/>
                      <a:pt x="5610" y="19333"/>
                      <a:pt x="6202" y="17168"/>
                    </a:cubicBezTo>
                    <a:cubicBezTo>
                      <a:pt x="7580" y="14215"/>
                      <a:pt x="9794" y="11656"/>
                      <a:pt x="12846" y="9491"/>
                    </a:cubicBezTo>
                    <a:cubicBezTo>
                      <a:pt x="15896" y="7325"/>
                      <a:pt x="19440" y="5504"/>
                      <a:pt x="23474" y="4028"/>
                    </a:cubicBezTo>
                    <a:cubicBezTo>
                      <a:pt x="27510" y="2552"/>
                      <a:pt x="31842" y="1518"/>
                      <a:pt x="36468" y="928"/>
                    </a:cubicBezTo>
                    <a:cubicBezTo>
                      <a:pt x="41094" y="337"/>
                      <a:pt x="45768" y="42"/>
                      <a:pt x="50492" y="42"/>
                    </a:cubicBezTo>
                    <a:close/>
                    <a:moveTo>
                      <a:pt x="63558" y="44702"/>
                    </a:moveTo>
                    <a:cubicBezTo>
                      <a:pt x="60458" y="44358"/>
                      <a:pt x="56988" y="44628"/>
                      <a:pt x="53150" y="45514"/>
                    </a:cubicBezTo>
                    <a:cubicBezTo>
                      <a:pt x="49016" y="46695"/>
                      <a:pt x="45670" y="48861"/>
                      <a:pt x="43110" y="52010"/>
                    </a:cubicBezTo>
                    <a:cubicBezTo>
                      <a:pt x="41930" y="52798"/>
                      <a:pt x="41044" y="54766"/>
                      <a:pt x="40454" y="57916"/>
                    </a:cubicBezTo>
                    <a:cubicBezTo>
                      <a:pt x="39666" y="64215"/>
                      <a:pt x="39272" y="70465"/>
                      <a:pt x="39272" y="76666"/>
                    </a:cubicBezTo>
                    <a:cubicBezTo>
                      <a:pt x="39272" y="82866"/>
                      <a:pt x="39076" y="89412"/>
                      <a:pt x="38682" y="96301"/>
                    </a:cubicBezTo>
                    <a:cubicBezTo>
                      <a:pt x="38484" y="100829"/>
                      <a:pt x="39666" y="104323"/>
                      <a:pt x="42224" y="106784"/>
                    </a:cubicBezTo>
                    <a:cubicBezTo>
                      <a:pt x="44784" y="109244"/>
                      <a:pt x="47884" y="110917"/>
                      <a:pt x="51526" y="111803"/>
                    </a:cubicBezTo>
                    <a:cubicBezTo>
                      <a:pt x="55168" y="112689"/>
                      <a:pt x="58958" y="112886"/>
                      <a:pt x="62894" y="112394"/>
                    </a:cubicBezTo>
                    <a:cubicBezTo>
                      <a:pt x="66832" y="111902"/>
                      <a:pt x="70080" y="110967"/>
                      <a:pt x="72638" y="109589"/>
                    </a:cubicBezTo>
                    <a:cubicBezTo>
                      <a:pt x="75984" y="108014"/>
                      <a:pt x="78248" y="104766"/>
                      <a:pt x="79430" y="99845"/>
                    </a:cubicBezTo>
                    <a:cubicBezTo>
                      <a:pt x="80216" y="93545"/>
                      <a:pt x="80856" y="87197"/>
                      <a:pt x="81348" y="80799"/>
                    </a:cubicBezTo>
                    <a:cubicBezTo>
                      <a:pt x="81840" y="74402"/>
                      <a:pt x="81496" y="68349"/>
                      <a:pt x="80316" y="62640"/>
                    </a:cubicBezTo>
                    <a:cubicBezTo>
                      <a:pt x="79332" y="55750"/>
                      <a:pt x="76476" y="50731"/>
                      <a:pt x="71752" y="47581"/>
                    </a:cubicBezTo>
                    <a:cubicBezTo>
                      <a:pt x="69390" y="46006"/>
                      <a:pt x="66658" y="45047"/>
                      <a:pt x="63558" y="4470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4" name="TextBox 1523">
                <a:extLst>
                  <a:ext uri="{FF2B5EF4-FFF2-40B4-BE49-F238E27FC236}">
                    <a16:creationId xmlns:a16="http://schemas.microsoft.com/office/drawing/2014/main" id="{0CC7AF0F-7E03-B3C2-A48C-4F65F6752B84}"/>
                  </a:ext>
                </a:extLst>
              </p:cNvPr>
              <p:cNvSpPr txBox="1"/>
              <p:nvPr/>
            </p:nvSpPr>
            <p:spPr>
              <a:xfrm>
                <a:off x="12235045" y="866364"/>
                <a:ext cx="81702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404" h="154987">
                    <a:moveTo>
                      <a:pt x="50492" y="42"/>
                    </a:moveTo>
                    <a:cubicBezTo>
                      <a:pt x="54428" y="435"/>
                      <a:pt x="58218" y="485"/>
                      <a:pt x="61860" y="189"/>
                    </a:cubicBezTo>
                    <a:cubicBezTo>
                      <a:pt x="65502" y="-106"/>
                      <a:pt x="69390" y="-57"/>
                      <a:pt x="73524" y="337"/>
                    </a:cubicBezTo>
                    <a:cubicBezTo>
                      <a:pt x="79822" y="731"/>
                      <a:pt x="85826" y="1961"/>
                      <a:pt x="91534" y="4028"/>
                    </a:cubicBezTo>
                    <a:cubicBezTo>
                      <a:pt x="97244" y="6095"/>
                      <a:pt x="102164" y="9097"/>
                      <a:pt x="106298" y="13034"/>
                    </a:cubicBezTo>
                    <a:cubicBezTo>
                      <a:pt x="109054" y="14805"/>
                      <a:pt x="111220" y="17660"/>
                      <a:pt x="112794" y="21597"/>
                    </a:cubicBezTo>
                    <a:cubicBezTo>
                      <a:pt x="114370" y="25534"/>
                      <a:pt x="115550" y="30111"/>
                      <a:pt x="116338" y="35327"/>
                    </a:cubicBezTo>
                    <a:cubicBezTo>
                      <a:pt x="117126" y="40544"/>
                      <a:pt x="117618" y="46252"/>
                      <a:pt x="117814" y="52453"/>
                    </a:cubicBezTo>
                    <a:cubicBezTo>
                      <a:pt x="118012" y="58654"/>
                      <a:pt x="118208" y="65002"/>
                      <a:pt x="118404" y="71498"/>
                    </a:cubicBezTo>
                    <a:cubicBezTo>
                      <a:pt x="118208" y="77207"/>
                      <a:pt x="117962" y="83703"/>
                      <a:pt x="117666" y="90986"/>
                    </a:cubicBezTo>
                    <a:cubicBezTo>
                      <a:pt x="117372" y="98270"/>
                      <a:pt x="116880" y="105258"/>
                      <a:pt x="116190" y="111951"/>
                    </a:cubicBezTo>
                    <a:cubicBezTo>
                      <a:pt x="115502" y="118644"/>
                      <a:pt x="114616" y="124648"/>
                      <a:pt x="113532" y="129963"/>
                    </a:cubicBezTo>
                    <a:cubicBezTo>
                      <a:pt x="112450" y="135278"/>
                      <a:pt x="110924" y="138919"/>
                      <a:pt x="108956" y="140888"/>
                    </a:cubicBezTo>
                    <a:cubicBezTo>
                      <a:pt x="105610" y="145612"/>
                      <a:pt x="101230" y="148959"/>
                      <a:pt x="95816" y="150927"/>
                    </a:cubicBezTo>
                    <a:cubicBezTo>
                      <a:pt x="90402" y="152896"/>
                      <a:pt x="84546" y="154126"/>
                      <a:pt x="78248" y="154618"/>
                    </a:cubicBezTo>
                    <a:cubicBezTo>
                      <a:pt x="71948" y="155110"/>
                      <a:pt x="65452" y="155110"/>
                      <a:pt x="58760" y="154618"/>
                    </a:cubicBezTo>
                    <a:cubicBezTo>
                      <a:pt x="52066" y="154126"/>
                      <a:pt x="45964" y="153880"/>
                      <a:pt x="40452" y="153880"/>
                    </a:cubicBezTo>
                    <a:cubicBezTo>
                      <a:pt x="30412" y="152108"/>
                      <a:pt x="21948" y="147778"/>
                      <a:pt x="15058" y="140888"/>
                    </a:cubicBezTo>
                    <a:cubicBezTo>
                      <a:pt x="9744" y="136164"/>
                      <a:pt x="6102" y="130258"/>
                      <a:pt x="4134" y="123171"/>
                    </a:cubicBezTo>
                    <a:cubicBezTo>
                      <a:pt x="2164" y="116085"/>
                      <a:pt x="984" y="108654"/>
                      <a:pt x="590" y="100878"/>
                    </a:cubicBezTo>
                    <a:cubicBezTo>
                      <a:pt x="196" y="93103"/>
                      <a:pt x="148" y="85278"/>
                      <a:pt x="442" y="77404"/>
                    </a:cubicBezTo>
                    <a:cubicBezTo>
                      <a:pt x="738" y="69530"/>
                      <a:pt x="590" y="62345"/>
                      <a:pt x="0" y="55849"/>
                    </a:cubicBezTo>
                    <a:cubicBezTo>
                      <a:pt x="0" y="52305"/>
                      <a:pt x="98" y="48811"/>
                      <a:pt x="294" y="45366"/>
                    </a:cubicBezTo>
                    <a:cubicBezTo>
                      <a:pt x="492" y="41922"/>
                      <a:pt x="886" y="38329"/>
                      <a:pt x="1476" y="34589"/>
                    </a:cubicBezTo>
                    <a:cubicBezTo>
                      <a:pt x="1672" y="32424"/>
                      <a:pt x="2362" y="29520"/>
                      <a:pt x="3542" y="25878"/>
                    </a:cubicBezTo>
                    <a:cubicBezTo>
                      <a:pt x="4724" y="22237"/>
                      <a:pt x="5610" y="19333"/>
                      <a:pt x="6200" y="17168"/>
                    </a:cubicBezTo>
                    <a:cubicBezTo>
                      <a:pt x="7578" y="14215"/>
                      <a:pt x="9792" y="11656"/>
                      <a:pt x="12844" y="9491"/>
                    </a:cubicBezTo>
                    <a:cubicBezTo>
                      <a:pt x="15896" y="7325"/>
                      <a:pt x="19438" y="5504"/>
                      <a:pt x="23474" y="4028"/>
                    </a:cubicBezTo>
                    <a:cubicBezTo>
                      <a:pt x="27510" y="2552"/>
                      <a:pt x="31840" y="1518"/>
                      <a:pt x="36466" y="928"/>
                    </a:cubicBezTo>
                    <a:cubicBezTo>
                      <a:pt x="41092" y="337"/>
                      <a:pt x="45768" y="42"/>
                      <a:pt x="50492" y="42"/>
                    </a:cubicBezTo>
                    <a:close/>
                    <a:moveTo>
                      <a:pt x="63558" y="44702"/>
                    </a:moveTo>
                    <a:cubicBezTo>
                      <a:pt x="60458" y="44358"/>
                      <a:pt x="56988" y="44628"/>
                      <a:pt x="53150" y="45514"/>
                    </a:cubicBezTo>
                    <a:cubicBezTo>
                      <a:pt x="49016" y="46695"/>
                      <a:pt x="45668" y="48861"/>
                      <a:pt x="43110" y="52010"/>
                    </a:cubicBezTo>
                    <a:cubicBezTo>
                      <a:pt x="41928" y="52798"/>
                      <a:pt x="41042" y="54766"/>
                      <a:pt x="40452" y="57916"/>
                    </a:cubicBezTo>
                    <a:cubicBezTo>
                      <a:pt x="39664" y="64215"/>
                      <a:pt x="39272" y="70465"/>
                      <a:pt x="39272" y="76666"/>
                    </a:cubicBezTo>
                    <a:cubicBezTo>
                      <a:pt x="39272" y="82866"/>
                      <a:pt x="39074" y="89412"/>
                      <a:pt x="38680" y="96301"/>
                    </a:cubicBezTo>
                    <a:cubicBezTo>
                      <a:pt x="38484" y="100829"/>
                      <a:pt x="39664" y="104323"/>
                      <a:pt x="42224" y="106784"/>
                    </a:cubicBezTo>
                    <a:cubicBezTo>
                      <a:pt x="44782" y="109244"/>
                      <a:pt x="47884" y="110917"/>
                      <a:pt x="51526" y="111803"/>
                    </a:cubicBezTo>
                    <a:cubicBezTo>
                      <a:pt x="55166" y="112689"/>
                      <a:pt x="58956" y="112886"/>
                      <a:pt x="62894" y="112394"/>
                    </a:cubicBezTo>
                    <a:cubicBezTo>
                      <a:pt x="66830" y="111902"/>
                      <a:pt x="70078" y="110967"/>
                      <a:pt x="72638" y="109589"/>
                    </a:cubicBezTo>
                    <a:cubicBezTo>
                      <a:pt x="75984" y="108014"/>
                      <a:pt x="78248" y="104766"/>
                      <a:pt x="79428" y="99845"/>
                    </a:cubicBezTo>
                    <a:cubicBezTo>
                      <a:pt x="80216" y="93545"/>
                      <a:pt x="80856" y="87197"/>
                      <a:pt x="81348" y="80799"/>
                    </a:cubicBezTo>
                    <a:cubicBezTo>
                      <a:pt x="81840" y="74402"/>
                      <a:pt x="81496" y="68349"/>
                      <a:pt x="80314" y="62640"/>
                    </a:cubicBezTo>
                    <a:cubicBezTo>
                      <a:pt x="79330" y="55750"/>
                      <a:pt x="76476" y="50731"/>
                      <a:pt x="71752" y="47581"/>
                    </a:cubicBezTo>
                    <a:cubicBezTo>
                      <a:pt x="69390" y="46006"/>
                      <a:pt x="66658" y="45047"/>
                      <a:pt x="63558" y="4470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3" name="TextBox 1522">
                <a:extLst>
                  <a:ext uri="{FF2B5EF4-FFF2-40B4-BE49-F238E27FC236}">
                    <a16:creationId xmlns:a16="http://schemas.microsoft.com/office/drawing/2014/main" id="{0BC0FA3A-10A8-D3C2-BB47-A1E8808BD8F7}"/>
                  </a:ext>
                </a:extLst>
              </p:cNvPr>
              <p:cNvSpPr txBox="1"/>
              <p:nvPr/>
            </p:nvSpPr>
            <p:spPr>
              <a:xfrm>
                <a:off x="13143505" y="866364"/>
                <a:ext cx="81703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154987">
                    <a:moveTo>
                      <a:pt x="50492" y="42"/>
                    </a:moveTo>
                    <a:cubicBezTo>
                      <a:pt x="54430" y="435"/>
                      <a:pt x="58218" y="485"/>
                      <a:pt x="61860" y="189"/>
                    </a:cubicBezTo>
                    <a:cubicBezTo>
                      <a:pt x="65502" y="-106"/>
                      <a:pt x="69390" y="-57"/>
                      <a:pt x="73524" y="337"/>
                    </a:cubicBezTo>
                    <a:cubicBezTo>
                      <a:pt x="79824" y="731"/>
                      <a:pt x="85828" y="1961"/>
                      <a:pt x="91536" y="4028"/>
                    </a:cubicBezTo>
                    <a:cubicBezTo>
                      <a:pt x="97244" y="6095"/>
                      <a:pt x="102166" y="9097"/>
                      <a:pt x="106300" y="13034"/>
                    </a:cubicBezTo>
                    <a:cubicBezTo>
                      <a:pt x="109056" y="14805"/>
                      <a:pt x="111220" y="17660"/>
                      <a:pt x="112796" y="21597"/>
                    </a:cubicBezTo>
                    <a:cubicBezTo>
                      <a:pt x="114370" y="25534"/>
                      <a:pt x="115552" y="30111"/>
                      <a:pt x="116338" y="35327"/>
                    </a:cubicBezTo>
                    <a:cubicBezTo>
                      <a:pt x="117126" y="40544"/>
                      <a:pt x="117618" y="46252"/>
                      <a:pt x="117816" y="52453"/>
                    </a:cubicBezTo>
                    <a:cubicBezTo>
                      <a:pt x="118012" y="58654"/>
                      <a:pt x="118208" y="65002"/>
                      <a:pt x="118406" y="71498"/>
                    </a:cubicBezTo>
                    <a:cubicBezTo>
                      <a:pt x="118208" y="77207"/>
                      <a:pt x="117964" y="83703"/>
                      <a:pt x="117668" y="90986"/>
                    </a:cubicBezTo>
                    <a:cubicBezTo>
                      <a:pt x="117372" y="98270"/>
                      <a:pt x="116880" y="105258"/>
                      <a:pt x="116192" y="111951"/>
                    </a:cubicBezTo>
                    <a:cubicBezTo>
                      <a:pt x="115502" y="118644"/>
                      <a:pt x="114616" y="124648"/>
                      <a:pt x="113534" y="129963"/>
                    </a:cubicBezTo>
                    <a:cubicBezTo>
                      <a:pt x="112452" y="135278"/>
                      <a:pt x="110926" y="138919"/>
                      <a:pt x="108958" y="140888"/>
                    </a:cubicBezTo>
                    <a:cubicBezTo>
                      <a:pt x="105610" y="145612"/>
                      <a:pt x="101230" y="148959"/>
                      <a:pt x="95818" y="150927"/>
                    </a:cubicBezTo>
                    <a:cubicBezTo>
                      <a:pt x="90404" y="152896"/>
                      <a:pt x="84548" y="154126"/>
                      <a:pt x="78248" y="154618"/>
                    </a:cubicBezTo>
                    <a:cubicBezTo>
                      <a:pt x="71950" y="155110"/>
                      <a:pt x="65454" y="155110"/>
                      <a:pt x="58760" y="154618"/>
                    </a:cubicBezTo>
                    <a:cubicBezTo>
                      <a:pt x="52068" y="154126"/>
                      <a:pt x="45966" y="153880"/>
                      <a:pt x="40454" y="153880"/>
                    </a:cubicBezTo>
                    <a:cubicBezTo>
                      <a:pt x="30414" y="152108"/>
                      <a:pt x="21950" y="147778"/>
                      <a:pt x="15060" y="140888"/>
                    </a:cubicBezTo>
                    <a:cubicBezTo>
                      <a:pt x="9744" y="136164"/>
                      <a:pt x="6102" y="130258"/>
                      <a:pt x="4134" y="123171"/>
                    </a:cubicBezTo>
                    <a:cubicBezTo>
                      <a:pt x="2166" y="116085"/>
                      <a:pt x="984" y="108654"/>
                      <a:pt x="592" y="100878"/>
                    </a:cubicBezTo>
                    <a:cubicBezTo>
                      <a:pt x="198" y="93103"/>
                      <a:pt x="148" y="85278"/>
                      <a:pt x="444" y="77404"/>
                    </a:cubicBezTo>
                    <a:cubicBezTo>
                      <a:pt x="738" y="69530"/>
                      <a:pt x="592" y="62345"/>
                      <a:pt x="0" y="55849"/>
                    </a:cubicBezTo>
                    <a:cubicBezTo>
                      <a:pt x="0" y="52305"/>
                      <a:pt x="100" y="48811"/>
                      <a:pt x="296" y="45366"/>
                    </a:cubicBezTo>
                    <a:cubicBezTo>
                      <a:pt x="492" y="41922"/>
                      <a:pt x="886" y="38329"/>
                      <a:pt x="1476" y="34589"/>
                    </a:cubicBezTo>
                    <a:cubicBezTo>
                      <a:pt x="1674" y="32424"/>
                      <a:pt x="2362" y="29520"/>
                      <a:pt x="3544" y="25878"/>
                    </a:cubicBezTo>
                    <a:cubicBezTo>
                      <a:pt x="4724" y="22237"/>
                      <a:pt x="5610" y="19333"/>
                      <a:pt x="6202" y="17168"/>
                    </a:cubicBezTo>
                    <a:cubicBezTo>
                      <a:pt x="7580" y="14215"/>
                      <a:pt x="9794" y="11656"/>
                      <a:pt x="12846" y="9491"/>
                    </a:cubicBezTo>
                    <a:cubicBezTo>
                      <a:pt x="15896" y="7325"/>
                      <a:pt x="19440" y="5504"/>
                      <a:pt x="23474" y="4028"/>
                    </a:cubicBezTo>
                    <a:cubicBezTo>
                      <a:pt x="27510" y="2552"/>
                      <a:pt x="31842" y="1518"/>
                      <a:pt x="36468" y="928"/>
                    </a:cubicBezTo>
                    <a:cubicBezTo>
                      <a:pt x="41094" y="337"/>
                      <a:pt x="45768" y="42"/>
                      <a:pt x="50492" y="42"/>
                    </a:cubicBezTo>
                    <a:close/>
                    <a:moveTo>
                      <a:pt x="63558" y="44702"/>
                    </a:moveTo>
                    <a:cubicBezTo>
                      <a:pt x="60458" y="44358"/>
                      <a:pt x="56988" y="44628"/>
                      <a:pt x="53150" y="45514"/>
                    </a:cubicBezTo>
                    <a:cubicBezTo>
                      <a:pt x="49016" y="46695"/>
                      <a:pt x="45670" y="48861"/>
                      <a:pt x="43110" y="52010"/>
                    </a:cubicBezTo>
                    <a:cubicBezTo>
                      <a:pt x="41930" y="52798"/>
                      <a:pt x="41044" y="54766"/>
                      <a:pt x="40454" y="57916"/>
                    </a:cubicBezTo>
                    <a:cubicBezTo>
                      <a:pt x="39666" y="64215"/>
                      <a:pt x="39272" y="70465"/>
                      <a:pt x="39272" y="76666"/>
                    </a:cubicBezTo>
                    <a:cubicBezTo>
                      <a:pt x="39272" y="82866"/>
                      <a:pt x="39076" y="89412"/>
                      <a:pt x="38682" y="96301"/>
                    </a:cubicBezTo>
                    <a:cubicBezTo>
                      <a:pt x="38484" y="100829"/>
                      <a:pt x="39666" y="104323"/>
                      <a:pt x="42224" y="106784"/>
                    </a:cubicBezTo>
                    <a:cubicBezTo>
                      <a:pt x="44784" y="109244"/>
                      <a:pt x="47884" y="110917"/>
                      <a:pt x="51526" y="111803"/>
                    </a:cubicBezTo>
                    <a:cubicBezTo>
                      <a:pt x="55168" y="112689"/>
                      <a:pt x="58958" y="112886"/>
                      <a:pt x="62894" y="112394"/>
                    </a:cubicBezTo>
                    <a:cubicBezTo>
                      <a:pt x="66832" y="111902"/>
                      <a:pt x="70080" y="110967"/>
                      <a:pt x="72638" y="109589"/>
                    </a:cubicBezTo>
                    <a:cubicBezTo>
                      <a:pt x="75984" y="108014"/>
                      <a:pt x="78248" y="104766"/>
                      <a:pt x="79430" y="99845"/>
                    </a:cubicBezTo>
                    <a:cubicBezTo>
                      <a:pt x="80216" y="93545"/>
                      <a:pt x="80856" y="87197"/>
                      <a:pt x="81348" y="80799"/>
                    </a:cubicBezTo>
                    <a:cubicBezTo>
                      <a:pt x="81840" y="74402"/>
                      <a:pt x="81496" y="68349"/>
                      <a:pt x="80316" y="62640"/>
                    </a:cubicBezTo>
                    <a:cubicBezTo>
                      <a:pt x="79332" y="55750"/>
                      <a:pt x="76476" y="50731"/>
                      <a:pt x="71752" y="47581"/>
                    </a:cubicBezTo>
                    <a:cubicBezTo>
                      <a:pt x="69390" y="46006"/>
                      <a:pt x="66658" y="45047"/>
                      <a:pt x="63558" y="4470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2" name="TextBox 1521">
                <a:extLst>
                  <a:ext uri="{FF2B5EF4-FFF2-40B4-BE49-F238E27FC236}">
                    <a16:creationId xmlns:a16="http://schemas.microsoft.com/office/drawing/2014/main" id="{F321DA0E-989A-9045-0206-A88B8F8F4E86}"/>
                  </a:ext>
                </a:extLst>
              </p:cNvPr>
              <p:cNvSpPr txBox="1"/>
              <p:nvPr/>
            </p:nvSpPr>
            <p:spPr>
              <a:xfrm>
                <a:off x="10371912" y="866771"/>
                <a:ext cx="81499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54987">
                    <a:moveTo>
                      <a:pt x="50786" y="41"/>
                    </a:moveTo>
                    <a:cubicBezTo>
                      <a:pt x="54724" y="435"/>
                      <a:pt x="58512" y="484"/>
                      <a:pt x="62154" y="189"/>
                    </a:cubicBezTo>
                    <a:cubicBezTo>
                      <a:pt x="65796" y="-106"/>
                      <a:pt x="69684" y="-57"/>
                      <a:pt x="73818" y="337"/>
                    </a:cubicBezTo>
                    <a:cubicBezTo>
                      <a:pt x="80118" y="730"/>
                      <a:pt x="86122" y="1911"/>
                      <a:pt x="91830" y="3880"/>
                    </a:cubicBezTo>
                    <a:cubicBezTo>
                      <a:pt x="97538" y="5848"/>
                      <a:pt x="102460" y="8801"/>
                      <a:pt x="106594" y="12738"/>
                    </a:cubicBezTo>
                    <a:cubicBezTo>
                      <a:pt x="109350" y="14707"/>
                      <a:pt x="111466" y="17364"/>
                      <a:pt x="112942" y="20711"/>
                    </a:cubicBezTo>
                    <a:cubicBezTo>
                      <a:pt x="114418" y="24057"/>
                      <a:pt x="115550" y="27994"/>
                      <a:pt x="116338" y="32522"/>
                    </a:cubicBezTo>
                    <a:cubicBezTo>
                      <a:pt x="117126" y="37049"/>
                      <a:pt x="117568" y="42118"/>
                      <a:pt x="117666" y="47728"/>
                    </a:cubicBezTo>
                    <a:cubicBezTo>
                      <a:pt x="117764" y="53338"/>
                      <a:pt x="117912" y="59392"/>
                      <a:pt x="118110" y="65888"/>
                    </a:cubicBezTo>
                    <a:cubicBezTo>
                      <a:pt x="115550" y="66478"/>
                      <a:pt x="112646" y="66773"/>
                      <a:pt x="109398" y="66773"/>
                    </a:cubicBezTo>
                    <a:cubicBezTo>
                      <a:pt x="106150" y="66773"/>
                      <a:pt x="102804" y="66675"/>
                      <a:pt x="99360" y="66478"/>
                    </a:cubicBezTo>
                    <a:cubicBezTo>
                      <a:pt x="95914" y="66281"/>
                      <a:pt x="92568" y="65986"/>
                      <a:pt x="89320" y="65592"/>
                    </a:cubicBezTo>
                    <a:cubicBezTo>
                      <a:pt x="86072" y="65199"/>
                      <a:pt x="83168" y="64805"/>
                      <a:pt x="80610" y="64411"/>
                    </a:cubicBezTo>
                    <a:cubicBezTo>
                      <a:pt x="79626" y="57521"/>
                      <a:pt x="76770" y="52157"/>
                      <a:pt x="72046" y="48319"/>
                    </a:cubicBezTo>
                    <a:cubicBezTo>
                      <a:pt x="67322" y="44480"/>
                      <a:pt x="61122" y="43545"/>
                      <a:pt x="53444" y="45514"/>
                    </a:cubicBezTo>
                    <a:cubicBezTo>
                      <a:pt x="49310" y="46695"/>
                      <a:pt x="45964" y="48860"/>
                      <a:pt x="43404" y="52010"/>
                    </a:cubicBezTo>
                    <a:cubicBezTo>
                      <a:pt x="42224" y="52797"/>
                      <a:pt x="41338" y="54766"/>
                      <a:pt x="40748" y="57915"/>
                    </a:cubicBezTo>
                    <a:cubicBezTo>
                      <a:pt x="39960" y="64018"/>
                      <a:pt x="39566" y="70218"/>
                      <a:pt x="39566" y="76518"/>
                    </a:cubicBezTo>
                    <a:cubicBezTo>
                      <a:pt x="39566" y="82817"/>
                      <a:pt x="39370" y="89411"/>
                      <a:pt x="38976" y="96301"/>
                    </a:cubicBezTo>
                    <a:cubicBezTo>
                      <a:pt x="38582" y="100828"/>
                      <a:pt x="39714" y="104372"/>
                      <a:pt x="42372" y="106931"/>
                    </a:cubicBezTo>
                    <a:cubicBezTo>
                      <a:pt x="45028" y="109490"/>
                      <a:pt x="48228" y="111212"/>
                      <a:pt x="51968" y="112098"/>
                    </a:cubicBezTo>
                    <a:cubicBezTo>
                      <a:pt x="55708" y="112984"/>
                      <a:pt x="59546" y="113181"/>
                      <a:pt x="63484" y="112689"/>
                    </a:cubicBezTo>
                    <a:cubicBezTo>
                      <a:pt x="67420" y="112197"/>
                      <a:pt x="70570" y="111163"/>
                      <a:pt x="72932" y="109588"/>
                    </a:cubicBezTo>
                    <a:cubicBezTo>
                      <a:pt x="74900" y="108210"/>
                      <a:pt x="76426" y="105897"/>
                      <a:pt x="77510" y="102649"/>
                    </a:cubicBezTo>
                    <a:cubicBezTo>
                      <a:pt x="78592" y="99401"/>
                      <a:pt x="79428" y="96498"/>
                      <a:pt x="80018" y="93939"/>
                    </a:cubicBezTo>
                    <a:cubicBezTo>
                      <a:pt x="81988" y="94136"/>
                      <a:pt x="84644" y="94185"/>
                      <a:pt x="87992" y="94086"/>
                    </a:cubicBezTo>
                    <a:cubicBezTo>
                      <a:pt x="91338" y="93988"/>
                      <a:pt x="94882" y="93840"/>
                      <a:pt x="98622" y="93643"/>
                    </a:cubicBezTo>
                    <a:cubicBezTo>
                      <a:pt x="102362" y="93447"/>
                      <a:pt x="105904" y="93397"/>
                      <a:pt x="109252" y="93496"/>
                    </a:cubicBezTo>
                    <a:cubicBezTo>
                      <a:pt x="112598" y="93594"/>
                      <a:pt x="115354" y="93939"/>
                      <a:pt x="117518" y="94529"/>
                    </a:cubicBezTo>
                    <a:cubicBezTo>
                      <a:pt x="117126" y="99647"/>
                      <a:pt x="116732" y="104667"/>
                      <a:pt x="116338" y="109588"/>
                    </a:cubicBezTo>
                    <a:cubicBezTo>
                      <a:pt x="115944" y="114510"/>
                      <a:pt x="115452" y="119086"/>
                      <a:pt x="114862" y="123319"/>
                    </a:cubicBezTo>
                    <a:cubicBezTo>
                      <a:pt x="114270" y="127551"/>
                      <a:pt x="113532" y="131193"/>
                      <a:pt x="112646" y="134244"/>
                    </a:cubicBezTo>
                    <a:cubicBezTo>
                      <a:pt x="111760" y="137295"/>
                      <a:pt x="110630" y="139509"/>
                      <a:pt x="109252" y="140887"/>
                    </a:cubicBezTo>
                    <a:cubicBezTo>
                      <a:pt x="105904" y="145612"/>
                      <a:pt x="101524" y="148958"/>
                      <a:pt x="96112" y="150927"/>
                    </a:cubicBezTo>
                    <a:cubicBezTo>
                      <a:pt x="90698" y="152895"/>
                      <a:pt x="84842" y="154126"/>
                      <a:pt x="78542" y="154618"/>
                    </a:cubicBezTo>
                    <a:cubicBezTo>
                      <a:pt x="72244" y="155110"/>
                      <a:pt x="65748" y="155110"/>
                      <a:pt x="59054" y="154618"/>
                    </a:cubicBezTo>
                    <a:cubicBezTo>
                      <a:pt x="52362" y="154126"/>
                      <a:pt x="46260" y="153880"/>
                      <a:pt x="40748" y="153880"/>
                    </a:cubicBezTo>
                    <a:cubicBezTo>
                      <a:pt x="30708" y="152108"/>
                      <a:pt x="22244" y="147777"/>
                      <a:pt x="15354" y="140887"/>
                    </a:cubicBezTo>
                    <a:cubicBezTo>
                      <a:pt x="10038" y="136163"/>
                      <a:pt x="6396" y="130258"/>
                      <a:pt x="4428" y="123171"/>
                    </a:cubicBezTo>
                    <a:cubicBezTo>
                      <a:pt x="2460" y="116084"/>
                      <a:pt x="1278" y="108653"/>
                      <a:pt x="886" y="100878"/>
                    </a:cubicBezTo>
                    <a:cubicBezTo>
                      <a:pt x="492" y="93102"/>
                      <a:pt x="442" y="85277"/>
                      <a:pt x="738" y="77403"/>
                    </a:cubicBezTo>
                    <a:cubicBezTo>
                      <a:pt x="1032" y="69529"/>
                      <a:pt x="786" y="62344"/>
                      <a:pt x="0" y="55848"/>
                    </a:cubicBezTo>
                    <a:cubicBezTo>
                      <a:pt x="0" y="48762"/>
                      <a:pt x="590" y="41675"/>
                      <a:pt x="1772" y="34588"/>
                    </a:cubicBezTo>
                    <a:cubicBezTo>
                      <a:pt x="1968" y="32423"/>
                      <a:pt x="2656" y="29470"/>
                      <a:pt x="3838" y="25730"/>
                    </a:cubicBezTo>
                    <a:cubicBezTo>
                      <a:pt x="5020" y="21990"/>
                      <a:pt x="5904" y="19136"/>
                      <a:pt x="6496" y="17167"/>
                    </a:cubicBezTo>
                    <a:cubicBezTo>
                      <a:pt x="7874" y="14214"/>
                      <a:pt x="10088" y="11655"/>
                      <a:pt x="13140" y="9490"/>
                    </a:cubicBezTo>
                    <a:cubicBezTo>
                      <a:pt x="16190" y="7325"/>
                      <a:pt x="19734" y="5504"/>
                      <a:pt x="23768" y="4027"/>
                    </a:cubicBezTo>
                    <a:cubicBezTo>
                      <a:pt x="27804" y="2551"/>
                      <a:pt x="32136" y="1518"/>
                      <a:pt x="36762" y="927"/>
                    </a:cubicBezTo>
                    <a:cubicBezTo>
                      <a:pt x="41388" y="337"/>
                      <a:pt x="46062" y="41"/>
                      <a:pt x="50786" y="4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1" name="TextBox 1520">
                <a:extLst>
                  <a:ext uri="{FF2B5EF4-FFF2-40B4-BE49-F238E27FC236}">
                    <a16:creationId xmlns:a16="http://schemas.microsoft.com/office/drawing/2014/main" id="{C3352B3A-F13C-CC38-1DBE-C1507821E03A}"/>
                  </a:ext>
                </a:extLst>
              </p:cNvPr>
              <p:cNvSpPr txBox="1"/>
              <p:nvPr/>
            </p:nvSpPr>
            <p:spPr>
              <a:xfrm>
                <a:off x="11411822" y="866771"/>
                <a:ext cx="81499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54987">
                    <a:moveTo>
                      <a:pt x="50788" y="41"/>
                    </a:moveTo>
                    <a:cubicBezTo>
                      <a:pt x="54724" y="435"/>
                      <a:pt x="58514" y="484"/>
                      <a:pt x="62156" y="189"/>
                    </a:cubicBezTo>
                    <a:cubicBezTo>
                      <a:pt x="65798" y="-106"/>
                      <a:pt x="69686" y="-57"/>
                      <a:pt x="73820" y="337"/>
                    </a:cubicBezTo>
                    <a:cubicBezTo>
                      <a:pt x="80118" y="730"/>
                      <a:pt x="86122" y="1911"/>
                      <a:pt x="91830" y="3880"/>
                    </a:cubicBezTo>
                    <a:cubicBezTo>
                      <a:pt x="97540" y="5848"/>
                      <a:pt x="102460" y="8801"/>
                      <a:pt x="106594" y="12738"/>
                    </a:cubicBezTo>
                    <a:cubicBezTo>
                      <a:pt x="109350" y="14707"/>
                      <a:pt x="111466" y="17364"/>
                      <a:pt x="112942" y="20711"/>
                    </a:cubicBezTo>
                    <a:cubicBezTo>
                      <a:pt x="114420" y="24057"/>
                      <a:pt x="115552" y="27994"/>
                      <a:pt x="116338" y="32522"/>
                    </a:cubicBezTo>
                    <a:cubicBezTo>
                      <a:pt x="117126" y="37049"/>
                      <a:pt x="117568" y="42118"/>
                      <a:pt x="117668" y="47728"/>
                    </a:cubicBezTo>
                    <a:cubicBezTo>
                      <a:pt x="117766" y="53338"/>
                      <a:pt x="117914" y="59392"/>
                      <a:pt x="118110" y="65888"/>
                    </a:cubicBezTo>
                    <a:cubicBezTo>
                      <a:pt x="115552" y="66478"/>
                      <a:pt x="112648" y="66773"/>
                      <a:pt x="109400" y="66773"/>
                    </a:cubicBezTo>
                    <a:cubicBezTo>
                      <a:pt x="106152" y="66773"/>
                      <a:pt x="102806" y="66675"/>
                      <a:pt x="99360" y="66478"/>
                    </a:cubicBezTo>
                    <a:cubicBezTo>
                      <a:pt x="95916" y="66281"/>
                      <a:pt x="92570" y="65986"/>
                      <a:pt x="89322" y="65592"/>
                    </a:cubicBezTo>
                    <a:cubicBezTo>
                      <a:pt x="86072" y="65199"/>
                      <a:pt x="83170" y="64805"/>
                      <a:pt x="80610" y="64411"/>
                    </a:cubicBezTo>
                    <a:cubicBezTo>
                      <a:pt x="79626" y="57521"/>
                      <a:pt x="76772" y="52157"/>
                      <a:pt x="72048" y="48319"/>
                    </a:cubicBezTo>
                    <a:cubicBezTo>
                      <a:pt x="67324" y="44480"/>
                      <a:pt x="61122" y="43545"/>
                      <a:pt x="53446" y="45514"/>
                    </a:cubicBezTo>
                    <a:cubicBezTo>
                      <a:pt x="49312" y="46695"/>
                      <a:pt x="45964" y="48860"/>
                      <a:pt x="43406" y="52010"/>
                    </a:cubicBezTo>
                    <a:cubicBezTo>
                      <a:pt x="42224" y="52797"/>
                      <a:pt x="41338" y="54766"/>
                      <a:pt x="40748" y="57915"/>
                    </a:cubicBezTo>
                    <a:cubicBezTo>
                      <a:pt x="39960" y="64018"/>
                      <a:pt x="39568" y="70218"/>
                      <a:pt x="39568" y="76518"/>
                    </a:cubicBezTo>
                    <a:cubicBezTo>
                      <a:pt x="39568" y="82817"/>
                      <a:pt x="39370" y="89411"/>
                      <a:pt x="38976" y="96301"/>
                    </a:cubicBezTo>
                    <a:cubicBezTo>
                      <a:pt x="38582" y="100828"/>
                      <a:pt x="39714" y="104372"/>
                      <a:pt x="42372" y="106931"/>
                    </a:cubicBezTo>
                    <a:cubicBezTo>
                      <a:pt x="45030" y="109490"/>
                      <a:pt x="48228" y="111212"/>
                      <a:pt x="51968" y="112098"/>
                    </a:cubicBezTo>
                    <a:cubicBezTo>
                      <a:pt x="55708" y="112984"/>
                      <a:pt x="59548" y="113181"/>
                      <a:pt x="63484" y="112689"/>
                    </a:cubicBezTo>
                    <a:cubicBezTo>
                      <a:pt x="67422" y="112197"/>
                      <a:pt x="70572" y="111163"/>
                      <a:pt x="72934" y="109588"/>
                    </a:cubicBezTo>
                    <a:cubicBezTo>
                      <a:pt x="74902" y="108210"/>
                      <a:pt x="76428" y="105897"/>
                      <a:pt x="77510" y="102649"/>
                    </a:cubicBezTo>
                    <a:cubicBezTo>
                      <a:pt x="78592" y="99401"/>
                      <a:pt x="79430" y="96498"/>
                      <a:pt x="80020" y="93939"/>
                    </a:cubicBezTo>
                    <a:cubicBezTo>
                      <a:pt x="81988" y="94136"/>
                      <a:pt x="84646" y="94185"/>
                      <a:pt x="87992" y="94086"/>
                    </a:cubicBezTo>
                    <a:cubicBezTo>
                      <a:pt x="91338" y="93988"/>
                      <a:pt x="94882" y="93840"/>
                      <a:pt x="98622" y="93643"/>
                    </a:cubicBezTo>
                    <a:cubicBezTo>
                      <a:pt x="102362" y="93447"/>
                      <a:pt x="105906" y="93397"/>
                      <a:pt x="109252" y="93496"/>
                    </a:cubicBezTo>
                    <a:cubicBezTo>
                      <a:pt x="112598" y="93594"/>
                      <a:pt x="115354" y="93939"/>
                      <a:pt x="117520" y="94529"/>
                    </a:cubicBezTo>
                    <a:cubicBezTo>
                      <a:pt x="117126" y="99647"/>
                      <a:pt x="116732" y="104667"/>
                      <a:pt x="116338" y="109588"/>
                    </a:cubicBezTo>
                    <a:cubicBezTo>
                      <a:pt x="115946" y="114510"/>
                      <a:pt x="115452" y="119086"/>
                      <a:pt x="114862" y="123319"/>
                    </a:cubicBezTo>
                    <a:cubicBezTo>
                      <a:pt x="114272" y="127551"/>
                      <a:pt x="113534" y="131193"/>
                      <a:pt x="112648" y="134244"/>
                    </a:cubicBezTo>
                    <a:cubicBezTo>
                      <a:pt x="111762" y="137295"/>
                      <a:pt x="110630" y="139510"/>
                      <a:pt x="109252" y="140887"/>
                    </a:cubicBezTo>
                    <a:cubicBezTo>
                      <a:pt x="105906" y="145612"/>
                      <a:pt x="101526" y="148958"/>
                      <a:pt x="96112" y="150927"/>
                    </a:cubicBezTo>
                    <a:cubicBezTo>
                      <a:pt x="90698" y="152895"/>
                      <a:pt x="84842" y="154126"/>
                      <a:pt x="78544" y="154618"/>
                    </a:cubicBezTo>
                    <a:cubicBezTo>
                      <a:pt x="72244" y="155110"/>
                      <a:pt x="65748" y="155110"/>
                      <a:pt x="59056" y="154618"/>
                    </a:cubicBezTo>
                    <a:cubicBezTo>
                      <a:pt x="52362" y="154126"/>
                      <a:pt x="46260" y="153880"/>
                      <a:pt x="40748" y="153880"/>
                    </a:cubicBezTo>
                    <a:cubicBezTo>
                      <a:pt x="30708" y="152108"/>
                      <a:pt x="22244" y="147777"/>
                      <a:pt x="15354" y="140887"/>
                    </a:cubicBezTo>
                    <a:cubicBezTo>
                      <a:pt x="10040" y="136163"/>
                      <a:pt x="6398" y="130258"/>
                      <a:pt x="4430" y="123171"/>
                    </a:cubicBezTo>
                    <a:cubicBezTo>
                      <a:pt x="2460" y="116084"/>
                      <a:pt x="1280" y="108653"/>
                      <a:pt x="886" y="100878"/>
                    </a:cubicBezTo>
                    <a:cubicBezTo>
                      <a:pt x="492" y="93102"/>
                      <a:pt x="444" y="85277"/>
                      <a:pt x="738" y="77403"/>
                    </a:cubicBezTo>
                    <a:cubicBezTo>
                      <a:pt x="1034" y="69529"/>
                      <a:pt x="788" y="62344"/>
                      <a:pt x="0" y="55848"/>
                    </a:cubicBezTo>
                    <a:cubicBezTo>
                      <a:pt x="0" y="48762"/>
                      <a:pt x="590" y="41675"/>
                      <a:pt x="1772" y="34588"/>
                    </a:cubicBezTo>
                    <a:cubicBezTo>
                      <a:pt x="1968" y="32423"/>
                      <a:pt x="2658" y="29470"/>
                      <a:pt x="3838" y="25730"/>
                    </a:cubicBezTo>
                    <a:cubicBezTo>
                      <a:pt x="5020" y="21990"/>
                      <a:pt x="5906" y="19136"/>
                      <a:pt x="6496" y="17167"/>
                    </a:cubicBezTo>
                    <a:cubicBezTo>
                      <a:pt x="7874" y="14214"/>
                      <a:pt x="10088" y="11655"/>
                      <a:pt x="13140" y="9490"/>
                    </a:cubicBezTo>
                    <a:cubicBezTo>
                      <a:pt x="16192" y="7325"/>
                      <a:pt x="19734" y="5504"/>
                      <a:pt x="23770" y="4027"/>
                    </a:cubicBezTo>
                    <a:cubicBezTo>
                      <a:pt x="27806" y="2551"/>
                      <a:pt x="32136" y="1518"/>
                      <a:pt x="36762" y="927"/>
                    </a:cubicBezTo>
                    <a:cubicBezTo>
                      <a:pt x="41388" y="337"/>
                      <a:pt x="46064" y="41"/>
                      <a:pt x="50788" y="4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0" name="TextBox 1519">
                <a:extLst>
                  <a:ext uri="{FF2B5EF4-FFF2-40B4-BE49-F238E27FC236}">
                    <a16:creationId xmlns:a16="http://schemas.microsoft.com/office/drawing/2014/main" id="{26D785E2-D3DE-49D3-3DD9-014EC799A2CB}"/>
                  </a:ext>
                </a:extLst>
              </p:cNvPr>
              <p:cNvSpPr txBox="1"/>
              <p:nvPr/>
            </p:nvSpPr>
            <p:spPr>
              <a:xfrm>
                <a:off x="13235317" y="866771"/>
                <a:ext cx="81499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54987">
                    <a:moveTo>
                      <a:pt x="50786" y="41"/>
                    </a:moveTo>
                    <a:cubicBezTo>
                      <a:pt x="54724" y="435"/>
                      <a:pt x="58512" y="484"/>
                      <a:pt x="62154" y="189"/>
                    </a:cubicBezTo>
                    <a:cubicBezTo>
                      <a:pt x="65796" y="-106"/>
                      <a:pt x="69684" y="-57"/>
                      <a:pt x="73818" y="337"/>
                    </a:cubicBezTo>
                    <a:cubicBezTo>
                      <a:pt x="80118" y="730"/>
                      <a:pt x="86122" y="1911"/>
                      <a:pt x="91830" y="3880"/>
                    </a:cubicBezTo>
                    <a:cubicBezTo>
                      <a:pt x="97538" y="5848"/>
                      <a:pt x="102460" y="8801"/>
                      <a:pt x="106594" y="12738"/>
                    </a:cubicBezTo>
                    <a:cubicBezTo>
                      <a:pt x="109350" y="14707"/>
                      <a:pt x="111466" y="17364"/>
                      <a:pt x="112942" y="20711"/>
                    </a:cubicBezTo>
                    <a:cubicBezTo>
                      <a:pt x="114418" y="24057"/>
                      <a:pt x="115550" y="27994"/>
                      <a:pt x="116338" y="32522"/>
                    </a:cubicBezTo>
                    <a:cubicBezTo>
                      <a:pt x="117126" y="37049"/>
                      <a:pt x="117568" y="42118"/>
                      <a:pt x="117666" y="47728"/>
                    </a:cubicBezTo>
                    <a:cubicBezTo>
                      <a:pt x="117764" y="53338"/>
                      <a:pt x="117912" y="59392"/>
                      <a:pt x="118110" y="65888"/>
                    </a:cubicBezTo>
                    <a:cubicBezTo>
                      <a:pt x="115550" y="66478"/>
                      <a:pt x="112646" y="66773"/>
                      <a:pt x="109398" y="66773"/>
                    </a:cubicBezTo>
                    <a:cubicBezTo>
                      <a:pt x="106150" y="66773"/>
                      <a:pt x="102804" y="66675"/>
                      <a:pt x="99360" y="66478"/>
                    </a:cubicBezTo>
                    <a:cubicBezTo>
                      <a:pt x="95914" y="66281"/>
                      <a:pt x="92568" y="65986"/>
                      <a:pt x="89320" y="65592"/>
                    </a:cubicBezTo>
                    <a:cubicBezTo>
                      <a:pt x="86072" y="65199"/>
                      <a:pt x="83168" y="64805"/>
                      <a:pt x="80610" y="64411"/>
                    </a:cubicBezTo>
                    <a:cubicBezTo>
                      <a:pt x="79626" y="57521"/>
                      <a:pt x="76770" y="52157"/>
                      <a:pt x="72046" y="48319"/>
                    </a:cubicBezTo>
                    <a:cubicBezTo>
                      <a:pt x="67322" y="44480"/>
                      <a:pt x="61122" y="43545"/>
                      <a:pt x="53444" y="45514"/>
                    </a:cubicBezTo>
                    <a:cubicBezTo>
                      <a:pt x="49310" y="46695"/>
                      <a:pt x="45964" y="48860"/>
                      <a:pt x="43404" y="52010"/>
                    </a:cubicBezTo>
                    <a:cubicBezTo>
                      <a:pt x="42224" y="52797"/>
                      <a:pt x="41338" y="54766"/>
                      <a:pt x="40748" y="57915"/>
                    </a:cubicBezTo>
                    <a:cubicBezTo>
                      <a:pt x="39960" y="64018"/>
                      <a:pt x="39566" y="70218"/>
                      <a:pt x="39566" y="76518"/>
                    </a:cubicBezTo>
                    <a:cubicBezTo>
                      <a:pt x="39566" y="82817"/>
                      <a:pt x="39370" y="89411"/>
                      <a:pt x="38976" y="96301"/>
                    </a:cubicBezTo>
                    <a:cubicBezTo>
                      <a:pt x="38582" y="100828"/>
                      <a:pt x="39714" y="104372"/>
                      <a:pt x="42372" y="106931"/>
                    </a:cubicBezTo>
                    <a:cubicBezTo>
                      <a:pt x="45028" y="109490"/>
                      <a:pt x="48228" y="111212"/>
                      <a:pt x="51968" y="112098"/>
                    </a:cubicBezTo>
                    <a:cubicBezTo>
                      <a:pt x="55708" y="112984"/>
                      <a:pt x="59546" y="113181"/>
                      <a:pt x="63484" y="112689"/>
                    </a:cubicBezTo>
                    <a:cubicBezTo>
                      <a:pt x="67420" y="112197"/>
                      <a:pt x="70570" y="111163"/>
                      <a:pt x="72932" y="109588"/>
                    </a:cubicBezTo>
                    <a:cubicBezTo>
                      <a:pt x="74900" y="108210"/>
                      <a:pt x="76426" y="105897"/>
                      <a:pt x="77508" y="102649"/>
                    </a:cubicBezTo>
                    <a:cubicBezTo>
                      <a:pt x="78592" y="99401"/>
                      <a:pt x="79428" y="96498"/>
                      <a:pt x="80018" y="93939"/>
                    </a:cubicBezTo>
                    <a:cubicBezTo>
                      <a:pt x="81988" y="94136"/>
                      <a:pt x="84644" y="94185"/>
                      <a:pt x="87992" y="94086"/>
                    </a:cubicBezTo>
                    <a:cubicBezTo>
                      <a:pt x="91338" y="93988"/>
                      <a:pt x="94880" y="93840"/>
                      <a:pt x="98622" y="93643"/>
                    </a:cubicBezTo>
                    <a:cubicBezTo>
                      <a:pt x="102362" y="93447"/>
                      <a:pt x="105904" y="93397"/>
                      <a:pt x="109252" y="93496"/>
                    </a:cubicBezTo>
                    <a:cubicBezTo>
                      <a:pt x="112598" y="93594"/>
                      <a:pt x="115354" y="93939"/>
                      <a:pt x="117518" y="94529"/>
                    </a:cubicBezTo>
                    <a:cubicBezTo>
                      <a:pt x="117126" y="99647"/>
                      <a:pt x="116732" y="104667"/>
                      <a:pt x="116338" y="109588"/>
                    </a:cubicBezTo>
                    <a:cubicBezTo>
                      <a:pt x="115944" y="114510"/>
                      <a:pt x="115452" y="119086"/>
                      <a:pt x="114862" y="123319"/>
                    </a:cubicBezTo>
                    <a:cubicBezTo>
                      <a:pt x="114270" y="127551"/>
                      <a:pt x="113532" y="131193"/>
                      <a:pt x="112646" y="134244"/>
                    </a:cubicBezTo>
                    <a:cubicBezTo>
                      <a:pt x="111760" y="137295"/>
                      <a:pt x="110628" y="139509"/>
                      <a:pt x="109252" y="140887"/>
                    </a:cubicBezTo>
                    <a:cubicBezTo>
                      <a:pt x="105904" y="145612"/>
                      <a:pt x="101524" y="148958"/>
                      <a:pt x="96112" y="150927"/>
                    </a:cubicBezTo>
                    <a:cubicBezTo>
                      <a:pt x="90698" y="152895"/>
                      <a:pt x="84842" y="154126"/>
                      <a:pt x="78542" y="154618"/>
                    </a:cubicBezTo>
                    <a:cubicBezTo>
                      <a:pt x="72244" y="155110"/>
                      <a:pt x="65748" y="155110"/>
                      <a:pt x="59054" y="154618"/>
                    </a:cubicBezTo>
                    <a:cubicBezTo>
                      <a:pt x="52362" y="154126"/>
                      <a:pt x="46260" y="153880"/>
                      <a:pt x="40748" y="153880"/>
                    </a:cubicBezTo>
                    <a:cubicBezTo>
                      <a:pt x="30708" y="152108"/>
                      <a:pt x="22244" y="147777"/>
                      <a:pt x="15354" y="140887"/>
                    </a:cubicBezTo>
                    <a:cubicBezTo>
                      <a:pt x="10038" y="136163"/>
                      <a:pt x="6396" y="130258"/>
                      <a:pt x="4428" y="123171"/>
                    </a:cubicBezTo>
                    <a:cubicBezTo>
                      <a:pt x="2460" y="116084"/>
                      <a:pt x="1278" y="108653"/>
                      <a:pt x="886" y="100878"/>
                    </a:cubicBezTo>
                    <a:cubicBezTo>
                      <a:pt x="492" y="93102"/>
                      <a:pt x="442" y="85277"/>
                      <a:pt x="738" y="77403"/>
                    </a:cubicBezTo>
                    <a:cubicBezTo>
                      <a:pt x="1032" y="69529"/>
                      <a:pt x="786" y="62344"/>
                      <a:pt x="0" y="55848"/>
                    </a:cubicBezTo>
                    <a:cubicBezTo>
                      <a:pt x="0" y="48762"/>
                      <a:pt x="590" y="41675"/>
                      <a:pt x="1770" y="34588"/>
                    </a:cubicBezTo>
                    <a:cubicBezTo>
                      <a:pt x="1968" y="32423"/>
                      <a:pt x="2656" y="29470"/>
                      <a:pt x="3838" y="25730"/>
                    </a:cubicBezTo>
                    <a:cubicBezTo>
                      <a:pt x="5020" y="21990"/>
                      <a:pt x="5904" y="19136"/>
                      <a:pt x="6496" y="17167"/>
                    </a:cubicBezTo>
                    <a:cubicBezTo>
                      <a:pt x="7874" y="14214"/>
                      <a:pt x="10088" y="11655"/>
                      <a:pt x="13140" y="9490"/>
                    </a:cubicBezTo>
                    <a:cubicBezTo>
                      <a:pt x="16190" y="7325"/>
                      <a:pt x="19734" y="5504"/>
                      <a:pt x="23768" y="4027"/>
                    </a:cubicBezTo>
                    <a:cubicBezTo>
                      <a:pt x="27804" y="2551"/>
                      <a:pt x="32136" y="1518"/>
                      <a:pt x="36762" y="927"/>
                    </a:cubicBezTo>
                    <a:cubicBezTo>
                      <a:pt x="41388" y="337"/>
                      <a:pt x="46062" y="41"/>
                      <a:pt x="50786" y="4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9" name="TextBox 1518">
                <a:extLst>
                  <a:ext uri="{FF2B5EF4-FFF2-40B4-BE49-F238E27FC236}">
                    <a16:creationId xmlns:a16="http://schemas.microsoft.com/office/drawing/2014/main" id="{8C5303CE-9084-1095-AFAA-D0A4712569AD}"/>
                  </a:ext>
                </a:extLst>
              </p:cNvPr>
              <p:cNvSpPr txBox="1"/>
              <p:nvPr/>
            </p:nvSpPr>
            <p:spPr>
              <a:xfrm>
                <a:off x="11505876" y="867920"/>
                <a:ext cx="28932" cy="103351"/>
              </a:xfrm>
              <a:custGeom>
                <a:avLst/>
                <a:gdLst/>
                <a:ahLst/>
                <a:cxnLst/>
                <a:rect l="l" t="t" r="r" b="b"/>
                <a:pathLst>
                  <a:path w="41929" h="149778">
                    <a:moveTo>
                      <a:pt x="1771" y="147"/>
                    </a:moveTo>
                    <a:cubicBezTo>
                      <a:pt x="2559" y="-50"/>
                      <a:pt x="3887" y="-50"/>
                      <a:pt x="5757" y="147"/>
                    </a:cubicBezTo>
                    <a:cubicBezTo>
                      <a:pt x="7627" y="344"/>
                      <a:pt x="9055" y="442"/>
                      <a:pt x="10039" y="442"/>
                    </a:cubicBezTo>
                    <a:cubicBezTo>
                      <a:pt x="12599" y="639"/>
                      <a:pt x="16141" y="836"/>
                      <a:pt x="20669" y="1033"/>
                    </a:cubicBezTo>
                    <a:cubicBezTo>
                      <a:pt x="25197" y="1230"/>
                      <a:pt x="30611" y="1230"/>
                      <a:pt x="36909" y="1033"/>
                    </a:cubicBezTo>
                    <a:lnTo>
                      <a:pt x="41929" y="1033"/>
                    </a:lnTo>
                    <a:lnTo>
                      <a:pt x="41929" y="1919"/>
                    </a:lnTo>
                    <a:cubicBezTo>
                      <a:pt x="41733" y="25737"/>
                      <a:pt x="41289" y="50048"/>
                      <a:pt x="40601" y="74852"/>
                    </a:cubicBezTo>
                    <a:cubicBezTo>
                      <a:pt x="39911" y="99655"/>
                      <a:pt x="40255" y="123966"/>
                      <a:pt x="41633" y="147784"/>
                    </a:cubicBezTo>
                    <a:cubicBezTo>
                      <a:pt x="40649" y="148966"/>
                      <a:pt x="38189" y="149605"/>
                      <a:pt x="34251" y="149704"/>
                    </a:cubicBezTo>
                    <a:cubicBezTo>
                      <a:pt x="30315" y="149802"/>
                      <a:pt x="26033" y="149802"/>
                      <a:pt x="21407" y="149704"/>
                    </a:cubicBezTo>
                    <a:cubicBezTo>
                      <a:pt x="16781" y="149605"/>
                      <a:pt x="12401" y="149458"/>
                      <a:pt x="8267" y="149261"/>
                    </a:cubicBezTo>
                    <a:cubicBezTo>
                      <a:pt x="4133" y="149064"/>
                      <a:pt x="1379" y="149162"/>
                      <a:pt x="1" y="149556"/>
                    </a:cubicBezTo>
                    <a:cubicBezTo>
                      <a:pt x="985" y="137155"/>
                      <a:pt x="1427" y="124556"/>
                      <a:pt x="1329" y="111761"/>
                    </a:cubicBezTo>
                    <a:cubicBezTo>
                      <a:pt x="1231" y="98966"/>
                      <a:pt x="985" y="86269"/>
                      <a:pt x="591" y="73670"/>
                    </a:cubicBezTo>
                    <a:cubicBezTo>
                      <a:pt x="197" y="61072"/>
                      <a:pt x="-1" y="48621"/>
                      <a:pt x="1" y="36318"/>
                    </a:cubicBezTo>
                    <a:cubicBezTo>
                      <a:pt x="-1" y="24015"/>
                      <a:pt x="591" y="12056"/>
                      <a:pt x="1771" y="442"/>
                    </a:cubicBezTo>
                    <a:lnTo>
                      <a:pt x="1771" y="147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8" name="TextBox 1517">
                <a:extLst>
                  <a:ext uri="{FF2B5EF4-FFF2-40B4-BE49-F238E27FC236}">
                    <a16:creationId xmlns:a16="http://schemas.microsoft.com/office/drawing/2014/main" id="{1BF7F3B1-CF42-C8A6-CAD1-4C6B6480DDD5}"/>
                  </a:ext>
                </a:extLst>
              </p:cNvPr>
              <p:cNvSpPr txBox="1"/>
              <p:nvPr/>
            </p:nvSpPr>
            <p:spPr>
              <a:xfrm>
                <a:off x="12473490" y="867920"/>
                <a:ext cx="28932" cy="103351"/>
              </a:xfrm>
              <a:custGeom>
                <a:avLst/>
                <a:gdLst/>
                <a:ahLst/>
                <a:cxnLst/>
                <a:rect l="l" t="t" r="r" b="b"/>
                <a:pathLst>
                  <a:path w="41928" h="149778">
                    <a:moveTo>
                      <a:pt x="1770" y="147"/>
                    </a:moveTo>
                    <a:cubicBezTo>
                      <a:pt x="2558" y="-50"/>
                      <a:pt x="3886" y="-50"/>
                      <a:pt x="5756" y="147"/>
                    </a:cubicBezTo>
                    <a:cubicBezTo>
                      <a:pt x="7626" y="344"/>
                      <a:pt x="9054" y="442"/>
                      <a:pt x="10038" y="442"/>
                    </a:cubicBezTo>
                    <a:cubicBezTo>
                      <a:pt x="12598" y="639"/>
                      <a:pt x="16140" y="836"/>
                      <a:pt x="20668" y="1033"/>
                    </a:cubicBezTo>
                    <a:cubicBezTo>
                      <a:pt x="25196" y="1230"/>
                      <a:pt x="30610" y="1230"/>
                      <a:pt x="36908" y="1033"/>
                    </a:cubicBezTo>
                    <a:lnTo>
                      <a:pt x="41928" y="1033"/>
                    </a:lnTo>
                    <a:lnTo>
                      <a:pt x="41928" y="1919"/>
                    </a:lnTo>
                    <a:cubicBezTo>
                      <a:pt x="41732" y="25737"/>
                      <a:pt x="41288" y="50048"/>
                      <a:pt x="40600" y="74852"/>
                    </a:cubicBezTo>
                    <a:cubicBezTo>
                      <a:pt x="39910" y="99655"/>
                      <a:pt x="40254" y="123966"/>
                      <a:pt x="41632" y="147784"/>
                    </a:cubicBezTo>
                    <a:cubicBezTo>
                      <a:pt x="40648" y="148966"/>
                      <a:pt x="38188" y="149605"/>
                      <a:pt x="34252" y="149704"/>
                    </a:cubicBezTo>
                    <a:cubicBezTo>
                      <a:pt x="30314" y="149802"/>
                      <a:pt x="26032" y="149802"/>
                      <a:pt x="21406" y="149704"/>
                    </a:cubicBezTo>
                    <a:cubicBezTo>
                      <a:pt x="16780" y="149605"/>
                      <a:pt x="12400" y="149458"/>
                      <a:pt x="8266" y="149261"/>
                    </a:cubicBezTo>
                    <a:cubicBezTo>
                      <a:pt x="4132" y="149064"/>
                      <a:pt x="1376" y="149162"/>
                      <a:pt x="0" y="149556"/>
                    </a:cubicBezTo>
                    <a:cubicBezTo>
                      <a:pt x="984" y="137155"/>
                      <a:pt x="1426" y="124556"/>
                      <a:pt x="1328" y="111761"/>
                    </a:cubicBezTo>
                    <a:cubicBezTo>
                      <a:pt x="1230" y="98966"/>
                      <a:pt x="984" y="86269"/>
                      <a:pt x="590" y="73670"/>
                    </a:cubicBezTo>
                    <a:cubicBezTo>
                      <a:pt x="196" y="61072"/>
                      <a:pt x="0" y="48621"/>
                      <a:pt x="0" y="36318"/>
                    </a:cubicBezTo>
                    <a:cubicBezTo>
                      <a:pt x="0" y="24015"/>
                      <a:pt x="590" y="12056"/>
                      <a:pt x="1770" y="442"/>
                    </a:cubicBezTo>
                    <a:lnTo>
                      <a:pt x="1770" y="147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7" name="TextBox 1516">
                <a:extLst>
                  <a:ext uri="{FF2B5EF4-FFF2-40B4-BE49-F238E27FC236}">
                    <a16:creationId xmlns:a16="http://schemas.microsoft.com/office/drawing/2014/main" id="{C3A9249D-FAA7-FD3A-C296-B2837934E9AF}"/>
                  </a:ext>
                </a:extLst>
              </p:cNvPr>
              <p:cNvSpPr txBox="1"/>
              <p:nvPr/>
            </p:nvSpPr>
            <p:spPr>
              <a:xfrm>
                <a:off x="14172104" y="867920"/>
                <a:ext cx="28932" cy="103351"/>
              </a:xfrm>
              <a:custGeom>
                <a:avLst/>
                <a:gdLst/>
                <a:ahLst/>
                <a:cxnLst/>
                <a:rect l="l" t="t" r="r" b="b"/>
                <a:pathLst>
                  <a:path w="41928" h="149778">
                    <a:moveTo>
                      <a:pt x="1770" y="147"/>
                    </a:moveTo>
                    <a:cubicBezTo>
                      <a:pt x="2558" y="-50"/>
                      <a:pt x="3886" y="-50"/>
                      <a:pt x="5756" y="147"/>
                    </a:cubicBezTo>
                    <a:cubicBezTo>
                      <a:pt x="7628" y="344"/>
                      <a:pt x="9054" y="442"/>
                      <a:pt x="10038" y="442"/>
                    </a:cubicBezTo>
                    <a:cubicBezTo>
                      <a:pt x="12598" y="639"/>
                      <a:pt x="16140" y="836"/>
                      <a:pt x="20668" y="1033"/>
                    </a:cubicBezTo>
                    <a:cubicBezTo>
                      <a:pt x="25196" y="1230"/>
                      <a:pt x="30610" y="1230"/>
                      <a:pt x="36908" y="1033"/>
                    </a:cubicBezTo>
                    <a:lnTo>
                      <a:pt x="41928" y="1033"/>
                    </a:lnTo>
                    <a:lnTo>
                      <a:pt x="41928" y="1919"/>
                    </a:lnTo>
                    <a:cubicBezTo>
                      <a:pt x="41732" y="25737"/>
                      <a:pt x="41288" y="50048"/>
                      <a:pt x="40600" y="74852"/>
                    </a:cubicBezTo>
                    <a:cubicBezTo>
                      <a:pt x="39910" y="99655"/>
                      <a:pt x="40254" y="123966"/>
                      <a:pt x="41632" y="147784"/>
                    </a:cubicBezTo>
                    <a:cubicBezTo>
                      <a:pt x="40648" y="148966"/>
                      <a:pt x="38188" y="149605"/>
                      <a:pt x="34250" y="149704"/>
                    </a:cubicBezTo>
                    <a:cubicBezTo>
                      <a:pt x="30314" y="149802"/>
                      <a:pt x="26032" y="149802"/>
                      <a:pt x="21406" y="149704"/>
                    </a:cubicBezTo>
                    <a:cubicBezTo>
                      <a:pt x="16780" y="149605"/>
                      <a:pt x="12400" y="149458"/>
                      <a:pt x="8266" y="149261"/>
                    </a:cubicBezTo>
                    <a:cubicBezTo>
                      <a:pt x="4132" y="149064"/>
                      <a:pt x="1378" y="149162"/>
                      <a:pt x="0" y="149556"/>
                    </a:cubicBezTo>
                    <a:cubicBezTo>
                      <a:pt x="984" y="137155"/>
                      <a:pt x="1426" y="124556"/>
                      <a:pt x="1328" y="111761"/>
                    </a:cubicBezTo>
                    <a:cubicBezTo>
                      <a:pt x="1230" y="98966"/>
                      <a:pt x="984" y="86269"/>
                      <a:pt x="590" y="73670"/>
                    </a:cubicBezTo>
                    <a:cubicBezTo>
                      <a:pt x="196" y="61072"/>
                      <a:pt x="0" y="48621"/>
                      <a:pt x="0" y="36318"/>
                    </a:cubicBezTo>
                    <a:cubicBezTo>
                      <a:pt x="0" y="24015"/>
                      <a:pt x="590" y="12056"/>
                      <a:pt x="1770" y="442"/>
                    </a:cubicBezTo>
                    <a:lnTo>
                      <a:pt x="1770" y="147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6" name="TextBox 1515">
                <a:extLst>
                  <a:ext uri="{FF2B5EF4-FFF2-40B4-BE49-F238E27FC236}">
                    <a16:creationId xmlns:a16="http://schemas.microsoft.com/office/drawing/2014/main" id="{F596E572-AD6D-7150-4497-84D7845DF731}"/>
                  </a:ext>
                </a:extLst>
              </p:cNvPr>
              <p:cNvSpPr txBox="1"/>
              <p:nvPr/>
            </p:nvSpPr>
            <p:spPr>
              <a:xfrm>
                <a:off x="7875754" y="868481"/>
                <a:ext cx="86482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1" h="149335">
                    <a:moveTo>
                      <a:pt x="82825" y="73"/>
                    </a:moveTo>
                    <a:cubicBezTo>
                      <a:pt x="84104" y="-25"/>
                      <a:pt x="85531" y="-25"/>
                      <a:pt x="87106" y="73"/>
                    </a:cubicBezTo>
                    <a:cubicBezTo>
                      <a:pt x="88681" y="172"/>
                      <a:pt x="90256" y="221"/>
                      <a:pt x="91831" y="221"/>
                    </a:cubicBezTo>
                    <a:cubicBezTo>
                      <a:pt x="93406" y="221"/>
                      <a:pt x="94488" y="221"/>
                      <a:pt x="95079" y="221"/>
                    </a:cubicBezTo>
                    <a:cubicBezTo>
                      <a:pt x="98425" y="418"/>
                      <a:pt x="102510" y="614"/>
                      <a:pt x="107333" y="811"/>
                    </a:cubicBezTo>
                    <a:cubicBezTo>
                      <a:pt x="112155" y="1008"/>
                      <a:pt x="117717" y="1303"/>
                      <a:pt x="124016" y="1697"/>
                    </a:cubicBezTo>
                    <a:cubicBezTo>
                      <a:pt x="124213" y="2878"/>
                      <a:pt x="124360" y="4059"/>
                      <a:pt x="124459" y="5240"/>
                    </a:cubicBezTo>
                    <a:cubicBezTo>
                      <a:pt x="124557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9" y="95053"/>
                      <a:pt x="125394" y="115870"/>
                      <a:pt x="124016" y="136933"/>
                    </a:cubicBezTo>
                    <a:cubicBezTo>
                      <a:pt x="124016" y="139492"/>
                      <a:pt x="123967" y="142051"/>
                      <a:pt x="123868" y="144610"/>
                    </a:cubicBezTo>
                    <a:cubicBezTo>
                      <a:pt x="123770" y="147169"/>
                      <a:pt x="122539" y="148646"/>
                      <a:pt x="120177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5" y="148892"/>
                      <a:pt x="107037" y="148596"/>
                    </a:cubicBezTo>
                    <a:cubicBezTo>
                      <a:pt x="103789" y="148301"/>
                      <a:pt x="100591" y="148154"/>
                      <a:pt x="97441" y="148154"/>
                    </a:cubicBezTo>
                    <a:cubicBezTo>
                      <a:pt x="95276" y="148154"/>
                      <a:pt x="93159" y="148301"/>
                      <a:pt x="91093" y="148596"/>
                    </a:cubicBezTo>
                    <a:cubicBezTo>
                      <a:pt x="89026" y="148892"/>
                      <a:pt x="86909" y="149039"/>
                      <a:pt x="84744" y="149039"/>
                    </a:cubicBezTo>
                    <a:cubicBezTo>
                      <a:pt x="83366" y="148646"/>
                      <a:pt x="82431" y="147858"/>
                      <a:pt x="81939" y="146677"/>
                    </a:cubicBezTo>
                    <a:cubicBezTo>
                      <a:pt x="81447" y="145496"/>
                      <a:pt x="81201" y="144118"/>
                      <a:pt x="81201" y="142543"/>
                    </a:cubicBezTo>
                    <a:cubicBezTo>
                      <a:pt x="81201" y="140378"/>
                      <a:pt x="81398" y="138606"/>
                      <a:pt x="81791" y="137228"/>
                    </a:cubicBezTo>
                    <a:cubicBezTo>
                      <a:pt x="82185" y="135850"/>
                      <a:pt x="82382" y="134177"/>
                      <a:pt x="82382" y="132209"/>
                    </a:cubicBezTo>
                    <a:cubicBezTo>
                      <a:pt x="77658" y="136933"/>
                      <a:pt x="71703" y="140968"/>
                      <a:pt x="64518" y="144315"/>
                    </a:cubicBezTo>
                    <a:cubicBezTo>
                      <a:pt x="57333" y="147661"/>
                      <a:pt x="50295" y="149335"/>
                      <a:pt x="43406" y="149335"/>
                    </a:cubicBezTo>
                    <a:cubicBezTo>
                      <a:pt x="35729" y="149335"/>
                      <a:pt x="29183" y="146677"/>
                      <a:pt x="23770" y="141362"/>
                    </a:cubicBezTo>
                    <a:cubicBezTo>
                      <a:pt x="18356" y="136047"/>
                      <a:pt x="13878" y="129453"/>
                      <a:pt x="10335" y="121579"/>
                    </a:cubicBezTo>
                    <a:cubicBezTo>
                      <a:pt x="6792" y="113705"/>
                      <a:pt x="4183" y="105142"/>
                      <a:pt x="2510" y="95890"/>
                    </a:cubicBezTo>
                    <a:cubicBezTo>
                      <a:pt x="837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9" y="43036"/>
                    </a:cubicBezTo>
                    <a:cubicBezTo>
                      <a:pt x="6398" y="34768"/>
                      <a:pt x="9892" y="27632"/>
                      <a:pt x="14321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1" y="4010"/>
                      <a:pt x="42717" y="2189"/>
                      <a:pt x="49606" y="1992"/>
                    </a:cubicBezTo>
                    <a:cubicBezTo>
                      <a:pt x="53150" y="1992"/>
                      <a:pt x="56447" y="2042"/>
                      <a:pt x="59498" y="2140"/>
                    </a:cubicBezTo>
                    <a:cubicBezTo>
                      <a:pt x="62549" y="2238"/>
                      <a:pt x="65354" y="2731"/>
                      <a:pt x="67913" y="3616"/>
                    </a:cubicBezTo>
                    <a:cubicBezTo>
                      <a:pt x="70473" y="4502"/>
                      <a:pt x="72736" y="5880"/>
                      <a:pt x="74705" y="7750"/>
                    </a:cubicBezTo>
                    <a:cubicBezTo>
                      <a:pt x="76673" y="9620"/>
                      <a:pt x="78347" y="12229"/>
                      <a:pt x="79724" y="15575"/>
                    </a:cubicBezTo>
                    <a:cubicBezTo>
                      <a:pt x="79528" y="12425"/>
                      <a:pt x="79675" y="9719"/>
                      <a:pt x="80167" y="7455"/>
                    </a:cubicBezTo>
                    <a:cubicBezTo>
                      <a:pt x="80659" y="5191"/>
                      <a:pt x="80906" y="2878"/>
                      <a:pt x="80906" y="516"/>
                    </a:cubicBezTo>
                    <a:cubicBezTo>
                      <a:pt x="80906" y="319"/>
                      <a:pt x="81545" y="172"/>
                      <a:pt x="82825" y="73"/>
                    </a:cubicBezTo>
                    <a:close/>
                    <a:moveTo>
                      <a:pt x="65551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5" y="55536"/>
                      <a:pt x="38091" y="60457"/>
                    </a:cubicBezTo>
                    <a:cubicBezTo>
                      <a:pt x="37303" y="63016"/>
                      <a:pt x="36811" y="65624"/>
                      <a:pt x="36614" y="68282"/>
                    </a:cubicBezTo>
                    <a:cubicBezTo>
                      <a:pt x="36417" y="70939"/>
                      <a:pt x="36319" y="73547"/>
                      <a:pt x="36319" y="76106"/>
                    </a:cubicBezTo>
                    <a:cubicBezTo>
                      <a:pt x="36319" y="84965"/>
                      <a:pt x="38632" y="92494"/>
                      <a:pt x="43258" y="98695"/>
                    </a:cubicBezTo>
                    <a:cubicBezTo>
                      <a:pt x="47884" y="104896"/>
                      <a:pt x="54331" y="107996"/>
                      <a:pt x="62599" y="107996"/>
                    </a:cubicBezTo>
                    <a:cubicBezTo>
                      <a:pt x="67520" y="107996"/>
                      <a:pt x="71211" y="107160"/>
                      <a:pt x="73671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9" y="95349"/>
                      <a:pt x="80659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59" y="51845"/>
                      <a:pt x="80167" y="48744"/>
                      <a:pt x="79282" y="46579"/>
                    </a:cubicBezTo>
                    <a:cubicBezTo>
                      <a:pt x="78396" y="44414"/>
                      <a:pt x="76919" y="43036"/>
                      <a:pt x="74852" y="42445"/>
                    </a:cubicBezTo>
                    <a:cubicBezTo>
                      <a:pt x="72785" y="41855"/>
                      <a:pt x="69685" y="41559"/>
                      <a:pt x="65551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5" name="TextBox 1514">
                <a:extLst>
                  <a:ext uri="{FF2B5EF4-FFF2-40B4-BE49-F238E27FC236}">
                    <a16:creationId xmlns:a16="http://schemas.microsoft.com/office/drawing/2014/main" id="{A2BC8678-DF6D-3875-9837-A135B40700B4}"/>
                  </a:ext>
                </a:extLst>
              </p:cNvPr>
              <p:cNvSpPr txBox="1"/>
              <p:nvPr/>
            </p:nvSpPr>
            <p:spPr>
              <a:xfrm>
                <a:off x="8646191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3" y="140968"/>
                      <a:pt x="64518" y="144315"/>
                    </a:cubicBezTo>
                    <a:cubicBezTo>
                      <a:pt x="57333" y="147661"/>
                      <a:pt x="50295" y="149335"/>
                      <a:pt x="43406" y="149335"/>
                    </a:cubicBezTo>
                    <a:cubicBezTo>
                      <a:pt x="35728" y="149335"/>
                      <a:pt x="29183" y="146677"/>
                      <a:pt x="23770" y="141362"/>
                    </a:cubicBezTo>
                    <a:cubicBezTo>
                      <a:pt x="18356" y="136047"/>
                      <a:pt x="13878" y="129453"/>
                      <a:pt x="10335" y="121579"/>
                    </a:cubicBezTo>
                    <a:cubicBezTo>
                      <a:pt x="6792" y="113705"/>
                      <a:pt x="4183" y="105142"/>
                      <a:pt x="2510" y="95890"/>
                    </a:cubicBezTo>
                    <a:cubicBezTo>
                      <a:pt x="837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9" y="43036"/>
                    </a:cubicBezTo>
                    <a:cubicBezTo>
                      <a:pt x="6398" y="34768"/>
                      <a:pt x="9892" y="27632"/>
                      <a:pt x="14321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1" y="4010"/>
                      <a:pt x="42717" y="2189"/>
                      <a:pt x="49606" y="1992"/>
                    </a:cubicBezTo>
                    <a:cubicBezTo>
                      <a:pt x="53150" y="1992"/>
                      <a:pt x="56447" y="2042"/>
                      <a:pt x="59498" y="2140"/>
                    </a:cubicBezTo>
                    <a:cubicBezTo>
                      <a:pt x="62549" y="2238"/>
                      <a:pt x="65354" y="2731"/>
                      <a:pt x="67913" y="3616"/>
                    </a:cubicBezTo>
                    <a:cubicBezTo>
                      <a:pt x="70473" y="4502"/>
                      <a:pt x="72736" y="5880"/>
                      <a:pt x="74705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1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5" y="55536"/>
                      <a:pt x="38091" y="60457"/>
                    </a:cubicBezTo>
                    <a:cubicBezTo>
                      <a:pt x="37303" y="63016"/>
                      <a:pt x="36811" y="65624"/>
                      <a:pt x="36614" y="68282"/>
                    </a:cubicBezTo>
                    <a:cubicBezTo>
                      <a:pt x="36417" y="70939"/>
                      <a:pt x="36319" y="73547"/>
                      <a:pt x="36319" y="76106"/>
                    </a:cubicBezTo>
                    <a:cubicBezTo>
                      <a:pt x="36319" y="84965"/>
                      <a:pt x="38632" y="92494"/>
                      <a:pt x="43258" y="98695"/>
                    </a:cubicBezTo>
                    <a:cubicBezTo>
                      <a:pt x="47884" y="104896"/>
                      <a:pt x="54331" y="107996"/>
                      <a:pt x="62599" y="107996"/>
                    </a:cubicBezTo>
                    <a:cubicBezTo>
                      <a:pt x="67520" y="107996"/>
                      <a:pt x="71211" y="107160"/>
                      <a:pt x="73671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5" y="41559"/>
                      <a:pt x="65551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4" name="TextBox 1513">
                <a:extLst>
                  <a:ext uri="{FF2B5EF4-FFF2-40B4-BE49-F238E27FC236}">
                    <a16:creationId xmlns:a16="http://schemas.microsoft.com/office/drawing/2014/main" id="{57BE8F4B-AB3F-5163-EF50-B2B6D5BB664C}"/>
                  </a:ext>
                </a:extLst>
              </p:cNvPr>
              <p:cNvSpPr txBox="1"/>
              <p:nvPr/>
            </p:nvSpPr>
            <p:spPr>
              <a:xfrm>
                <a:off x="9600659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2" y="140968"/>
                      <a:pt x="64518" y="144315"/>
                    </a:cubicBezTo>
                    <a:cubicBezTo>
                      <a:pt x="57332" y="147661"/>
                      <a:pt x="50296" y="149335"/>
                      <a:pt x="43406" y="149335"/>
                    </a:cubicBezTo>
                    <a:cubicBezTo>
                      <a:pt x="35728" y="149335"/>
                      <a:pt x="29184" y="146677"/>
                      <a:pt x="23770" y="141362"/>
                    </a:cubicBezTo>
                    <a:cubicBezTo>
                      <a:pt x="18356" y="136047"/>
                      <a:pt x="13878" y="129453"/>
                      <a:pt x="10334" y="121579"/>
                    </a:cubicBezTo>
                    <a:cubicBezTo>
                      <a:pt x="6792" y="113705"/>
                      <a:pt x="4184" y="105142"/>
                      <a:pt x="2510" y="95890"/>
                    </a:cubicBezTo>
                    <a:cubicBezTo>
                      <a:pt x="836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8" y="43036"/>
                    </a:cubicBezTo>
                    <a:cubicBezTo>
                      <a:pt x="6398" y="34768"/>
                      <a:pt x="9892" y="27632"/>
                      <a:pt x="14322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0" y="4010"/>
                      <a:pt x="42716" y="2189"/>
                      <a:pt x="49606" y="1992"/>
                    </a:cubicBezTo>
                    <a:cubicBezTo>
                      <a:pt x="53150" y="1992"/>
                      <a:pt x="56446" y="2042"/>
                      <a:pt x="59498" y="2140"/>
                    </a:cubicBezTo>
                    <a:cubicBezTo>
                      <a:pt x="62550" y="2238"/>
                      <a:pt x="65354" y="2731"/>
                      <a:pt x="67914" y="3616"/>
                    </a:cubicBezTo>
                    <a:cubicBezTo>
                      <a:pt x="70472" y="4502"/>
                      <a:pt x="72736" y="5880"/>
                      <a:pt x="74704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2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4" y="55536"/>
                      <a:pt x="38090" y="60457"/>
                    </a:cubicBezTo>
                    <a:cubicBezTo>
                      <a:pt x="37304" y="63016"/>
                      <a:pt x="36812" y="65624"/>
                      <a:pt x="36614" y="68282"/>
                    </a:cubicBezTo>
                    <a:cubicBezTo>
                      <a:pt x="36418" y="70939"/>
                      <a:pt x="36320" y="73547"/>
                      <a:pt x="36320" y="76106"/>
                    </a:cubicBezTo>
                    <a:cubicBezTo>
                      <a:pt x="36320" y="84965"/>
                      <a:pt x="38632" y="92494"/>
                      <a:pt x="43258" y="98695"/>
                    </a:cubicBezTo>
                    <a:cubicBezTo>
                      <a:pt x="47884" y="104896"/>
                      <a:pt x="54330" y="107996"/>
                      <a:pt x="62598" y="107996"/>
                    </a:cubicBezTo>
                    <a:cubicBezTo>
                      <a:pt x="67520" y="107996"/>
                      <a:pt x="71210" y="107160"/>
                      <a:pt x="73672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6" y="41559"/>
                      <a:pt x="65552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3" name="TextBox 1512">
                <a:extLst>
                  <a:ext uri="{FF2B5EF4-FFF2-40B4-BE49-F238E27FC236}">
                    <a16:creationId xmlns:a16="http://schemas.microsoft.com/office/drawing/2014/main" id="{0B1DFB89-D2A8-2E70-ED9D-6614A84DAEBD}"/>
                  </a:ext>
                </a:extLst>
              </p:cNvPr>
              <p:cNvSpPr txBox="1"/>
              <p:nvPr/>
            </p:nvSpPr>
            <p:spPr>
              <a:xfrm>
                <a:off x="10728535" y="868498"/>
                <a:ext cx="78257" cy="103164"/>
              </a:xfrm>
              <a:custGeom>
                <a:avLst/>
                <a:gdLst/>
                <a:ahLst/>
                <a:cxnLst/>
                <a:rect l="l" t="t" r="r" b="b"/>
                <a:pathLst>
                  <a:path w="113411" h="149507">
                    <a:moveTo>
                      <a:pt x="92016" y="48"/>
                    </a:moveTo>
                    <a:cubicBezTo>
                      <a:pt x="94574" y="147"/>
                      <a:pt x="97428" y="294"/>
                      <a:pt x="100578" y="491"/>
                    </a:cubicBezTo>
                    <a:cubicBezTo>
                      <a:pt x="103728" y="688"/>
                      <a:pt x="107664" y="589"/>
                      <a:pt x="112390" y="196"/>
                    </a:cubicBezTo>
                    <a:cubicBezTo>
                      <a:pt x="112390" y="24408"/>
                      <a:pt x="112636" y="48621"/>
                      <a:pt x="113128" y="72833"/>
                    </a:cubicBezTo>
                    <a:cubicBezTo>
                      <a:pt x="113620" y="97046"/>
                      <a:pt x="113472" y="122144"/>
                      <a:pt x="112684" y="148129"/>
                    </a:cubicBezTo>
                    <a:cubicBezTo>
                      <a:pt x="110322" y="147932"/>
                      <a:pt x="108354" y="147784"/>
                      <a:pt x="106780" y="147686"/>
                    </a:cubicBezTo>
                    <a:cubicBezTo>
                      <a:pt x="105204" y="147587"/>
                      <a:pt x="103728" y="147538"/>
                      <a:pt x="102350" y="147538"/>
                    </a:cubicBezTo>
                    <a:cubicBezTo>
                      <a:pt x="100972" y="147538"/>
                      <a:pt x="99496" y="147587"/>
                      <a:pt x="97920" y="147686"/>
                    </a:cubicBezTo>
                    <a:cubicBezTo>
                      <a:pt x="96346" y="147784"/>
                      <a:pt x="94378" y="147932"/>
                      <a:pt x="92016" y="148129"/>
                    </a:cubicBezTo>
                    <a:cubicBezTo>
                      <a:pt x="91228" y="148129"/>
                      <a:pt x="89850" y="148276"/>
                      <a:pt x="87882" y="148571"/>
                    </a:cubicBezTo>
                    <a:cubicBezTo>
                      <a:pt x="85912" y="148867"/>
                      <a:pt x="83944" y="149113"/>
                      <a:pt x="81976" y="149310"/>
                    </a:cubicBezTo>
                    <a:cubicBezTo>
                      <a:pt x="80008" y="149506"/>
                      <a:pt x="78236" y="149556"/>
                      <a:pt x="76662" y="149457"/>
                    </a:cubicBezTo>
                    <a:cubicBezTo>
                      <a:pt x="75086" y="149359"/>
                      <a:pt x="74298" y="149014"/>
                      <a:pt x="74298" y="148424"/>
                    </a:cubicBezTo>
                    <a:cubicBezTo>
                      <a:pt x="73906" y="145077"/>
                      <a:pt x="73758" y="142321"/>
                      <a:pt x="73856" y="140156"/>
                    </a:cubicBezTo>
                    <a:cubicBezTo>
                      <a:pt x="73954" y="137991"/>
                      <a:pt x="73906" y="135530"/>
                      <a:pt x="73708" y="132774"/>
                    </a:cubicBezTo>
                    <a:cubicBezTo>
                      <a:pt x="72724" y="133365"/>
                      <a:pt x="71494" y="134054"/>
                      <a:pt x="70018" y="134841"/>
                    </a:cubicBezTo>
                    <a:cubicBezTo>
                      <a:pt x="68542" y="135629"/>
                      <a:pt x="67310" y="136416"/>
                      <a:pt x="66326" y="137203"/>
                    </a:cubicBezTo>
                    <a:cubicBezTo>
                      <a:pt x="62192" y="140156"/>
                      <a:pt x="57566" y="142518"/>
                      <a:pt x="52448" y="144290"/>
                    </a:cubicBezTo>
                    <a:cubicBezTo>
                      <a:pt x="47330" y="146062"/>
                      <a:pt x="42064" y="147046"/>
                      <a:pt x="36652" y="147243"/>
                    </a:cubicBezTo>
                    <a:cubicBezTo>
                      <a:pt x="31238" y="147440"/>
                      <a:pt x="25972" y="146849"/>
                      <a:pt x="20854" y="145471"/>
                    </a:cubicBezTo>
                    <a:cubicBezTo>
                      <a:pt x="15736" y="144093"/>
                      <a:pt x="11110" y="141632"/>
                      <a:pt x="6976" y="138089"/>
                    </a:cubicBezTo>
                    <a:cubicBezTo>
                      <a:pt x="5008" y="136318"/>
                      <a:pt x="3482" y="132627"/>
                      <a:pt x="2400" y="127016"/>
                    </a:cubicBezTo>
                    <a:cubicBezTo>
                      <a:pt x="1316" y="121406"/>
                      <a:pt x="628" y="114664"/>
                      <a:pt x="332" y="106790"/>
                    </a:cubicBezTo>
                    <a:cubicBezTo>
                      <a:pt x="38" y="98916"/>
                      <a:pt x="-62" y="90304"/>
                      <a:pt x="38" y="80953"/>
                    </a:cubicBezTo>
                    <a:cubicBezTo>
                      <a:pt x="136" y="71603"/>
                      <a:pt x="284" y="62154"/>
                      <a:pt x="480" y="52607"/>
                    </a:cubicBezTo>
                    <a:cubicBezTo>
                      <a:pt x="676" y="43060"/>
                      <a:pt x="874" y="33857"/>
                      <a:pt x="1070" y="24999"/>
                    </a:cubicBezTo>
                    <a:cubicBezTo>
                      <a:pt x="1268" y="16141"/>
                      <a:pt x="1170" y="8365"/>
                      <a:pt x="776" y="1672"/>
                    </a:cubicBezTo>
                    <a:cubicBezTo>
                      <a:pt x="7666" y="688"/>
                      <a:pt x="13816" y="245"/>
                      <a:pt x="19230" y="343"/>
                    </a:cubicBezTo>
                    <a:cubicBezTo>
                      <a:pt x="24644" y="442"/>
                      <a:pt x="30794" y="491"/>
                      <a:pt x="37684" y="491"/>
                    </a:cubicBezTo>
                    <a:cubicBezTo>
                      <a:pt x="38078" y="5019"/>
                      <a:pt x="38276" y="10137"/>
                      <a:pt x="38276" y="15845"/>
                    </a:cubicBezTo>
                    <a:cubicBezTo>
                      <a:pt x="38276" y="21554"/>
                      <a:pt x="38226" y="27459"/>
                      <a:pt x="38128" y="33562"/>
                    </a:cubicBezTo>
                    <a:cubicBezTo>
                      <a:pt x="38030" y="39664"/>
                      <a:pt x="38030" y="45767"/>
                      <a:pt x="38128" y="51869"/>
                    </a:cubicBezTo>
                    <a:cubicBezTo>
                      <a:pt x="38226" y="57971"/>
                      <a:pt x="38472" y="63680"/>
                      <a:pt x="38866" y="68995"/>
                    </a:cubicBezTo>
                    <a:cubicBezTo>
                      <a:pt x="39062" y="71357"/>
                      <a:pt x="39260" y="73965"/>
                      <a:pt x="39456" y="76820"/>
                    </a:cubicBezTo>
                    <a:cubicBezTo>
                      <a:pt x="39654" y="79674"/>
                      <a:pt x="39998" y="82479"/>
                      <a:pt x="40490" y="85235"/>
                    </a:cubicBezTo>
                    <a:cubicBezTo>
                      <a:pt x="40982" y="87991"/>
                      <a:pt x="41670" y="90451"/>
                      <a:pt x="42556" y="92617"/>
                    </a:cubicBezTo>
                    <a:cubicBezTo>
                      <a:pt x="43442" y="94782"/>
                      <a:pt x="44672" y="96455"/>
                      <a:pt x="46248" y="97637"/>
                    </a:cubicBezTo>
                    <a:cubicBezTo>
                      <a:pt x="46444" y="97833"/>
                      <a:pt x="46642" y="97932"/>
                      <a:pt x="46838" y="97932"/>
                    </a:cubicBezTo>
                    <a:cubicBezTo>
                      <a:pt x="47036" y="97932"/>
                      <a:pt x="47232" y="98030"/>
                      <a:pt x="47428" y="98227"/>
                    </a:cubicBezTo>
                    <a:cubicBezTo>
                      <a:pt x="49004" y="99014"/>
                      <a:pt x="51316" y="99654"/>
                      <a:pt x="54368" y="100146"/>
                    </a:cubicBezTo>
                    <a:cubicBezTo>
                      <a:pt x="57418" y="100638"/>
                      <a:pt x="60420" y="100442"/>
                      <a:pt x="63374" y="99556"/>
                    </a:cubicBezTo>
                    <a:cubicBezTo>
                      <a:pt x="66326" y="98670"/>
                      <a:pt x="68984" y="96898"/>
                      <a:pt x="71346" y="94241"/>
                    </a:cubicBezTo>
                    <a:cubicBezTo>
                      <a:pt x="73708" y="91583"/>
                      <a:pt x="75086" y="87597"/>
                      <a:pt x="75480" y="82282"/>
                    </a:cubicBezTo>
                    <a:cubicBezTo>
                      <a:pt x="75874" y="75589"/>
                      <a:pt x="75972" y="68896"/>
                      <a:pt x="75776" y="62203"/>
                    </a:cubicBezTo>
                    <a:cubicBezTo>
                      <a:pt x="75578" y="55511"/>
                      <a:pt x="75332" y="48867"/>
                      <a:pt x="75038" y="42272"/>
                    </a:cubicBezTo>
                    <a:cubicBezTo>
                      <a:pt x="74742" y="35678"/>
                      <a:pt x="74544" y="29133"/>
                      <a:pt x="74446" y="22637"/>
                    </a:cubicBezTo>
                    <a:cubicBezTo>
                      <a:pt x="74348" y="16141"/>
                      <a:pt x="74790" y="9645"/>
                      <a:pt x="75776" y="3148"/>
                    </a:cubicBezTo>
                    <a:lnTo>
                      <a:pt x="75776" y="1967"/>
                    </a:lnTo>
                    <a:cubicBezTo>
                      <a:pt x="79122" y="983"/>
                      <a:pt x="82026" y="393"/>
                      <a:pt x="84486" y="196"/>
                    </a:cubicBezTo>
                    <a:cubicBezTo>
                      <a:pt x="86946" y="-1"/>
                      <a:pt x="89456" y="-50"/>
                      <a:pt x="92016" y="4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2" name="TextBox 1511">
                <a:extLst>
                  <a:ext uri="{FF2B5EF4-FFF2-40B4-BE49-F238E27FC236}">
                    <a16:creationId xmlns:a16="http://schemas.microsoft.com/office/drawing/2014/main" id="{2477CBB6-D26F-9F92-59AC-5068FFD86D7A}"/>
                  </a:ext>
                </a:extLst>
              </p:cNvPr>
              <p:cNvSpPr txBox="1"/>
              <p:nvPr/>
            </p:nvSpPr>
            <p:spPr>
              <a:xfrm>
                <a:off x="13820907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2" y="140968"/>
                      <a:pt x="64518" y="144315"/>
                    </a:cubicBezTo>
                    <a:cubicBezTo>
                      <a:pt x="57332" y="147661"/>
                      <a:pt x="50296" y="149335"/>
                      <a:pt x="43406" y="149335"/>
                    </a:cubicBezTo>
                    <a:cubicBezTo>
                      <a:pt x="35728" y="149335"/>
                      <a:pt x="29184" y="146677"/>
                      <a:pt x="23770" y="141362"/>
                    </a:cubicBezTo>
                    <a:cubicBezTo>
                      <a:pt x="18356" y="136047"/>
                      <a:pt x="13878" y="129453"/>
                      <a:pt x="10334" y="121579"/>
                    </a:cubicBezTo>
                    <a:cubicBezTo>
                      <a:pt x="6792" y="113705"/>
                      <a:pt x="4184" y="105142"/>
                      <a:pt x="2510" y="95890"/>
                    </a:cubicBezTo>
                    <a:cubicBezTo>
                      <a:pt x="836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8" y="43036"/>
                    </a:cubicBezTo>
                    <a:cubicBezTo>
                      <a:pt x="6398" y="34768"/>
                      <a:pt x="9892" y="27632"/>
                      <a:pt x="14322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0" y="4010"/>
                      <a:pt x="42716" y="2189"/>
                      <a:pt x="49606" y="1992"/>
                    </a:cubicBezTo>
                    <a:cubicBezTo>
                      <a:pt x="53150" y="1992"/>
                      <a:pt x="56446" y="2042"/>
                      <a:pt x="59498" y="2140"/>
                    </a:cubicBezTo>
                    <a:cubicBezTo>
                      <a:pt x="62550" y="2238"/>
                      <a:pt x="65354" y="2731"/>
                      <a:pt x="67914" y="3616"/>
                    </a:cubicBezTo>
                    <a:cubicBezTo>
                      <a:pt x="70472" y="4502"/>
                      <a:pt x="72736" y="5880"/>
                      <a:pt x="74704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2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4" y="55536"/>
                      <a:pt x="38090" y="60457"/>
                    </a:cubicBezTo>
                    <a:cubicBezTo>
                      <a:pt x="37304" y="63016"/>
                      <a:pt x="36812" y="65624"/>
                      <a:pt x="36614" y="68282"/>
                    </a:cubicBezTo>
                    <a:cubicBezTo>
                      <a:pt x="36418" y="70939"/>
                      <a:pt x="36320" y="73547"/>
                      <a:pt x="36320" y="76106"/>
                    </a:cubicBezTo>
                    <a:cubicBezTo>
                      <a:pt x="36320" y="84965"/>
                      <a:pt x="38632" y="92494"/>
                      <a:pt x="43258" y="98695"/>
                    </a:cubicBezTo>
                    <a:cubicBezTo>
                      <a:pt x="47884" y="104896"/>
                      <a:pt x="54330" y="107996"/>
                      <a:pt x="62598" y="107996"/>
                    </a:cubicBezTo>
                    <a:cubicBezTo>
                      <a:pt x="67520" y="107996"/>
                      <a:pt x="71210" y="107160"/>
                      <a:pt x="73672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6" y="41559"/>
                      <a:pt x="65552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1" name="TextBox 1510">
                <a:extLst>
                  <a:ext uri="{FF2B5EF4-FFF2-40B4-BE49-F238E27FC236}">
                    <a16:creationId xmlns:a16="http://schemas.microsoft.com/office/drawing/2014/main" id="{F09A1BF7-8643-9E72-4BC3-EF259FBC9D87}"/>
                  </a:ext>
                </a:extLst>
              </p:cNvPr>
              <p:cNvSpPr txBox="1"/>
              <p:nvPr/>
            </p:nvSpPr>
            <p:spPr>
              <a:xfrm>
                <a:off x="14070663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2" y="140968"/>
                      <a:pt x="64518" y="144315"/>
                    </a:cubicBezTo>
                    <a:cubicBezTo>
                      <a:pt x="57332" y="147661"/>
                      <a:pt x="50296" y="149335"/>
                      <a:pt x="43406" y="149335"/>
                    </a:cubicBezTo>
                    <a:cubicBezTo>
                      <a:pt x="35728" y="149335"/>
                      <a:pt x="29184" y="146677"/>
                      <a:pt x="23770" y="141362"/>
                    </a:cubicBezTo>
                    <a:cubicBezTo>
                      <a:pt x="18356" y="136047"/>
                      <a:pt x="13878" y="129453"/>
                      <a:pt x="10334" y="121579"/>
                    </a:cubicBezTo>
                    <a:cubicBezTo>
                      <a:pt x="6792" y="113705"/>
                      <a:pt x="4184" y="105142"/>
                      <a:pt x="2510" y="95890"/>
                    </a:cubicBezTo>
                    <a:cubicBezTo>
                      <a:pt x="836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8" y="43036"/>
                    </a:cubicBezTo>
                    <a:cubicBezTo>
                      <a:pt x="6398" y="34768"/>
                      <a:pt x="9892" y="27632"/>
                      <a:pt x="14322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0" y="4010"/>
                      <a:pt x="42716" y="2189"/>
                      <a:pt x="49606" y="1992"/>
                    </a:cubicBezTo>
                    <a:cubicBezTo>
                      <a:pt x="53150" y="1992"/>
                      <a:pt x="56446" y="2042"/>
                      <a:pt x="59498" y="2140"/>
                    </a:cubicBezTo>
                    <a:cubicBezTo>
                      <a:pt x="62550" y="2238"/>
                      <a:pt x="65354" y="2731"/>
                      <a:pt x="67914" y="3616"/>
                    </a:cubicBezTo>
                    <a:cubicBezTo>
                      <a:pt x="70472" y="4502"/>
                      <a:pt x="72736" y="5880"/>
                      <a:pt x="74704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2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4" y="55536"/>
                      <a:pt x="38090" y="60457"/>
                    </a:cubicBezTo>
                    <a:cubicBezTo>
                      <a:pt x="37304" y="63016"/>
                      <a:pt x="36812" y="65624"/>
                      <a:pt x="36614" y="68282"/>
                    </a:cubicBezTo>
                    <a:cubicBezTo>
                      <a:pt x="36418" y="70939"/>
                      <a:pt x="36320" y="73547"/>
                      <a:pt x="36320" y="76106"/>
                    </a:cubicBezTo>
                    <a:cubicBezTo>
                      <a:pt x="36320" y="84965"/>
                      <a:pt x="38632" y="92494"/>
                      <a:pt x="43258" y="98695"/>
                    </a:cubicBezTo>
                    <a:cubicBezTo>
                      <a:pt x="47884" y="104896"/>
                      <a:pt x="54330" y="107996"/>
                      <a:pt x="62598" y="107996"/>
                    </a:cubicBezTo>
                    <a:cubicBezTo>
                      <a:pt x="67520" y="107996"/>
                      <a:pt x="71210" y="107160"/>
                      <a:pt x="73672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6" y="41559"/>
                      <a:pt x="65552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0" name="TextBox 1509">
                <a:extLst>
                  <a:ext uri="{FF2B5EF4-FFF2-40B4-BE49-F238E27FC236}">
                    <a16:creationId xmlns:a16="http://schemas.microsoft.com/office/drawing/2014/main" id="{6314EBE4-F333-C918-BF3C-370E94EDD149}"/>
                  </a:ext>
                </a:extLst>
              </p:cNvPr>
              <p:cNvSpPr txBox="1"/>
              <p:nvPr/>
            </p:nvSpPr>
            <p:spPr>
              <a:xfrm>
                <a:off x="8747946" y="868702"/>
                <a:ext cx="78257" cy="103164"/>
              </a:xfrm>
              <a:custGeom>
                <a:avLst/>
                <a:gdLst/>
                <a:ahLst/>
                <a:cxnLst/>
                <a:rect l="l" t="t" r="r" b="b"/>
                <a:pathLst>
                  <a:path w="113411" h="149507">
                    <a:moveTo>
                      <a:pt x="36751" y="48"/>
                    </a:moveTo>
                    <a:cubicBezTo>
                      <a:pt x="38325" y="147"/>
                      <a:pt x="39113" y="491"/>
                      <a:pt x="39113" y="1082"/>
                    </a:cubicBezTo>
                    <a:cubicBezTo>
                      <a:pt x="39507" y="4428"/>
                      <a:pt x="39655" y="7184"/>
                      <a:pt x="39555" y="9350"/>
                    </a:cubicBezTo>
                    <a:cubicBezTo>
                      <a:pt x="39457" y="11515"/>
                      <a:pt x="39507" y="13976"/>
                      <a:pt x="39703" y="16731"/>
                    </a:cubicBezTo>
                    <a:cubicBezTo>
                      <a:pt x="40687" y="16141"/>
                      <a:pt x="41919" y="15452"/>
                      <a:pt x="43395" y="14664"/>
                    </a:cubicBezTo>
                    <a:cubicBezTo>
                      <a:pt x="44871" y="13877"/>
                      <a:pt x="46101" y="13090"/>
                      <a:pt x="47085" y="12302"/>
                    </a:cubicBezTo>
                    <a:cubicBezTo>
                      <a:pt x="51219" y="9350"/>
                      <a:pt x="55845" y="6987"/>
                      <a:pt x="60963" y="5216"/>
                    </a:cubicBezTo>
                    <a:cubicBezTo>
                      <a:pt x="66081" y="3444"/>
                      <a:pt x="71347" y="2460"/>
                      <a:pt x="76761" y="2263"/>
                    </a:cubicBezTo>
                    <a:cubicBezTo>
                      <a:pt x="82173" y="2066"/>
                      <a:pt x="87439" y="2657"/>
                      <a:pt x="92557" y="4035"/>
                    </a:cubicBezTo>
                    <a:cubicBezTo>
                      <a:pt x="97675" y="5413"/>
                      <a:pt x="102301" y="7873"/>
                      <a:pt x="106435" y="11416"/>
                    </a:cubicBezTo>
                    <a:cubicBezTo>
                      <a:pt x="108405" y="13188"/>
                      <a:pt x="109929" y="16879"/>
                      <a:pt x="111013" y="22489"/>
                    </a:cubicBezTo>
                    <a:cubicBezTo>
                      <a:pt x="112095" y="28100"/>
                      <a:pt x="112785" y="34842"/>
                      <a:pt x="113079" y="42716"/>
                    </a:cubicBezTo>
                    <a:cubicBezTo>
                      <a:pt x="113375" y="50590"/>
                      <a:pt x="113473" y="59202"/>
                      <a:pt x="113375" y="68552"/>
                    </a:cubicBezTo>
                    <a:cubicBezTo>
                      <a:pt x="113277" y="77903"/>
                      <a:pt x="113129" y="87351"/>
                      <a:pt x="112931" y="96899"/>
                    </a:cubicBezTo>
                    <a:cubicBezTo>
                      <a:pt x="112735" y="106446"/>
                      <a:pt x="112537" y="115649"/>
                      <a:pt x="112341" y="124507"/>
                    </a:cubicBezTo>
                    <a:cubicBezTo>
                      <a:pt x="112145" y="133365"/>
                      <a:pt x="112243" y="141141"/>
                      <a:pt x="112637" y="147834"/>
                    </a:cubicBezTo>
                    <a:cubicBezTo>
                      <a:pt x="105747" y="148818"/>
                      <a:pt x="99595" y="149261"/>
                      <a:pt x="94181" y="149162"/>
                    </a:cubicBezTo>
                    <a:cubicBezTo>
                      <a:pt x="88769" y="149064"/>
                      <a:pt x="82617" y="149015"/>
                      <a:pt x="75727" y="149015"/>
                    </a:cubicBezTo>
                    <a:cubicBezTo>
                      <a:pt x="75333" y="144487"/>
                      <a:pt x="75137" y="139369"/>
                      <a:pt x="75137" y="133660"/>
                    </a:cubicBezTo>
                    <a:cubicBezTo>
                      <a:pt x="75137" y="127952"/>
                      <a:pt x="75185" y="122046"/>
                      <a:pt x="75285" y="115944"/>
                    </a:cubicBezTo>
                    <a:cubicBezTo>
                      <a:pt x="75383" y="109841"/>
                      <a:pt x="75383" y="103739"/>
                      <a:pt x="75285" y="97637"/>
                    </a:cubicBezTo>
                    <a:cubicBezTo>
                      <a:pt x="75185" y="91534"/>
                      <a:pt x="74939" y="85826"/>
                      <a:pt x="74545" y="80511"/>
                    </a:cubicBezTo>
                    <a:cubicBezTo>
                      <a:pt x="74349" y="78149"/>
                      <a:pt x="74153" y="75540"/>
                      <a:pt x="73955" y="72686"/>
                    </a:cubicBezTo>
                    <a:cubicBezTo>
                      <a:pt x="73759" y="69832"/>
                      <a:pt x="73415" y="67027"/>
                      <a:pt x="72921" y="64271"/>
                    </a:cubicBezTo>
                    <a:cubicBezTo>
                      <a:pt x="72429" y="61515"/>
                      <a:pt x="71741" y="59054"/>
                      <a:pt x="70855" y="56889"/>
                    </a:cubicBezTo>
                    <a:cubicBezTo>
                      <a:pt x="69969" y="54723"/>
                      <a:pt x="68739" y="53050"/>
                      <a:pt x="67165" y="51869"/>
                    </a:cubicBezTo>
                    <a:cubicBezTo>
                      <a:pt x="66967" y="51672"/>
                      <a:pt x="66771" y="51574"/>
                      <a:pt x="66573" y="51574"/>
                    </a:cubicBezTo>
                    <a:cubicBezTo>
                      <a:pt x="66377" y="51574"/>
                      <a:pt x="66179" y="51475"/>
                      <a:pt x="65983" y="51279"/>
                    </a:cubicBezTo>
                    <a:cubicBezTo>
                      <a:pt x="64409" y="50491"/>
                      <a:pt x="62095" y="49851"/>
                      <a:pt x="59043" y="49359"/>
                    </a:cubicBezTo>
                    <a:cubicBezTo>
                      <a:pt x="55993" y="48867"/>
                      <a:pt x="52991" y="49064"/>
                      <a:pt x="50039" y="49950"/>
                    </a:cubicBezTo>
                    <a:cubicBezTo>
                      <a:pt x="47085" y="50836"/>
                      <a:pt x="44427" y="52607"/>
                      <a:pt x="42065" y="55265"/>
                    </a:cubicBezTo>
                    <a:cubicBezTo>
                      <a:pt x="39703" y="57922"/>
                      <a:pt x="38325" y="61908"/>
                      <a:pt x="37931" y="67223"/>
                    </a:cubicBezTo>
                    <a:cubicBezTo>
                      <a:pt x="37539" y="74113"/>
                      <a:pt x="37439" y="80855"/>
                      <a:pt x="37637" y="87450"/>
                    </a:cubicBezTo>
                    <a:cubicBezTo>
                      <a:pt x="37833" y="94044"/>
                      <a:pt x="38079" y="100639"/>
                      <a:pt x="38375" y="107233"/>
                    </a:cubicBezTo>
                    <a:cubicBezTo>
                      <a:pt x="38671" y="113828"/>
                      <a:pt x="38817" y="120373"/>
                      <a:pt x="38817" y="126869"/>
                    </a:cubicBezTo>
                    <a:cubicBezTo>
                      <a:pt x="38817" y="133365"/>
                      <a:pt x="38423" y="139861"/>
                      <a:pt x="37637" y="146357"/>
                    </a:cubicBezTo>
                    <a:lnTo>
                      <a:pt x="37637" y="147538"/>
                    </a:lnTo>
                    <a:cubicBezTo>
                      <a:pt x="34291" y="148523"/>
                      <a:pt x="31387" y="149113"/>
                      <a:pt x="28925" y="149310"/>
                    </a:cubicBezTo>
                    <a:cubicBezTo>
                      <a:pt x="26465" y="149507"/>
                      <a:pt x="23955" y="149556"/>
                      <a:pt x="21397" y="149458"/>
                    </a:cubicBezTo>
                    <a:cubicBezTo>
                      <a:pt x="18837" y="149359"/>
                      <a:pt x="15983" y="149211"/>
                      <a:pt x="12833" y="149015"/>
                    </a:cubicBezTo>
                    <a:cubicBezTo>
                      <a:pt x="9683" y="148818"/>
                      <a:pt x="5747" y="148916"/>
                      <a:pt x="1023" y="149310"/>
                    </a:cubicBezTo>
                    <a:cubicBezTo>
                      <a:pt x="1023" y="125097"/>
                      <a:pt x="777" y="100885"/>
                      <a:pt x="285" y="76672"/>
                    </a:cubicBezTo>
                    <a:cubicBezTo>
                      <a:pt x="-207" y="52460"/>
                      <a:pt x="-61" y="27361"/>
                      <a:pt x="727" y="1377"/>
                    </a:cubicBezTo>
                    <a:cubicBezTo>
                      <a:pt x="3089" y="1574"/>
                      <a:pt x="5057" y="1722"/>
                      <a:pt x="6633" y="1820"/>
                    </a:cubicBezTo>
                    <a:cubicBezTo>
                      <a:pt x="8207" y="1918"/>
                      <a:pt x="9683" y="1968"/>
                      <a:pt x="11061" y="1968"/>
                    </a:cubicBezTo>
                    <a:cubicBezTo>
                      <a:pt x="12439" y="1968"/>
                      <a:pt x="13917" y="1918"/>
                      <a:pt x="15491" y="1820"/>
                    </a:cubicBezTo>
                    <a:cubicBezTo>
                      <a:pt x="17065" y="1722"/>
                      <a:pt x="19035" y="1574"/>
                      <a:pt x="21397" y="1377"/>
                    </a:cubicBezTo>
                    <a:cubicBezTo>
                      <a:pt x="22183" y="1377"/>
                      <a:pt x="23561" y="1229"/>
                      <a:pt x="25531" y="934"/>
                    </a:cubicBezTo>
                    <a:cubicBezTo>
                      <a:pt x="27499" y="639"/>
                      <a:pt x="29467" y="393"/>
                      <a:pt x="31435" y="196"/>
                    </a:cubicBezTo>
                    <a:cubicBezTo>
                      <a:pt x="33405" y="-1"/>
                      <a:pt x="35175" y="-50"/>
                      <a:pt x="36751" y="4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9" name="TextBox 1508">
                <a:extLst>
                  <a:ext uri="{FF2B5EF4-FFF2-40B4-BE49-F238E27FC236}">
                    <a16:creationId xmlns:a16="http://schemas.microsoft.com/office/drawing/2014/main" id="{3D297BAD-34E4-0C81-593A-4950DFFCA5E0}"/>
                  </a:ext>
                </a:extLst>
              </p:cNvPr>
              <p:cNvSpPr txBox="1"/>
              <p:nvPr/>
            </p:nvSpPr>
            <p:spPr>
              <a:xfrm>
                <a:off x="10558293" y="868702"/>
                <a:ext cx="78256" cy="103164"/>
              </a:xfrm>
              <a:custGeom>
                <a:avLst/>
                <a:gdLst/>
                <a:ahLst/>
                <a:cxnLst/>
                <a:rect l="l" t="t" r="r" b="b"/>
                <a:pathLst>
                  <a:path w="113410" h="149507">
                    <a:moveTo>
                      <a:pt x="36750" y="48"/>
                    </a:moveTo>
                    <a:cubicBezTo>
                      <a:pt x="38326" y="147"/>
                      <a:pt x="39112" y="491"/>
                      <a:pt x="39112" y="1082"/>
                    </a:cubicBezTo>
                    <a:cubicBezTo>
                      <a:pt x="39506" y="4428"/>
                      <a:pt x="39654" y="7184"/>
                      <a:pt x="39556" y="9350"/>
                    </a:cubicBezTo>
                    <a:cubicBezTo>
                      <a:pt x="39458" y="11515"/>
                      <a:pt x="39506" y="13976"/>
                      <a:pt x="39704" y="16731"/>
                    </a:cubicBezTo>
                    <a:cubicBezTo>
                      <a:pt x="40688" y="16141"/>
                      <a:pt x="41918" y="15452"/>
                      <a:pt x="43394" y="14664"/>
                    </a:cubicBezTo>
                    <a:cubicBezTo>
                      <a:pt x="44870" y="13877"/>
                      <a:pt x="46102" y="13090"/>
                      <a:pt x="47086" y="12302"/>
                    </a:cubicBezTo>
                    <a:cubicBezTo>
                      <a:pt x="51220" y="9350"/>
                      <a:pt x="55846" y="6987"/>
                      <a:pt x="60964" y="5216"/>
                    </a:cubicBezTo>
                    <a:cubicBezTo>
                      <a:pt x="66082" y="3444"/>
                      <a:pt x="71348" y="2460"/>
                      <a:pt x="76760" y="2263"/>
                    </a:cubicBezTo>
                    <a:cubicBezTo>
                      <a:pt x="82174" y="2066"/>
                      <a:pt x="87440" y="2657"/>
                      <a:pt x="92558" y="4035"/>
                    </a:cubicBezTo>
                    <a:cubicBezTo>
                      <a:pt x="97676" y="5413"/>
                      <a:pt x="102302" y="7873"/>
                      <a:pt x="106436" y="11416"/>
                    </a:cubicBezTo>
                    <a:cubicBezTo>
                      <a:pt x="108404" y="13188"/>
                      <a:pt x="109930" y="16879"/>
                      <a:pt x="111012" y="22489"/>
                    </a:cubicBezTo>
                    <a:cubicBezTo>
                      <a:pt x="112096" y="28100"/>
                      <a:pt x="112784" y="34842"/>
                      <a:pt x="113080" y="42716"/>
                    </a:cubicBezTo>
                    <a:cubicBezTo>
                      <a:pt x="113374" y="50590"/>
                      <a:pt x="113472" y="59202"/>
                      <a:pt x="113374" y="68552"/>
                    </a:cubicBezTo>
                    <a:cubicBezTo>
                      <a:pt x="113276" y="77903"/>
                      <a:pt x="113128" y="87351"/>
                      <a:pt x="112932" y="96899"/>
                    </a:cubicBezTo>
                    <a:cubicBezTo>
                      <a:pt x="112734" y="106446"/>
                      <a:pt x="112538" y="115649"/>
                      <a:pt x="112342" y="124507"/>
                    </a:cubicBezTo>
                    <a:cubicBezTo>
                      <a:pt x="112144" y="133365"/>
                      <a:pt x="112242" y="141141"/>
                      <a:pt x="112636" y="147834"/>
                    </a:cubicBezTo>
                    <a:cubicBezTo>
                      <a:pt x="105746" y="148818"/>
                      <a:pt x="99596" y="149261"/>
                      <a:pt x="94182" y="149162"/>
                    </a:cubicBezTo>
                    <a:cubicBezTo>
                      <a:pt x="88768" y="149064"/>
                      <a:pt x="82616" y="149015"/>
                      <a:pt x="75728" y="149015"/>
                    </a:cubicBezTo>
                    <a:cubicBezTo>
                      <a:pt x="75334" y="144487"/>
                      <a:pt x="75136" y="139369"/>
                      <a:pt x="75136" y="133660"/>
                    </a:cubicBezTo>
                    <a:cubicBezTo>
                      <a:pt x="75136" y="127952"/>
                      <a:pt x="75186" y="122046"/>
                      <a:pt x="75284" y="115944"/>
                    </a:cubicBezTo>
                    <a:cubicBezTo>
                      <a:pt x="75382" y="109841"/>
                      <a:pt x="75382" y="103739"/>
                      <a:pt x="75284" y="97637"/>
                    </a:cubicBezTo>
                    <a:cubicBezTo>
                      <a:pt x="75186" y="91534"/>
                      <a:pt x="74940" y="85826"/>
                      <a:pt x="74546" y="80511"/>
                    </a:cubicBezTo>
                    <a:cubicBezTo>
                      <a:pt x="74350" y="78149"/>
                      <a:pt x="74152" y="75540"/>
                      <a:pt x="73956" y="72686"/>
                    </a:cubicBezTo>
                    <a:cubicBezTo>
                      <a:pt x="73758" y="69832"/>
                      <a:pt x="73414" y="67027"/>
                      <a:pt x="72922" y="64271"/>
                    </a:cubicBezTo>
                    <a:cubicBezTo>
                      <a:pt x="72430" y="61515"/>
                      <a:pt x="71740" y="59054"/>
                      <a:pt x="70854" y="56889"/>
                    </a:cubicBezTo>
                    <a:cubicBezTo>
                      <a:pt x="69970" y="54723"/>
                      <a:pt x="68738" y="53050"/>
                      <a:pt x="67164" y="51869"/>
                    </a:cubicBezTo>
                    <a:cubicBezTo>
                      <a:pt x="66968" y="51672"/>
                      <a:pt x="66770" y="51574"/>
                      <a:pt x="66574" y="51574"/>
                    </a:cubicBezTo>
                    <a:cubicBezTo>
                      <a:pt x="66376" y="51574"/>
                      <a:pt x="66180" y="51475"/>
                      <a:pt x="65982" y="51279"/>
                    </a:cubicBezTo>
                    <a:cubicBezTo>
                      <a:pt x="64408" y="50491"/>
                      <a:pt x="62096" y="49851"/>
                      <a:pt x="59044" y="49359"/>
                    </a:cubicBezTo>
                    <a:cubicBezTo>
                      <a:pt x="55992" y="48867"/>
                      <a:pt x="52990" y="49064"/>
                      <a:pt x="50038" y="49950"/>
                    </a:cubicBezTo>
                    <a:cubicBezTo>
                      <a:pt x="47086" y="50836"/>
                      <a:pt x="44428" y="52607"/>
                      <a:pt x="42066" y="55265"/>
                    </a:cubicBezTo>
                    <a:cubicBezTo>
                      <a:pt x="39704" y="57922"/>
                      <a:pt x="38326" y="61908"/>
                      <a:pt x="37932" y="67223"/>
                    </a:cubicBezTo>
                    <a:cubicBezTo>
                      <a:pt x="37538" y="74113"/>
                      <a:pt x="37440" y="80855"/>
                      <a:pt x="37636" y="87450"/>
                    </a:cubicBezTo>
                    <a:cubicBezTo>
                      <a:pt x="37834" y="94044"/>
                      <a:pt x="38080" y="100639"/>
                      <a:pt x="38374" y="107233"/>
                    </a:cubicBezTo>
                    <a:cubicBezTo>
                      <a:pt x="38670" y="113828"/>
                      <a:pt x="38818" y="120373"/>
                      <a:pt x="38818" y="126869"/>
                    </a:cubicBezTo>
                    <a:cubicBezTo>
                      <a:pt x="38818" y="133365"/>
                      <a:pt x="38424" y="139861"/>
                      <a:pt x="37636" y="146357"/>
                    </a:cubicBezTo>
                    <a:lnTo>
                      <a:pt x="37636" y="147538"/>
                    </a:lnTo>
                    <a:cubicBezTo>
                      <a:pt x="34290" y="148523"/>
                      <a:pt x="31386" y="149113"/>
                      <a:pt x="28926" y="149310"/>
                    </a:cubicBezTo>
                    <a:cubicBezTo>
                      <a:pt x="26466" y="149507"/>
                      <a:pt x="23956" y="149556"/>
                      <a:pt x="21396" y="149458"/>
                    </a:cubicBezTo>
                    <a:cubicBezTo>
                      <a:pt x="18838" y="149359"/>
                      <a:pt x="15984" y="149211"/>
                      <a:pt x="12834" y="149015"/>
                    </a:cubicBezTo>
                    <a:cubicBezTo>
                      <a:pt x="9684" y="148818"/>
                      <a:pt x="5746" y="148916"/>
                      <a:pt x="1022" y="149310"/>
                    </a:cubicBezTo>
                    <a:cubicBezTo>
                      <a:pt x="1022" y="125097"/>
                      <a:pt x="776" y="100885"/>
                      <a:pt x="284" y="76672"/>
                    </a:cubicBezTo>
                    <a:cubicBezTo>
                      <a:pt x="-208" y="52460"/>
                      <a:pt x="-60" y="27361"/>
                      <a:pt x="728" y="1377"/>
                    </a:cubicBezTo>
                    <a:cubicBezTo>
                      <a:pt x="3090" y="1574"/>
                      <a:pt x="5058" y="1722"/>
                      <a:pt x="6632" y="1820"/>
                    </a:cubicBezTo>
                    <a:cubicBezTo>
                      <a:pt x="8208" y="1918"/>
                      <a:pt x="9684" y="1968"/>
                      <a:pt x="11062" y="1968"/>
                    </a:cubicBezTo>
                    <a:cubicBezTo>
                      <a:pt x="12440" y="1968"/>
                      <a:pt x="13916" y="1918"/>
                      <a:pt x="15490" y="1820"/>
                    </a:cubicBezTo>
                    <a:cubicBezTo>
                      <a:pt x="17066" y="1722"/>
                      <a:pt x="19034" y="1574"/>
                      <a:pt x="21396" y="1377"/>
                    </a:cubicBezTo>
                    <a:cubicBezTo>
                      <a:pt x="22184" y="1377"/>
                      <a:pt x="23562" y="1229"/>
                      <a:pt x="25530" y="934"/>
                    </a:cubicBezTo>
                    <a:cubicBezTo>
                      <a:pt x="27498" y="639"/>
                      <a:pt x="29468" y="393"/>
                      <a:pt x="31436" y="196"/>
                    </a:cubicBezTo>
                    <a:cubicBezTo>
                      <a:pt x="33404" y="-1"/>
                      <a:pt x="35176" y="-50"/>
                      <a:pt x="36750" y="4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8" name="TextBox 1507">
                <a:extLst>
                  <a:ext uri="{FF2B5EF4-FFF2-40B4-BE49-F238E27FC236}">
                    <a16:creationId xmlns:a16="http://schemas.microsoft.com/office/drawing/2014/main" id="{3A2EBAA5-0054-2CD0-23BA-B60D8E24F953}"/>
                  </a:ext>
                </a:extLst>
              </p:cNvPr>
              <p:cNvSpPr txBox="1"/>
              <p:nvPr/>
            </p:nvSpPr>
            <p:spPr>
              <a:xfrm>
                <a:off x="12094373" y="868837"/>
                <a:ext cx="136715" cy="103250"/>
              </a:xfrm>
              <a:custGeom>
                <a:avLst/>
                <a:gdLst/>
                <a:ahLst/>
                <a:cxnLst/>
                <a:rect l="l" t="t" r="r" b="b"/>
                <a:pathLst>
                  <a:path w="198130" h="149631">
                    <a:moveTo>
                      <a:pt x="108662" y="0"/>
                    </a:moveTo>
                    <a:cubicBezTo>
                      <a:pt x="111024" y="0"/>
                      <a:pt x="113680" y="295"/>
                      <a:pt x="116634" y="886"/>
                    </a:cubicBezTo>
                    <a:cubicBezTo>
                      <a:pt x="118012" y="7972"/>
                      <a:pt x="119340" y="16142"/>
                      <a:pt x="120620" y="25394"/>
                    </a:cubicBezTo>
                    <a:cubicBezTo>
                      <a:pt x="121900" y="34646"/>
                      <a:pt x="123278" y="43996"/>
                      <a:pt x="124754" y="53445"/>
                    </a:cubicBezTo>
                    <a:cubicBezTo>
                      <a:pt x="126230" y="62894"/>
                      <a:pt x="127854" y="71949"/>
                      <a:pt x="129626" y="80610"/>
                    </a:cubicBezTo>
                    <a:cubicBezTo>
                      <a:pt x="131398" y="89272"/>
                      <a:pt x="133366" y="96555"/>
                      <a:pt x="135532" y="102460"/>
                    </a:cubicBezTo>
                    <a:cubicBezTo>
                      <a:pt x="137894" y="96752"/>
                      <a:pt x="140158" y="89124"/>
                      <a:pt x="142322" y="79577"/>
                    </a:cubicBezTo>
                    <a:cubicBezTo>
                      <a:pt x="144488" y="70029"/>
                      <a:pt x="146554" y="60236"/>
                      <a:pt x="148524" y="50197"/>
                    </a:cubicBezTo>
                    <a:cubicBezTo>
                      <a:pt x="150492" y="40157"/>
                      <a:pt x="152412" y="30709"/>
                      <a:pt x="154282" y="21850"/>
                    </a:cubicBezTo>
                    <a:cubicBezTo>
                      <a:pt x="156152" y="12992"/>
                      <a:pt x="157972" y="6299"/>
                      <a:pt x="159744" y="1772"/>
                    </a:cubicBezTo>
                    <a:cubicBezTo>
                      <a:pt x="166042" y="1772"/>
                      <a:pt x="172046" y="1476"/>
                      <a:pt x="177756" y="886"/>
                    </a:cubicBezTo>
                    <a:cubicBezTo>
                      <a:pt x="183464" y="295"/>
                      <a:pt x="190256" y="295"/>
                      <a:pt x="198130" y="886"/>
                    </a:cubicBezTo>
                    <a:cubicBezTo>
                      <a:pt x="193996" y="12106"/>
                      <a:pt x="190404" y="23770"/>
                      <a:pt x="187352" y="35876"/>
                    </a:cubicBezTo>
                    <a:cubicBezTo>
                      <a:pt x="184300" y="47982"/>
                      <a:pt x="181398" y="60335"/>
                      <a:pt x="178642" y="72933"/>
                    </a:cubicBezTo>
                    <a:cubicBezTo>
                      <a:pt x="175886" y="85531"/>
                      <a:pt x="173130" y="98179"/>
                      <a:pt x="170374" y="110876"/>
                    </a:cubicBezTo>
                    <a:cubicBezTo>
                      <a:pt x="167618" y="123573"/>
                      <a:pt x="164566" y="136122"/>
                      <a:pt x="161220" y="148523"/>
                    </a:cubicBezTo>
                    <a:cubicBezTo>
                      <a:pt x="157284" y="149114"/>
                      <a:pt x="153100" y="149458"/>
                      <a:pt x="148670" y="149557"/>
                    </a:cubicBezTo>
                    <a:cubicBezTo>
                      <a:pt x="144242" y="149655"/>
                      <a:pt x="139714" y="149655"/>
                      <a:pt x="135088" y="149557"/>
                    </a:cubicBezTo>
                    <a:cubicBezTo>
                      <a:pt x="130462" y="149458"/>
                      <a:pt x="125934" y="149360"/>
                      <a:pt x="121506" y="149262"/>
                    </a:cubicBezTo>
                    <a:cubicBezTo>
                      <a:pt x="117076" y="149163"/>
                      <a:pt x="112992" y="149114"/>
                      <a:pt x="109252" y="149114"/>
                    </a:cubicBezTo>
                    <a:cubicBezTo>
                      <a:pt x="107480" y="138484"/>
                      <a:pt x="105660" y="127165"/>
                      <a:pt x="103790" y="115157"/>
                    </a:cubicBezTo>
                    <a:cubicBezTo>
                      <a:pt x="101920" y="103149"/>
                      <a:pt x="99902" y="91634"/>
                      <a:pt x="97736" y="80610"/>
                    </a:cubicBezTo>
                    <a:cubicBezTo>
                      <a:pt x="95374" y="91437"/>
                      <a:pt x="93552" y="102805"/>
                      <a:pt x="92274" y="114714"/>
                    </a:cubicBezTo>
                    <a:cubicBezTo>
                      <a:pt x="90994" y="126624"/>
                      <a:pt x="88976" y="137893"/>
                      <a:pt x="86220" y="148523"/>
                    </a:cubicBezTo>
                    <a:cubicBezTo>
                      <a:pt x="82284" y="149114"/>
                      <a:pt x="77904" y="149458"/>
                      <a:pt x="73080" y="149557"/>
                    </a:cubicBezTo>
                    <a:cubicBezTo>
                      <a:pt x="68258" y="149655"/>
                      <a:pt x="63336" y="149655"/>
                      <a:pt x="58316" y="149557"/>
                    </a:cubicBezTo>
                    <a:cubicBezTo>
                      <a:pt x="53298" y="149458"/>
                      <a:pt x="48376" y="149360"/>
                      <a:pt x="43554" y="149262"/>
                    </a:cubicBezTo>
                    <a:cubicBezTo>
                      <a:pt x="38730" y="149163"/>
                      <a:pt x="34448" y="149114"/>
                      <a:pt x="30708" y="149114"/>
                    </a:cubicBezTo>
                    <a:cubicBezTo>
                      <a:pt x="26772" y="124508"/>
                      <a:pt x="22244" y="99409"/>
                      <a:pt x="17126" y="73819"/>
                    </a:cubicBezTo>
                    <a:cubicBezTo>
                      <a:pt x="12008" y="48228"/>
                      <a:pt x="6300" y="23819"/>
                      <a:pt x="0" y="591"/>
                    </a:cubicBezTo>
                    <a:cubicBezTo>
                      <a:pt x="7086" y="1378"/>
                      <a:pt x="14174" y="1526"/>
                      <a:pt x="21260" y="1033"/>
                    </a:cubicBezTo>
                    <a:cubicBezTo>
                      <a:pt x="28346" y="541"/>
                      <a:pt x="35040" y="689"/>
                      <a:pt x="41338" y="1476"/>
                    </a:cubicBezTo>
                    <a:cubicBezTo>
                      <a:pt x="42716" y="8563"/>
                      <a:pt x="44094" y="16683"/>
                      <a:pt x="45472" y="25837"/>
                    </a:cubicBezTo>
                    <a:cubicBezTo>
                      <a:pt x="46850" y="34990"/>
                      <a:pt x="48278" y="44291"/>
                      <a:pt x="49754" y="53740"/>
                    </a:cubicBezTo>
                    <a:cubicBezTo>
                      <a:pt x="51230" y="63189"/>
                      <a:pt x="52854" y="72195"/>
                      <a:pt x="54626" y="80758"/>
                    </a:cubicBezTo>
                    <a:cubicBezTo>
                      <a:pt x="56398" y="89321"/>
                      <a:pt x="58366" y="96555"/>
                      <a:pt x="60532" y="102460"/>
                    </a:cubicBezTo>
                    <a:cubicBezTo>
                      <a:pt x="62696" y="96555"/>
                      <a:pt x="64468" y="91043"/>
                      <a:pt x="65846" y="85925"/>
                    </a:cubicBezTo>
                    <a:cubicBezTo>
                      <a:pt x="67224" y="80807"/>
                      <a:pt x="68602" y="75246"/>
                      <a:pt x="69980" y="69242"/>
                    </a:cubicBezTo>
                    <a:cubicBezTo>
                      <a:pt x="71358" y="63238"/>
                      <a:pt x="72786" y="56447"/>
                      <a:pt x="74262" y="48868"/>
                    </a:cubicBezTo>
                    <a:cubicBezTo>
                      <a:pt x="75738" y="41289"/>
                      <a:pt x="77658" y="32087"/>
                      <a:pt x="80020" y="21260"/>
                    </a:cubicBezTo>
                    <a:cubicBezTo>
                      <a:pt x="80020" y="21260"/>
                      <a:pt x="80266" y="20177"/>
                      <a:pt x="80758" y="18012"/>
                    </a:cubicBezTo>
                    <a:cubicBezTo>
                      <a:pt x="81250" y="15846"/>
                      <a:pt x="81692" y="13484"/>
                      <a:pt x="82086" y="10925"/>
                    </a:cubicBezTo>
                    <a:cubicBezTo>
                      <a:pt x="82480" y="8366"/>
                      <a:pt x="82874" y="6004"/>
                      <a:pt x="83268" y="3839"/>
                    </a:cubicBezTo>
                    <a:cubicBezTo>
                      <a:pt x="83662" y="1673"/>
                      <a:pt x="83858" y="591"/>
                      <a:pt x="83858" y="591"/>
                    </a:cubicBezTo>
                    <a:cubicBezTo>
                      <a:pt x="87598" y="984"/>
                      <a:pt x="90846" y="1083"/>
                      <a:pt x="93602" y="886"/>
                    </a:cubicBezTo>
                    <a:cubicBezTo>
                      <a:pt x="96358" y="689"/>
                      <a:pt x="98966" y="492"/>
                      <a:pt x="101428" y="295"/>
                    </a:cubicBezTo>
                    <a:cubicBezTo>
                      <a:pt x="103888" y="98"/>
                      <a:pt x="106300" y="0"/>
                      <a:pt x="10866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7" name="TextBox 1506">
                <a:extLst>
                  <a:ext uri="{FF2B5EF4-FFF2-40B4-BE49-F238E27FC236}">
                    <a16:creationId xmlns:a16="http://schemas.microsoft.com/office/drawing/2014/main" id="{5A309E0C-C6D5-2BAF-BF36-826CC47D9A83}"/>
                  </a:ext>
                </a:extLst>
              </p:cNvPr>
              <p:cNvSpPr txBox="1"/>
              <p:nvPr/>
            </p:nvSpPr>
            <p:spPr>
              <a:xfrm>
                <a:off x="8931976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1" h="149212">
                    <a:moveTo>
                      <a:pt x="38079" y="49"/>
                    </a:moveTo>
                    <a:cubicBezTo>
                      <a:pt x="39753" y="147"/>
                      <a:pt x="40589" y="393"/>
                      <a:pt x="40589" y="787"/>
                    </a:cubicBezTo>
                    <a:cubicBezTo>
                      <a:pt x="40589" y="2362"/>
                      <a:pt x="40589" y="3543"/>
                      <a:pt x="40589" y="4330"/>
                    </a:cubicBezTo>
                    <a:cubicBezTo>
                      <a:pt x="40589" y="5118"/>
                      <a:pt x="40589" y="5757"/>
                      <a:pt x="40589" y="6249"/>
                    </a:cubicBezTo>
                    <a:cubicBezTo>
                      <a:pt x="40589" y="6742"/>
                      <a:pt x="40639" y="7283"/>
                      <a:pt x="40737" y="7873"/>
                    </a:cubicBezTo>
                    <a:cubicBezTo>
                      <a:pt x="40835" y="8464"/>
                      <a:pt x="40885" y="9448"/>
                      <a:pt x="40885" y="10826"/>
                    </a:cubicBezTo>
                    <a:cubicBezTo>
                      <a:pt x="41671" y="10433"/>
                      <a:pt x="43493" y="9645"/>
                      <a:pt x="46347" y="8464"/>
                    </a:cubicBezTo>
                    <a:cubicBezTo>
                      <a:pt x="49201" y="7283"/>
                      <a:pt x="52007" y="6200"/>
                      <a:pt x="54763" y="5216"/>
                    </a:cubicBezTo>
                    <a:cubicBezTo>
                      <a:pt x="58503" y="4035"/>
                      <a:pt x="62735" y="3100"/>
                      <a:pt x="67459" y="2411"/>
                    </a:cubicBezTo>
                    <a:cubicBezTo>
                      <a:pt x="72183" y="1722"/>
                      <a:pt x="76613" y="1279"/>
                      <a:pt x="80747" y="1082"/>
                    </a:cubicBezTo>
                    <a:cubicBezTo>
                      <a:pt x="84881" y="885"/>
                      <a:pt x="88375" y="836"/>
                      <a:pt x="91229" y="934"/>
                    </a:cubicBezTo>
                    <a:cubicBezTo>
                      <a:pt x="94083" y="1033"/>
                      <a:pt x="95511" y="1181"/>
                      <a:pt x="95511" y="1377"/>
                    </a:cubicBezTo>
                    <a:cubicBezTo>
                      <a:pt x="95511" y="8070"/>
                      <a:pt x="95461" y="13976"/>
                      <a:pt x="95363" y="19094"/>
                    </a:cubicBezTo>
                    <a:cubicBezTo>
                      <a:pt x="95265" y="24212"/>
                      <a:pt x="95215" y="28789"/>
                      <a:pt x="95215" y="32824"/>
                    </a:cubicBezTo>
                    <a:cubicBezTo>
                      <a:pt x="95215" y="36860"/>
                      <a:pt x="95215" y="40551"/>
                      <a:pt x="95215" y="43897"/>
                    </a:cubicBezTo>
                    <a:cubicBezTo>
                      <a:pt x="95215" y="47243"/>
                      <a:pt x="95313" y="50393"/>
                      <a:pt x="95511" y="53346"/>
                    </a:cubicBezTo>
                    <a:lnTo>
                      <a:pt x="92853" y="52460"/>
                    </a:lnTo>
                    <a:cubicBezTo>
                      <a:pt x="91869" y="52066"/>
                      <a:pt x="90835" y="51722"/>
                      <a:pt x="89753" y="51427"/>
                    </a:cubicBezTo>
                    <a:cubicBezTo>
                      <a:pt x="88669" y="51131"/>
                      <a:pt x="87637" y="50787"/>
                      <a:pt x="86653" y="50393"/>
                    </a:cubicBezTo>
                    <a:cubicBezTo>
                      <a:pt x="84289" y="49802"/>
                      <a:pt x="81879" y="49310"/>
                      <a:pt x="79417" y="48917"/>
                    </a:cubicBezTo>
                    <a:cubicBezTo>
                      <a:pt x="76957" y="48523"/>
                      <a:pt x="75629" y="48326"/>
                      <a:pt x="75431" y="48326"/>
                    </a:cubicBezTo>
                    <a:cubicBezTo>
                      <a:pt x="70117" y="47736"/>
                      <a:pt x="65245" y="47440"/>
                      <a:pt x="60815" y="47440"/>
                    </a:cubicBezTo>
                    <a:cubicBezTo>
                      <a:pt x="56387" y="47440"/>
                      <a:pt x="52547" y="48129"/>
                      <a:pt x="49299" y="49507"/>
                    </a:cubicBezTo>
                    <a:cubicBezTo>
                      <a:pt x="46051" y="50885"/>
                      <a:pt x="43543" y="53051"/>
                      <a:pt x="41771" y="56003"/>
                    </a:cubicBezTo>
                    <a:cubicBezTo>
                      <a:pt x="39999" y="58956"/>
                      <a:pt x="39211" y="63188"/>
                      <a:pt x="39409" y="68700"/>
                    </a:cubicBezTo>
                    <a:cubicBezTo>
                      <a:pt x="39605" y="75590"/>
                      <a:pt x="39801" y="82086"/>
                      <a:pt x="39999" y="88188"/>
                    </a:cubicBezTo>
                    <a:cubicBezTo>
                      <a:pt x="40195" y="94291"/>
                      <a:pt x="40293" y="100442"/>
                      <a:pt x="40295" y="106643"/>
                    </a:cubicBezTo>
                    <a:cubicBezTo>
                      <a:pt x="40293" y="112844"/>
                      <a:pt x="40343" y="119143"/>
                      <a:pt x="40441" y="125541"/>
                    </a:cubicBezTo>
                    <a:cubicBezTo>
                      <a:pt x="40541" y="131938"/>
                      <a:pt x="40589" y="138779"/>
                      <a:pt x="40589" y="146062"/>
                    </a:cubicBezTo>
                    <a:lnTo>
                      <a:pt x="40589" y="147243"/>
                    </a:lnTo>
                    <a:cubicBezTo>
                      <a:pt x="37243" y="148228"/>
                      <a:pt x="34191" y="148818"/>
                      <a:pt x="31435" y="149015"/>
                    </a:cubicBezTo>
                    <a:cubicBezTo>
                      <a:pt x="28679" y="149212"/>
                      <a:pt x="25825" y="149261"/>
                      <a:pt x="22873" y="149163"/>
                    </a:cubicBezTo>
                    <a:cubicBezTo>
                      <a:pt x="19919" y="149064"/>
                      <a:pt x="16721" y="148916"/>
                      <a:pt x="13277" y="148720"/>
                    </a:cubicBezTo>
                    <a:cubicBezTo>
                      <a:pt x="9831" y="148523"/>
                      <a:pt x="5747" y="148621"/>
                      <a:pt x="1023" y="149015"/>
                    </a:cubicBezTo>
                    <a:cubicBezTo>
                      <a:pt x="1023" y="124802"/>
                      <a:pt x="777" y="100590"/>
                      <a:pt x="285" y="76377"/>
                    </a:cubicBezTo>
                    <a:cubicBezTo>
                      <a:pt x="-207" y="52165"/>
                      <a:pt x="-61" y="27066"/>
                      <a:pt x="727" y="1082"/>
                    </a:cubicBezTo>
                    <a:cubicBezTo>
                      <a:pt x="3089" y="1279"/>
                      <a:pt x="5057" y="1427"/>
                      <a:pt x="6633" y="1525"/>
                    </a:cubicBezTo>
                    <a:cubicBezTo>
                      <a:pt x="8207" y="1623"/>
                      <a:pt x="9683" y="1673"/>
                      <a:pt x="11061" y="1673"/>
                    </a:cubicBezTo>
                    <a:cubicBezTo>
                      <a:pt x="12439" y="1673"/>
                      <a:pt x="13917" y="1623"/>
                      <a:pt x="15491" y="1525"/>
                    </a:cubicBezTo>
                    <a:cubicBezTo>
                      <a:pt x="17065" y="1427"/>
                      <a:pt x="19035" y="1279"/>
                      <a:pt x="21397" y="1082"/>
                    </a:cubicBezTo>
                    <a:cubicBezTo>
                      <a:pt x="22183" y="1082"/>
                      <a:pt x="23611" y="984"/>
                      <a:pt x="25677" y="787"/>
                    </a:cubicBezTo>
                    <a:cubicBezTo>
                      <a:pt x="27745" y="590"/>
                      <a:pt x="29911" y="393"/>
                      <a:pt x="32173" y="196"/>
                    </a:cubicBezTo>
                    <a:cubicBezTo>
                      <a:pt x="34437" y="-1"/>
                      <a:pt x="36407" y="-50"/>
                      <a:pt x="38079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6" name="TextBox 1505">
                <a:extLst>
                  <a:ext uri="{FF2B5EF4-FFF2-40B4-BE49-F238E27FC236}">
                    <a16:creationId xmlns:a16="http://schemas.microsoft.com/office/drawing/2014/main" id="{36BC5640-1023-D05B-B144-ABCFA4A582A1}"/>
                  </a:ext>
                </a:extLst>
              </p:cNvPr>
              <p:cNvSpPr txBox="1"/>
              <p:nvPr/>
            </p:nvSpPr>
            <p:spPr>
              <a:xfrm>
                <a:off x="12329208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1" h="149212">
                    <a:moveTo>
                      <a:pt x="38079" y="49"/>
                    </a:moveTo>
                    <a:cubicBezTo>
                      <a:pt x="39753" y="147"/>
                      <a:pt x="40589" y="393"/>
                      <a:pt x="40589" y="787"/>
                    </a:cubicBezTo>
                    <a:cubicBezTo>
                      <a:pt x="40589" y="2362"/>
                      <a:pt x="40589" y="3543"/>
                      <a:pt x="40589" y="4330"/>
                    </a:cubicBezTo>
                    <a:cubicBezTo>
                      <a:pt x="40589" y="5118"/>
                      <a:pt x="40589" y="5757"/>
                      <a:pt x="40589" y="6249"/>
                    </a:cubicBezTo>
                    <a:cubicBezTo>
                      <a:pt x="40589" y="6742"/>
                      <a:pt x="40639" y="7283"/>
                      <a:pt x="40737" y="7873"/>
                    </a:cubicBezTo>
                    <a:cubicBezTo>
                      <a:pt x="40835" y="8464"/>
                      <a:pt x="40885" y="9448"/>
                      <a:pt x="40885" y="10826"/>
                    </a:cubicBezTo>
                    <a:cubicBezTo>
                      <a:pt x="41671" y="10433"/>
                      <a:pt x="43493" y="9645"/>
                      <a:pt x="46347" y="8464"/>
                    </a:cubicBezTo>
                    <a:cubicBezTo>
                      <a:pt x="49201" y="7283"/>
                      <a:pt x="52007" y="6200"/>
                      <a:pt x="54763" y="5216"/>
                    </a:cubicBezTo>
                    <a:cubicBezTo>
                      <a:pt x="58503" y="4035"/>
                      <a:pt x="62735" y="3100"/>
                      <a:pt x="67459" y="2411"/>
                    </a:cubicBezTo>
                    <a:cubicBezTo>
                      <a:pt x="72183" y="1722"/>
                      <a:pt x="76613" y="1279"/>
                      <a:pt x="80747" y="1082"/>
                    </a:cubicBezTo>
                    <a:cubicBezTo>
                      <a:pt x="84881" y="885"/>
                      <a:pt x="88375" y="836"/>
                      <a:pt x="91229" y="934"/>
                    </a:cubicBezTo>
                    <a:cubicBezTo>
                      <a:pt x="94083" y="1033"/>
                      <a:pt x="95511" y="1181"/>
                      <a:pt x="95511" y="1377"/>
                    </a:cubicBezTo>
                    <a:cubicBezTo>
                      <a:pt x="95511" y="8070"/>
                      <a:pt x="95461" y="13976"/>
                      <a:pt x="95363" y="19094"/>
                    </a:cubicBezTo>
                    <a:cubicBezTo>
                      <a:pt x="95265" y="24212"/>
                      <a:pt x="95215" y="28789"/>
                      <a:pt x="95215" y="32824"/>
                    </a:cubicBezTo>
                    <a:cubicBezTo>
                      <a:pt x="95215" y="36860"/>
                      <a:pt x="95215" y="40551"/>
                      <a:pt x="95215" y="43897"/>
                    </a:cubicBezTo>
                    <a:cubicBezTo>
                      <a:pt x="95215" y="47243"/>
                      <a:pt x="95313" y="50393"/>
                      <a:pt x="95511" y="53346"/>
                    </a:cubicBezTo>
                    <a:lnTo>
                      <a:pt x="92853" y="52460"/>
                    </a:lnTo>
                    <a:cubicBezTo>
                      <a:pt x="91869" y="52066"/>
                      <a:pt x="90835" y="51722"/>
                      <a:pt x="89753" y="51426"/>
                    </a:cubicBezTo>
                    <a:cubicBezTo>
                      <a:pt x="88669" y="51131"/>
                      <a:pt x="87637" y="50787"/>
                      <a:pt x="86653" y="50393"/>
                    </a:cubicBezTo>
                    <a:cubicBezTo>
                      <a:pt x="84289" y="49802"/>
                      <a:pt x="81879" y="49310"/>
                      <a:pt x="79417" y="48917"/>
                    </a:cubicBezTo>
                    <a:cubicBezTo>
                      <a:pt x="76957" y="48523"/>
                      <a:pt x="75629" y="48326"/>
                      <a:pt x="75431" y="48326"/>
                    </a:cubicBezTo>
                    <a:cubicBezTo>
                      <a:pt x="70117" y="47736"/>
                      <a:pt x="65245" y="47440"/>
                      <a:pt x="60815" y="47440"/>
                    </a:cubicBezTo>
                    <a:cubicBezTo>
                      <a:pt x="56387" y="47440"/>
                      <a:pt x="52547" y="48129"/>
                      <a:pt x="49299" y="49507"/>
                    </a:cubicBezTo>
                    <a:cubicBezTo>
                      <a:pt x="46051" y="50885"/>
                      <a:pt x="43543" y="53051"/>
                      <a:pt x="41771" y="56003"/>
                    </a:cubicBezTo>
                    <a:cubicBezTo>
                      <a:pt x="39999" y="58956"/>
                      <a:pt x="39211" y="63188"/>
                      <a:pt x="39409" y="68700"/>
                    </a:cubicBezTo>
                    <a:cubicBezTo>
                      <a:pt x="39605" y="75590"/>
                      <a:pt x="39801" y="82086"/>
                      <a:pt x="39999" y="88188"/>
                    </a:cubicBezTo>
                    <a:cubicBezTo>
                      <a:pt x="40195" y="94291"/>
                      <a:pt x="40293" y="100442"/>
                      <a:pt x="40293" y="106643"/>
                    </a:cubicBezTo>
                    <a:cubicBezTo>
                      <a:pt x="40293" y="112844"/>
                      <a:pt x="40343" y="119143"/>
                      <a:pt x="40441" y="125541"/>
                    </a:cubicBezTo>
                    <a:cubicBezTo>
                      <a:pt x="40541" y="131938"/>
                      <a:pt x="40589" y="138779"/>
                      <a:pt x="40589" y="146062"/>
                    </a:cubicBezTo>
                    <a:lnTo>
                      <a:pt x="40589" y="147243"/>
                    </a:lnTo>
                    <a:cubicBezTo>
                      <a:pt x="37243" y="148228"/>
                      <a:pt x="34191" y="148818"/>
                      <a:pt x="31435" y="149015"/>
                    </a:cubicBezTo>
                    <a:cubicBezTo>
                      <a:pt x="28679" y="149212"/>
                      <a:pt x="25825" y="149261"/>
                      <a:pt x="22873" y="149163"/>
                    </a:cubicBezTo>
                    <a:cubicBezTo>
                      <a:pt x="19921" y="149064"/>
                      <a:pt x="16721" y="148916"/>
                      <a:pt x="13277" y="148720"/>
                    </a:cubicBezTo>
                    <a:cubicBezTo>
                      <a:pt x="9831" y="148523"/>
                      <a:pt x="5747" y="148621"/>
                      <a:pt x="1023" y="149015"/>
                    </a:cubicBezTo>
                    <a:cubicBezTo>
                      <a:pt x="1023" y="124802"/>
                      <a:pt x="777" y="100590"/>
                      <a:pt x="285" y="76377"/>
                    </a:cubicBezTo>
                    <a:cubicBezTo>
                      <a:pt x="-207" y="52165"/>
                      <a:pt x="-61" y="27066"/>
                      <a:pt x="727" y="1082"/>
                    </a:cubicBezTo>
                    <a:cubicBezTo>
                      <a:pt x="3089" y="1279"/>
                      <a:pt x="5057" y="1427"/>
                      <a:pt x="6633" y="1525"/>
                    </a:cubicBezTo>
                    <a:cubicBezTo>
                      <a:pt x="8207" y="1623"/>
                      <a:pt x="9683" y="1673"/>
                      <a:pt x="11061" y="1673"/>
                    </a:cubicBezTo>
                    <a:cubicBezTo>
                      <a:pt x="12439" y="1673"/>
                      <a:pt x="13917" y="1623"/>
                      <a:pt x="15491" y="1525"/>
                    </a:cubicBezTo>
                    <a:cubicBezTo>
                      <a:pt x="17065" y="1427"/>
                      <a:pt x="19035" y="1279"/>
                      <a:pt x="21397" y="1082"/>
                    </a:cubicBezTo>
                    <a:cubicBezTo>
                      <a:pt x="22183" y="1082"/>
                      <a:pt x="23611" y="984"/>
                      <a:pt x="25677" y="787"/>
                    </a:cubicBezTo>
                    <a:cubicBezTo>
                      <a:pt x="27745" y="590"/>
                      <a:pt x="29911" y="393"/>
                      <a:pt x="32173" y="196"/>
                    </a:cubicBezTo>
                    <a:cubicBezTo>
                      <a:pt x="34437" y="-1"/>
                      <a:pt x="36407" y="-50"/>
                      <a:pt x="38079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5" name="TextBox 1504">
                <a:extLst>
                  <a:ext uri="{FF2B5EF4-FFF2-40B4-BE49-F238E27FC236}">
                    <a16:creationId xmlns:a16="http://schemas.microsoft.com/office/drawing/2014/main" id="{4F0DD21A-DA4D-A43B-C259-ECC8973FC5CF}"/>
                  </a:ext>
                </a:extLst>
              </p:cNvPr>
              <p:cNvSpPr txBox="1"/>
              <p:nvPr/>
            </p:nvSpPr>
            <p:spPr>
              <a:xfrm>
                <a:off x="12401505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0" h="149212">
                    <a:moveTo>
                      <a:pt x="38080" y="49"/>
                    </a:moveTo>
                    <a:cubicBezTo>
                      <a:pt x="39752" y="147"/>
                      <a:pt x="40590" y="393"/>
                      <a:pt x="40590" y="787"/>
                    </a:cubicBezTo>
                    <a:cubicBezTo>
                      <a:pt x="40590" y="2362"/>
                      <a:pt x="40590" y="3543"/>
                      <a:pt x="40590" y="4330"/>
                    </a:cubicBezTo>
                    <a:cubicBezTo>
                      <a:pt x="40590" y="5118"/>
                      <a:pt x="40590" y="5757"/>
                      <a:pt x="40590" y="6249"/>
                    </a:cubicBezTo>
                    <a:cubicBezTo>
                      <a:pt x="40590" y="6742"/>
                      <a:pt x="40638" y="7283"/>
                      <a:pt x="40736" y="7873"/>
                    </a:cubicBezTo>
                    <a:cubicBezTo>
                      <a:pt x="40836" y="8464"/>
                      <a:pt x="40884" y="9448"/>
                      <a:pt x="40884" y="10826"/>
                    </a:cubicBezTo>
                    <a:cubicBezTo>
                      <a:pt x="41672" y="10433"/>
                      <a:pt x="43492" y="9645"/>
                      <a:pt x="46348" y="8464"/>
                    </a:cubicBezTo>
                    <a:cubicBezTo>
                      <a:pt x="49202" y="7283"/>
                      <a:pt x="52006" y="6200"/>
                      <a:pt x="54762" y="5216"/>
                    </a:cubicBezTo>
                    <a:cubicBezTo>
                      <a:pt x="58502" y="4035"/>
                      <a:pt x="62734" y="3100"/>
                      <a:pt x="67460" y="2411"/>
                    </a:cubicBezTo>
                    <a:cubicBezTo>
                      <a:pt x="72184" y="1722"/>
                      <a:pt x="76612" y="1279"/>
                      <a:pt x="80746" y="1082"/>
                    </a:cubicBezTo>
                    <a:cubicBezTo>
                      <a:pt x="84880" y="885"/>
                      <a:pt x="88374" y="836"/>
                      <a:pt x="91228" y="934"/>
                    </a:cubicBezTo>
                    <a:cubicBezTo>
                      <a:pt x="94084" y="1033"/>
                      <a:pt x="95510" y="1181"/>
                      <a:pt x="95510" y="1377"/>
                    </a:cubicBezTo>
                    <a:cubicBezTo>
                      <a:pt x="95510" y="8070"/>
                      <a:pt x="95462" y="13976"/>
                      <a:pt x="95362" y="19094"/>
                    </a:cubicBezTo>
                    <a:cubicBezTo>
                      <a:pt x="95264" y="24212"/>
                      <a:pt x="95216" y="28789"/>
                      <a:pt x="95216" y="32824"/>
                    </a:cubicBezTo>
                    <a:cubicBezTo>
                      <a:pt x="95216" y="36860"/>
                      <a:pt x="95216" y="40551"/>
                      <a:pt x="95216" y="43897"/>
                    </a:cubicBezTo>
                    <a:cubicBezTo>
                      <a:pt x="95216" y="47243"/>
                      <a:pt x="95314" y="50393"/>
                      <a:pt x="95510" y="53346"/>
                    </a:cubicBezTo>
                    <a:lnTo>
                      <a:pt x="92852" y="52460"/>
                    </a:lnTo>
                    <a:cubicBezTo>
                      <a:pt x="91868" y="52066"/>
                      <a:pt x="90836" y="51722"/>
                      <a:pt x="89752" y="51426"/>
                    </a:cubicBezTo>
                    <a:cubicBezTo>
                      <a:pt x="88670" y="51131"/>
                      <a:pt x="87636" y="50787"/>
                      <a:pt x="86652" y="50393"/>
                    </a:cubicBezTo>
                    <a:cubicBezTo>
                      <a:pt x="84290" y="49802"/>
                      <a:pt x="81878" y="49310"/>
                      <a:pt x="79418" y="48917"/>
                    </a:cubicBezTo>
                    <a:cubicBezTo>
                      <a:pt x="76958" y="48523"/>
                      <a:pt x="75628" y="48326"/>
                      <a:pt x="75432" y="48326"/>
                    </a:cubicBezTo>
                    <a:cubicBezTo>
                      <a:pt x="70116" y="47736"/>
                      <a:pt x="65244" y="47440"/>
                      <a:pt x="60816" y="47440"/>
                    </a:cubicBezTo>
                    <a:cubicBezTo>
                      <a:pt x="56386" y="47440"/>
                      <a:pt x="52548" y="48129"/>
                      <a:pt x="49300" y="49507"/>
                    </a:cubicBezTo>
                    <a:cubicBezTo>
                      <a:pt x="46052" y="50885"/>
                      <a:pt x="43542" y="53051"/>
                      <a:pt x="41770" y="56003"/>
                    </a:cubicBezTo>
                    <a:cubicBezTo>
                      <a:pt x="39998" y="58956"/>
                      <a:pt x="39212" y="63188"/>
                      <a:pt x="39408" y="68700"/>
                    </a:cubicBezTo>
                    <a:cubicBezTo>
                      <a:pt x="39606" y="75590"/>
                      <a:pt x="39802" y="82086"/>
                      <a:pt x="39998" y="88188"/>
                    </a:cubicBezTo>
                    <a:cubicBezTo>
                      <a:pt x="40196" y="94291"/>
                      <a:pt x="40294" y="100442"/>
                      <a:pt x="40294" y="106643"/>
                    </a:cubicBezTo>
                    <a:cubicBezTo>
                      <a:pt x="40294" y="112844"/>
                      <a:pt x="40344" y="119143"/>
                      <a:pt x="40442" y="125541"/>
                    </a:cubicBezTo>
                    <a:cubicBezTo>
                      <a:pt x="40540" y="131938"/>
                      <a:pt x="40590" y="138779"/>
                      <a:pt x="40590" y="146062"/>
                    </a:cubicBezTo>
                    <a:lnTo>
                      <a:pt x="40590" y="147243"/>
                    </a:lnTo>
                    <a:cubicBezTo>
                      <a:pt x="37242" y="148228"/>
                      <a:pt x="34192" y="148818"/>
                      <a:pt x="31436" y="149015"/>
                    </a:cubicBezTo>
                    <a:cubicBezTo>
                      <a:pt x="28680" y="149212"/>
                      <a:pt x="25826" y="149261"/>
                      <a:pt x="22872" y="149163"/>
                    </a:cubicBezTo>
                    <a:cubicBezTo>
                      <a:pt x="19920" y="149064"/>
                      <a:pt x="16722" y="148916"/>
                      <a:pt x="13276" y="148720"/>
                    </a:cubicBezTo>
                    <a:cubicBezTo>
                      <a:pt x="9832" y="148523"/>
                      <a:pt x="5746" y="148621"/>
                      <a:pt x="1022" y="149015"/>
                    </a:cubicBezTo>
                    <a:cubicBezTo>
                      <a:pt x="1022" y="124802"/>
                      <a:pt x="776" y="100590"/>
                      <a:pt x="284" y="76377"/>
                    </a:cubicBezTo>
                    <a:cubicBezTo>
                      <a:pt x="-208" y="52165"/>
                      <a:pt x="-60" y="27066"/>
                      <a:pt x="728" y="1082"/>
                    </a:cubicBezTo>
                    <a:cubicBezTo>
                      <a:pt x="3090" y="1279"/>
                      <a:pt x="5058" y="1427"/>
                      <a:pt x="6632" y="1525"/>
                    </a:cubicBezTo>
                    <a:cubicBezTo>
                      <a:pt x="8208" y="1623"/>
                      <a:pt x="9684" y="1673"/>
                      <a:pt x="11062" y="1673"/>
                    </a:cubicBezTo>
                    <a:cubicBezTo>
                      <a:pt x="12440" y="1673"/>
                      <a:pt x="13916" y="1623"/>
                      <a:pt x="15490" y="1525"/>
                    </a:cubicBezTo>
                    <a:cubicBezTo>
                      <a:pt x="17066" y="1427"/>
                      <a:pt x="19034" y="1279"/>
                      <a:pt x="21396" y="1082"/>
                    </a:cubicBezTo>
                    <a:cubicBezTo>
                      <a:pt x="22184" y="1082"/>
                      <a:pt x="23610" y="984"/>
                      <a:pt x="25678" y="787"/>
                    </a:cubicBezTo>
                    <a:cubicBezTo>
                      <a:pt x="27744" y="590"/>
                      <a:pt x="29910" y="393"/>
                      <a:pt x="32174" y="196"/>
                    </a:cubicBezTo>
                    <a:cubicBezTo>
                      <a:pt x="34438" y="-1"/>
                      <a:pt x="36406" y="-50"/>
                      <a:pt x="38080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4" name="TextBox 1503">
                <a:extLst>
                  <a:ext uri="{FF2B5EF4-FFF2-40B4-BE49-F238E27FC236}">
                    <a16:creationId xmlns:a16="http://schemas.microsoft.com/office/drawing/2014/main" id="{542FDE42-B3AA-E453-0338-0C827FB2BE94}"/>
                  </a:ext>
                </a:extLst>
              </p:cNvPr>
              <p:cNvSpPr txBox="1"/>
              <p:nvPr/>
            </p:nvSpPr>
            <p:spPr>
              <a:xfrm>
                <a:off x="14001532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1" h="149212">
                    <a:moveTo>
                      <a:pt x="38079" y="49"/>
                    </a:moveTo>
                    <a:cubicBezTo>
                      <a:pt x="39753" y="147"/>
                      <a:pt x="40589" y="393"/>
                      <a:pt x="40589" y="787"/>
                    </a:cubicBezTo>
                    <a:cubicBezTo>
                      <a:pt x="40589" y="2362"/>
                      <a:pt x="40589" y="3543"/>
                      <a:pt x="40589" y="4330"/>
                    </a:cubicBezTo>
                    <a:cubicBezTo>
                      <a:pt x="40589" y="5118"/>
                      <a:pt x="40589" y="5757"/>
                      <a:pt x="40589" y="6249"/>
                    </a:cubicBezTo>
                    <a:cubicBezTo>
                      <a:pt x="40589" y="6742"/>
                      <a:pt x="40639" y="7283"/>
                      <a:pt x="40737" y="7873"/>
                    </a:cubicBezTo>
                    <a:cubicBezTo>
                      <a:pt x="40835" y="8464"/>
                      <a:pt x="40885" y="9448"/>
                      <a:pt x="40885" y="10826"/>
                    </a:cubicBezTo>
                    <a:cubicBezTo>
                      <a:pt x="41671" y="10433"/>
                      <a:pt x="43493" y="9645"/>
                      <a:pt x="46347" y="8464"/>
                    </a:cubicBezTo>
                    <a:cubicBezTo>
                      <a:pt x="49201" y="7283"/>
                      <a:pt x="52007" y="6200"/>
                      <a:pt x="54763" y="5216"/>
                    </a:cubicBezTo>
                    <a:cubicBezTo>
                      <a:pt x="58503" y="4035"/>
                      <a:pt x="62735" y="3100"/>
                      <a:pt x="67459" y="2411"/>
                    </a:cubicBezTo>
                    <a:cubicBezTo>
                      <a:pt x="72183" y="1722"/>
                      <a:pt x="76613" y="1279"/>
                      <a:pt x="80747" y="1082"/>
                    </a:cubicBezTo>
                    <a:cubicBezTo>
                      <a:pt x="84881" y="885"/>
                      <a:pt x="88375" y="836"/>
                      <a:pt x="91229" y="934"/>
                    </a:cubicBezTo>
                    <a:cubicBezTo>
                      <a:pt x="94083" y="1033"/>
                      <a:pt x="95511" y="1181"/>
                      <a:pt x="95511" y="1377"/>
                    </a:cubicBezTo>
                    <a:cubicBezTo>
                      <a:pt x="95511" y="8070"/>
                      <a:pt x="95461" y="13976"/>
                      <a:pt x="95363" y="19094"/>
                    </a:cubicBezTo>
                    <a:cubicBezTo>
                      <a:pt x="95265" y="24212"/>
                      <a:pt x="95215" y="28789"/>
                      <a:pt x="95215" y="32824"/>
                    </a:cubicBezTo>
                    <a:cubicBezTo>
                      <a:pt x="95215" y="36860"/>
                      <a:pt x="95215" y="40551"/>
                      <a:pt x="95215" y="43897"/>
                    </a:cubicBezTo>
                    <a:cubicBezTo>
                      <a:pt x="95215" y="47243"/>
                      <a:pt x="95313" y="50393"/>
                      <a:pt x="95511" y="53346"/>
                    </a:cubicBezTo>
                    <a:lnTo>
                      <a:pt x="92853" y="52460"/>
                    </a:lnTo>
                    <a:cubicBezTo>
                      <a:pt x="91869" y="52066"/>
                      <a:pt x="90835" y="51722"/>
                      <a:pt x="89753" y="51426"/>
                    </a:cubicBezTo>
                    <a:cubicBezTo>
                      <a:pt x="88669" y="51131"/>
                      <a:pt x="87637" y="50787"/>
                      <a:pt x="86653" y="50393"/>
                    </a:cubicBezTo>
                    <a:cubicBezTo>
                      <a:pt x="84291" y="49802"/>
                      <a:pt x="81879" y="49310"/>
                      <a:pt x="79417" y="48917"/>
                    </a:cubicBezTo>
                    <a:cubicBezTo>
                      <a:pt x="76957" y="48523"/>
                      <a:pt x="75629" y="48326"/>
                      <a:pt x="75431" y="48326"/>
                    </a:cubicBezTo>
                    <a:cubicBezTo>
                      <a:pt x="70117" y="47736"/>
                      <a:pt x="65245" y="47440"/>
                      <a:pt x="60815" y="47440"/>
                    </a:cubicBezTo>
                    <a:cubicBezTo>
                      <a:pt x="56387" y="47440"/>
                      <a:pt x="52547" y="48129"/>
                      <a:pt x="49299" y="49507"/>
                    </a:cubicBezTo>
                    <a:cubicBezTo>
                      <a:pt x="46051" y="50885"/>
                      <a:pt x="43543" y="53051"/>
                      <a:pt x="41771" y="56003"/>
                    </a:cubicBezTo>
                    <a:cubicBezTo>
                      <a:pt x="39999" y="58956"/>
                      <a:pt x="39211" y="63188"/>
                      <a:pt x="39409" y="68700"/>
                    </a:cubicBezTo>
                    <a:cubicBezTo>
                      <a:pt x="39605" y="75590"/>
                      <a:pt x="39801" y="82086"/>
                      <a:pt x="39999" y="88188"/>
                    </a:cubicBezTo>
                    <a:cubicBezTo>
                      <a:pt x="40195" y="94291"/>
                      <a:pt x="40295" y="100442"/>
                      <a:pt x="40295" y="106643"/>
                    </a:cubicBezTo>
                    <a:cubicBezTo>
                      <a:pt x="40295" y="112844"/>
                      <a:pt x="40343" y="119143"/>
                      <a:pt x="40441" y="125541"/>
                    </a:cubicBezTo>
                    <a:cubicBezTo>
                      <a:pt x="40541" y="131938"/>
                      <a:pt x="40589" y="138779"/>
                      <a:pt x="40589" y="146062"/>
                    </a:cubicBezTo>
                    <a:lnTo>
                      <a:pt x="40589" y="147243"/>
                    </a:lnTo>
                    <a:cubicBezTo>
                      <a:pt x="37243" y="148228"/>
                      <a:pt x="34191" y="148818"/>
                      <a:pt x="31435" y="149015"/>
                    </a:cubicBezTo>
                    <a:cubicBezTo>
                      <a:pt x="28679" y="149212"/>
                      <a:pt x="25825" y="149261"/>
                      <a:pt x="22873" y="149163"/>
                    </a:cubicBezTo>
                    <a:cubicBezTo>
                      <a:pt x="19921" y="149064"/>
                      <a:pt x="16721" y="148916"/>
                      <a:pt x="13277" y="148720"/>
                    </a:cubicBezTo>
                    <a:cubicBezTo>
                      <a:pt x="9831" y="148523"/>
                      <a:pt x="5747" y="148621"/>
                      <a:pt x="1023" y="149015"/>
                    </a:cubicBezTo>
                    <a:cubicBezTo>
                      <a:pt x="1023" y="124802"/>
                      <a:pt x="777" y="100590"/>
                      <a:pt x="285" y="76377"/>
                    </a:cubicBezTo>
                    <a:cubicBezTo>
                      <a:pt x="-207" y="52165"/>
                      <a:pt x="-61" y="27066"/>
                      <a:pt x="727" y="1082"/>
                    </a:cubicBezTo>
                    <a:cubicBezTo>
                      <a:pt x="3089" y="1279"/>
                      <a:pt x="5057" y="1427"/>
                      <a:pt x="6633" y="1525"/>
                    </a:cubicBezTo>
                    <a:cubicBezTo>
                      <a:pt x="8207" y="1623"/>
                      <a:pt x="9683" y="1673"/>
                      <a:pt x="11061" y="1673"/>
                    </a:cubicBezTo>
                    <a:cubicBezTo>
                      <a:pt x="12439" y="1673"/>
                      <a:pt x="13917" y="1623"/>
                      <a:pt x="15491" y="1525"/>
                    </a:cubicBezTo>
                    <a:cubicBezTo>
                      <a:pt x="17065" y="1427"/>
                      <a:pt x="19035" y="1279"/>
                      <a:pt x="21397" y="1082"/>
                    </a:cubicBezTo>
                    <a:cubicBezTo>
                      <a:pt x="22183" y="1082"/>
                      <a:pt x="23611" y="984"/>
                      <a:pt x="25677" y="787"/>
                    </a:cubicBezTo>
                    <a:cubicBezTo>
                      <a:pt x="27745" y="590"/>
                      <a:pt x="29911" y="393"/>
                      <a:pt x="32173" y="196"/>
                    </a:cubicBezTo>
                    <a:cubicBezTo>
                      <a:pt x="34437" y="-1"/>
                      <a:pt x="36407" y="-50"/>
                      <a:pt x="38079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3" name="TextBox 1502">
                <a:extLst>
                  <a:ext uri="{FF2B5EF4-FFF2-40B4-BE49-F238E27FC236}">
                    <a16:creationId xmlns:a16="http://schemas.microsoft.com/office/drawing/2014/main" id="{97FC8816-14D4-109B-7D47-5F3FE4C7B7B6}"/>
                  </a:ext>
                </a:extLst>
              </p:cNvPr>
              <p:cNvSpPr txBox="1"/>
              <p:nvPr/>
            </p:nvSpPr>
            <p:spPr>
              <a:xfrm>
                <a:off x="11322101" y="869040"/>
                <a:ext cx="83740" cy="102486"/>
              </a:xfrm>
              <a:custGeom>
                <a:avLst/>
                <a:gdLst/>
                <a:ahLst/>
                <a:cxnLst/>
                <a:rect l="l" t="t" r="r" b="b"/>
                <a:pathLst>
                  <a:path w="121358" h="148524">
                    <a:moveTo>
                      <a:pt x="108072" y="0"/>
                    </a:moveTo>
                    <a:cubicBezTo>
                      <a:pt x="112796" y="0"/>
                      <a:pt x="117126" y="0"/>
                      <a:pt x="121064" y="0"/>
                    </a:cubicBezTo>
                    <a:lnTo>
                      <a:pt x="121358" y="0"/>
                    </a:lnTo>
                    <a:cubicBezTo>
                      <a:pt x="121358" y="197"/>
                      <a:pt x="121260" y="296"/>
                      <a:pt x="121064" y="296"/>
                    </a:cubicBezTo>
                    <a:cubicBezTo>
                      <a:pt x="117126" y="12500"/>
                      <a:pt x="112648" y="24853"/>
                      <a:pt x="107628" y="37353"/>
                    </a:cubicBezTo>
                    <a:cubicBezTo>
                      <a:pt x="102608" y="49853"/>
                      <a:pt x="99016" y="62500"/>
                      <a:pt x="96850" y="75295"/>
                    </a:cubicBezTo>
                    <a:cubicBezTo>
                      <a:pt x="99016" y="87106"/>
                      <a:pt x="102362" y="99311"/>
                      <a:pt x="106890" y="111910"/>
                    </a:cubicBezTo>
                    <a:cubicBezTo>
                      <a:pt x="111418" y="124508"/>
                      <a:pt x="115060" y="136516"/>
                      <a:pt x="117816" y="147933"/>
                    </a:cubicBezTo>
                    <a:cubicBezTo>
                      <a:pt x="116832" y="147736"/>
                      <a:pt x="115946" y="147638"/>
                      <a:pt x="115158" y="147638"/>
                    </a:cubicBezTo>
                    <a:cubicBezTo>
                      <a:pt x="114370" y="147638"/>
                      <a:pt x="113484" y="147638"/>
                      <a:pt x="112500" y="147638"/>
                    </a:cubicBezTo>
                    <a:cubicBezTo>
                      <a:pt x="110334" y="147638"/>
                      <a:pt x="107972" y="147687"/>
                      <a:pt x="105414" y="147785"/>
                    </a:cubicBezTo>
                    <a:cubicBezTo>
                      <a:pt x="102854" y="147884"/>
                      <a:pt x="100394" y="147933"/>
                      <a:pt x="98032" y="147933"/>
                    </a:cubicBezTo>
                    <a:cubicBezTo>
                      <a:pt x="97244" y="147933"/>
                      <a:pt x="95718" y="147933"/>
                      <a:pt x="93456" y="147933"/>
                    </a:cubicBezTo>
                    <a:cubicBezTo>
                      <a:pt x="91192" y="147933"/>
                      <a:pt x="88830" y="147884"/>
                      <a:pt x="86368" y="147785"/>
                    </a:cubicBezTo>
                    <a:cubicBezTo>
                      <a:pt x="83908" y="147687"/>
                      <a:pt x="81546" y="147589"/>
                      <a:pt x="79282" y="147490"/>
                    </a:cubicBezTo>
                    <a:cubicBezTo>
                      <a:pt x="77018" y="147392"/>
                      <a:pt x="75590" y="147244"/>
                      <a:pt x="75000" y="147047"/>
                    </a:cubicBezTo>
                    <a:lnTo>
                      <a:pt x="74706" y="147047"/>
                    </a:lnTo>
                    <a:cubicBezTo>
                      <a:pt x="73130" y="143701"/>
                      <a:pt x="71802" y="140010"/>
                      <a:pt x="70718" y="135974"/>
                    </a:cubicBezTo>
                    <a:cubicBezTo>
                      <a:pt x="69636" y="131939"/>
                      <a:pt x="68602" y="127854"/>
                      <a:pt x="67618" y="123721"/>
                    </a:cubicBezTo>
                    <a:cubicBezTo>
                      <a:pt x="66634" y="119587"/>
                      <a:pt x="65600" y="115502"/>
                      <a:pt x="64518" y="111467"/>
                    </a:cubicBezTo>
                    <a:cubicBezTo>
                      <a:pt x="63436" y="107431"/>
                      <a:pt x="62106" y="103740"/>
                      <a:pt x="60532" y="100394"/>
                    </a:cubicBezTo>
                    <a:lnTo>
                      <a:pt x="60532" y="100099"/>
                    </a:lnTo>
                    <a:cubicBezTo>
                      <a:pt x="56988" y="107973"/>
                      <a:pt x="54332" y="116191"/>
                      <a:pt x="52560" y="124754"/>
                    </a:cubicBezTo>
                    <a:cubicBezTo>
                      <a:pt x="50788" y="133317"/>
                      <a:pt x="48228" y="141142"/>
                      <a:pt x="44882" y="148228"/>
                    </a:cubicBezTo>
                    <a:cubicBezTo>
                      <a:pt x="44094" y="148228"/>
                      <a:pt x="42716" y="148228"/>
                      <a:pt x="40748" y="148228"/>
                    </a:cubicBezTo>
                    <a:cubicBezTo>
                      <a:pt x="38780" y="148228"/>
                      <a:pt x="36614" y="148278"/>
                      <a:pt x="34252" y="148376"/>
                    </a:cubicBezTo>
                    <a:cubicBezTo>
                      <a:pt x="31890" y="148474"/>
                      <a:pt x="29676" y="148524"/>
                      <a:pt x="27608" y="148524"/>
                    </a:cubicBezTo>
                    <a:cubicBezTo>
                      <a:pt x="25542" y="148524"/>
                      <a:pt x="24114" y="148524"/>
                      <a:pt x="23328" y="148524"/>
                    </a:cubicBezTo>
                    <a:cubicBezTo>
                      <a:pt x="20178" y="148524"/>
                      <a:pt x="16486" y="148474"/>
                      <a:pt x="12254" y="148376"/>
                    </a:cubicBezTo>
                    <a:cubicBezTo>
                      <a:pt x="8022" y="148278"/>
                      <a:pt x="4626" y="147736"/>
                      <a:pt x="2068" y="146752"/>
                    </a:cubicBezTo>
                    <a:cubicBezTo>
                      <a:pt x="3446" y="141634"/>
                      <a:pt x="5168" y="136073"/>
                      <a:pt x="7234" y="130069"/>
                    </a:cubicBezTo>
                    <a:cubicBezTo>
                      <a:pt x="9302" y="124065"/>
                      <a:pt x="11418" y="117963"/>
                      <a:pt x="13584" y="111762"/>
                    </a:cubicBezTo>
                    <a:cubicBezTo>
                      <a:pt x="15748" y="105561"/>
                      <a:pt x="17816" y="99311"/>
                      <a:pt x="19784" y="93012"/>
                    </a:cubicBezTo>
                    <a:cubicBezTo>
                      <a:pt x="21752" y="86713"/>
                      <a:pt x="23426" y="80709"/>
                      <a:pt x="24804" y="75000"/>
                    </a:cubicBezTo>
                    <a:cubicBezTo>
                      <a:pt x="22442" y="62795"/>
                      <a:pt x="18848" y="50394"/>
                      <a:pt x="14026" y="37795"/>
                    </a:cubicBezTo>
                    <a:cubicBezTo>
                      <a:pt x="9204" y="25197"/>
                      <a:pt x="4528" y="12992"/>
                      <a:pt x="0" y="1181"/>
                    </a:cubicBezTo>
                    <a:cubicBezTo>
                      <a:pt x="8858" y="591"/>
                      <a:pt x="15748" y="296"/>
                      <a:pt x="20670" y="296"/>
                    </a:cubicBezTo>
                    <a:cubicBezTo>
                      <a:pt x="22442" y="296"/>
                      <a:pt x="24754" y="296"/>
                      <a:pt x="27608" y="296"/>
                    </a:cubicBezTo>
                    <a:cubicBezTo>
                      <a:pt x="30464" y="296"/>
                      <a:pt x="33220" y="296"/>
                      <a:pt x="35876" y="296"/>
                    </a:cubicBezTo>
                    <a:cubicBezTo>
                      <a:pt x="38534" y="296"/>
                      <a:pt x="40846" y="394"/>
                      <a:pt x="42816" y="591"/>
                    </a:cubicBezTo>
                    <a:cubicBezTo>
                      <a:pt x="44784" y="788"/>
                      <a:pt x="45866" y="985"/>
                      <a:pt x="46064" y="1181"/>
                    </a:cubicBezTo>
                    <a:cubicBezTo>
                      <a:pt x="46850" y="4134"/>
                      <a:pt x="47884" y="7924"/>
                      <a:pt x="49164" y="12549"/>
                    </a:cubicBezTo>
                    <a:cubicBezTo>
                      <a:pt x="50444" y="17175"/>
                      <a:pt x="51722" y="21900"/>
                      <a:pt x="53002" y="26723"/>
                    </a:cubicBezTo>
                    <a:cubicBezTo>
                      <a:pt x="54282" y="31546"/>
                      <a:pt x="55512" y="36221"/>
                      <a:pt x="56694" y="40748"/>
                    </a:cubicBezTo>
                    <a:cubicBezTo>
                      <a:pt x="57874" y="45276"/>
                      <a:pt x="58958" y="48819"/>
                      <a:pt x="59942" y="51378"/>
                    </a:cubicBezTo>
                    <a:cubicBezTo>
                      <a:pt x="61122" y="48622"/>
                      <a:pt x="62352" y="45030"/>
                      <a:pt x="63632" y="40601"/>
                    </a:cubicBezTo>
                    <a:cubicBezTo>
                      <a:pt x="64912" y="36171"/>
                      <a:pt x="66192" y="31496"/>
                      <a:pt x="67470" y="26575"/>
                    </a:cubicBezTo>
                    <a:cubicBezTo>
                      <a:pt x="68750" y="21654"/>
                      <a:pt x="69932" y="16880"/>
                      <a:pt x="71014" y="12254"/>
                    </a:cubicBezTo>
                    <a:cubicBezTo>
                      <a:pt x="72096" y="7628"/>
                      <a:pt x="73130" y="3839"/>
                      <a:pt x="74114" y="886"/>
                    </a:cubicBezTo>
                    <a:cubicBezTo>
                      <a:pt x="75886" y="689"/>
                      <a:pt x="78592" y="542"/>
                      <a:pt x="82234" y="443"/>
                    </a:cubicBezTo>
                    <a:cubicBezTo>
                      <a:pt x="85876" y="345"/>
                      <a:pt x="89912" y="246"/>
                      <a:pt x="94340" y="148"/>
                    </a:cubicBezTo>
                    <a:cubicBezTo>
                      <a:pt x="98770" y="50"/>
                      <a:pt x="103346" y="0"/>
                      <a:pt x="10807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2" name="TextBox 1501">
                <a:extLst>
                  <a:ext uri="{FF2B5EF4-FFF2-40B4-BE49-F238E27FC236}">
                    <a16:creationId xmlns:a16="http://schemas.microsoft.com/office/drawing/2014/main" id="{A3AD4A35-49F3-A01E-EA96-772532E171BA}"/>
                  </a:ext>
                </a:extLst>
              </p:cNvPr>
              <p:cNvSpPr txBox="1"/>
              <p:nvPr/>
            </p:nvSpPr>
            <p:spPr>
              <a:xfrm>
                <a:off x="8837407" y="869059"/>
                <a:ext cx="83849" cy="143080"/>
              </a:xfrm>
              <a:custGeom>
                <a:avLst/>
                <a:gdLst/>
                <a:ahLst/>
                <a:cxnLst/>
                <a:rect l="l" t="t" r="r" b="b"/>
                <a:pathLst>
                  <a:path w="121515" h="207354">
                    <a:moveTo>
                      <a:pt x="100098" y="120"/>
                    </a:moveTo>
                    <a:cubicBezTo>
                      <a:pt x="106790" y="415"/>
                      <a:pt x="113484" y="563"/>
                      <a:pt x="120176" y="563"/>
                    </a:cubicBezTo>
                    <a:cubicBezTo>
                      <a:pt x="120964" y="25169"/>
                      <a:pt x="121406" y="50907"/>
                      <a:pt x="121504" y="77777"/>
                    </a:cubicBezTo>
                    <a:cubicBezTo>
                      <a:pt x="121604" y="104647"/>
                      <a:pt x="121062" y="132256"/>
                      <a:pt x="119880" y="160602"/>
                    </a:cubicBezTo>
                    <a:cubicBezTo>
                      <a:pt x="119684" y="165326"/>
                      <a:pt x="119684" y="170001"/>
                      <a:pt x="119880" y="174627"/>
                    </a:cubicBezTo>
                    <a:cubicBezTo>
                      <a:pt x="120078" y="179253"/>
                      <a:pt x="119192" y="183141"/>
                      <a:pt x="117224" y="186291"/>
                    </a:cubicBezTo>
                    <a:cubicBezTo>
                      <a:pt x="114468" y="190622"/>
                      <a:pt x="111662" y="194066"/>
                      <a:pt x="108808" y="196625"/>
                    </a:cubicBezTo>
                    <a:cubicBezTo>
                      <a:pt x="105954" y="199184"/>
                      <a:pt x="103148" y="201202"/>
                      <a:pt x="100392" y="202679"/>
                    </a:cubicBezTo>
                    <a:cubicBezTo>
                      <a:pt x="97636" y="204155"/>
                      <a:pt x="94880" y="205188"/>
                      <a:pt x="92124" y="205779"/>
                    </a:cubicBezTo>
                    <a:cubicBezTo>
                      <a:pt x="89368" y="206370"/>
                      <a:pt x="86810" y="206763"/>
                      <a:pt x="84448" y="206960"/>
                    </a:cubicBezTo>
                    <a:cubicBezTo>
                      <a:pt x="82480" y="207354"/>
                      <a:pt x="78936" y="207452"/>
                      <a:pt x="73818" y="207255"/>
                    </a:cubicBezTo>
                    <a:cubicBezTo>
                      <a:pt x="68700" y="207059"/>
                      <a:pt x="62106" y="206960"/>
                      <a:pt x="54034" y="206960"/>
                    </a:cubicBezTo>
                    <a:cubicBezTo>
                      <a:pt x="44782" y="206960"/>
                      <a:pt x="36514" y="204992"/>
                      <a:pt x="29232" y="201055"/>
                    </a:cubicBezTo>
                    <a:cubicBezTo>
                      <a:pt x="21948" y="197118"/>
                      <a:pt x="16042" y="191803"/>
                      <a:pt x="11514" y="185110"/>
                    </a:cubicBezTo>
                    <a:cubicBezTo>
                      <a:pt x="10728" y="183732"/>
                      <a:pt x="9990" y="181911"/>
                      <a:pt x="9300" y="179647"/>
                    </a:cubicBezTo>
                    <a:cubicBezTo>
                      <a:pt x="8612" y="177383"/>
                      <a:pt x="8020" y="175070"/>
                      <a:pt x="7528" y="172708"/>
                    </a:cubicBezTo>
                    <a:cubicBezTo>
                      <a:pt x="7036" y="170346"/>
                      <a:pt x="6742" y="168082"/>
                      <a:pt x="6642" y="165917"/>
                    </a:cubicBezTo>
                    <a:cubicBezTo>
                      <a:pt x="6544" y="163751"/>
                      <a:pt x="6594" y="161881"/>
                      <a:pt x="6790" y="160307"/>
                    </a:cubicBezTo>
                    <a:cubicBezTo>
                      <a:pt x="8758" y="159519"/>
                      <a:pt x="11416" y="158978"/>
                      <a:pt x="14762" y="158683"/>
                    </a:cubicBezTo>
                    <a:cubicBezTo>
                      <a:pt x="18110" y="158387"/>
                      <a:pt x="21604" y="158289"/>
                      <a:pt x="25246" y="158387"/>
                    </a:cubicBezTo>
                    <a:cubicBezTo>
                      <a:pt x="28886" y="158486"/>
                      <a:pt x="32430" y="158683"/>
                      <a:pt x="35874" y="158978"/>
                    </a:cubicBezTo>
                    <a:cubicBezTo>
                      <a:pt x="39320" y="159273"/>
                      <a:pt x="42224" y="159618"/>
                      <a:pt x="44586" y="160011"/>
                    </a:cubicBezTo>
                    <a:cubicBezTo>
                      <a:pt x="44586" y="165129"/>
                      <a:pt x="46210" y="169214"/>
                      <a:pt x="49458" y="172265"/>
                    </a:cubicBezTo>
                    <a:cubicBezTo>
                      <a:pt x="52706" y="175316"/>
                      <a:pt x="56348" y="177039"/>
                      <a:pt x="60382" y="177433"/>
                    </a:cubicBezTo>
                    <a:cubicBezTo>
                      <a:pt x="64418" y="177826"/>
                      <a:pt x="68356" y="176842"/>
                      <a:pt x="72194" y="174480"/>
                    </a:cubicBezTo>
                    <a:cubicBezTo>
                      <a:pt x="76032" y="172118"/>
                      <a:pt x="78542" y="168181"/>
                      <a:pt x="79724" y="162669"/>
                    </a:cubicBezTo>
                    <a:cubicBezTo>
                      <a:pt x="79920" y="160700"/>
                      <a:pt x="80116" y="158683"/>
                      <a:pt x="80314" y="156616"/>
                    </a:cubicBezTo>
                    <a:cubicBezTo>
                      <a:pt x="80510" y="154549"/>
                      <a:pt x="80510" y="152728"/>
                      <a:pt x="80314" y="151153"/>
                    </a:cubicBezTo>
                    <a:cubicBezTo>
                      <a:pt x="79920" y="147807"/>
                      <a:pt x="79920" y="144362"/>
                      <a:pt x="80314" y="140818"/>
                    </a:cubicBezTo>
                    <a:cubicBezTo>
                      <a:pt x="78346" y="142984"/>
                      <a:pt x="76032" y="144559"/>
                      <a:pt x="73374" y="145543"/>
                    </a:cubicBezTo>
                    <a:cubicBezTo>
                      <a:pt x="70718" y="146527"/>
                      <a:pt x="67864" y="147216"/>
                      <a:pt x="64812" y="147610"/>
                    </a:cubicBezTo>
                    <a:cubicBezTo>
                      <a:pt x="61760" y="148004"/>
                      <a:pt x="58660" y="148200"/>
                      <a:pt x="55510" y="148200"/>
                    </a:cubicBezTo>
                    <a:cubicBezTo>
                      <a:pt x="52362" y="148200"/>
                      <a:pt x="49408" y="148299"/>
                      <a:pt x="46652" y="148496"/>
                    </a:cubicBezTo>
                    <a:cubicBezTo>
                      <a:pt x="42912" y="148496"/>
                      <a:pt x="39122" y="148200"/>
                      <a:pt x="35284" y="147610"/>
                    </a:cubicBezTo>
                    <a:cubicBezTo>
                      <a:pt x="31446" y="147019"/>
                      <a:pt x="27804" y="146035"/>
                      <a:pt x="24360" y="144657"/>
                    </a:cubicBezTo>
                    <a:cubicBezTo>
                      <a:pt x="20914" y="143279"/>
                      <a:pt x="17814" y="141409"/>
                      <a:pt x="15058" y="139047"/>
                    </a:cubicBezTo>
                    <a:cubicBezTo>
                      <a:pt x="12302" y="136685"/>
                      <a:pt x="10038" y="133633"/>
                      <a:pt x="8266" y="129893"/>
                    </a:cubicBezTo>
                    <a:cubicBezTo>
                      <a:pt x="5510" y="124578"/>
                      <a:pt x="3542" y="119017"/>
                      <a:pt x="2362" y="113210"/>
                    </a:cubicBezTo>
                    <a:cubicBezTo>
                      <a:pt x="1180" y="107403"/>
                      <a:pt x="392" y="101448"/>
                      <a:pt x="0" y="95346"/>
                    </a:cubicBezTo>
                    <a:cubicBezTo>
                      <a:pt x="0" y="86094"/>
                      <a:pt x="196" y="76153"/>
                      <a:pt x="590" y="65523"/>
                    </a:cubicBezTo>
                    <a:cubicBezTo>
                      <a:pt x="984" y="54893"/>
                      <a:pt x="2706" y="44903"/>
                      <a:pt x="5756" y="35553"/>
                    </a:cubicBezTo>
                    <a:cubicBezTo>
                      <a:pt x="8808" y="26203"/>
                      <a:pt x="13680" y="18329"/>
                      <a:pt x="20374" y="11931"/>
                    </a:cubicBezTo>
                    <a:cubicBezTo>
                      <a:pt x="27066" y="5533"/>
                      <a:pt x="36712" y="1941"/>
                      <a:pt x="49310" y="1153"/>
                    </a:cubicBezTo>
                    <a:cubicBezTo>
                      <a:pt x="55610" y="760"/>
                      <a:pt x="61466" y="1596"/>
                      <a:pt x="66878" y="3663"/>
                    </a:cubicBezTo>
                    <a:cubicBezTo>
                      <a:pt x="72292" y="5730"/>
                      <a:pt x="76180" y="9520"/>
                      <a:pt x="78542" y="15031"/>
                    </a:cubicBezTo>
                    <a:cubicBezTo>
                      <a:pt x="79330" y="15425"/>
                      <a:pt x="79772" y="15081"/>
                      <a:pt x="79870" y="13998"/>
                    </a:cubicBezTo>
                    <a:cubicBezTo>
                      <a:pt x="79970" y="12915"/>
                      <a:pt x="79970" y="11537"/>
                      <a:pt x="79870" y="9864"/>
                    </a:cubicBezTo>
                    <a:cubicBezTo>
                      <a:pt x="79772" y="8191"/>
                      <a:pt x="79674" y="6518"/>
                      <a:pt x="79576" y="4844"/>
                    </a:cubicBezTo>
                    <a:cubicBezTo>
                      <a:pt x="79478" y="3171"/>
                      <a:pt x="79724" y="1842"/>
                      <a:pt x="80314" y="858"/>
                    </a:cubicBezTo>
                    <a:cubicBezTo>
                      <a:pt x="86810" y="71"/>
                      <a:pt x="93404" y="-175"/>
                      <a:pt x="100098" y="120"/>
                    </a:cubicBezTo>
                    <a:close/>
                    <a:moveTo>
                      <a:pt x="63188" y="37472"/>
                    </a:moveTo>
                    <a:cubicBezTo>
                      <a:pt x="60038" y="37079"/>
                      <a:pt x="56938" y="37325"/>
                      <a:pt x="53886" y="38210"/>
                    </a:cubicBezTo>
                    <a:cubicBezTo>
                      <a:pt x="50836" y="39096"/>
                      <a:pt x="48128" y="40523"/>
                      <a:pt x="45766" y="42492"/>
                    </a:cubicBezTo>
                    <a:cubicBezTo>
                      <a:pt x="42814" y="45838"/>
                      <a:pt x="40304" y="49529"/>
                      <a:pt x="38238" y="53565"/>
                    </a:cubicBezTo>
                    <a:cubicBezTo>
                      <a:pt x="36170" y="57600"/>
                      <a:pt x="34744" y="61882"/>
                      <a:pt x="33956" y="66409"/>
                    </a:cubicBezTo>
                    <a:cubicBezTo>
                      <a:pt x="33562" y="68378"/>
                      <a:pt x="33366" y="70297"/>
                      <a:pt x="33366" y="72167"/>
                    </a:cubicBezTo>
                    <a:cubicBezTo>
                      <a:pt x="33366" y="74037"/>
                      <a:pt x="33366" y="75956"/>
                      <a:pt x="33366" y="77925"/>
                    </a:cubicBezTo>
                    <a:lnTo>
                      <a:pt x="33366" y="80582"/>
                    </a:lnTo>
                    <a:cubicBezTo>
                      <a:pt x="33366" y="90622"/>
                      <a:pt x="36318" y="99185"/>
                      <a:pt x="42224" y="106271"/>
                    </a:cubicBezTo>
                    <a:cubicBezTo>
                      <a:pt x="45766" y="110602"/>
                      <a:pt x="50492" y="113210"/>
                      <a:pt x="56396" y="114096"/>
                    </a:cubicBezTo>
                    <a:cubicBezTo>
                      <a:pt x="62302" y="114982"/>
                      <a:pt x="67814" y="114637"/>
                      <a:pt x="72932" y="113063"/>
                    </a:cubicBezTo>
                    <a:cubicBezTo>
                      <a:pt x="74704" y="112472"/>
                      <a:pt x="76082" y="111537"/>
                      <a:pt x="77066" y="110258"/>
                    </a:cubicBezTo>
                    <a:cubicBezTo>
                      <a:pt x="78050" y="108978"/>
                      <a:pt x="78838" y="107502"/>
                      <a:pt x="79428" y="105828"/>
                    </a:cubicBezTo>
                    <a:cubicBezTo>
                      <a:pt x="80018" y="104155"/>
                      <a:pt x="80462" y="102384"/>
                      <a:pt x="80756" y="100513"/>
                    </a:cubicBezTo>
                    <a:cubicBezTo>
                      <a:pt x="81052" y="98643"/>
                      <a:pt x="81298" y="96823"/>
                      <a:pt x="81494" y="95051"/>
                    </a:cubicBezTo>
                    <a:cubicBezTo>
                      <a:pt x="81494" y="87177"/>
                      <a:pt x="81348" y="79155"/>
                      <a:pt x="81052" y="70986"/>
                    </a:cubicBezTo>
                    <a:cubicBezTo>
                      <a:pt x="80756" y="62817"/>
                      <a:pt x="79624" y="54992"/>
                      <a:pt x="77656" y="47512"/>
                    </a:cubicBezTo>
                    <a:cubicBezTo>
                      <a:pt x="76476" y="44559"/>
                      <a:pt x="74556" y="42246"/>
                      <a:pt x="71898" y="40573"/>
                    </a:cubicBezTo>
                    <a:cubicBezTo>
                      <a:pt x="69242" y="38899"/>
                      <a:pt x="66338" y="37866"/>
                      <a:pt x="63188" y="3747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1" name="TextBox 1500">
                <a:extLst>
                  <a:ext uri="{FF2B5EF4-FFF2-40B4-BE49-F238E27FC236}">
                    <a16:creationId xmlns:a16="http://schemas.microsoft.com/office/drawing/2014/main" id="{BCD77C44-78DA-0684-40DA-4A9246847B1E}"/>
                  </a:ext>
                </a:extLst>
              </p:cNvPr>
              <p:cNvSpPr txBox="1"/>
              <p:nvPr/>
            </p:nvSpPr>
            <p:spPr>
              <a:xfrm>
                <a:off x="9702180" y="869060"/>
                <a:ext cx="83456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46" h="209249">
                    <a:moveTo>
                      <a:pt x="20552" y="120"/>
                    </a:moveTo>
                    <a:cubicBezTo>
                      <a:pt x="27836" y="-175"/>
                      <a:pt x="34430" y="71"/>
                      <a:pt x="40336" y="858"/>
                    </a:cubicBezTo>
                    <a:cubicBezTo>
                      <a:pt x="40532" y="1252"/>
                      <a:pt x="40630" y="1941"/>
                      <a:pt x="40630" y="2925"/>
                    </a:cubicBezTo>
                    <a:cubicBezTo>
                      <a:pt x="40630" y="4894"/>
                      <a:pt x="40680" y="6468"/>
                      <a:pt x="40778" y="7649"/>
                    </a:cubicBezTo>
                    <a:cubicBezTo>
                      <a:pt x="40878" y="8831"/>
                      <a:pt x="40926" y="10504"/>
                      <a:pt x="40926" y="12669"/>
                    </a:cubicBezTo>
                    <a:cubicBezTo>
                      <a:pt x="41320" y="13653"/>
                      <a:pt x="41762" y="14392"/>
                      <a:pt x="42256" y="14884"/>
                    </a:cubicBezTo>
                    <a:cubicBezTo>
                      <a:pt x="42748" y="15376"/>
                      <a:pt x="43288" y="15031"/>
                      <a:pt x="43880" y="13850"/>
                    </a:cubicBezTo>
                    <a:cubicBezTo>
                      <a:pt x="46832" y="7945"/>
                      <a:pt x="50768" y="4155"/>
                      <a:pt x="55690" y="2482"/>
                    </a:cubicBezTo>
                    <a:cubicBezTo>
                      <a:pt x="60612" y="809"/>
                      <a:pt x="65828" y="366"/>
                      <a:pt x="71340" y="1153"/>
                    </a:cubicBezTo>
                    <a:cubicBezTo>
                      <a:pt x="82560" y="1941"/>
                      <a:pt x="91418" y="4844"/>
                      <a:pt x="97914" y="9864"/>
                    </a:cubicBezTo>
                    <a:cubicBezTo>
                      <a:pt x="104410" y="14884"/>
                      <a:pt x="109282" y="21281"/>
                      <a:pt x="112530" y="29057"/>
                    </a:cubicBezTo>
                    <a:cubicBezTo>
                      <a:pt x="115778" y="36832"/>
                      <a:pt x="117894" y="45543"/>
                      <a:pt x="118878" y="55189"/>
                    </a:cubicBezTo>
                    <a:cubicBezTo>
                      <a:pt x="119864" y="64834"/>
                      <a:pt x="120552" y="74578"/>
                      <a:pt x="120946" y="84421"/>
                    </a:cubicBezTo>
                    <a:cubicBezTo>
                      <a:pt x="120946" y="91311"/>
                      <a:pt x="120502" y="98004"/>
                      <a:pt x="119618" y="104500"/>
                    </a:cubicBezTo>
                    <a:cubicBezTo>
                      <a:pt x="118732" y="110996"/>
                      <a:pt x="117354" y="116950"/>
                      <a:pt x="115484" y="122364"/>
                    </a:cubicBezTo>
                    <a:cubicBezTo>
                      <a:pt x="113614" y="127777"/>
                      <a:pt x="111152" y="132403"/>
                      <a:pt x="108102" y="136242"/>
                    </a:cubicBezTo>
                    <a:cubicBezTo>
                      <a:pt x="105050" y="140080"/>
                      <a:pt x="101360" y="142787"/>
                      <a:pt x="97028" y="144362"/>
                    </a:cubicBezTo>
                    <a:cubicBezTo>
                      <a:pt x="91714" y="146330"/>
                      <a:pt x="85858" y="147561"/>
                      <a:pt x="79460" y="148053"/>
                    </a:cubicBezTo>
                    <a:cubicBezTo>
                      <a:pt x="73062" y="148545"/>
                      <a:pt x="67008" y="148545"/>
                      <a:pt x="61300" y="148053"/>
                    </a:cubicBezTo>
                    <a:cubicBezTo>
                      <a:pt x="55592" y="147561"/>
                      <a:pt x="50768" y="146626"/>
                      <a:pt x="46832" y="145248"/>
                    </a:cubicBezTo>
                    <a:cubicBezTo>
                      <a:pt x="42894" y="143870"/>
                      <a:pt x="40730" y="142295"/>
                      <a:pt x="40336" y="140523"/>
                    </a:cubicBezTo>
                    <a:cubicBezTo>
                      <a:pt x="40532" y="149775"/>
                      <a:pt x="40630" y="157255"/>
                      <a:pt x="40630" y="162964"/>
                    </a:cubicBezTo>
                    <a:cubicBezTo>
                      <a:pt x="40630" y="168673"/>
                      <a:pt x="40630" y="173250"/>
                      <a:pt x="40630" y="176694"/>
                    </a:cubicBezTo>
                    <a:cubicBezTo>
                      <a:pt x="40630" y="180139"/>
                      <a:pt x="40582" y="182797"/>
                      <a:pt x="40484" y="184667"/>
                    </a:cubicBezTo>
                    <a:cubicBezTo>
                      <a:pt x="40384" y="186537"/>
                      <a:pt x="40286" y="188309"/>
                      <a:pt x="40188" y="189982"/>
                    </a:cubicBezTo>
                    <a:cubicBezTo>
                      <a:pt x="40090" y="191655"/>
                      <a:pt x="39992" y="193525"/>
                      <a:pt x="39892" y="195592"/>
                    </a:cubicBezTo>
                    <a:cubicBezTo>
                      <a:pt x="39794" y="197659"/>
                      <a:pt x="39646" y="200661"/>
                      <a:pt x="39450" y="204598"/>
                    </a:cubicBezTo>
                    <a:lnTo>
                      <a:pt x="39450" y="207846"/>
                    </a:lnTo>
                    <a:cubicBezTo>
                      <a:pt x="39450" y="208043"/>
                      <a:pt x="38122" y="208289"/>
                      <a:pt x="35464" y="208584"/>
                    </a:cubicBezTo>
                    <a:cubicBezTo>
                      <a:pt x="32806" y="208879"/>
                      <a:pt x="29558" y="209076"/>
                      <a:pt x="25720" y="209175"/>
                    </a:cubicBezTo>
                    <a:cubicBezTo>
                      <a:pt x="21882" y="209273"/>
                      <a:pt x="17796" y="209273"/>
                      <a:pt x="13466" y="209175"/>
                    </a:cubicBezTo>
                    <a:cubicBezTo>
                      <a:pt x="9136" y="209076"/>
                      <a:pt x="5394" y="208732"/>
                      <a:pt x="2246" y="208141"/>
                    </a:cubicBezTo>
                    <a:lnTo>
                      <a:pt x="2246" y="188653"/>
                    </a:lnTo>
                    <a:cubicBezTo>
                      <a:pt x="2246" y="172314"/>
                      <a:pt x="2048" y="155976"/>
                      <a:pt x="1654" y="139637"/>
                    </a:cubicBezTo>
                    <a:cubicBezTo>
                      <a:pt x="1262" y="123299"/>
                      <a:pt x="916" y="107206"/>
                      <a:pt x="622" y="91360"/>
                    </a:cubicBezTo>
                    <a:cubicBezTo>
                      <a:pt x="326" y="75513"/>
                      <a:pt x="130" y="59962"/>
                      <a:pt x="30" y="44706"/>
                    </a:cubicBezTo>
                    <a:cubicBezTo>
                      <a:pt x="-68" y="29451"/>
                      <a:pt x="80" y="14736"/>
                      <a:pt x="474" y="563"/>
                    </a:cubicBezTo>
                    <a:cubicBezTo>
                      <a:pt x="6576" y="563"/>
                      <a:pt x="13268" y="415"/>
                      <a:pt x="20552" y="120"/>
                    </a:cubicBezTo>
                    <a:close/>
                    <a:moveTo>
                      <a:pt x="60414" y="37472"/>
                    </a:moveTo>
                    <a:cubicBezTo>
                      <a:pt x="55296" y="37472"/>
                      <a:pt x="51360" y="38555"/>
                      <a:pt x="48604" y="40720"/>
                    </a:cubicBezTo>
                    <a:cubicBezTo>
                      <a:pt x="45848" y="42886"/>
                      <a:pt x="43732" y="45838"/>
                      <a:pt x="42256" y="49578"/>
                    </a:cubicBezTo>
                    <a:cubicBezTo>
                      <a:pt x="40778" y="53319"/>
                      <a:pt x="39892" y="57846"/>
                      <a:pt x="39598" y="63161"/>
                    </a:cubicBezTo>
                    <a:cubicBezTo>
                      <a:pt x="39302" y="68476"/>
                      <a:pt x="39154" y="74185"/>
                      <a:pt x="39154" y="80287"/>
                    </a:cubicBezTo>
                    <a:cubicBezTo>
                      <a:pt x="39154" y="87964"/>
                      <a:pt x="39302" y="94017"/>
                      <a:pt x="39598" y="98447"/>
                    </a:cubicBezTo>
                    <a:cubicBezTo>
                      <a:pt x="39892" y="102876"/>
                      <a:pt x="40630" y="106271"/>
                      <a:pt x="41812" y="108634"/>
                    </a:cubicBezTo>
                    <a:cubicBezTo>
                      <a:pt x="42994" y="110996"/>
                      <a:pt x="44814" y="112521"/>
                      <a:pt x="47274" y="113210"/>
                    </a:cubicBezTo>
                    <a:cubicBezTo>
                      <a:pt x="49736" y="113899"/>
                      <a:pt x="53032" y="114244"/>
                      <a:pt x="57166" y="114244"/>
                    </a:cubicBezTo>
                    <a:cubicBezTo>
                      <a:pt x="65238" y="114244"/>
                      <a:pt x="71684" y="112472"/>
                      <a:pt x="76506" y="108929"/>
                    </a:cubicBezTo>
                    <a:cubicBezTo>
                      <a:pt x="81330" y="105385"/>
                      <a:pt x="84234" y="100169"/>
                      <a:pt x="85218" y="93279"/>
                    </a:cubicBezTo>
                    <a:cubicBezTo>
                      <a:pt x="86202" y="90523"/>
                      <a:pt x="86792" y="87669"/>
                      <a:pt x="86990" y="84716"/>
                    </a:cubicBezTo>
                    <a:cubicBezTo>
                      <a:pt x="87186" y="81763"/>
                      <a:pt x="87284" y="78909"/>
                      <a:pt x="87284" y="76153"/>
                    </a:cubicBezTo>
                    <a:cubicBezTo>
                      <a:pt x="87284" y="71232"/>
                      <a:pt x="86694" y="66458"/>
                      <a:pt x="85512" y="61832"/>
                    </a:cubicBezTo>
                    <a:cubicBezTo>
                      <a:pt x="84332" y="57206"/>
                      <a:pt x="82560" y="53073"/>
                      <a:pt x="80198" y="49431"/>
                    </a:cubicBezTo>
                    <a:cubicBezTo>
                      <a:pt x="77836" y="45789"/>
                      <a:pt x="74982" y="42886"/>
                      <a:pt x="71634" y="40720"/>
                    </a:cubicBezTo>
                    <a:cubicBezTo>
                      <a:pt x="68288" y="38555"/>
                      <a:pt x="64548" y="37472"/>
                      <a:pt x="60414" y="3747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0" name="TextBox 1499">
                <a:extLst>
                  <a:ext uri="{FF2B5EF4-FFF2-40B4-BE49-F238E27FC236}">
                    <a16:creationId xmlns:a16="http://schemas.microsoft.com/office/drawing/2014/main" id="{8DFC58BD-3EC6-7D75-0430-F149CF9A48C6}"/>
                  </a:ext>
                </a:extLst>
              </p:cNvPr>
              <p:cNvSpPr txBox="1"/>
              <p:nvPr/>
            </p:nvSpPr>
            <p:spPr>
              <a:xfrm>
                <a:off x="9794196" y="869060"/>
                <a:ext cx="83456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46" h="209249">
                    <a:moveTo>
                      <a:pt x="20552" y="120"/>
                    </a:moveTo>
                    <a:cubicBezTo>
                      <a:pt x="27836" y="-175"/>
                      <a:pt x="34430" y="71"/>
                      <a:pt x="40336" y="858"/>
                    </a:cubicBezTo>
                    <a:cubicBezTo>
                      <a:pt x="40532" y="1252"/>
                      <a:pt x="40630" y="1941"/>
                      <a:pt x="40632" y="2925"/>
                    </a:cubicBezTo>
                    <a:cubicBezTo>
                      <a:pt x="40630" y="4894"/>
                      <a:pt x="40680" y="6468"/>
                      <a:pt x="40778" y="7649"/>
                    </a:cubicBezTo>
                    <a:cubicBezTo>
                      <a:pt x="40878" y="8831"/>
                      <a:pt x="40926" y="10504"/>
                      <a:pt x="40926" y="12669"/>
                    </a:cubicBezTo>
                    <a:cubicBezTo>
                      <a:pt x="41320" y="13653"/>
                      <a:pt x="41762" y="14392"/>
                      <a:pt x="42256" y="14884"/>
                    </a:cubicBezTo>
                    <a:cubicBezTo>
                      <a:pt x="42748" y="15376"/>
                      <a:pt x="43288" y="15031"/>
                      <a:pt x="43880" y="13850"/>
                    </a:cubicBezTo>
                    <a:cubicBezTo>
                      <a:pt x="46832" y="7945"/>
                      <a:pt x="50768" y="4155"/>
                      <a:pt x="55690" y="2482"/>
                    </a:cubicBezTo>
                    <a:cubicBezTo>
                      <a:pt x="60612" y="809"/>
                      <a:pt x="65828" y="366"/>
                      <a:pt x="71340" y="1153"/>
                    </a:cubicBezTo>
                    <a:cubicBezTo>
                      <a:pt x="82560" y="1941"/>
                      <a:pt x="91418" y="4844"/>
                      <a:pt x="97914" y="9864"/>
                    </a:cubicBezTo>
                    <a:cubicBezTo>
                      <a:pt x="104410" y="14884"/>
                      <a:pt x="109282" y="21281"/>
                      <a:pt x="112530" y="29057"/>
                    </a:cubicBezTo>
                    <a:cubicBezTo>
                      <a:pt x="115778" y="36832"/>
                      <a:pt x="117894" y="45543"/>
                      <a:pt x="118878" y="55189"/>
                    </a:cubicBezTo>
                    <a:cubicBezTo>
                      <a:pt x="119864" y="64834"/>
                      <a:pt x="120552" y="74578"/>
                      <a:pt x="120946" y="84421"/>
                    </a:cubicBezTo>
                    <a:cubicBezTo>
                      <a:pt x="120946" y="91311"/>
                      <a:pt x="120502" y="98004"/>
                      <a:pt x="119618" y="104500"/>
                    </a:cubicBezTo>
                    <a:cubicBezTo>
                      <a:pt x="118732" y="110996"/>
                      <a:pt x="117354" y="116950"/>
                      <a:pt x="115484" y="122364"/>
                    </a:cubicBezTo>
                    <a:cubicBezTo>
                      <a:pt x="113614" y="127777"/>
                      <a:pt x="111152" y="132403"/>
                      <a:pt x="108102" y="136242"/>
                    </a:cubicBezTo>
                    <a:cubicBezTo>
                      <a:pt x="105050" y="140080"/>
                      <a:pt x="101360" y="142787"/>
                      <a:pt x="97028" y="144362"/>
                    </a:cubicBezTo>
                    <a:cubicBezTo>
                      <a:pt x="91714" y="146330"/>
                      <a:pt x="85858" y="147561"/>
                      <a:pt x="79460" y="148053"/>
                    </a:cubicBezTo>
                    <a:cubicBezTo>
                      <a:pt x="73062" y="148545"/>
                      <a:pt x="67008" y="148545"/>
                      <a:pt x="61300" y="148053"/>
                    </a:cubicBezTo>
                    <a:cubicBezTo>
                      <a:pt x="55592" y="147561"/>
                      <a:pt x="50768" y="146626"/>
                      <a:pt x="46832" y="145248"/>
                    </a:cubicBezTo>
                    <a:cubicBezTo>
                      <a:pt x="42894" y="143870"/>
                      <a:pt x="40730" y="142295"/>
                      <a:pt x="40336" y="140523"/>
                    </a:cubicBezTo>
                    <a:cubicBezTo>
                      <a:pt x="40532" y="149775"/>
                      <a:pt x="40630" y="157255"/>
                      <a:pt x="40632" y="162964"/>
                    </a:cubicBezTo>
                    <a:cubicBezTo>
                      <a:pt x="40630" y="168673"/>
                      <a:pt x="40630" y="173250"/>
                      <a:pt x="40632" y="176694"/>
                    </a:cubicBezTo>
                    <a:cubicBezTo>
                      <a:pt x="40630" y="180139"/>
                      <a:pt x="40582" y="182797"/>
                      <a:pt x="40484" y="184667"/>
                    </a:cubicBezTo>
                    <a:cubicBezTo>
                      <a:pt x="40384" y="186537"/>
                      <a:pt x="40286" y="188309"/>
                      <a:pt x="40188" y="189982"/>
                    </a:cubicBezTo>
                    <a:cubicBezTo>
                      <a:pt x="40090" y="191655"/>
                      <a:pt x="39992" y="193525"/>
                      <a:pt x="39892" y="195592"/>
                    </a:cubicBezTo>
                    <a:cubicBezTo>
                      <a:pt x="39794" y="197659"/>
                      <a:pt x="39646" y="200661"/>
                      <a:pt x="39450" y="204598"/>
                    </a:cubicBezTo>
                    <a:lnTo>
                      <a:pt x="39450" y="207846"/>
                    </a:lnTo>
                    <a:cubicBezTo>
                      <a:pt x="39450" y="208043"/>
                      <a:pt x="38122" y="208289"/>
                      <a:pt x="35464" y="208584"/>
                    </a:cubicBezTo>
                    <a:cubicBezTo>
                      <a:pt x="32806" y="208879"/>
                      <a:pt x="29558" y="209076"/>
                      <a:pt x="25720" y="209175"/>
                    </a:cubicBezTo>
                    <a:cubicBezTo>
                      <a:pt x="21880" y="209273"/>
                      <a:pt x="17796" y="209273"/>
                      <a:pt x="13466" y="209175"/>
                    </a:cubicBezTo>
                    <a:cubicBezTo>
                      <a:pt x="9136" y="209076"/>
                      <a:pt x="5394" y="208732"/>
                      <a:pt x="2246" y="208141"/>
                    </a:cubicBezTo>
                    <a:lnTo>
                      <a:pt x="2246" y="188653"/>
                    </a:lnTo>
                    <a:cubicBezTo>
                      <a:pt x="2246" y="172314"/>
                      <a:pt x="2048" y="155976"/>
                      <a:pt x="1654" y="139637"/>
                    </a:cubicBezTo>
                    <a:cubicBezTo>
                      <a:pt x="1262" y="123299"/>
                      <a:pt x="916" y="107206"/>
                      <a:pt x="622" y="91360"/>
                    </a:cubicBezTo>
                    <a:cubicBezTo>
                      <a:pt x="326" y="75513"/>
                      <a:pt x="130" y="59962"/>
                      <a:pt x="30" y="44706"/>
                    </a:cubicBezTo>
                    <a:cubicBezTo>
                      <a:pt x="-68" y="29451"/>
                      <a:pt x="80" y="14736"/>
                      <a:pt x="474" y="563"/>
                    </a:cubicBezTo>
                    <a:cubicBezTo>
                      <a:pt x="6576" y="563"/>
                      <a:pt x="13268" y="415"/>
                      <a:pt x="20552" y="120"/>
                    </a:cubicBezTo>
                    <a:close/>
                    <a:moveTo>
                      <a:pt x="60414" y="37472"/>
                    </a:moveTo>
                    <a:cubicBezTo>
                      <a:pt x="55296" y="37472"/>
                      <a:pt x="51360" y="38555"/>
                      <a:pt x="48604" y="40720"/>
                    </a:cubicBezTo>
                    <a:cubicBezTo>
                      <a:pt x="45848" y="42886"/>
                      <a:pt x="43732" y="45838"/>
                      <a:pt x="42256" y="49578"/>
                    </a:cubicBezTo>
                    <a:cubicBezTo>
                      <a:pt x="40778" y="53319"/>
                      <a:pt x="39892" y="57846"/>
                      <a:pt x="39598" y="63161"/>
                    </a:cubicBezTo>
                    <a:cubicBezTo>
                      <a:pt x="39302" y="68476"/>
                      <a:pt x="39154" y="74185"/>
                      <a:pt x="39154" y="80287"/>
                    </a:cubicBezTo>
                    <a:cubicBezTo>
                      <a:pt x="39154" y="87964"/>
                      <a:pt x="39302" y="94017"/>
                      <a:pt x="39598" y="98447"/>
                    </a:cubicBezTo>
                    <a:cubicBezTo>
                      <a:pt x="39892" y="102876"/>
                      <a:pt x="40632" y="106271"/>
                      <a:pt x="41812" y="108634"/>
                    </a:cubicBezTo>
                    <a:cubicBezTo>
                      <a:pt x="42994" y="110996"/>
                      <a:pt x="44814" y="112521"/>
                      <a:pt x="47274" y="113210"/>
                    </a:cubicBezTo>
                    <a:cubicBezTo>
                      <a:pt x="49736" y="113899"/>
                      <a:pt x="53032" y="114244"/>
                      <a:pt x="57166" y="114244"/>
                    </a:cubicBezTo>
                    <a:cubicBezTo>
                      <a:pt x="65238" y="114244"/>
                      <a:pt x="71684" y="112472"/>
                      <a:pt x="76506" y="108929"/>
                    </a:cubicBezTo>
                    <a:cubicBezTo>
                      <a:pt x="81330" y="105385"/>
                      <a:pt x="84234" y="100169"/>
                      <a:pt x="85218" y="93279"/>
                    </a:cubicBezTo>
                    <a:cubicBezTo>
                      <a:pt x="86202" y="90523"/>
                      <a:pt x="86792" y="87669"/>
                      <a:pt x="86990" y="84716"/>
                    </a:cubicBezTo>
                    <a:cubicBezTo>
                      <a:pt x="87186" y="81763"/>
                      <a:pt x="87284" y="78909"/>
                      <a:pt x="87284" y="76153"/>
                    </a:cubicBezTo>
                    <a:cubicBezTo>
                      <a:pt x="87284" y="71232"/>
                      <a:pt x="86694" y="66458"/>
                      <a:pt x="85512" y="61832"/>
                    </a:cubicBezTo>
                    <a:cubicBezTo>
                      <a:pt x="84332" y="57206"/>
                      <a:pt x="82560" y="53073"/>
                      <a:pt x="80198" y="49431"/>
                    </a:cubicBezTo>
                    <a:cubicBezTo>
                      <a:pt x="77836" y="45789"/>
                      <a:pt x="74982" y="42886"/>
                      <a:pt x="71634" y="40720"/>
                    </a:cubicBezTo>
                    <a:cubicBezTo>
                      <a:pt x="68288" y="38555"/>
                      <a:pt x="64548" y="37472"/>
                      <a:pt x="60414" y="3747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9" name="TextBox 1498">
                <a:extLst>
                  <a:ext uri="{FF2B5EF4-FFF2-40B4-BE49-F238E27FC236}">
                    <a16:creationId xmlns:a16="http://schemas.microsoft.com/office/drawing/2014/main" id="{8B2B0E89-A1A7-DA4E-E99B-F5983A487A33}"/>
                  </a:ext>
                </a:extLst>
              </p:cNvPr>
              <p:cNvSpPr txBox="1"/>
              <p:nvPr/>
            </p:nvSpPr>
            <p:spPr>
              <a:xfrm>
                <a:off x="8993865" y="869082"/>
                <a:ext cx="93224" cy="138322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200458">
                    <a:moveTo>
                      <a:pt x="5772" y="236"/>
                    </a:moveTo>
                    <a:cubicBezTo>
                      <a:pt x="12858" y="1023"/>
                      <a:pt x="20338" y="1171"/>
                      <a:pt x="28212" y="678"/>
                    </a:cubicBezTo>
                    <a:cubicBezTo>
                      <a:pt x="36086" y="186"/>
                      <a:pt x="43174" y="334"/>
                      <a:pt x="49472" y="1121"/>
                    </a:cubicBezTo>
                    <a:cubicBezTo>
                      <a:pt x="50850" y="8208"/>
                      <a:pt x="52426" y="16623"/>
                      <a:pt x="54196" y="26367"/>
                    </a:cubicBezTo>
                    <a:cubicBezTo>
                      <a:pt x="55968" y="36111"/>
                      <a:pt x="57838" y="46003"/>
                      <a:pt x="59808" y="56043"/>
                    </a:cubicBezTo>
                    <a:cubicBezTo>
                      <a:pt x="61776" y="66082"/>
                      <a:pt x="63842" y="75678"/>
                      <a:pt x="66008" y="84832"/>
                    </a:cubicBezTo>
                    <a:cubicBezTo>
                      <a:pt x="68174" y="93985"/>
                      <a:pt x="70338" y="101515"/>
                      <a:pt x="72504" y="107420"/>
                    </a:cubicBezTo>
                    <a:cubicBezTo>
                      <a:pt x="74670" y="101515"/>
                      <a:pt x="76440" y="93739"/>
                      <a:pt x="77818" y="84094"/>
                    </a:cubicBezTo>
                    <a:cubicBezTo>
                      <a:pt x="79196" y="74448"/>
                      <a:pt x="80526" y="64409"/>
                      <a:pt x="81806" y="53976"/>
                    </a:cubicBezTo>
                    <a:cubicBezTo>
                      <a:pt x="83084" y="43543"/>
                      <a:pt x="84512" y="33503"/>
                      <a:pt x="86086" y="23858"/>
                    </a:cubicBezTo>
                    <a:cubicBezTo>
                      <a:pt x="87662" y="14212"/>
                      <a:pt x="89630" y="6436"/>
                      <a:pt x="91992" y="531"/>
                    </a:cubicBezTo>
                    <a:cubicBezTo>
                      <a:pt x="98684" y="728"/>
                      <a:pt x="105476" y="629"/>
                      <a:pt x="112366" y="236"/>
                    </a:cubicBezTo>
                    <a:cubicBezTo>
                      <a:pt x="119256" y="-158"/>
                      <a:pt x="126834" y="-60"/>
                      <a:pt x="135102" y="531"/>
                    </a:cubicBezTo>
                    <a:cubicBezTo>
                      <a:pt x="131952" y="12342"/>
                      <a:pt x="129148" y="23612"/>
                      <a:pt x="126686" y="34340"/>
                    </a:cubicBezTo>
                    <a:cubicBezTo>
                      <a:pt x="124226" y="45068"/>
                      <a:pt x="121814" y="55550"/>
                      <a:pt x="119452" y="65787"/>
                    </a:cubicBezTo>
                    <a:cubicBezTo>
                      <a:pt x="116894" y="75432"/>
                      <a:pt x="114580" y="85570"/>
                      <a:pt x="112514" y="96200"/>
                    </a:cubicBezTo>
                    <a:cubicBezTo>
                      <a:pt x="110446" y="106830"/>
                      <a:pt x="107888" y="117263"/>
                      <a:pt x="104836" y="127499"/>
                    </a:cubicBezTo>
                    <a:cubicBezTo>
                      <a:pt x="101786" y="137735"/>
                      <a:pt x="97898" y="147479"/>
                      <a:pt x="93174" y="156731"/>
                    </a:cubicBezTo>
                    <a:cubicBezTo>
                      <a:pt x="88448" y="165983"/>
                      <a:pt x="82198" y="174005"/>
                      <a:pt x="74424" y="180796"/>
                    </a:cubicBezTo>
                    <a:cubicBezTo>
                      <a:pt x="66648" y="187588"/>
                      <a:pt x="57002" y="192755"/>
                      <a:pt x="45486" y="196298"/>
                    </a:cubicBezTo>
                    <a:cubicBezTo>
                      <a:pt x="33970" y="199841"/>
                      <a:pt x="19846" y="201121"/>
                      <a:pt x="3114" y="200137"/>
                    </a:cubicBezTo>
                    <a:cubicBezTo>
                      <a:pt x="1146" y="194231"/>
                      <a:pt x="112" y="187588"/>
                      <a:pt x="14" y="180206"/>
                    </a:cubicBezTo>
                    <a:cubicBezTo>
                      <a:pt x="-84" y="172824"/>
                      <a:pt x="358" y="166377"/>
                      <a:pt x="1342" y="160865"/>
                    </a:cubicBezTo>
                    <a:cubicBezTo>
                      <a:pt x="6068" y="160865"/>
                      <a:pt x="10940" y="161062"/>
                      <a:pt x="15958" y="161456"/>
                    </a:cubicBezTo>
                    <a:cubicBezTo>
                      <a:pt x="20978" y="161849"/>
                      <a:pt x="25456" y="161603"/>
                      <a:pt x="29394" y="160718"/>
                    </a:cubicBezTo>
                    <a:cubicBezTo>
                      <a:pt x="33330" y="159832"/>
                      <a:pt x="36332" y="157912"/>
                      <a:pt x="38400" y="154960"/>
                    </a:cubicBezTo>
                    <a:cubicBezTo>
                      <a:pt x="40466" y="152007"/>
                      <a:pt x="41008" y="147283"/>
                      <a:pt x="40024" y="140786"/>
                    </a:cubicBezTo>
                    <a:cubicBezTo>
                      <a:pt x="35890" y="116968"/>
                      <a:pt x="30674" y="93149"/>
                      <a:pt x="24374" y="69330"/>
                    </a:cubicBezTo>
                    <a:cubicBezTo>
                      <a:pt x="18074" y="45511"/>
                      <a:pt x="11874" y="22480"/>
                      <a:pt x="5772" y="23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8" name="TextBox 1497">
                <a:extLst>
                  <a:ext uri="{FF2B5EF4-FFF2-40B4-BE49-F238E27FC236}">
                    <a16:creationId xmlns:a16="http://schemas.microsoft.com/office/drawing/2014/main" id="{83773C35-FDCF-2CAF-BA44-42F49D950F68}"/>
                  </a:ext>
                </a:extLst>
              </p:cNvPr>
              <p:cNvSpPr txBox="1"/>
              <p:nvPr/>
            </p:nvSpPr>
            <p:spPr>
              <a:xfrm>
                <a:off x="9876034" y="869082"/>
                <a:ext cx="93226" cy="138322"/>
              </a:xfrm>
              <a:custGeom>
                <a:avLst/>
                <a:gdLst/>
                <a:ahLst/>
                <a:cxnLst/>
                <a:rect l="l" t="t" r="r" b="b"/>
                <a:pathLst>
                  <a:path w="135104" h="200458">
                    <a:moveTo>
                      <a:pt x="5772" y="236"/>
                    </a:moveTo>
                    <a:cubicBezTo>
                      <a:pt x="12860" y="1023"/>
                      <a:pt x="20340" y="1171"/>
                      <a:pt x="28214" y="678"/>
                    </a:cubicBezTo>
                    <a:cubicBezTo>
                      <a:pt x="36088" y="186"/>
                      <a:pt x="43174" y="334"/>
                      <a:pt x="49474" y="1121"/>
                    </a:cubicBezTo>
                    <a:cubicBezTo>
                      <a:pt x="50852" y="8208"/>
                      <a:pt x="52426" y="16623"/>
                      <a:pt x="54198" y="26367"/>
                    </a:cubicBezTo>
                    <a:cubicBezTo>
                      <a:pt x="55970" y="36111"/>
                      <a:pt x="57840" y="46003"/>
                      <a:pt x="59808" y="56043"/>
                    </a:cubicBezTo>
                    <a:cubicBezTo>
                      <a:pt x="61776" y="66082"/>
                      <a:pt x="63844" y="75678"/>
                      <a:pt x="66008" y="84832"/>
                    </a:cubicBezTo>
                    <a:cubicBezTo>
                      <a:pt x="68174" y="93985"/>
                      <a:pt x="70340" y="101515"/>
                      <a:pt x="72504" y="107420"/>
                    </a:cubicBezTo>
                    <a:cubicBezTo>
                      <a:pt x="74670" y="101515"/>
                      <a:pt x="76442" y="93739"/>
                      <a:pt x="77820" y="84094"/>
                    </a:cubicBezTo>
                    <a:cubicBezTo>
                      <a:pt x="79198" y="74448"/>
                      <a:pt x="80526" y="64409"/>
                      <a:pt x="81806" y="53976"/>
                    </a:cubicBezTo>
                    <a:cubicBezTo>
                      <a:pt x="83086" y="43543"/>
                      <a:pt x="84512" y="33503"/>
                      <a:pt x="86088" y="23858"/>
                    </a:cubicBezTo>
                    <a:cubicBezTo>
                      <a:pt x="87662" y="14212"/>
                      <a:pt x="89630" y="6436"/>
                      <a:pt x="91994" y="531"/>
                    </a:cubicBezTo>
                    <a:cubicBezTo>
                      <a:pt x="98686" y="728"/>
                      <a:pt x="105478" y="629"/>
                      <a:pt x="112368" y="236"/>
                    </a:cubicBezTo>
                    <a:cubicBezTo>
                      <a:pt x="119256" y="-158"/>
                      <a:pt x="126836" y="-60"/>
                      <a:pt x="135104" y="531"/>
                    </a:cubicBezTo>
                    <a:cubicBezTo>
                      <a:pt x="131954" y="12342"/>
                      <a:pt x="129148" y="23612"/>
                      <a:pt x="126688" y="34340"/>
                    </a:cubicBezTo>
                    <a:cubicBezTo>
                      <a:pt x="124228" y="45068"/>
                      <a:pt x="121816" y="55550"/>
                      <a:pt x="119454" y="65787"/>
                    </a:cubicBezTo>
                    <a:cubicBezTo>
                      <a:pt x="116894" y="75432"/>
                      <a:pt x="114582" y="85570"/>
                      <a:pt x="112514" y="96200"/>
                    </a:cubicBezTo>
                    <a:cubicBezTo>
                      <a:pt x="110448" y="106830"/>
                      <a:pt x="107888" y="117263"/>
                      <a:pt x="104838" y="127499"/>
                    </a:cubicBezTo>
                    <a:cubicBezTo>
                      <a:pt x="101786" y="137735"/>
                      <a:pt x="97898" y="147479"/>
                      <a:pt x="93174" y="156731"/>
                    </a:cubicBezTo>
                    <a:cubicBezTo>
                      <a:pt x="88450" y="165983"/>
                      <a:pt x="82200" y="174005"/>
                      <a:pt x="74424" y="180796"/>
                    </a:cubicBezTo>
                    <a:cubicBezTo>
                      <a:pt x="66648" y="187588"/>
                      <a:pt x="57002" y="192755"/>
                      <a:pt x="45488" y="196298"/>
                    </a:cubicBezTo>
                    <a:cubicBezTo>
                      <a:pt x="33972" y="199841"/>
                      <a:pt x="19848" y="201121"/>
                      <a:pt x="3116" y="200137"/>
                    </a:cubicBezTo>
                    <a:cubicBezTo>
                      <a:pt x="1146" y="194231"/>
                      <a:pt x="114" y="187588"/>
                      <a:pt x="14" y="180206"/>
                    </a:cubicBezTo>
                    <a:cubicBezTo>
                      <a:pt x="-84" y="172824"/>
                      <a:pt x="360" y="166377"/>
                      <a:pt x="1344" y="160865"/>
                    </a:cubicBezTo>
                    <a:cubicBezTo>
                      <a:pt x="6068" y="160865"/>
                      <a:pt x="10940" y="161062"/>
                      <a:pt x="15960" y="161456"/>
                    </a:cubicBezTo>
                    <a:cubicBezTo>
                      <a:pt x="20980" y="161849"/>
                      <a:pt x="25458" y="161603"/>
                      <a:pt x="29394" y="160718"/>
                    </a:cubicBezTo>
                    <a:cubicBezTo>
                      <a:pt x="33332" y="159832"/>
                      <a:pt x="36334" y="157912"/>
                      <a:pt x="38400" y="154960"/>
                    </a:cubicBezTo>
                    <a:cubicBezTo>
                      <a:pt x="40468" y="152007"/>
                      <a:pt x="41010" y="147283"/>
                      <a:pt x="40024" y="140786"/>
                    </a:cubicBezTo>
                    <a:cubicBezTo>
                      <a:pt x="35890" y="116968"/>
                      <a:pt x="30674" y="93149"/>
                      <a:pt x="24376" y="69330"/>
                    </a:cubicBezTo>
                    <a:cubicBezTo>
                      <a:pt x="18076" y="45511"/>
                      <a:pt x="11876" y="22480"/>
                      <a:pt x="5772" y="23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7" name="TextBox 1496">
                <a:extLst>
                  <a:ext uri="{FF2B5EF4-FFF2-40B4-BE49-F238E27FC236}">
                    <a16:creationId xmlns:a16="http://schemas.microsoft.com/office/drawing/2014/main" id="{5F4A5C80-78A0-8DF6-F7D0-3062FF766EB3}"/>
                  </a:ext>
                </a:extLst>
              </p:cNvPr>
              <p:cNvSpPr txBox="1"/>
              <p:nvPr/>
            </p:nvSpPr>
            <p:spPr>
              <a:xfrm>
                <a:off x="778389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6" name="TextBox 1495">
                <a:extLst>
                  <a:ext uri="{FF2B5EF4-FFF2-40B4-BE49-F238E27FC236}">
                    <a16:creationId xmlns:a16="http://schemas.microsoft.com/office/drawing/2014/main" id="{49376AB2-D531-1F8D-949B-54A1F83C63EB}"/>
                  </a:ext>
                </a:extLst>
              </p:cNvPr>
              <p:cNvSpPr txBox="1"/>
              <p:nvPr/>
            </p:nvSpPr>
            <p:spPr>
              <a:xfrm>
                <a:off x="8204532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3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5" name="TextBox 1494">
                <a:extLst>
                  <a:ext uri="{FF2B5EF4-FFF2-40B4-BE49-F238E27FC236}">
                    <a16:creationId xmlns:a16="http://schemas.microsoft.com/office/drawing/2014/main" id="{4B649FF9-1D8A-0EDC-C859-9E86C2B7B4B5}"/>
                  </a:ext>
                </a:extLst>
              </p:cNvPr>
              <p:cNvSpPr txBox="1"/>
              <p:nvPr/>
            </p:nvSpPr>
            <p:spPr>
              <a:xfrm>
                <a:off x="913271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4" name="TextBox 1493">
                <a:extLst>
                  <a:ext uri="{FF2B5EF4-FFF2-40B4-BE49-F238E27FC236}">
                    <a16:creationId xmlns:a16="http://schemas.microsoft.com/office/drawing/2014/main" id="{5D9A1D4D-A6A2-5D70-2BD9-853E59FEB1CA}"/>
                  </a:ext>
                </a:extLst>
              </p:cNvPr>
              <p:cNvSpPr txBox="1"/>
              <p:nvPr/>
            </p:nvSpPr>
            <p:spPr>
              <a:xfrm>
                <a:off x="951154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4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69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3" name="TextBox 1492">
                <a:extLst>
                  <a:ext uri="{FF2B5EF4-FFF2-40B4-BE49-F238E27FC236}">
                    <a16:creationId xmlns:a16="http://schemas.microsoft.com/office/drawing/2014/main" id="{2D5B89F8-8526-3424-17C7-9DC038FC783A}"/>
                  </a:ext>
                </a:extLst>
              </p:cNvPr>
              <p:cNvSpPr txBox="1"/>
              <p:nvPr/>
            </p:nvSpPr>
            <p:spPr>
              <a:xfrm>
                <a:off x="10436975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2" name="TextBox 1491">
                <a:extLst>
                  <a:ext uri="{FF2B5EF4-FFF2-40B4-BE49-F238E27FC236}">
                    <a16:creationId xmlns:a16="http://schemas.microsoft.com/office/drawing/2014/main" id="{E066714E-0EB7-2AC6-6894-7E0D0BD2293E}"/>
                  </a:ext>
                </a:extLst>
              </p:cNvPr>
              <p:cNvSpPr txBox="1"/>
              <p:nvPr/>
            </p:nvSpPr>
            <p:spPr>
              <a:xfrm>
                <a:off x="10509273" y="129989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1" name="TextBox 1490">
                <a:extLst>
                  <a:ext uri="{FF2B5EF4-FFF2-40B4-BE49-F238E27FC236}">
                    <a16:creationId xmlns:a16="http://schemas.microsoft.com/office/drawing/2014/main" id="{B1208917-548A-9903-0162-83090EF886F5}"/>
                  </a:ext>
                </a:extLst>
              </p:cNvPr>
              <p:cNvSpPr txBox="1"/>
              <p:nvPr/>
            </p:nvSpPr>
            <p:spPr>
              <a:xfrm>
                <a:off x="10585229" y="129989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0" name="TextBox 1489">
                <a:extLst>
                  <a:ext uri="{FF2B5EF4-FFF2-40B4-BE49-F238E27FC236}">
                    <a16:creationId xmlns:a16="http://schemas.microsoft.com/office/drawing/2014/main" id="{4D67DD0B-48F2-C40F-828B-08235F05D969}"/>
                  </a:ext>
                </a:extLst>
              </p:cNvPr>
              <p:cNvSpPr txBox="1"/>
              <p:nvPr/>
            </p:nvSpPr>
            <p:spPr>
              <a:xfrm>
                <a:off x="10680159" y="129989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9" name="TextBox 1488">
                <a:extLst>
                  <a:ext uri="{FF2B5EF4-FFF2-40B4-BE49-F238E27FC236}">
                    <a16:creationId xmlns:a16="http://schemas.microsoft.com/office/drawing/2014/main" id="{816DCD81-7BAA-AD12-7EF6-970A55DB3054}"/>
                  </a:ext>
                </a:extLst>
              </p:cNvPr>
              <p:cNvSpPr txBox="1"/>
              <p:nvPr/>
            </p:nvSpPr>
            <p:spPr>
              <a:xfrm>
                <a:off x="11680634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8" name="TextBox 1487">
                <a:extLst>
                  <a:ext uri="{FF2B5EF4-FFF2-40B4-BE49-F238E27FC236}">
                    <a16:creationId xmlns:a16="http://schemas.microsoft.com/office/drawing/2014/main" id="{56A316C5-CBFD-68F0-B588-6430EB7E2E7D}"/>
                  </a:ext>
                </a:extLst>
              </p:cNvPr>
              <p:cNvSpPr txBox="1"/>
              <p:nvPr/>
            </p:nvSpPr>
            <p:spPr>
              <a:xfrm>
                <a:off x="12477363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2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7" name="TextBox 1486">
                <a:extLst>
                  <a:ext uri="{FF2B5EF4-FFF2-40B4-BE49-F238E27FC236}">
                    <a16:creationId xmlns:a16="http://schemas.microsoft.com/office/drawing/2014/main" id="{E1A01E7F-EF66-DD88-6609-D161EF799399}"/>
                  </a:ext>
                </a:extLst>
              </p:cNvPr>
              <p:cNvSpPr txBox="1"/>
              <p:nvPr/>
            </p:nvSpPr>
            <p:spPr>
              <a:xfrm>
                <a:off x="13374996" y="1299899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6" y="0"/>
                    </a:lnTo>
                    <a:lnTo>
                      <a:pt x="25536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49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4" y="62004"/>
                      <a:pt x="25536" y="67777"/>
                    </a:cubicBezTo>
                    <a:lnTo>
                      <a:pt x="2553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6" name="TextBox 1485">
                <a:extLst>
                  <a:ext uri="{FF2B5EF4-FFF2-40B4-BE49-F238E27FC236}">
                    <a16:creationId xmlns:a16="http://schemas.microsoft.com/office/drawing/2014/main" id="{3797D954-24BF-66FA-8231-CFAA584E41EC}"/>
                  </a:ext>
                </a:extLst>
              </p:cNvPr>
              <p:cNvSpPr txBox="1"/>
              <p:nvPr/>
            </p:nvSpPr>
            <p:spPr>
              <a:xfrm>
                <a:off x="1351070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5" name="TextBox 1484">
                <a:extLst>
                  <a:ext uri="{FF2B5EF4-FFF2-40B4-BE49-F238E27FC236}">
                    <a16:creationId xmlns:a16="http://schemas.microsoft.com/office/drawing/2014/main" id="{3F805A8E-C9EE-9EB7-F0D8-B893B2952246}"/>
                  </a:ext>
                </a:extLst>
              </p:cNvPr>
              <p:cNvSpPr txBox="1"/>
              <p:nvPr/>
            </p:nvSpPr>
            <p:spPr>
              <a:xfrm>
                <a:off x="13890444" y="129989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4" name="TextBox 1483">
                <a:extLst>
                  <a:ext uri="{FF2B5EF4-FFF2-40B4-BE49-F238E27FC236}">
                    <a16:creationId xmlns:a16="http://schemas.microsoft.com/office/drawing/2014/main" id="{5CE92833-4AE8-383C-5E26-06C56E98EB16}"/>
                  </a:ext>
                </a:extLst>
              </p:cNvPr>
              <p:cNvSpPr txBox="1"/>
              <p:nvPr/>
            </p:nvSpPr>
            <p:spPr>
              <a:xfrm>
                <a:off x="14202267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3" name="TextBox 1482">
                <a:extLst>
                  <a:ext uri="{FF2B5EF4-FFF2-40B4-BE49-F238E27FC236}">
                    <a16:creationId xmlns:a16="http://schemas.microsoft.com/office/drawing/2014/main" id="{24D7AAAE-4FF0-4B54-4C00-5EEA8CCEF50F}"/>
                  </a:ext>
                </a:extLst>
              </p:cNvPr>
              <p:cNvSpPr txBox="1"/>
              <p:nvPr/>
            </p:nvSpPr>
            <p:spPr>
              <a:xfrm>
                <a:off x="8905294" y="1301422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4"/>
                      <a:pt x="18616" y="26422"/>
                      <a:pt x="14316" y="26422"/>
                    </a:cubicBezTo>
                    <a:cubicBezTo>
                      <a:pt x="10016" y="26422"/>
                      <a:pt x="6554" y="25184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2" name="TextBox 1481">
                <a:extLst>
                  <a:ext uri="{FF2B5EF4-FFF2-40B4-BE49-F238E27FC236}">
                    <a16:creationId xmlns:a16="http://schemas.microsoft.com/office/drawing/2014/main" id="{768431E6-2444-627B-A673-A8249B666119}"/>
                  </a:ext>
                </a:extLst>
              </p:cNvPr>
              <p:cNvSpPr txBox="1"/>
              <p:nvPr/>
            </p:nvSpPr>
            <p:spPr>
              <a:xfrm>
                <a:off x="9820327" y="1301422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4"/>
                      <a:pt x="18616" y="26422"/>
                      <a:pt x="14316" y="26422"/>
                    </a:cubicBezTo>
                    <a:cubicBezTo>
                      <a:pt x="10016" y="26422"/>
                      <a:pt x="6554" y="25184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1" name="TextBox 1480">
                <a:extLst>
                  <a:ext uri="{FF2B5EF4-FFF2-40B4-BE49-F238E27FC236}">
                    <a16:creationId xmlns:a16="http://schemas.microsoft.com/office/drawing/2014/main" id="{7FFDE8E2-96F1-7185-DDA0-60997D16C12E}"/>
                  </a:ext>
                </a:extLst>
              </p:cNvPr>
              <p:cNvSpPr txBox="1"/>
              <p:nvPr/>
            </p:nvSpPr>
            <p:spPr>
              <a:xfrm>
                <a:off x="11374347" y="1301422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4"/>
                      <a:pt x="18616" y="26422"/>
                      <a:pt x="14316" y="26422"/>
                    </a:cubicBezTo>
                    <a:cubicBezTo>
                      <a:pt x="10016" y="26422"/>
                      <a:pt x="6554" y="25184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0" name="TextBox 1479">
                <a:extLst>
                  <a:ext uri="{FF2B5EF4-FFF2-40B4-BE49-F238E27FC236}">
                    <a16:creationId xmlns:a16="http://schemas.microsoft.com/office/drawing/2014/main" id="{3355002D-84C4-62D3-E200-312923549777}"/>
                  </a:ext>
                </a:extLst>
              </p:cNvPr>
              <p:cNvSpPr txBox="1"/>
              <p:nvPr/>
            </p:nvSpPr>
            <p:spPr>
              <a:xfrm>
                <a:off x="12236802" y="1301422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1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4"/>
                      <a:pt x="18614" y="26422"/>
                      <a:pt x="14314" y="26422"/>
                    </a:cubicBezTo>
                    <a:cubicBezTo>
                      <a:pt x="10014" y="26422"/>
                      <a:pt x="6552" y="25184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0" y="6186"/>
                      <a:pt x="3842" y="3711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9" name="TextBox 1478">
                <a:extLst>
                  <a:ext uri="{FF2B5EF4-FFF2-40B4-BE49-F238E27FC236}">
                    <a16:creationId xmlns:a16="http://schemas.microsoft.com/office/drawing/2014/main" id="{61B04FF0-E909-FF19-D998-DEF63E3E8614}"/>
                  </a:ext>
                </a:extLst>
              </p:cNvPr>
              <p:cNvSpPr txBox="1"/>
              <p:nvPr/>
            </p:nvSpPr>
            <p:spPr>
              <a:xfrm>
                <a:off x="13276712" y="1301422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1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4"/>
                      <a:pt x="18616" y="26422"/>
                      <a:pt x="14316" y="26422"/>
                    </a:cubicBezTo>
                    <a:cubicBezTo>
                      <a:pt x="10014" y="26422"/>
                      <a:pt x="6554" y="25184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8" name="TextBox 1477">
                <a:extLst>
                  <a:ext uri="{FF2B5EF4-FFF2-40B4-BE49-F238E27FC236}">
                    <a16:creationId xmlns:a16="http://schemas.microsoft.com/office/drawing/2014/main" id="{F52C6B01-07CF-EC18-08FA-17A0774B280D}"/>
                  </a:ext>
                </a:extLst>
              </p:cNvPr>
              <p:cNvSpPr txBox="1"/>
              <p:nvPr/>
            </p:nvSpPr>
            <p:spPr>
              <a:xfrm>
                <a:off x="8411439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5"/>
                      <a:pt x="41355" y="120885"/>
                    </a:cubicBezTo>
                    <a:cubicBezTo>
                      <a:pt x="23446" y="120885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7" name="TextBox 1476">
                <a:extLst>
                  <a:ext uri="{FF2B5EF4-FFF2-40B4-BE49-F238E27FC236}">
                    <a16:creationId xmlns:a16="http://schemas.microsoft.com/office/drawing/2014/main" id="{5229C64B-353D-B30C-69F6-31FE49CC130B}"/>
                  </a:ext>
                </a:extLst>
              </p:cNvPr>
              <p:cNvSpPr txBox="1"/>
              <p:nvPr/>
            </p:nvSpPr>
            <p:spPr>
              <a:xfrm>
                <a:off x="11572059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6" name="TextBox 1475">
                <a:extLst>
                  <a:ext uri="{FF2B5EF4-FFF2-40B4-BE49-F238E27FC236}">
                    <a16:creationId xmlns:a16="http://schemas.microsoft.com/office/drawing/2014/main" id="{C6F25730-9C90-69A0-DC8E-7F7C33DD00E3}"/>
                  </a:ext>
                </a:extLst>
              </p:cNvPr>
              <p:cNvSpPr txBox="1"/>
              <p:nvPr/>
            </p:nvSpPr>
            <p:spPr>
              <a:xfrm>
                <a:off x="12263628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5" name="TextBox 1474">
                <a:extLst>
                  <a:ext uri="{FF2B5EF4-FFF2-40B4-BE49-F238E27FC236}">
                    <a16:creationId xmlns:a16="http://schemas.microsoft.com/office/drawing/2014/main" id="{565F1559-B443-6846-FB51-C0D4C7CB890B}"/>
                  </a:ext>
                </a:extLst>
              </p:cNvPr>
              <p:cNvSpPr txBox="1"/>
              <p:nvPr/>
            </p:nvSpPr>
            <p:spPr>
              <a:xfrm>
                <a:off x="12368788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4" name="TextBox 1473">
                <a:extLst>
                  <a:ext uri="{FF2B5EF4-FFF2-40B4-BE49-F238E27FC236}">
                    <a16:creationId xmlns:a16="http://schemas.microsoft.com/office/drawing/2014/main" id="{760E7C5B-B269-B166-DB29-A118E468C28A}"/>
                  </a:ext>
                </a:extLst>
              </p:cNvPr>
              <p:cNvSpPr txBox="1"/>
              <p:nvPr/>
            </p:nvSpPr>
            <p:spPr>
              <a:xfrm>
                <a:off x="13086645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3" name="TextBox 1472">
                <a:extLst>
                  <a:ext uri="{FF2B5EF4-FFF2-40B4-BE49-F238E27FC236}">
                    <a16:creationId xmlns:a16="http://schemas.microsoft.com/office/drawing/2014/main" id="{EED992B1-BF83-358D-79CA-6C2D2AC774F5}"/>
                  </a:ext>
                </a:extLst>
              </p:cNvPr>
              <p:cNvSpPr txBox="1"/>
              <p:nvPr/>
            </p:nvSpPr>
            <p:spPr>
              <a:xfrm>
                <a:off x="7851269" y="1326361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5"/>
                      <a:pt x="32210" y="25737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2" name="TextBox 1471">
                <a:extLst>
                  <a:ext uri="{FF2B5EF4-FFF2-40B4-BE49-F238E27FC236}">
                    <a16:creationId xmlns:a16="http://schemas.microsoft.com/office/drawing/2014/main" id="{164E3DA4-7AF3-3CEB-9111-020346E5DD72}"/>
                  </a:ext>
                </a:extLst>
              </p:cNvPr>
              <p:cNvSpPr txBox="1"/>
              <p:nvPr/>
            </p:nvSpPr>
            <p:spPr>
              <a:xfrm>
                <a:off x="7921305" y="132636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7"/>
                      <a:pt x="54492" y="24168"/>
                      <a:pt x="52136" y="21782"/>
                    </a:cubicBezTo>
                    <a:cubicBezTo>
                      <a:pt x="49779" y="19396"/>
                      <a:pt x="46097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3" y="85671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4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8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1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1" name="TextBox 1470">
                <a:extLst>
                  <a:ext uri="{FF2B5EF4-FFF2-40B4-BE49-F238E27FC236}">
                    <a16:creationId xmlns:a16="http://schemas.microsoft.com/office/drawing/2014/main" id="{AD56C013-FF9D-6841-2A8E-088E3C4448A5}"/>
                  </a:ext>
                </a:extLst>
              </p:cNvPr>
              <p:cNvSpPr txBox="1"/>
              <p:nvPr/>
            </p:nvSpPr>
            <p:spPr>
              <a:xfrm>
                <a:off x="7990384" y="1326362"/>
                <a:ext cx="59390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69" h="134141">
                    <a:moveTo>
                      <a:pt x="48778" y="0"/>
                    </a:moveTo>
                    <a:cubicBezTo>
                      <a:pt x="60560" y="0"/>
                      <a:pt x="69721" y="4359"/>
                      <a:pt x="76260" y="13078"/>
                    </a:cubicBezTo>
                    <a:cubicBezTo>
                      <a:pt x="82799" y="21797"/>
                      <a:pt x="86069" y="33815"/>
                      <a:pt x="86069" y="49132"/>
                    </a:cubicBezTo>
                    <a:lnTo>
                      <a:pt x="86069" y="50457"/>
                    </a:lnTo>
                    <a:cubicBezTo>
                      <a:pt x="86069" y="65185"/>
                      <a:pt x="82726" y="76982"/>
                      <a:pt x="76039" y="85848"/>
                    </a:cubicBezTo>
                    <a:cubicBezTo>
                      <a:pt x="69353" y="94714"/>
                      <a:pt x="60325" y="99147"/>
                      <a:pt x="48955" y="99147"/>
                    </a:cubicBezTo>
                    <a:cubicBezTo>
                      <a:pt x="39293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1" y="3711"/>
                      <a:pt x="38822" y="0"/>
                      <a:pt x="48778" y="0"/>
                    </a:cubicBezTo>
                    <a:close/>
                    <a:moveTo>
                      <a:pt x="42062" y="20766"/>
                    </a:moveTo>
                    <a:cubicBezTo>
                      <a:pt x="34050" y="20766"/>
                      <a:pt x="28542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7" y="78558"/>
                      <a:pt x="42239" y="78558"/>
                    </a:cubicBezTo>
                    <a:cubicBezTo>
                      <a:pt x="54434" y="78558"/>
                      <a:pt x="60531" y="68573"/>
                      <a:pt x="60531" y="48602"/>
                    </a:cubicBezTo>
                    <a:cubicBezTo>
                      <a:pt x="60531" y="39706"/>
                      <a:pt x="58955" y="32843"/>
                      <a:pt x="55803" y="28012"/>
                    </a:cubicBezTo>
                    <a:cubicBezTo>
                      <a:pt x="52652" y="23182"/>
                      <a:pt x="48071" y="20766"/>
                      <a:pt x="42062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0" name="TextBox 1469">
                <a:extLst>
                  <a:ext uri="{FF2B5EF4-FFF2-40B4-BE49-F238E27FC236}">
                    <a16:creationId xmlns:a16="http://schemas.microsoft.com/office/drawing/2014/main" id="{501F5DAC-CC77-B7B9-E48E-4CE398945EE8}"/>
                  </a:ext>
                </a:extLst>
              </p:cNvPr>
              <p:cNvSpPr txBox="1"/>
              <p:nvPr/>
            </p:nvSpPr>
            <p:spPr>
              <a:xfrm>
                <a:off x="8059937" y="132636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7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5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5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9" name="TextBox 1468">
                <a:extLst>
                  <a:ext uri="{FF2B5EF4-FFF2-40B4-BE49-F238E27FC236}">
                    <a16:creationId xmlns:a16="http://schemas.microsoft.com/office/drawing/2014/main" id="{6FB93EDA-299C-E18C-9288-1A5A0289444E}"/>
                  </a:ext>
                </a:extLst>
              </p:cNvPr>
              <p:cNvSpPr txBox="1"/>
              <p:nvPr/>
            </p:nvSpPr>
            <p:spPr>
              <a:xfrm>
                <a:off x="8134613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0"/>
                      <a:pt x="55819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8" name="TextBox 1467">
                <a:extLst>
                  <a:ext uri="{FF2B5EF4-FFF2-40B4-BE49-F238E27FC236}">
                    <a16:creationId xmlns:a16="http://schemas.microsoft.com/office/drawing/2014/main" id="{E2CAE3F8-C370-2A23-688C-EECF0B359660}"/>
                  </a:ext>
                </a:extLst>
              </p:cNvPr>
              <p:cNvSpPr txBox="1"/>
              <p:nvPr/>
            </p:nvSpPr>
            <p:spPr>
              <a:xfrm>
                <a:off x="8277196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5"/>
                      <a:pt x="32210" y="25737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7" name="TextBox 1466">
                <a:extLst>
                  <a:ext uri="{FF2B5EF4-FFF2-40B4-BE49-F238E27FC236}">
                    <a16:creationId xmlns:a16="http://schemas.microsoft.com/office/drawing/2014/main" id="{CD8F958D-5E0A-2CA2-2FF9-C84BF4C43120}"/>
                  </a:ext>
                </a:extLst>
              </p:cNvPr>
              <p:cNvSpPr txBox="1"/>
              <p:nvPr/>
            </p:nvSpPr>
            <p:spPr>
              <a:xfrm>
                <a:off x="8344934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0"/>
                      <a:pt x="55819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6" name="TextBox 1465">
                <a:extLst>
                  <a:ext uri="{FF2B5EF4-FFF2-40B4-BE49-F238E27FC236}">
                    <a16:creationId xmlns:a16="http://schemas.microsoft.com/office/drawing/2014/main" id="{6E7ABE56-D54E-F60D-FD94-954D6392BF8F}"/>
                  </a:ext>
                </a:extLst>
              </p:cNvPr>
              <p:cNvSpPr txBox="1"/>
              <p:nvPr/>
            </p:nvSpPr>
            <p:spPr>
              <a:xfrm>
                <a:off x="8646467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7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7" y="84361"/>
                      <a:pt x="82535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8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3" y="18910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6"/>
                    </a:cubicBezTo>
                    <a:lnTo>
                      <a:pt x="2121" y="30486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5" name="TextBox 1464">
                <a:extLst>
                  <a:ext uri="{FF2B5EF4-FFF2-40B4-BE49-F238E27FC236}">
                    <a16:creationId xmlns:a16="http://schemas.microsoft.com/office/drawing/2014/main" id="{EDAED4A2-919F-0A66-F939-8E09A9E2368F}"/>
                  </a:ext>
                </a:extLst>
              </p:cNvPr>
              <p:cNvSpPr txBox="1"/>
              <p:nvPr/>
            </p:nvSpPr>
            <p:spPr>
              <a:xfrm>
                <a:off x="8712253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5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49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7"/>
                      <a:pt x="38528" y="99147"/>
                    </a:cubicBezTo>
                    <a:cubicBezTo>
                      <a:pt x="27040" y="99147"/>
                      <a:pt x="17746" y="94655"/>
                      <a:pt x="10648" y="85671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4" name="TextBox 1463">
                <a:extLst>
                  <a:ext uri="{FF2B5EF4-FFF2-40B4-BE49-F238E27FC236}">
                    <a16:creationId xmlns:a16="http://schemas.microsoft.com/office/drawing/2014/main" id="{B74C8C3E-6248-CAAE-8968-A3CFC330C48C}"/>
                  </a:ext>
                </a:extLst>
              </p:cNvPr>
              <p:cNvSpPr txBox="1"/>
              <p:nvPr/>
            </p:nvSpPr>
            <p:spPr>
              <a:xfrm>
                <a:off x="8784550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5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49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7"/>
                      <a:pt x="38528" y="99147"/>
                    </a:cubicBezTo>
                    <a:cubicBezTo>
                      <a:pt x="27040" y="99147"/>
                      <a:pt x="17748" y="94655"/>
                      <a:pt x="10648" y="85671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3" name="TextBox 1462">
                <a:extLst>
                  <a:ext uri="{FF2B5EF4-FFF2-40B4-BE49-F238E27FC236}">
                    <a16:creationId xmlns:a16="http://schemas.microsoft.com/office/drawing/2014/main" id="{E8740624-AACA-C470-5769-27A7AF49B492}"/>
                  </a:ext>
                </a:extLst>
              </p:cNvPr>
              <p:cNvSpPr txBox="1"/>
              <p:nvPr/>
            </p:nvSpPr>
            <p:spPr>
              <a:xfrm>
                <a:off x="8859409" y="1326361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4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2" name="TextBox 1461">
                <a:extLst>
                  <a:ext uri="{FF2B5EF4-FFF2-40B4-BE49-F238E27FC236}">
                    <a16:creationId xmlns:a16="http://schemas.microsoft.com/office/drawing/2014/main" id="{4FD2F475-AF6A-FE44-EA68-A271FA4B3B46}"/>
                  </a:ext>
                </a:extLst>
              </p:cNvPr>
              <p:cNvSpPr txBox="1"/>
              <p:nvPr/>
            </p:nvSpPr>
            <p:spPr>
              <a:xfrm>
                <a:off x="893590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1" name="TextBox 1460">
                <a:extLst>
                  <a:ext uri="{FF2B5EF4-FFF2-40B4-BE49-F238E27FC236}">
                    <a16:creationId xmlns:a16="http://schemas.microsoft.com/office/drawing/2014/main" id="{21D0682F-78A8-18BD-515B-C2DA0B92758B}"/>
                  </a:ext>
                </a:extLst>
              </p:cNvPr>
              <p:cNvSpPr txBox="1"/>
              <p:nvPr/>
            </p:nvSpPr>
            <p:spPr>
              <a:xfrm>
                <a:off x="906735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0" name="TextBox 1459">
                <a:extLst>
                  <a:ext uri="{FF2B5EF4-FFF2-40B4-BE49-F238E27FC236}">
                    <a16:creationId xmlns:a16="http://schemas.microsoft.com/office/drawing/2014/main" id="{4B22FC57-7498-F43F-08D0-A6C1FE9C219E}"/>
                  </a:ext>
                </a:extLst>
              </p:cNvPr>
              <p:cNvSpPr txBox="1"/>
              <p:nvPr/>
            </p:nvSpPr>
            <p:spPr>
              <a:xfrm>
                <a:off x="958146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9" name="TextBox 1458">
                <a:extLst>
                  <a:ext uri="{FF2B5EF4-FFF2-40B4-BE49-F238E27FC236}">
                    <a16:creationId xmlns:a16="http://schemas.microsoft.com/office/drawing/2014/main" id="{1904D5F9-4B7B-F714-DF91-39000C8DABC3}"/>
                  </a:ext>
                </a:extLst>
              </p:cNvPr>
              <p:cNvSpPr txBox="1"/>
              <p:nvPr/>
            </p:nvSpPr>
            <p:spPr>
              <a:xfrm>
                <a:off x="9646942" y="1326362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8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4" y="18910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6"/>
                    </a:cubicBezTo>
                    <a:lnTo>
                      <a:pt x="2120" y="30486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8" name="TextBox 1457">
                <a:extLst>
                  <a:ext uri="{FF2B5EF4-FFF2-40B4-BE49-F238E27FC236}">
                    <a16:creationId xmlns:a16="http://schemas.microsoft.com/office/drawing/2014/main" id="{5FA1EDED-9E4A-AC70-9397-557B2B6DC918}"/>
                  </a:ext>
                </a:extLst>
              </p:cNvPr>
              <p:cNvSpPr txBox="1"/>
              <p:nvPr/>
            </p:nvSpPr>
            <p:spPr>
              <a:xfrm>
                <a:off x="9715289" y="1326361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6" y="0"/>
                      <a:pt x="72990" y="4860"/>
                      <a:pt x="77586" y="14580"/>
                    </a:cubicBezTo>
                    <a:cubicBezTo>
                      <a:pt x="84302" y="4860"/>
                      <a:pt x="93874" y="0"/>
                      <a:pt x="106304" y="0"/>
                    </a:cubicBezTo>
                    <a:cubicBezTo>
                      <a:pt x="116674" y="0"/>
                      <a:pt x="124390" y="3019"/>
                      <a:pt x="129456" y="9058"/>
                    </a:cubicBezTo>
                    <a:cubicBezTo>
                      <a:pt x="134524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5"/>
                      <a:pt x="108248" y="24522"/>
                    </a:cubicBezTo>
                    <a:cubicBezTo>
                      <a:pt x="106128" y="22018"/>
                      <a:pt x="102388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8" y="97380"/>
                    </a:lnTo>
                    <a:lnTo>
                      <a:pt x="55670" y="97380"/>
                    </a:lnTo>
                    <a:lnTo>
                      <a:pt x="55670" y="36495"/>
                    </a:lnTo>
                    <a:cubicBezTo>
                      <a:pt x="55670" y="30958"/>
                      <a:pt x="54580" y="26952"/>
                      <a:pt x="52402" y="24478"/>
                    </a:cubicBezTo>
                    <a:cubicBezTo>
                      <a:pt x="50222" y="22003"/>
                      <a:pt x="46510" y="20766"/>
                      <a:pt x="41266" y="20766"/>
                    </a:cubicBezTo>
                    <a:cubicBezTo>
                      <a:pt x="34020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2" y="12460"/>
                    </a:lnTo>
                    <a:cubicBezTo>
                      <a:pt x="31518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7" name="TextBox 1456">
                <a:extLst>
                  <a:ext uri="{FF2B5EF4-FFF2-40B4-BE49-F238E27FC236}">
                    <a16:creationId xmlns:a16="http://schemas.microsoft.com/office/drawing/2014/main" id="{CCF08D5F-ABED-C77F-ACD8-34899E4FB62C}"/>
                  </a:ext>
                </a:extLst>
              </p:cNvPr>
              <p:cNvSpPr txBox="1"/>
              <p:nvPr/>
            </p:nvSpPr>
            <p:spPr>
              <a:xfrm>
                <a:off x="9852946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0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6" name="TextBox 1455">
                <a:extLst>
                  <a:ext uri="{FF2B5EF4-FFF2-40B4-BE49-F238E27FC236}">
                    <a16:creationId xmlns:a16="http://schemas.microsoft.com/office/drawing/2014/main" id="{E7FE79CE-BFBE-2CC5-792E-86202B47BB36}"/>
                  </a:ext>
                </a:extLst>
              </p:cNvPr>
              <p:cNvSpPr txBox="1"/>
              <p:nvPr/>
            </p:nvSpPr>
            <p:spPr>
              <a:xfrm>
                <a:off x="9923049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5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49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7"/>
                      <a:pt x="38528" y="99147"/>
                    </a:cubicBezTo>
                    <a:cubicBezTo>
                      <a:pt x="27040" y="99147"/>
                      <a:pt x="17748" y="94655"/>
                      <a:pt x="10648" y="85671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5" name="TextBox 1454">
                <a:extLst>
                  <a:ext uri="{FF2B5EF4-FFF2-40B4-BE49-F238E27FC236}">
                    <a16:creationId xmlns:a16="http://schemas.microsoft.com/office/drawing/2014/main" id="{C833ED06-BAC9-0230-15E9-A52BDEDD1ADA}"/>
                  </a:ext>
                </a:extLst>
              </p:cNvPr>
              <p:cNvSpPr txBox="1"/>
              <p:nvPr/>
            </p:nvSpPr>
            <p:spPr>
              <a:xfrm>
                <a:off x="10371371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4" name="TextBox 1453">
                <a:extLst>
                  <a:ext uri="{FF2B5EF4-FFF2-40B4-BE49-F238E27FC236}">
                    <a16:creationId xmlns:a16="http://schemas.microsoft.com/office/drawing/2014/main" id="{405D63B7-F7D0-E3FA-2BE4-3D9237261162}"/>
                  </a:ext>
                </a:extLst>
              </p:cNvPr>
              <p:cNvSpPr txBox="1"/>
              <p:nvPr/>
            </p:nvSpPr>
            <p:spPr>
              <a:xfrm>
                <a:off x="10614799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3" name="TextBox 1452">
                <a:extLst>
                  <a:ext uri="{FF2B5EF4-FFF2-40B4-BE49-F238E27FC236}">
                    <a16:creationId xmlns:a16="http://schemas.microsoft.com/office/drawing/2014/main" id="{6FB40C90-6B2A-F9E8-B362-B78FF0465FF1}"/>
                  </a:ext>
                </a:extLst>
              </p:cNvPr>
              <p:cNvSpPr txBox="1"/>
              <p:nvPr/>
            </p:nvSpPr>
            <p:spPr>
              <a:xfrm>
                <a:off x="11233824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8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2" name="TextBox 1451">
                <a:extLst>
                  <a:ext uri="{FF2B5EF4-FFF2-40B4-BE49-F238E27FC236}">
                    <a16:creationId xmlns:a16="http://schemas.microsoft.com/office/drawing/2014/main" id="{E05F791C-68EB-7296-78F4-242164D101C1}"/>
                  </a:ext>
                </a:extLst>
              </p:cNvPr>
              <p:cNvSpPr txBox="1"/>
              <p:nvPr/>
            </p:nvSpPr>
            <p:spPr>
              <a:xfrm>
                <a:off x="11301805" y="1326361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0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1" name="TextBox 1450">
                <a:extLst>
                  <a:ext uri="{FF2B5EF4-FFF2-40B4-BE49-F238E27FC236}">
                    <a16:creationId xmlns:a16="http://schemas.microsoft.com/office/drawing/2014/main" id="{6ECDEFE0-7013-6860-28A9-68F92FA56E2C}"/>
                  </a:ext>
                </a:extLst>
              </p:cNvPr>
              <p:cNvSpPr txBox="1"/>
              <p:nvPr/>
            </p:nvSpPr>
            <p:spPr>
              <a:xfrm>
                <a:off x="11407332" y="1326361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0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5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5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0" name="TextBox 1449">
                <a:extLst>
                  <a:ext uri="{FF2B5EF4-FFF2-40B4-BE49-F238E27FC236}">
                    <a16:creationId xmlns:a16="http://schemas.microsoft.com/office/drawing/2014/main" id="{A8D7CFBC-170F-17F9-0794-05A0A1ACA05E}"/>
                  </a:ext>
                </a:extLst>
              </p:cNvPr>
              <p:cNvSpPr txBox="1"/>
              <p:nvPr/>
            </p:nvSpPr>
            <p:spPr>
              <a:xfrm>
                <a:off x="11509870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8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9" name="TextBox 1448">
                <a:extLst>
                  <a:ext uri="{FF2B5EF4-FFF2-40B4-BE49-F238E27FC236}">
                    <a16:creationId xmlns:a16="http://schemas.microsoft.com/office/drawing/2014/main" id="{D96CAE50-8F96-BB90-01AA-DD81F0F1B96D}"/>
                  </a:ext>
                </a:extLst>
              </p:cNvPr>
              <p:cNvSpPr txBox="1"/>
              <p:nvPr/>
            </p:nvSpPr>
            <p:spPr>
              <a:xfrm>
                <a:off x="11615274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8" name="TextBox 1447">
                <a:extLst>
                  <a:ext uri="{FF2B5EF4-FFF2-40B4-BE49-F238E27FC236}">
                    <a16:creationId xmlns:a16="http://schemas.microsoft.com/office/drawing/2014/main" id="{28A72B5A-A8BF-03E1-6B5C-ECF84C29A99E}"/>
                  </a:ext>
                </a:extLst>
              </p:cNvPr>
              <p:cNvSpPr txBox="1"/>
              <p:nvPr/>
            </p:nvSpPr>
            <p:spPr>
              <a:xfrm>
                <a:off x="12096278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7" name="TextBox 1446">
                <a:extLst>
                  <a:ext uri="{FF2B5EF4-FFF2-40B4-BE49-F238E27FC236}">
                    <a16:creationId xmlns:a16="http://schemas.microsoft.com/office/drawing/2014/main" id="{1BAF3D5D-CE56-98E4-0C9A-57798382DE48}"/>
                  </a:ext>
                </a:extLst>
              </p:cNvPr>
              <p:cNvSpPr txBox="1"/>
              <p:nvPr/>
            </p:nvSpPr>
            <p:spPr>
              <a:xfrm>
                <a:off x="12162065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5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49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7"/>
                      <a:pt x="38528" y="99147"/>
                    </a:cubicBezTo>
                    <a:cubicBezTo>
                      <a:pt x="27040" y="99147"/>
                      <a:pt x="17746" y="94655"/>
                      <a:pt x="10648" y="85671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6" name="TextBox 1445">
                <a:extLst>
                  <a:ext uri="{FF2B5EF4-FFF2-40B4-BE49-F238E27FC236}">
                    <a16:creationId xmlns:a16="http://schemas.microsoft.com/office/drawing/2014/main" id="{058DF1BF-7D6E-E6FD-425A-6332CCE9B1DA}"/>
                  </a:ext>
                </a:extLst>
              </p:cNvPr>
              <p:cNvSpPr txBox="1"/>
              <p:nvPr/>
            </p:nvSpPr>
            <p:spPr>
              <a:xfrm>
                <a:off x="12306599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5" name="TextBox 1444">
                <a:extLst>
                  <a:ext uri="{FF2B5EF4-FFF2-40B4-BE49-F238E27FC236}">
                    <a16:creationId xmlns:a16="http://schemas.microsoft.com/office/drawing/2014/main" id="{5A93DFA7-0A56-BE70-0D87-F10F5C175D9D}"/>
                  </a:ext>
                </a:extLst>
              </p:cNvPr>
              <p:cNvSpPr txBox="1"/>
              <p:nvPr/>
            </p:nvSpPr>
            <p:spPr>
              <a:xfrm>
                <a:off x="12412003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4" name="TextBox 1443">
                <a:extLst>
                  <a:ext uri="{FF2B5EF4-FFF2-40B4-BE49-F238E27FC236}">
                    <a16:creationId xmlns:a16="http://schemas.microsoft.com/office/drawing/2014/main" id="{3923FD94-853D-B65F-D54D-7E391D67DB09}"/>
                  </a:ext>
                </a:extLst>
              </p:cNvPr>
              <p:cNvSpPr txBox="1"/>
              <p:nvPr/>
            </p:nvSpPr>
            <p:spPr>
              <a:xfrm>
                <a:off x="12958731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3" name="TextBox 1442">
                <a:extLst>
                  <a:ext uri="{FF2B5EF4-FFF2-40B4-BE49-F238E27FC236}">
                    <a16:creationId xmlns:a16="http://schemas.microsoft.com/office/drawing/2014/main" id="{DDF898CD-642D-BE61-D984-7886E59DE6FE}"/>
                  </a:ext>
                </a:extLst>
              </p:cNvPr>
              <p:cNvSpPr txBox="1"/>
              <p:nvPr/>
            </p:nvSpPr>
            <p:spPr>
              <a:xfrm>
                <a:off x="13023724" y="132636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6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1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2" name="TextBox 1441">
                <a:extLst>
                  <a:ext uri="{FF2B5EF4-FFF2-40B4-BE49-F238E27FC236}">
                    <a16:creationId xmlns:a16="http://schemas.microsoft.com/office/drawing/2014/main" id="{2851449B-6BF1-4B24-A4AF-EBB3C0E70A40}"/>
                  </a:ext>
                </a:extLst>
              </p:cNvPr>
              <p:cNvSpPr txBox="1"/>
              <p:nvPr/>
            </p:nvSpPr>
            <p:spPr>
              <a:xfrm>
                <a:off x="13129495" y="132636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2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1" name="TextBox 1440">
                <a:extLst>
                  <a:ext uri="{FF2B5EF4-FFF2-40B4-BE49-F238E27FC236}">
                    <a16:creationId xmlns:a16="http://schemas.microsoft.com/office/drawing/2014/main" id="{B9C78E7B-0062-EA36-7CC5-581713D0172A}"/>
                  </a:ext>
                </a:extLst>
              </p:cNvPr>
              <p:cNvSpPr txBox="1"/>
              <p:nvPr/>
            </p:nvSpPr>
            <p:spPr>
              <a:xfrm>
                <a:off x="13204171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0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0" name="TextBox 1439">
                <a:extLst>
                  <a:ext uri="{FF2B5EF4-FFF2-40B4-BE49-F238E27FC236}">
                    <a16:creationId xmlns:a16="http://schemas.microsoft.com/office/drawing/2014/main" id="{5976F0FD-954E-FFAD-DC54-C22B38F5FED4}"/>
                  </a:ext>
                </a:extLst>
              </p:cNvPr>
              <p:cNvSpPr txBox="1"/>
              <p:nvPr/>
            </p:nvSpPr>
            <p:spPr>
              <a:xfrm>
                <a:off x="13306343" y="132636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7"/>
                      <a:pt x="54492" y="24168"/>
                      <a:pt x="52136" y="21782"/>
                    </a:cubicBezTo>
                    <a:cubicBezTo>
                      <a:pt x="49780" y="19396"/>
                      <a:pt x="46098" y="18204"/>
                      <a:pt x="41090" y="18204"/>
                    </a:cubicBezTo>
                    <a:cubicBezTo>
                      <a:pt x="36790" y="18204"/>
                      <a:pt x="33460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2" y="85671"/>
                      <a:pt x="70252" y="91062"/>
                    </a:cubicBezTo>
                    <a:cubicBezTo>
                      <a:pt x="62770" y="96452"/>
                      <a:pt x="53108" y="99147"/>
                      <a:pt x="41266" y="99147"/>
                    </a:cubicBezTo>
                    <a:cubicBezTo>
                      <a:pt x="33254" y="99147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4"/>
                      <a:pt x="52888" y="78249"/>
                    </a:cubicBezTo>
                    <a:cubicBezTo>
                      <a:pt x="55390" y="76393"/>
                      <a:pt x="56642" y="73963"/>
                      <a:pt x="56642" y="70958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9" name="TextBox 1438">
                <a:extLst>
                  <a:ext uri="{FF2B5EF4-FFF2-40B4-BE49-F238E27FC236}">
                    <a16:creationId xmlns:a16="http://schemas.microsoft.com/office/drawing/2014/main" id="{98D60500-8121-166A-6B84-5B367A51F42E}"/>
                  </a:ext>
                </a:extLst>
              </p:cNvPr>
              <p:cNvSpPr txBox="1"/>
              <p:nvPr/>
            </p:nvSpPr>
            <p:spPr>
              <a:xfrm>
                <a:off x="1344534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6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8" name="TextBox 1437">
                <a:extLst>
                  <a:ext uri="{FF2B5EF4-FFF2-40B4-BE49-F238E27FC236}">
                    <a16:creationId xmlns:a16="http://schemas.microsoft.com/office/drawing/2014/main" id="{966517D3-8CAB-D2AF-A3E6-0EA07EE55CB6}"/>
                  </a:ext>
                </a:extLst>
              </p:cNvPr>
              <p:cNvSpPr txBox="1"/>
              <p:nvPr/>
            </p:nvSpPr>
            <p:spPr>
              <a:xfrm>
                <a:off x="13821182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8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7" name="TextBox 1436">
                <a:extLst>
                  <a:ext uri="{FF2B5EF4-FFF2-40B4-BE49-F238E27FC236}">
                    <a16:creationId xmlns:a16="http://schemas.microsoft.com/office/drawing/2014/main" id="{457436A0-FE97-1611-F74B-62F18E2D008D}"/>
                  </a:ext>
                </a:extLst>
              </p:cNvPr>
              <p:cNvSpPr txBox="1"/>
              <p:nvPr/>
            </p:nvSpPr>
            <p:spPr>
              <a:xfrm>
                <a:off x="13919770" y="1326362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4" y="18910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6"/>
                    </a:cubicBezTo>
                    <a:lnTo>
                      <a:pt x="2120" y="30486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6" name="TextBox 1435">
                <a:extLst>
                  <a:ext uri="{FF2B5EF4-FFF2-40B4-BE49-F238E27FC236}">
                    <a16:creationId xmlns:a16="http://schemas.microsoft.com/office/drawing/2014/main" id="{CA861819-61E5-8B86-7389-CB60709E3DEF}"/>
                  </a:ext>
                </a:extLst>
              </p:cNvPr>
              <p:cNvSpPr txBox="1"/>
              <p:nvPr/>
            </p:nvSpPr>
            <p:spPr>
              <a:xfrm>
                <a:off x="13988118" y="132636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5" name="TextBox 1434">
                <a:extLst>
                  <a:ext uri="{FF2B5EF4-FFF2-40B4-BE49-F238E27FC236}">
                    <a16:creationId xmlns:a16="http://schemas.microsoft.com/office/drawing/2014/main" id="{9D50C7F6-26C9-C57B-FE14-F7C9AC9CEBD9}"/>
                  </a:ext>
                </a:extLst>
              </p:cNvPr>
              <p:cNvSpPr txBox="1"/>
              <p:nvPr/>
            </p:nvSpPr>
            <p:spPr>
              <a:xfrm>
                <a:off x="14034125" y="1326361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0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5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5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4" name="TextBox 1433">
                <a:extLst>
                  <a:ext uri="{FF2B5EF4-FFF2-40B4-BE49-F238E27FC236}">
                    <a16:creationId xmlns:a16="http://schemas.microsoft.com/office/drawing/2014/main" id="{D004D7CD-2F13-2292-5D2E-E8706674F5E5}"/>
                  </a:ext>
                </a:extLst>
              </p:cNvPr>
              <p:cNvSpPr txBox="1"/>
              <p:nvPr/>
            </p:nvSpPr>
            <p:spPr>
              <a:xfrm>
                <a:off x="14136907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6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3" name="TextBox 1432">
                <a:extLst>
                  <a:ext uri="{FF2B5EF4-FFF2-40B4-BE49-F238E27FC236}">
                    <a16:creationId xmlns:a16="http://schemas.microsoft.com/office/drawing/2014/main" id="{C2754429-631A-03A7-36C4-85C76E0450B3}"/>
                  </a:ext>
                </a:extLst>
              </p:cNvPr>
              <p:cNvSpPr txBox="1"/>
              <p:nvPr/>
            </p:nvSpPr>
            <p:spPr>
              <a:xfrm>
                <a:off x="8906332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2" name="TextBox 1431">
                <a:extLst>
                  <a:ext uri="{FF2B5EF4-FFF2-40B4-BE49-F238E27FC236}">
                    <a16:creationId xmlns:a16="http://schemas.microsoft.com/office/drawing/2014/main" id="{CF275ED0-A9F1-D4D4-7A4C-AB57DA3744A2}"/>
                  </a:ext>
                </a:extLst>
              </p:cNvPr>
              <p:cNvSpPr txBox="1"/>
              <p:nvPr/>
            </p:nvSpPr>
            <p:spPr>
              <a:xfrm>
                <a:off x="8998028" y="1327581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0" y="0"/>
                    </a:moveTo>
                    <a:lnTo>
                      <a:pt x="26688" y="0"/>
                    </a:lnTo>
                    <a:lnTo>
                      <a:pt x="44450" y="64420"/>
                    </a:lnTo>
                    <a:lnTo>
                      <a:pt x="62210" y="0"/>
                    </a:lnTo>
                    <a:lnTo>
                      <a:pt x="88898" y="0"/>
                    </a:lnTo>
                    <a:lnTo>
                      <a:pt x="56644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1" name="TextBox 1430">
                <a:extLst>
                  <a:ext uri="{FF2B5EF4-FFF2-40B4-BE49-F238E27FC236}">
                    <a16:creationId xmlns:a16="http://schemas.microsoft.com/office/drawing/2014/main" id="{011A9C0B-D7D3-7EA4-E77E-17510D5AF030}"/>
                  </a:ext>
                </a:extLst>
              </p:cNvPr>
              <p:cNvSpPr txBox="1"/>
              <p:nvPr/>
            </p:nvSpPr>
            <p:spPr>
              <a:xfrm>
                <a:off x="9821365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0" name="TextBox 1429">
                <a:extLst>
                  <a:ext uri="{FF2B5EF4-FFF2-40B4-BE49-F238E27FC236}">
                    <a16:creationId xmlns:a16="http://schemas.microsoft.com/office/drawing/2014/main" id="{3FC91E47-920C-DFE4-D4FF-C696488D5FDC}"/>
                  </a:ext>
                </a:extLst>
              </p:cNvPr>
              <p:cNvSpPr txBox="1"/>
              <p:nvPr/>
            </p:nvSpPr>
            <p:spPr>
              <a:xfrm>
                <a:off x="11375385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9" name="TextBox 1428">
                <a:extLst>
                  <a:ext uri="{FF2B5EF4-FFF2-40B4-BE49-F238E27FC236}">
                    <a16:creationId xmlns:a16="http://schemas.microsoft.com/office/drawing/2014/main" id="{BCF10BA9-36BB-6A7C-CC43-DE21FEC424AE}"/>
                  </a:ext>
                </a:extLst>
              </p:cNvPr>
              <p:cNvSpPr txBox="1"/>
              <p:nvPr/>
            </p:nvSpPr>
            <p:spPr>
              <a:xfrm>
                <a:off x="12237839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8" name="TextBox 1427">
                <a:extLst>
                  <a:ext uri="{FF2B5EF4-FFF2-40B4-BE49-F238E27FC236}">
                    <a16:creationId xmlns:a16="http://schemas.microsoft.com/office/drawing/2014/main" id="{A7443453-ACC3-7514-CF3B-A8732430C2F9}"/>
                  </a:ext>
                </a:extLst>
              </p:cNvPr>
              <p:cNvSpPr txBox="1"/>
              <p:nvPr/>
            </p:nvSpPr>
            <p:spPr>
              <a:xfrm>
                <a:off x="13277749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7" name="TextBox 1426">
                <a:extLst>
                  <a:ext uri="{FF2B5EF4-FFF2-40B4-BE49-F238E27FC236}">
                    <a16:creationId xmlns:a16="http://schemas.microsoft.com/office/drawing/2014/main" id="{7A357716-090E-047B-5B4B-3AD97D18180E}"/>
                  </a:ext>
                </a:extLst>
              </p:cNvPr>
              <p:cNvSpPr txBox="1"/>
              <p:nvPr/>
            </p:nvSpPr>
            <p:spPr>
              <a:xfrm>
                <a:off x="10507017" y="1476076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1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0" y="8881"/>
                    </a:cubicBezTo>
                    <a:cubicBezTo>
                      <a:pt x="29618" y="2960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6" name="TextBox 1425">
                <a:extLst>
                  <a:ext uri="{FF2B5EF4-FFF2-40B4-BE49-F238E27FC236}">
                    <a16:creationId xmlns:a16="http://schemas.microsoft.com/office/drawing/2014/main" id="{AD2A0E3F-CB51-F4F1-C26A-6D6EF5ACB152}"/>
                  </a:ext>
                </a:extLst>
              </p:cNvPr>
              <p:cNvSpPr txBox="1"/>
              <p:nvPr/>
            </p:nvSpPr>
            <p:spPr>
              <a:xfrm>
                <a:off x="10553024" y="1476076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5" name="TextBox 1424">
                <a:extLst>
                  <a:ext uri="{FF2B5EF4-FFF2-40B4-BE49-F238E27FC236}">
                    <a16:creationId xmlns:a16="http://schemas.microsoft.com/office/drawing/2014/main" id="{61960766-0C04-E49F-1E1F-41038824AF50}"/>
                  </a:ext>
                </a:extLst>
              </p:cNvPr>
              <p:cNvSpPr txBox="1"/>
              <p:nvPr/>
            </p:nvSpPr>
            <p:spPr>
              <a:xfrm>
                <a:off x="7783891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4" name="TextBox 1423">
                <a:extLst>
                  <a:ext uri="{FF2B5EF4-FFF2-40B4-BE49-F238E27FC236}">
                    <a16:creationId xmlns:a16="http://schemas.microsoft.com/office/drawing/2014/main" id="{16E5DF5C-C142-2F8D-3720-0EA1E71AADDC}"/>
                  </a:ext>
                </a:extLst>
              </p:cNvPr>
              <p:cNvSpPr txBox="1"/>
              <p:nvPr/>
            </p:nvSpPr>
            <p:spPr>
              <a:xfrm>
                <a:off x="8306779" y="147735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3" name="TextBox 1422">
                <a:extLst>
                  <a:ext uri="{FF2B5EF4-FFF2-40B4-BE49-F238E27FC236}">
                    <a16:creationId xmlns:a16="http://schemas.microsoft.com/office/drawing/2014/main" id="{3740DDC9-EE43-3AFA-CE23-B0AD802D0A39}"/>
                  </a:ext>
                </a:extLst>
              </p:cNvPr>
              <p:cNvSpPr txBox="1"/>
              <p:nvPr/>
            </p:nvSpPr>
            <p:spPr>
              <a:xfrm>
                <a:off x="9060414" y="147735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28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2" name="TextBox 1421">
                <a:extLst>
                  <a:ext uri="{FF2B5EF4-FFF2-40B4-BE49-F238E27FC236}">
                    <a16:creationId xmlns:a16="http://schemas.microsoft.com/office/drawing/2014/main" id="{B760193D-5E1F-79BE-7323-E8FB7279F255}"/>
                  </a:ext>
                </a:extLst>
              </p:cNvPr>
              <p:cNvSpPr txBox="1"/>
              <p:nvPr/>
            </p:nvSpPr>
            <p:spPr>
              <a:xfrm>
                <a:off x="9511541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1" name="TextBox 1420">
                <a:extLst>
                  <a:ext uri="{FF2B5EF4-FFF2-40B4-BE49-F238E27FC236}">
                    <a16:creationId xmlns:a16="http://schemas.microsoft.com/office/drawing/2014/main" id="{0FCD9EA4-7B8F-020D-CA0D-10F064602B56}"/>
                  </a:ext>
                </a:extLst>
              </p:cNvPr>
              <p:cNvSpPr txBox="1"/>
              <p:nvPr/>
            </p:nvSpPr>
            <p:spPr>
              <a:xfrm>
                <a:off x="10373993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0" name="TextBox 1419">
                <a:extLst>
                  <a:ext uri="{FF2B5EF4-FFF2-40B4-BE49-F238E27FC236}">
                    <a16:creationId xmlns:a16="http://schemas.microsoft.com/office/drawing/2014/main" id="{221F49B3-A6C2-6FEA-F712-59C515D8528C}"/>
                  </a:ext>
                </a:extLst>
              </p:cNvPr>
              <p:cNvSpPr txBox="1"/>
              <p:nvPr/>
            </p:nvSpPr>
            <p:spPr>
              <a:xfrm>
                <a:off x="10604947" y="147735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9" name="TextBox 1418">
                <a:extLst>
                  <a:ext uri="{FF2B5EF4-FFF2-40B4-BE49-F238E27FC236}">
                    <a16:creationId xmlns:a16="http://schemas.microsoft.com/office/drawing/2014/main" id="{8CE154B8-DB97-DB13-7215-7D5A78940936}"/>
                  </a:ext>
                </a:extLst>
              </p:cNvPr>
              <p:cNvSpPr txBox="1"/>
              <p:nvPr/>
            </p:nvSpPr>
            <p:spPr>
              <a:xfrm>
                <a:off x="10699876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8" name="TextBox 1417">
                <a:extLst>
                  <a:ext uri="{FF2B5EF4-FFF2-40B4-BE49-F238E27FC236}">
                    <a16:creationId xmlns:a16="http://schemas.microsoft.com/office/drawing/2014/main" id="{DF988037-9F84-52BC-0184-E36F1C6CD7E7}"/>
                  </a:ext>
                </a:extLst>
              </p:cNvPr>
              <p:cNvSpPr txBox="1"/>
              <p:nvPr/>
            </p:nvSpPr>
            <p:spPr>
              <a:xfrm>
                <a:off x="11303086" y="147735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7" name="TextBox 1416">
                <a:extLst>
                  <a:ext uri="{FF2B5EF4-FFF2-40B4-BE49-F238E27FC236}">
                    <a16:creationId xmlns:a16="http://schemas.microsoft.com/office/drawing/2014/main" id="{52F3A59E-6AC5-3FEE-B116-4EE58AB0CBDB}"/>
                  </a:ext>
                </a:extLst>
              </p:cNvPr>
              <p:cNvSpPr txBox="1"/>
              <p:nvPr/>
            </p:nvSpPr>
            <p:spPr>
              <a:xfrm>
                <a:off x="11634627" y="147735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6" name="TextBox 1415">
                <a:extLst>
                  <a:ext uri="{FF2B5EF4-FFF2-40B4-BE49-F238E27FC236}">
                    <a16:creationId xmlns:a16="http://schemas.microsoft.com/office/drawing/2014/main" id="{319BDFCC-AFEF-502E-F1AF-669203D1F861}"/>
                  </a:ext>
                </a:extLst>
              </p:cNvPr>
              <p:cNvSpPr txBox="1"/>
              <p:nvPr/>
            </p:nvSpPr>
            <p:spPr>
              <a:xfrm>
                <a:off x="13346389" y="147735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5" name="TextBox 1414">
                <a:extLst>
                  <a:ext uri="{FF2B5EF4-FFF2-40B4-BE49-F238E27FC236}">
                    <a16:creationId xmlns:a16="http://schemas.microsoft.com/office/drawing/2014/main" id="{CFBB98D0-9F41-14D6-FAB4-99A39034C215}"/>
                  </a:ext>
                </a:extLst>
              </p:cNvPr>
              <p:cNvSpPr txBox="1"/>
              <p:nvPr/>
            </p:nvSpPr>
            <p:spPr>
              <a:xfrm>
                <a:off x="13484411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4" name="TextBox 1413">
                <a:extLst>
                  <a:ext uri="{FF2B5EF4-FFF2-40B4-BE49-F238E27FC236}">
                    <a16:creationId xmlns:a16="http://schemas.microsoft.com/office/drawing/2014/main" id="{B373CC6D-2E80-6A94-1816-E3E20522B3E1}"/>
                  </a:ext>
                </a:extLst>
              </p:cNvPr>
              <p:cNvSpPr txBox="1"/>
              <p:nvPr/>
            </p:nvSpPr>
            <p:spPr>
              <a:xfrm>
                <a:off x="14145432" y="1477357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3" name="TextBox 1412">
                <a:extLst>
                  <a:ext uri="{FF2B5EF4-FFF2-40B4-BE49-F238E27FC236}">
                    <a16:creationId xmlns:a16="http://schemas.microsoft.com/office/drawing/2014/main" id="{7C29AAF1-0F3D-7333-4606-447AE0E28DA2}"/>
                  </a:ext>
                </a:extLst>
              </p:cNvPr>
              <p:cNvSpPr txBox="1"/>
              <p:nvPr/>
            </p:nvSpPr>
            <p:spPr>
              <a:xfrm>
                <a:off x="7858812" y="1478880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1"/>
                    </a:cubicBezTo>
                    <a:cubicBezTo>
                      <a:pt x="27335" y="6186"/>
                      <a:pt x="28631" y="9337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7"/>
                      <a:pt x="1281" y="6186"/>
                      <a:pt x="3844" y="3711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2" name="TextBox 1411">
                <a:extLst>
                  <a:ext uri="{FF2B5EF4-FFF2-40B4-BE49-F238E27FC236}">
                    <a16:creationId xmlns:a16="http://schemas.microsoft.com/office/drawing/2014/main" id="{53AF3615-4A0F-DBF5-1051-E1162FDC0F01}"/>
                  </a:ext>
                </a:extLst>
              </p:cNvPr>
              <p:cNvSpPr txBox="1"/>
              <p:nvPr/>
            </p:nvSpPr>
            <p:spPr>
              <a:xfrm>
                <a:off x="12302526" y="1478880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1" name="TextBox 1410">
                <a:extLst>
                  <a:ext uri="{FF2B5EF4-FFF2-40B4-BE49-F238E27FC236}">
                    <a16:creationId xmlns:a16="http://schemas.microsoft.com/office/drawing/2014/main" id="{AB7CEA99-ECD3-B322-6030-46CA82DF58E1}"/>
                  </a:ext>
                </a:extLst>
              </p:cNvPr>
              <p:cNvSpPr txBox="1"/>
              <p:nvPr/>
            </p:nvSpPr>
            <p:spPr>
              <a:xfrm>
                <a:off x="14408636" y="1478880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0" name="TextBox 1409">
                <a:extLst>
                  <a:ext uri="{FF2B5EF4-FFF2-40B4-BE49-F238E27FC236}">
                    <a16:creationId xmlns:a16="http://schemas.microsoft.com/office/drawing/2014/main" id="{2454476C-3FFA-A889-3BB7-A21F810DBF43}"/>
                  </a:ext>
                </a:extLst>
              </p:cNvPr>
              <p:cNvSpPr txBox="1"/>
              <p:nvPr/>
            </p:nvSpPr>
            <p:spPr>
              <a:xfrm>
                <a:off x="8398294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5"/>
                      <a:pt x="41355" y="120885"/>
                    </a:cubicBezTo>
                    <a:cubicBezTo>
                      <a:pt x="23446" y="120885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9" name="TextBox 1408">
                <a:extLst>
                  <a:ext uri="{FF2B5EF4-FFF2-40B4-BE49-F238E27FC236}">
                    <a16:creationId xmlns:a16="http://schemas.microsoft.com/office/drawing/2014/main" id="{F257412E-7CE2-0130-A7BD-0690C928763E}"/>
                  </a:ext>
                </a:extLst>
              </p:cNvPr>
              <p:cNvSpPr txBox="1"/>
              <p:nvPr/>
            </p:nvSpPr>
            <p:spPr>
              <a:xfrm>
                <a:off x="9926024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8" name="TextBox 1407">
                <a:extLst>
                  <a:ext uri="{FF2B5EF4-FFF2-40B4-BE49-F238E27FC236}">
                    <a16:creationId xmlns:a16="http://schemas.microsoft.com/office/drawing/2014/main" id="{961785AD-6957-E554-15B2-7D43578BBB99}"/>
                  </a:ext>
                </a:extLst>
              </p:cNvPr>
              <p:cNvSpPr txBox="1"/>
              <p:nvPr/>
            </p:nvSpPr>
            <p:spPr>
              <a:xfrm>
                <a:off x="11526051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8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7" name="TextBox 1406">
                <a:extLst>
                  <a:ext uri="{FF2B5EF4-FFF2-40B4-BE49-F238E27FC236}">
                    <a16:creationId xmlns:a16="http://schemas.microsoft.com/office/drawing/2014/main" id="{61EEB98D-6EC9-D7FD-816B-17B298C2D5C4}"/>
                  </a:ext>
                </a:extLst>
              </p:cNvPr>
              <p:cNvSpPr txBox="1"/>
              <p:nvPr/>
            </p:nvSpPr>
            <p:spPr>
              <a:xfrm>
                <a:off x="13086645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6" name="TextBox 1405">
                <a:extLst>
                  <a:ext uri="{FF2B5EF4-FFF2-40B4-BE49-F238E27FC236}">
                    <a16:creationId xmlns:a16="http://schemas.microsoft.com/office/drawing/2014/main" id="{FE94AABB-AD0E-AA48-FE83-086700950E12}"/>
                  </a:ext>
                </a:extLst>
              </p:cNvPr>
              <p:cNvSpPr txBox="1"/>
              <p:nvPr/>
            </p:nvSpPr>
            <p:spPr>
              <a:xfrm>
                <a:off x="7888442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8"/>
                      <a:pt x="54492" y="24168"/>
                      <a:pt x="52136" y="21782"/>
                    </a:cubicBezTo>
                    <a:cubicBezTo>
                      <a:pt x="49779" y="19397"/>
                      <a:pt x="46098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5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8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1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5" name="TextBox 1404">
                <a:extLst>
                  <a:ext uri="{FF2B5EF4-FFF2-40B4-BE49-F238E27FC236}">
                    <a16:creationId xmlns:a16="http://schemas.microsoft.com/office/drawing/2014/main" id="{B28FA0FE-7B8F-CF45-2A5B-496E3A0C773F}"/>
                  </a:ext>
                </a:extLst>
              </p:cNvPr>
              <p:cNvSpPr txBox="1"/>
              <p:nvPr/>
            </p:nvSpPr>
            <p:spPr>
              <a:xfrm>
                <a:off x="7954777" y="1503820"/>
                <a:ext cx="57805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7">
                    <a:moveTo>
                      <a:pt x="44007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7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89"/>
                      <a:pt x="43565" y="20589"/>
                    </a:cubicBezTo>
                    <a:cubicBezTo>
                      <a:pt x="37615" y="20589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2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6" y="76747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9" y="99147"/>
                      <a:pt x="44184" y="99147"/>
                    </a:cubicBezTo>
                    <a:cubicBezTo>
                      <a:pt x="30516" y="99147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4" name="TextBox 1403">
                <a:extLst>
                  <a:ext uri="{FF2B5EF4-FFF2-40B4-BE49-F238E27FC236}">
                    <a16:creationId xmlns:a16="http://schemas.microsoft.com/office/drawing/2014/main" id="{E3F65135-C371-5D9C-5425-89E3126500A8}"/>
                  </a:ext>
                </a:extLst>
              </p:cNvPr>
              <p:cNvSpPr txBox="1"/>
              <p:nvPr/>
            </p:nvSpPr>
            <p:spPr>
              <a:xfrm>
                <a:off x="8020502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5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3" name="TextBox 1402">
                <a:extLst>
                  <a:ext uri="{FF2B5EF4-FFF2-40B4-BE49-F238E27FC236}">
                    <a16:creationId xmlns:a16="http://schemas.microsoft.com/office/drawing/2014/main" id="{BEABFE2E-EA61-DF30-FFE2-1ED93DD0A2B9}"/>
                  </a:ext>
                </a:extLst>
              </p:cNvPr>
              <p:cNvSpPr txBox="1"/>
              <p:nvPr/>
            </p:nvSpPr>
            <p:spPr>
              <a:xfrm>
                <a:off x="8095178" y="1503819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1"/>
                      <a:pt x="55819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2" name="TextBox 1401">
                <a:extLst>
                  <a:ext uri="{FF2B5EF4-FFF2-40B4-BE49-F238E27FC236}">
                    <a16:creationId xmlns:a16="http://schemas.microsoft.com/office/drawing/2014/main" id="{193D8442-5E5B-E232-086F-B88367AF2B7F}"/>
                  </a:ext>
                </a:extLst>
              </p:cNvPr>
              <p:cNvSpPr txBox="1"/>
              <p:nvPr/>
            </p:nvSpPr>
            <p:spPr>
              <a:xfrm>
                <a:off x="8164488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8" y="21709"/>
                      <a:pt x="81208" y="30840"/>
                    </a:cubicBezTo>
                    <a:lnTo>
                      <a:pt x="55671" y="30840"/>
                    </a:lnTo>
                    <a:cubicBezTo>
                      <a:pt x="55671" y="27188"/>
                      <a:pt x="54492" y="24168"/>
                      <a:pt x="52136" y="21782"/>
                    </a:cubicBezTo>
                    <a:cubicBezTo>
                      <a:pt x="49779" y="19397"/>
                      <a:pt x="46098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2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5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8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0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1" name="TextBox 1400">
                <a:extLst>
                  <a:ext uri="{FF2B5EF4-FFF2-40B4-BE49-F238E27FC236}">
                    <a16:creationId xmlns:a16="http://schemas.microsoft.com/office/drawing/2014/main" id="{F611FC7F-A685-4AE6-DCC3-4A46ADB0E407}"/>
                  </a:ext>
                </a:extLst>
              </p:cNvPr>
              <p:cNvSpPr txBox="1"/>
              <p:nvPr/>
            </p:nvSpPr>
            <p:spPr>
              <a:xfrm>
                <a:off x="8230822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0" name="TextBox 1399">
                <a:extLst>
                  <a:ext uri="{FF2B5EF4-FFF2-40B4-BE49-F238E27FC236}">
                    <a16:creationId xmlns:a16="http://schemas.microsoft.com/office/drawing/2014/main" id="{1A257D13-6F2C-524D-5E25-AB52F8C55F55}"/>
                  </a:ext>
                </a:extLst>
              </p:cNvPr>
              <p:cNvSpPr txBox="1"/>
              <p:nvPr/>
            </p:nvSpPr>
            <p:spPr>
              <a:xfrm>
                <a:off x="8336106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70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9" name="TextBox 1398">
                <a:extLst>
                  <a:ext uri="{FF2B5EF4-FFF2-40B4-BE49-F238E27FC236}">
                    <a16:creationId xmlns:a16="http://schemas.microsoft.com/office/drawing/2014/main" id="{C93A6B7F-5FCB-C595-EE09-E8AE2A026926}"/>
                  </a:ext>
                </a:extLst>
              </p:cNvPr>
              <p:cNvSpPr txBox="1"/>
              <p:nvPr/>
            </p:nvSpPr>
            <p:spPr>
              <a:xfrm>
                <a:off x="8441510" y="1503820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1" y="94597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8" name="TextBox 1397">
                <a:extLst>
                  <a:ext uri="{FF2B5EF4-FFF2-40B4-BE49-F238E27FC236}">
                    <a16:creationId xmlns:a16="http://schemas.microsoft.com/office/drawing/2014/main" id="{071B54F5-BD79-C575-31BC-B9B50AA41C03}"/>
                  </a:ext>
                </a:extLst>
              </p:cNvPr>
              <p:cNvSpPr txBox="1"/>
              <p:nvPr/>
            </p:nvSpPr>
            <p:spPr>
              <a:xfrm>
                <a:off x="8646467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7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7" y="84361"/>
                      <a:pt x="82535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7" name="TextBox 1396">
                <a:extLst>
                  <a:ext uri="{FF2B5EF4-FFF2-40B4-BE49-F238E27FC236}">
                    <a16:creationId xmlns:a16="http://schemas.microsoft.com/office/drawing/2014/main" id="{30BEAA75-6446-C623-9B56-0E999FAAFE02}"/>
                  </a:ext>
                </a:extLst>
              </p:cNvPr>
              <p:cNvSpPr txBox="1"/>
              <p:nvPr/>
            </p:nvSpPr>
            <p:spPr>
              <a:xfrm>
                <a:off x="8714448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6" name="TextBox 1395">
                <a:extLst>
                  <a:ext uri="{FF2B5EF4-FFF2-40B4-BE49-F238E27FC236}">
                    <a16:creationId xmlns:a16="http://schemas.microsoft.com/office/drawing/2014/main" id="{9C77A487-C1FE-BA26-7087-43468BE09709}"/>
                  </a:ext>
                </a:extLst>
              </p:cNvPr>
              <p:cNvSpPr txBox="1"/>
              <p:nvPr/>
            </p:nvSpPr>
            <p:spPr>
              <a:xfrm>
                <a:off x="8786746" y="1503819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5" name="TextBox 1394">
                <a:extLst>
                  <a:ext uri="{FF2B5EF4-FFF2-40B4-BE49-F238E27FC236}">
                    <a16:creationId xmlns:a16="http://schemas.microsoft.com/office/drawing/2014/main" id="{4675A5F4-EA68-C0DF-EF0E-8CEE9C8F5003}"/>
                  </a:ext>
                </a:extLst>
              </p:cNvPr>
              <p:cNvSpPr txBox="1"/>
              <p:nvPr/>
            </p:nvSpPr>
            <p:spPr>
              <a:xfrm>
                <a:off x="8856665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0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4" name="TextBox 1393">
                <a:extLst>
                  <a:ext uri="{FF2B5EF4-FFF2-40B4-BE49-F238E27FC236}">
                    <a16:creationId xmlns:a16="http://schemas.microsoft.com/office/drawing/2014/main" id="{E263B899-2ADF-78AB-73F7-C1CD2B9C2FA1}"/>
                  </a:ext>
                </a:extLst>
              </p:cNvPr>
              <p:cNvSpPr txBox="1"/>
              <p:nvPr/>
            </p:nvSpPr>
            <p:spPr>
              <a:xfrm>
                <a:off x="8995054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3" name="TextBox 1392">
                <a:extLst>
                  <a:ext uri="{FF2B5EF4-FFF2-40B4-BE49-F238E27FC236}">
                    <a16:creationId xmlns:a16="http://schemas.microsoft.com/office/drawing/2014/main" id="{4BC5D384-069C-53DA-54C5-2B0C521BB359}"/>
                  </a:ext>
                </a:extLst>
              </p:cNvPr>
              <p:cNvSpPr txBox="1"/>
              <p:nvPr/>
            </p:nvSpPr>
            <p:spPr>
              <a:xfrm>
                <a:off x="9653393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0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2" name="TextBox 1391">
                <a:extLst>
                  <a:ext uri="{FF2B5EF4-FFF2-40B4-BE49-F238E27FC236}">
                    <a16:creationId xmlns:a16="http://schemas.microsoft.com/office/drawing/2014/main" id="{3474F2E2-8679-DC41-CFFB-3C4729719B84}"/>
                  </a:ext>
                </a:extLst>
              </p:cNvPr>
              <p:cNvSpPr txBox="1"/>
              <p:nvPr/>
            </p:nvSpPr>
            <p:spPr>
              <a:xfrm>
                <a:off x="9791538" y="1503820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1" name="TextBox 1390">
                <a:extLst>
                  <a:ext uri="{FF2B5EF4-FFF2-40B4-BE49-F238E27FC236}">
                    <a16:creationId xmlns:a16="http://schemas.microsoft.com/office/drawing/2014/main" id="{D0986C7B-045A-A3B0-9D08-2D88937E8D48}"/>
                  </a:ext>
                </a:extLst>
              </p:cNvPr>
              <p:cNvSpPr txBox="1"/>
              <p:nvPr/>
            </p:nvSpPr>
            <p:spPr>
              <a:xfrm>
                <a:off x="9859519" y="1503819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0" name="TextBox 1389">
                <a:extLst>
                  <a:ext uri="{FF2B5EF4-FFF2-40B4-BE49-F238E27FC236}">
                    <a16:creationId xmlns:a16="http://schemas.microsoft.com/office/drawing/2014/main" id="{8B67D2D0-E9F5-ADBC-FC79-00142D4CCF88}"/>
                  </a:ext>
                </a:extLst>
              </p:cNvPr>
              <p:cNvSpPr txBox="1"/>
              <p:nvPr/>
            </p:nvSpPr>
            <p:spPr>
              <a:xfrm>
                <a:off x="10443670" y="1503820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9" name="TextBox 1388">
                <a:extLst>
                  <a:ext uri="{FF2B5EF4-FFF2-40B4-BE49-F238E27FC236}">
                    <a16:creationId xmlns:a16="http://schemas.microsoft.com/office/drawing/2014/main" id="{3F7E5EB5-4CFE-4D1C-F6E2-7DDF44C6956B}"/>
                  </a:ext>
                </a:extLst>
              </p:cNvPr>
              <p:cNvSpPr txBox="1"/>
              <p:nvPr/>
            </p:nvSpPr>
            <p:spPr>
              <a:xfrm>
                <a:off x="10634516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8" name="TextBox 1387">
                <a:extLst>
                  <a:ext uri="{FF2B5EF4-FFF2-40B4-BE49-F238E27FC236}">
                    <a16:creationId xmlns:a16="http://schemas.microsoft.com/office/drawing/2014/main" id="{713048AA-0445-12A4-664B-5988F3BB6B1B}"/>
                  </a:ext>
                </a:extLst>
              </p:cNvPr>
              <p:cNvSpPr txBox="1"/>
              <p:nvPr/>
            </p:nvSpPr>
            <p:spPr>
              <a:xfrm>
                <a:off x="11234068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7" name="TextBox 1386">
                <a:extLst>
                  <a:ext uri="{FF2B5EF4-FFF2-40B4-BE49-F238E27FC236}">
                    <a16:creationId xmlns:a16="http://schemas.microsoft.com/office/drawing/2014/main" id="{503DF608-9952-A6BA-448B-3D22C71CDFA7}"/>
                  </a:ext>
                </a:extLst>
              </p:cNvPr>
              <p:cNvSpPr txBox="1"/>
              <p:nvPr/>
            </p:nvSpPr>
            <p:spPr>
              <a:xfrm>
                <a:off x="11332657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6" name="TextBox 1385">
                <a:extLst>
                  <a:ext uri="{FF2B5EF4-FFF2-40B4-BE49-F238E27FC236}">
                    <a16:creationId xmlns:a16="http://schemas.microsoft.com/office/drawing/2014/main" id="{56B703BF-1936-75D6-A968-4F717CB29219}"/>
                  </a:ext>
                </a:extLst>
              </p:cNvPr>
              <p:cNvSpPr txBox="1"/>
              <p:nvPr/>
            </p:nvSpPr>
            <p:spPr>
              <a:xfrm>
                <a:off x="11463863" y="1503820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5" name="TextBox 1384">
                <a:extLst>
                  <a:ext uri="{FF2B5EF4-FFF2-40B4-BE49-F238E27FC236}">
                    <a16:creationId xmlns:a16="http://schemas.microsoft.com/office/drawing/2014/main" id="{F07E83A7-832A-8426-519B-DEB8479E2AEE}"/>
                  </a:ext>
                </a:extLst>
              </p:cNvPr>
              <p:cNvSpPr txBox="1"/>
              <p:nvPr/>
            </p:nvSpPr>
            <p:spPr>
              <a:xfrm>
                <a:off x="11569267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4" name="TextBox 1383">
                <a:extLst>
                  <a:ext uri="{FF2B5EF4-FFF2-40B4-BE49-F238E27FC236}">
                    <a16:creationId xmlns:a16="http://schemas.microsoft.com/office/drawing/2014/main" id="{33D78DAF-28B1-9B19-5634-CBF56C6C1F61}"/>
                  </a:ext>
                </a:extLst>
              </p:cNvPr>
              <p:cNvSpPr txBox="1"/>
              <p:nvPr/>
            </p:nvSpPr>
            <p:spPr>
              <a:xfrm>
                <a:off x="12096278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3" name="TextBox 1382">
                <a:extLst>
                  <a:ext uri="{FF2B5EF4-FFF2-40B4-BE49-F238E27FC236}">
                    <a16:creationId xmlns:a16="http://schemas.microsoft.com/office/drawing/2014/main" id="{D4B08A2B-A029-9FB6-5BAD-202E61DDD054}"/>
                  </a:ext>
                </a:extLst>
              </p:cNvPr>
              <p:cNvSpPr txBox="1"/>
              <p:nvPr/>
            </p:nvSpPr>
            <p:spPr>
              <a:xfrm>
                <a:off x="12164260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2" name="TextBox 1381">
                <a:extLst>
                  <a:ext uri="{FF2B5EF4-FFF2-40B4-BE49-F238E27FC236}">
                    <a16:creationId xmlns:a16="http://schemas.microsoft.com/office/drawing/2014/main" id="{BBBC48A0-598E-E8E6-CC68-F521DEE4A05A}"/>
                  </a:ext>
                </a:extLst>
              </p:cNvPr>
              <p:cNvSpPr txBox="1"/>
              <p:nvPr/>
            </p:nvSpPr>
            <p:spPr>
              <a:xfrm>
                <a:off x="12332767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2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1" name="TextBox 1380">
                <a:extLst>
                  <a:ext uri="{FF2B5EF4-FFF2-40B4-BE49-F238E27FC236}">
                    <a16:creationId xmlns:a16="http://schemas.microsoft.com/office/drawing/2014/main" id="{5CE00F34-1BA7-BDBB-9BEC-345951596537}"/>
                  </a:ext>
                </a:extLst>
              </p:cNvPr>
              <p:cNvSpPr txBox="1"/>
              <p:nvPr/>
            </p:nvSpPr>
            <p:spPr>
              <a:xfrm>
                <a:off x="12476753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0" name="TextBox 1379">
                <a:extLst>
                  <a:ext uri="{FF2B5EF4-FFF2-40B4-BE49-F238E27FC236}">
                    <a16:creationId xmlns:a16="http://schemas.microsoft.com/office/drawing/2014/main" id="{4E48C53C-A518-061D-A436-B5C425F0CBE2}"/>
                  </a:ext>
                </a:extLst>
              </p:cNvPr>
              <p:cNvSpPr txBox="1"/>
              <p:nvPr/>
            </p:nvSpPr>
            <p:spPr>
              <a:xfrm>
                <a:off x="12958731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9" name="TextBox 1378">
                <a:extLst>
                  <a:ext uri="{FF2B5EF4-FFF2-40B4-BE49-F238E27FC236}">
                    <a16:creationId xmlns:a16="http://schemas.microsoft.com/office/drawing/2014/main" id="{887A2959-51EC-2E6C-C91F-510A00101510}"/>
                  </a:ext>
                </a:extLst>
              </p:cNvPr>
              <p:cNvSpPr txBox="1"/>
              <p:nvPr/>
            </p:nvSpPr>
            <p:spPr>
              <a:xfrm>
                <a:off x="13023724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8" name="TextBox 1377">
                <a:extLst>
                  <a:ext uri="{FF2B5EF4-FFF2-40B4-BE49-F238E27FC236}">
                    <a16:creationId xmlns:a16="http://schemas.microsoft.com/office/drawing/2014/main" id="{E45E7698-4D56-E2AE-B0B9-E7422E499F96}"/>
                  </a:ext>
                </a:extLst>
              </p:cNvPr>
              <p:cNvSpPr txBox="1"/>
              <p:nvPr/>
            </p:nvSpPr>
            <p:spPr>
              <a:xfrm>
                <a:off x="13129495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2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7" name="TextBox 1376">
                <a:extLst>
                  <a:ext uri="{FF2B5EF4-FFF2-40B4-BE49-F238E27FC236}">
                    <a16:creationId xmlns:a16="http://schemas.microsoft.com/office/drawing/2014/main" id="{F2C74DD9-684E-674A-B33D-3C98AA0E51D3}"/>
                  </a:ext>
                </a:extLst>
              </p:cNvPr>
              <p:cNvSpPr txBox="1"/>
              <p:nvPr/>
            </p:nvSpPr>
            <p:spPr>
              <a:xfrm>
                <a:off x="13276468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7E5CF732-F101-AEF0-1486-5C0B9ACD5D52}"/>
                  </a:ext>
                </a:extLst>
              </p:cNvPr>
              <p:cNvSpPr txBox="1"/>
              <p:nvPr/>
            </p:nvSpPr>
            <p:spPr>
              <a:xfrm>
                <a:off x="13419051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5" name="TextBox 1374">
                <a:extLst>
                  <a:ext uri="{FF2B5EF4-FFF2-40B4-BE49-F238E27FC236}">
                    <a16:creationId xmlns:a16="http://schemas.microsoft.com/office/drawing/2014/main" id="{10A5DF57-99D4-4688-1F1B-135DFD7D0FB4}"/>
                  </a:ext>
                </a:extLst>
              </p:cNvPr>
              <p:cNvSpPr txBox="1"/>
              <p:nvPr/>
            </p:nvSpPr>
            <p:spPr>
              <a:xfrm>
                <a:off x="13821182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8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4" name="TextBox 1373">
                <a:extLst>
                  <a:ext uri="{FF2B5EF4-FFF2-40B4-BE49-F238E27FC236}">
                    <a16:creationId xmlns:a16="http://schemas.microsoft.com/office/drawing/2014/main" id="{F0275243-62B9-52E8-E260-D690639D2952}"/>
                  </a:ext>
                </a:extLst>
              </p:cNvPr>
              <p:cNvSpPr txBox="1"/>
              <p:nvPr/>
            </p:nvSpPr>
            <p:spPr>
              <a:xfrm>
                <a:off x="13889529" y="1503820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3" name="TextBox 1372">
                <a:extLst>
                  <a:ext uri="{FF2B5EF4-FFF2-40B4-BE49-F238E27FC236}">
                    <a16:creationId xmlns:a16="http://schemas.microsoft.com/office/drawing/2014/main" id="{F3AD0441-479A-67F1-62A3-CEBED171999C}"/>
                  </a:ext>
                </a:extLst>
              </p:cNvPr>
              <p:cNvSpPr txBox="1"/>
              <p:nvPr/>
            </p:nvSpPr>
            <p:spPr>
              <a:xfrm>
                <a:off x="13961828" y="1503820"/>
                <a:ext cx="59389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68" h="134141">
                    <a:moveTo>
                      <a:pt x="48778" y="0"/>
                    </a:moveTo>
                    <a:cubicBezTo>
                      <a:pt x="60560" y="0"/>
                      <a:pt x="69722" y="4359"/>
                      <a:pt x="76260" y="13078"/>
                    </a:cubicBezTo>
                    <a:cubicBezTo>
                      <a:pt x="82800" y="21797"/>
                      <a:pt x="86068" y="33815"/>
                      <a:pt x="86068" y="49132"/>
                    </a:cubicBezTo>
                    <a:lnTo>
                      <a:pt x="86068" y="50457"/>
                    </a:lnTo>
                    <a:cubicBezTo>
                      <a:pt x="86068" y="65185"/>
                      <a:pt x="82726" y="76982"/>
                      <a:pt x="76040" y="85848"/>
                    </a:cubicBezTo>
                    <a:cubicBezTo>
                      <a:pt x="69352" y="94714"/>
                      <a:pt x="60324" y="99147"/>
                      <a:pt x="48954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2" y="0"/>
                      <a:pt x="48778" y="0"/>
                    </a:cubicBezTo>
                    <a:close/>
                    <a:moveTo>
                      <a:pt x="42062" y="20766"/>
                    </a:moveTo>
                    <a:cubicBezTo>
                      <a:pt x="34050" y="20766"/>
                      <a:pt x="28542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38" y="78558"/>
                    </a:cubicBezTo>
                    <a:cubicBezTo>
                      <a:pt x="54434" y="78558"/>
                      <a:pt x="60530" y="68573"/>
                      <a:pt x="60530" y="48602"/>
                    </a:cubicBezTo>
                    <a:cubicBezTo>
                      <a:pt x="60530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2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2" name="TextBox 1371">
                <a:extLst>
                  <a:ext uri="{FF2B5EF4-FFF2-40B4-BE49-F238E27FC236}">
                    <a16:creationId xmlns:a16="http://schemas.microsoft.com/office/drawing/2014/main" id="{CEF11993-B07A-C820-F9B0-8BF83C3DE153}"/>
                  </a:ext>
                </a:extLst>
              </p:cNvPr>
              <p:cNvSpPr txBox="1"/>
              <p:nvPr/>
            </p:nvSpPr>
            <p:spPr>
              <a:xfrm>
                <a:off x="14034125" y="1503819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1" name="TextBox 1370">
                <a:extLst>
                  <a:ext uri="{FF2B5EF4-FFF2-40B4-BE49-F238E27FC236}">
                    <a16:creationId xmlns:a16="http://schemas.microsoft.com/office/drawing/2014/main" id="{28127987-D481-7B83-50A7-19242E07E7AD}"/>
                  </a:ext>
                </a:extLst>
              </p:cNvPr>
              <p:cNvSpPr txBox="1"/>
              <p:nvPr/>
            </p:nvSpPr>
            <p:spPr>
              <a:xfrm>
                <a:off x="14077755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0" name="TextBox 1369">
                <a:extLst>
                  <a:ext uri="{FF2B5EF4-FFF2-40B4-BE49-F238E27FC236}">
                    <a16:creationId xmlns:a16="http://schemas.microsoft.com/office/drawing/2014/main" id="{E175C6C5-4B04-7670-C242-48EC144940E9}"/>
                  </a:ext>
                </a:extLst>
              </p:cNvPr>
              <p:cNvSpPr txBox="1"/>
              <p:nvPr/>
            </p:nvSpPr>
            <p:spPr>
              <a:xfrm>
                <a:off x="14215777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2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8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9" name="TextBox 1368">
                <a:extLst>
                  <a:ext uri="{FF2B5EF4-FFF2-40B4-BE49-F238E27FC236}">
                    <a16:creationId xmlns:a16="http://schemas.microsoft.com/office/drawing/2014/main" id="{90E6C753-F4A4-9057-D506-D6B64C1BD3F8}"/>
                  </a:ext>
                </a:extLst>
              </p:cNvPr>
              <p:cNvSpPr txBox="1"/>
              <p:nvPr/>
            </p:nvSpPr>
            <p:spPr>
              <a:xfrm>
                <a:off x="14283515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8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8" name="TextBox 1367">
                <a:extLst>
                  <a:ext uri="{FF2B5EF4-FFF2-40B4-BE49-F238E27FC236}">
                    <a16:creationId xmlns:a16="http://schemas.microsoft.com/office/drawing/2014/main" id="{5FF90E11-CCFD-B7CA-5CEA-5BAE2867D765}"/>
                  </a:ext>
                </a:extLst>
              </p:cNvPr>
              <p:cNvSpPr txBox="1"/>
              <p:nvPr/>
            </p:nvSpPr>
            <p:spPr>
              <a:xfrm>
                <a:off x="14346252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7" name="TextBox 1366">
                <a:extLst>
                  <a:ext uri="{FF2B5EF4-FFF2-40B4-BE49-F238E27FC236}">
                    <a16:creationId xmlns:a16="http://schemas.microsoft.com/office/drawing/2014/main" id="{C22F36CC-AEE6-4D92-9459-7827DC0F6514}"/>
                  </a:ext>
                </a:extLst>
              </p:cNvPr>
              <p:cNvSpPr txBox="1"/>
              <p:nvPr/>
            </p:nvSpPr>
            <p:spPr>
              <a:xfrm>
                <a:off x="14498396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6" name="TextBox 1365">
                <a:extLst>
                  <a:ext uri="{FF2B5EF4-FFF2-40B4-BE49-F238E27FC236}">
                    <a16:creationId xmlns:a16="http://schemas.microsoft.com/office/drawing/2014/main" id="{C5023FE1-AA5D-B007-4652-717EF3FB605F}"/>
                  </a:ext>
                </a:extLst>
              </p:cNvPr>
              <p:cNvSpPr txBox="1"/>
              <p:nvPr/>
            </p:nvSpPr>
            <p:spPr>
              <a:xfrm>
                <a:off x="7859848" y="1505039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5" name="TextBox 1364">
                <a:extLst>
                  <a:ext uri="{FF2B5EF4-FFF2-40B4-BE49-F238E27FC236}">
                    <a16:creationId xmlns:a16="http://schemas.microsoft.com/office/drawing/2014/main" id="{56679D0D-5543-4E1B-90F3-0D95DB5B126A}"/>
                  </a:ext>
                </a:extLst>
              </p:cNvPr>
              <p:cNvSpPr txBox="1"/>
              <p:nvPr/>
            </p:nvSpPr>
            <p:spPr>
              <a:xfrm>
                <a:off x="8925121" y="1505039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4" y="59471"/>
                    </a:lnTo>
                    <a:lnTo>
                      <a:pt x="62918" y="0"/>
                    </a:lnTo>
                    <a:lnTo>
                      <a:pt x="90310" y="0"/>
                    </a:lnTo>
                    <a:lnTo>
                      <a:pt x="51872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4" y="134229"/>
                    </a:cubicBezTo>
                    <a:cubicBezTo>
                      <a:pt x="17762" y="134229"/>
                      <a:pt x="13992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2" y="113286"/>
                      <a:pt x="22490" y="112550"/>
                      <a:pt x="24876" y="111077"/>
                    </a:cubicBezTo>
                    <a:cubicBezTo>
                      <a:pt x="27262" y="109605"/>
                      <a:pt x="29132" y="107160"/>
                      <a:pt x="30486" y="103743"/>
                    </a:cubicBezTo>
                    <a:lnTo>
                      <a:pt x="33492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4" name="TextBox 1363">
                <a:extLst>
                  <a:ext uri="{FF2B5EF4-FFF2-40B4-BE49-F238E27FC236}">
                    <a16:creationId xmlns:a16="http://schemas.microsoft.com/office/drawing/2014/main" id="{B70780FF-E527-4C55-B2AB-10472A7066A8}"/>
                  </a:ext>
                </a:extLst>
              </p:cNvPr>
              <p:cNvSpPr txBox="1"/>
              <p:nvPr/>
            </p:nvSpPr>
            <p:spPr>
              <a:xfrm>
                <a:off x="9583413" y="150503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3" name="TextBox 1362">
                <a:extLst>
                  <a:ext uri="{FF2B5EF4-FFF2-40B4-BE49-F238E27FC236}">
                    <a16:creationId xmlns:a16="http://schemas.microsoft.com/office/drawing/2014/main" id="{FDD5D416-93C1-FEF6-CEA0-5D585972AFC5}"/>
                  </a:ext>
                </a:extLst>
              </p:cNvPr>
              <p:cNvSpPr txBox="1"/>
              <p:nvPr/>
            </p:nvSpPr>
            <p:spPr>
              <a:xfrm>
                <a:off x="9721849" y="1505039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4" y="59471"/>
                    </a:lnTo>
                    <a:lnTo>
                      <a:pt x="62918" y="0"/>
                    </a:lnTo>
                    <a:lnTo>
                      <a:pt x="90310" y="0"/>
                    </a:lnTo>
                    <a:lnTo>
                      <a:pt x="51872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4" y="134229"/>
                    </a:cubicBezTo>
                    <a:cubicBezTo>
                      <a:pt x="17762" y="134229"/>
                      <a:pt x="13992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2" y="113286"/>
                      <a:pt x="22490" y="112550"/>
                      <a:pt x="24876" y="111077"/>
                    </a:cubicBezTo>
                    <a:cubicBezTo>
                      <a:pt x="27262" y="109605"/>
                      <a:pt x="29132" y="107160"/>
                      <a:pt x="30486" y="103743"/>
                    </a:cubicBezTo>
                    <a:lnTo>
                      <a:pt x="33492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2" name="TextBox 1361">
                <a:extLst>
                  <a:ext uri="{FF2B5EF4-FFF2-40B4-BE49-F238E27FC236}">
                    <a16:creationId xmlns:a16="http://schemas.microsoft.com/office/drawing/2014/main" id="{196B7269-3D98-9F4B-43B0-040999D89F09}"/>
                  </a:ext>
                </a:extLst>
              </p:cNvPr>
              <p:cNvSpPr txBox="1"/>
              <p:nvPr/>
            </p:nvSpPr>
            <p:spPr>
              <a:xfrm>
                <a:off x="11394784" y="1505039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0" y="0"/>
                    </a:moveTo>
                    <a:lnTo>
                      <a:pt x="26686" y="0"/>
                    </a:lnTo>
                    <a:lnTo>
                      <a:pt x="44448" y="64420"/>
                    </a:lnTo>
                    <a:lnTo>
                      <a:pt x="62210" y="0"/>
                    </a:lnTo>
                    <a:lnTo>
                      <a:pt x="88896" y="0"/>
                    </a:lnTo>
                    <a:lnTo>
                      <a:pt x="56642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1" name="TextBox 1360">
                <a:extLst>
                  <a:ext uri="{FF2B5EF4-FFF2-40B4-BE49-F238E27FC236}">
                    <a16:creationId xmlns:a16="http://schemas.microsoft.com/office/drawing/2014/main" id="{041D7778-84D6-6044-F817-4A3B2C4C1CAE}"/>
                  </a:ext>
                </a:extLst>
              </p:cNvPr>
              <p:cNvSpPr txBox="1"/>
              <p:nvPr/>
            </p:nvSpPr>
            <p:spPr>
              <a:xfrm>
                <a:off x="12231435" y="1505039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1238" y="0"/>
                    </a:moveTo>
                    <a:lnTo>
                      <a:pt x="28632" y="0"/>
                    </a:lnTo>
                    <a:lnTo>
                      <a:pt x="44360" y="28543"/>
                    </a:lnTo>
                    <a:lnTo>
                      <a:pt x="60444" y="0"/>
                    </a:lnTo>
                    <a:lnTo>
                      <a:pt x="87748" y="0"/>
                    </a:lnTo>
                    <a:lnTo>
                      <a:pt x="60532" y="46835"/>
                    </a:lnTo>
                    <a:lnTo>
                      <a:pt x="88898" y="95613"/>
                    </a:lnTo>
                    <a:lnTo>
                      <a:pt x="61504" y="95613"/>
                    </a:lnTo>
                    <a:lnTo>
                      <a:pt x="44450" y="65568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8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0" name="TextBox 1359">
                <a:extLst>
                  <a:ext uri="{FF2B5EF4-FFF2-40B4-BE49-F238E27FC236}">
                    <a16:creationId xmlns:a16="http://schemas.microsoft.com/office/drawing/2014/main" id="{C67E05E1-FE33-13A7-26C8-0B27D13F982C}"/>
                  </a:ext>
                </a:extLst>
              </p:cNvPr>
              <p:cNvSpPr txBox="1"/>
              <p:nvPr/>
            </p:nvSpPr>
            <p:spPr>
              <a:xfrm>
                <a:off x="12303564" y="1505039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9" name="TextBox 1358">
                <a:extLst>
                  <a:ext uri="{FF2B5EF4-FFF2-40B4-BE49-F238E27FC236}">
                    <a16:creationId xmlns:a16="http://schemas.microsoft.com/office/drawing/2014/main" id="{AFE43E94-11E0-CBDC-BCDF-E1F74D02B442}"/>
                  </a:ext>
                </a:extLst>
              </p:cNvPr>
              <p:cNvSpPr txBox="1"/>
              <p:nvPr/>
            </p:nvSpPr>
            <p:spPr>
              <a:xfrm>
                <a:off x="12407383" y="150503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8" name="TextBox 1357">
                <a:extLst>
                  <a:ext uri="{FF2B5EF4-FFF2-40B4-BE49-F238E27FC236}">
                    <a16:creationId xmlns:a16="http://schemas.microsoft.com/office/drawing/2014/main" id="{C1BFC751-551E-016A-72A9-44F32B65A55A}"/>
                  </a:ext>
                </a:extLst>
              </p:cNvPr>
              <p:cNvSpPr txBox="1"/>
              <p:nvPr/>
            </p:nvSpPr>
            <p:spPr>
              <a:xfrm>
                <a:off x="13204110" y="150503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0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7" name="TextBox 1356">
                <a:extLst>
                  <a:ext uri="{FF2B5EF4-FFF2-40B4-BE49-F238E27FC236}">
                    <a16:creationId xmlns:a16="http://schemas.microsoft.com/office/drawing/2014/main" id="{5456E9D0-B033-A2E6-24F4-57CD103F58F2}"/>
                  </a:ext>
                </a:extLst>
              </p:cNvPr>
              <p:cNvSpPr txBox="1"/>
              <p:nvPr/>
            </p:nvSpPr>
            <p:spPr>
              <a:xfrm>
                <a:off x="14409674" y="1505039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6" name="TextBox 1355">
                <a:extLst>
                  <a:ext uri="{FF2B5EF4-FFF2-40B4-BE49-F238E27FC236}">
                    <a16:creationId xmlns:a16="http://schemas.microsoft.com/office/drawing/2014/main" id="{D9B86254-B66E-B4AB-2C29-CBBBCBF52297}"/>
                  </a:ext>
                </a:extLst>
              </p:cNvPr>
              <p:cNvSpPr txBox="1"/>
              <p:nvPr/>
            </p:nvSpPr>
            <p:spPr>
              <a:xfrm>
                <a:off x="14435645" y="1505039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0" y="0"/>
                    </a:moveTo>
                    <a:lnTo>
                      <a:pt x="26688" y="0"/>
                    </a:lnTo>
                    <a:lnTo>
                      <a:pt x="44450" y="64420"/>
                    </a:lnTo>
                    <a:lnTo>
                      <a:pt x="62210" y="0"/>
                    </a:lnTo>
                    <a:lnTo>
                      <a:pt x="88898" y="0"/>
                    </a:lnTo>
                    <a:lnTo>
                      <a:pt x="56644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5" name="TextBox 1354">
                <a:extLst>
                  <a:ext uri="{FF2B5EF4-FFF2-40B4-BE49-F238E27FC236}">
                    <a16:creationId xmlns:a16="http://schemas.microsoft.com/office/drawing/2014/main" id="{4A99E404-927F-00AA-E9D0-3D9766A710B4}"/>
                  </a:ext>
                </a:extLst>
              </p:cNvPr>
              <p:cNvSpPr txBox="1"/>
              <p:nvPr/>
            </p:nvSpPr>
            <p:spPr>
              <a:xfrm>
                <a:off x="7783891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4" name="TextBox 1353">
                <a:extLst>
                  <a:ext uri="{FF2B5EF4-FFF2-40B4-BE49-F238E27FC236}">
                    <a16:creationId xmlns:a16="http://schemas.microsoft.com/office/drawing/2014/main" id="{4FE88579-055D-F60D-BA60-B6E2E27C3BAC}"/>
                  </a:ext>
                </a:extLst>
              </p:cNvPr>
              <p:cNvSpPr txBox="1"/>
              <p:nvPr/>
            </p:nvSpPr>
            <p:spPr>
              <a:xfrm>
                <a:off x="8129321" y="165481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3" name="TextBox 1352">
                <a:extLst>
                  <a:ext uri="{FF2B5EF4-FFF2-40B4-BE49-F238E27FC236}">
                    <a16:creationId xmlns:a16="http://schemas.microsoft.com/office/drawing/2014/main" id="{D9A2B252-8981-705D-0096-0B214C4F8481}"/>
                  </a:ext>
                </a:extLst>
              </p:cNvPr>
              <p:cNvSpPr txBox="1"/>
              <p:nvPr/>
            </p:nvSpPr>
            <p:spPr>
              <a:xfrm>
                <a:off x="8646344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2" name="TextBox 1351">
                <a:extLst>
                  <a:ext uri="{FF2B5EF4-FFF2-40B4-BE49-F238E27FC236}">
                    <a16:creationId xmlns:a16="http://schemas.microsoft.com/office/drawing/2014/main" id="{654F82B0-3EEF-7CAC-2197-36BE92F5A810}"/>
                  </a:ext>
                </a:extLst>
              </p:cNvPr>
              <p:cNvSpPr txBox="1"/>
              <p:nvPr/>
            </p:nvSpPr>
            <p:spPr>
              <a:xfrm>
                <a:off x="9310170" y="165481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1" name="TextBox 1350">
                <a:extLst>
                  <a:ext uri="{FF2B5EF4-FFF2-40B4-BE49-F238E27FC236}">
                    <a16:creationId xmlns:a16="http://schemas.microsoft.com/office/drawing/2014/main" id="{90C9DA58-1794-F8CE-E6F1-137198C1F2F9}"/>
                  </a:ext>
                </a:extLst>
              </p:cNvPr>
              <p:cNvSpPr txBox="1"/>
              <p:nvPr/>
            </p:nvSpPr>
            <p:spPr>
              <a:xfrm>
                <a:off x="9576839" y="1654815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0" name="TextBox 1349">
                <a:extLst>
                  <a:ext uri="{FF2B5EF4-FFF2-40B4-BE49-F238E27FC236}">
                    <a16:creationId xmlns:a16="http://schemas.microsoft.com/office/drawing/2014/main" id="{EB95C4A1-96AF-0E87-A783-8479BD9187FB}"/>
                  </a:ext>
                </a:extLst>
              </p:cNvPr>
              <p:cNvSpPr txBox="1"/>
              <p:nvPr/>
            </p:nvSpPr>
            <p:spPr>
              <a:xfrm>
                <a:off x="10373993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9" name="TextBox 1348">
                <a:extLst>
                  <a:ext uri="{FF2B5EF4-FFF2-40B4-BE49-F238E27FC236}">
                    <a16:creationId xmlns:a16="http://schemas.microsoft.com/office/drawing/2014/main" id="{0434B7EB-90D2-2F33-CE81-49E1DDAD23CF}"/>
                  </a:ext>
                </a:extLst>
              </p:cNvPr>
              <p:cNvSpPr txBox="1"/>
              <p:nvPr/>
            </p:nvSpPr>
            <p:spPr>
              <a:xfrm>
                <a:off x="10818181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8" name="TextBox 1347">
                <a:extLst>
                  <a:ext uri="{FF2B5EF4-FFF2-40B4-BE49-F238E27FC236}">
                    <a16:creationId xmlns:a16="http://schemas.microsoft.com/office/drawing/2014/main" id="{62889DFC-C30C-E0BE-9A69-5D2A86B0987F}"/>
                  </a:ext>
                </a:extLst>
              </p:cNvPr>
              <p:cNvSpPr txBox="1"/>
              <p:nvPr/>
            </p:nvSpPr>
            <p:spPr>
              <a:xfrm>
                <a:off x="11375385" y="165481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7" name="TextBox 1346">
                <a:extLst>
                  <a:ext uri="{FF2B5EF4-FFF2-40B4-BE49-F238E27FC236}">
                    <a16:creationId xmlns:a16="http://schemas.microsoft.com/office/drawing/2014/main" id="{56970D66-CC01-D3E2-9D10-70ABDA8C04D2}"/>
                  </a:ext>
                </a:extLst>
              </p:cNvPr>
              <p:cNvSpPr txBox="1"/>
              <p:nvPr/>
            </p:nvSpPr>
            <p:spPr>
              <a:xfrm>
                <a:off x="11706924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6" name="TextBox 1345">
                <a:extLst>
                  <a:ext uri="{FF2B5EF4-FFF2-40B4-BE49-F238E27FC236}">
                    <a16:creationId xmlns:a16="http://schemas.microsoft.com/office/drawing/2014/main" id="{F0CEEFF2-A376-A186-6AEA-76CC72CF89D2}"/>
                  </a:ext>
                </a:extLst>
              </p:cNvPr>
              <p:cNvSpPr txBox="1"/>
              <p:nvPr/>
            </p:nvSpPr>
            <p:spPr>
              <a:xfrm>
                <a:off x="12420528" y="1654815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5" name="TextBox 1344">
                <a:extLst>
                  <a:ext uri="{FF2B5EF4-FFF2-40B4-BE49-F238E27FC236}">
                    <a16:creationId xmlns:a16="http://schemas.microsoft.com/office/drawing/2014/main" id="{B03B0EA1-ABE4-7902-BCE4-CAA012BD30EA}"/>
                  </a:ext>
                </a:extLst>
              </p:cNvPr>
              <p:cNvSpPr txBox="1"/>
              <p:nvPr/>
            </p:nvSpPr>
            <p:spPr>
              <a:xfrm>
                <a:off x="12958609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4" name="TextBox 1343">
                <a:extLst>
                  <a:ext uri="{FF2B5EF4-FFF2-40B4-BE49-F238E27FC236}">
                    <a16:creationId xmlns:a16="http://schemas.microsoft.com/office/drawing/2014/main" id="{C16CD87A-7F8F-EA7A-E270-CC18AE5EB4FC}"/>
                  </a:ext>
                </a:extLst>
              </p:cNvPr>
              <p:cNvSpPr txBox="1"/>
              <p:nvPr/>
            </p:nvSpPr>
            <p:spPr>
              <a:xfrm>
                <a:off x="13622434" y="165481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0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3" name="TextBox 1342">
                <a:extLst>
                  <a:ext uri="{FF2B5EF4-FFF2-40B4-BE49-F238E27FC236}">
                    <a16:creationId xmlns:a16="http://schemas.microsoft.com/office/drawing/2014/main" id="{B3ACA34D-8BCC-E644-424F-8CBF35D9E90F}"/>
                  </a:ext>
                </a:extLst>
              </p:cNvPr>
              <p:cNvSpPr txBox="1"/>
              <p:nvPr/>
            </p:nvSpPr>
            <p:spPr>
              <a:xfrm>
                <a:off x="13821060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2" name="TextBox 1341">
                <a:extLst>
                  <a:ext uri="{FF2B5EF4-FFF2-40B4-BE49-F238E27FC236}">
                    <a16:creationId xmlns:a16="http://schemas.microsoft.com/office/drawing/2014/main" id="{3D21F8B5-B265-2CC9-D839-F09363B53E72}"/>
                  </a:ext>
                </a:extLst>
              </p:cNvPr>
              <p:cNvSpPr txBox="1"/>
              <p:nvPr/>
            </p:nvSpPr>
            <p:spPr>
              <a:xfrm>
                <a:off x="14208840" y="165481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1" name="TextBox 1340">
                <a:extLst>
                  <a:ext uri="{FF2B5EF4-FFF2-40B4-BE49-F238E27FC236}">
                    <a16:creationId xmlns:a16="http://schemas.microsoft.com/office/drawing/2014/main" id="{1A6B695A-3DEF-E9BD-719F-E73BB9444256}"/>
                  </a:ext>
                </a:extLst>
              </p:cNvPr>
              <p:cNvSpPr txBox="1"/>
              <p:nvPr/>
            </p:nvSpPr>
            <p:spPr>
              <a:xfrm>
                <a:off x="7858812" y="165633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2"/>
                    </a:cubicBezTo>
                    <a:cubicBezTo>
                      <a:pt x="27335" y="6186"/>
                      <a:pt x="28631" y="9337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7"/>
                      <a:pt x="1281" y="6186"/>
                      <a:pt x="3844" y="3712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0" name="TextBox 1339">
                <a:extLst>
                  <a:ext uri="{FF2B5EF4-FFF2-40B4-BE49-F238E27FC236}">
                    <a16:creationId xmlns:a16="http://schemas.microsoft.com/office/drawing/2014/main" id="{79580884-B431-3202-0E60-15877298E41D}"/>
                  </a:ext>
                </a:extLst>
              </p:cNvPr>
              <p:cNvSpPr txBox="1"/>
              <p:nvPr/>
            </p:nvSpPr>
            <p:spPr>
              <a:xfrm>
                <a:off x="8721264" y="1656338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9" name="TextBox 1338">
                <a:extLst>
                  <a:ext uri="{FF2B5EF4-FFF2-40B4-BE49-F238E27FC236}">
                    <a16:creationId xmlns:a16="http://schemas.microsoft.com/office/drawing/2014/main" id="{1FBE5EA2-C996-6874-9A6F-B25291D2C2C3}"/>
                  </a:ext>
                </a:extLst>
              </p:cNvPr>
              <p:cNvSpPr txBox="1"/>
              <p:nvPr/>
            </p:nvSpPr>
            <p:spPr>
              <a:xfrm>
                <a:off x="11407210" y="165633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8" name="TextBox 1337">
                <a:extLst>
                  <a:ext uri="{FF2B5EF4-FFF2-40B4-BE49-F238E27FC236}">
                    <a16:creationId xmlns:a16="http://schemas.microsoft.com/office/drawing/2014/main" id="{8B607F65-C29F-851E-4495-F9BF23DBAA34}"/>
                  </a:ext>
                </a:extLst>
              </p:cNvPr>
              <p:cNvSpPr txBox="1"/>
              <p:nvPr/>
            </p:nvSpPr>
            <p:spPr>
              <a:xfrm>
                <a:off x="12683734" y="165633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18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0" y="6186"/>
                      <a:pt x="3844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7" name="TextBox 1336">
                <a:extLst>
                  <a:ext uri="{FF2B5EF4-FFF2-40B4-BE49-F238E27FC236}">
                    <a16:creationId xmlns:a16="http://schemas.microsoft.com/office/drawing/2014/main" id="{AEE7B936-FA70-AC06-1C30-E936E978628C}"/>
                  </a:ext>
                </a:extLst>
              </p:cNvPr>
              <p:cNvSpPr txBox="1"/>
              <p:nvPr/>
            </p:nvSpPr>
            <p:spPr>
              <a:xfrm>
                <a:off x="13033528" y="1656338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6" name="TextBox 1335">
                <a:extLst>
                  <a:ext uri="{FF2B5EF4-FFF2-40B4-BE49-F238E27FC236}">
                    <a16:creationId xmlns:a16="http://schemas.microsoft.com/office/drawing/2014/main" id="{0A119F02-BB38-E57A-C89F-DA4328353038}"/>
                  </a:ext>
                </a:extLst>
              </p:cNvPr>
              <p:cNvSpPr txBox="1"/>
              <p:nvPr/>
            </p:nvSpPr>
            <p:spPr>
              <a:xfrm>
                <a:off x="9024136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5" name="TextBox 1334">
                <a:extLst>
                  <a:ext uri="{FF2B5EF4-FFF2-40B4-BE49-F238E27FC236}">
                    <a16:creationId xmlns:a16="http://schemas.microsoft.com/office/drawing/2014/main" id="{7E674D9B-797E-8FAB-FAAF-D7F456C582B6}"/>
                  </a:ext>
                </a:extLst>
              </p:cNvPr>
              <p:cNvSpPr txBox="1"/>
              <p:nvPr/>
            </p:nvSpPr>
            <p:spPr>
              <a:xfrm>
                <a:off x="9201594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4" name="TextBox 1333">
                <a:extLst>
                  <a:ext uri="{FF2B5EF4-FFF2-40B4-BE49-F238E27FC236}">
                    <a16:creationId xmlns:a16="http://schemas.microsoft.com/office/drawing/2014/main" id="{F7D87A50-2919-340C-D8FA-00E02DA67EB9}"/>
                  </a:ext>
                </a:extLst>
              </p:cNvPr>
              <p:cNvSpPr txBox="1"/>
              <p:nvPr/>
            </p:nvSpPr>
            <p:spPr>
              <a:xfrm>
                <a:off x="13513858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3" name="TextBox 1332">
                <a:extLst>
                  <a:ext uri="{FF2B5EF4-FFF2-40B4-BE49-F238E27FC236}">
                    <a16:creationId xmlns:a16="http://schemas.microsoft.com/office/drawing/2014/main" id="{07023558-C4FD-E4DD-DE8B-9BAC5D4DBD7C}"/>
                  </a:ext>
                </a:extLst>
              </p:cNvPr>
              <p:cNvSpPr txBox="1"/>
              <p:nvPr/>
            </p:nvSpPr>
            <p:spPr>
              <a:xfrm>
                <a:off x="14100264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2" name="TextBox 1331">
                <a:extLst>
                  <a:ext uri="{FF2B5EF4-FFF2-40B4-BE49-F238E27FC236}">
                    <a16:creationId xmlns:a16="http://schemas.microsoft.com/office/drawing/2014/main" id="{36784997-6180-8CDB-BA03-979937880B6A}"/>
                  </a:ext>
                </a:extLst>
              </p:cNvPr>
              <p:cNvSpPr txBox="1"/>
              <p:nvPr/>
            </p:nvSpPr>
            <p:spPr>
              <a:xfrm>
                <a:off x="7888442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8"/>
                      <a:pt x="54492" y="24168"/>
                      <a:pt x="52136" y="21782"/>
                    </a:cubicBezTo>
                    <a:cubicBezTo>
                      <a:pt x="49779" y="19397"/>
                      <a:pt x="46098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8"/>
                      <a:pt x="41267" y="99148"/>
                    </a:cubicBezTo>
                    <a:cubicBezTo>
                      <a:pt x="33255" y="99148"/>
                      <a:pt x="26141" y="97719"/>
                      <a:pt x="19926" y="94862"/>
                    </a:cubicBezTo>
                    <a:cubicBezTo>
                      <a:pt x="13711" y="92004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9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0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1" name="TextBox 1330">
                <a:extLst>
                  <a:ext uri="{FF2B5EF4-FFF2-40B4-BE49-F238E27FC236}">
                    <a16:creationId xmlns:a16="http://schemas.microsoft.com/office/drawing/2014/main" id="{C25BD02A-4FB0-E7C5-001D-8F353A69761E}"/>
                  </a:ext>
                </a:extLst>
              </p:cNvPr>
              <p:cNvSpPr txBox="1"/>
              <p:nvPr/>
            </p:nvSpPr>
            <p:spPr>
              <a:xfrm>
                <a:off x="7957521" y="1681277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6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0" name="TextBox 1329">
                <a:extLst>
                  <a:ext uri="{FF2B5EF4-FFF2-40B4-BE49-F238E27FC236}">
                    <a16:creationId xmlns:a16="http://schemas.microsoft.com/office/drawing/2014/main" id="{66E5C785-89CB-E11D-B145-CC8938CAABB8}"/>
                  </a:ext>
                </a:extLst>
              </p:cNvPr>
              <p:cNvSpPr txBox="1"/>
              <p:nvPr/>
            </p:nvSpPr>
            <p:spPr>
              <a:xfrm>
                <a:off x="8060060" y="168127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8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9" y="23123"/>
                      <a:pt x="81209" y="33845"/>
                    </a:cubicBezTo>
                    <a:lnTo>
                      <a:pt x="81209" y="75289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8"/>
                      <a:pt x="32519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9" name="TextBox 1328">
                <a:extLst>
                  <a:ext uri="{FF2B5EF4-FFF2-40B4-BE49-F238E27FC236}">
                    <a16:creationId xmlns:a16="http://schemas.microsoft.com/office/drawing/2014/main" id="{D82117DE-C957-31FB-2F34-BC2BB966392E}"/>
                  </a:ext>
                </a:extLst>
              </p:cNvPr>
              <p:cNvSpPr txBox="1"/>
              <p:nvPr/>
            </p:nvSpPr>
            <p:spPr>
              <a:xfrm>
                <a:off x="8750895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6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8" name="TextBox 1327">
                <a:extLst>
                  <a:ext uri="{FF2B5EF4-FFF2-40B4-BE49-F238E27FC236}">
                    <a16:creationId xmlns:a16="http://schemas.microsoft.com/office/drawing/2014/main" id="{E37E8307-0EE9-4CF4-2854-262CD7585C2F}"/>
                  </a:ext>
                </a:extLst>
              </p:cNvPr>
              <p:cNvSpPr txBox="1"/>
              <p:nvPr/>
            </p:nvSpPr>
            <p:spPr>
              <a:xfrm>
                <a:off x="8817230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6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4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7" name="TextBox 1326">
                <a:extLst>
                  <a:ext uri="{FF2B5EF4-FFF2-40B4-BE49-F238E27FC236}">
                    <a16:creationId xmlns:a16="http://schemas.microsoft.com/office/drawing/2014/main" id="{2AE7D9A1-298E-16B9-827A-88794D7B6F1D}"/>
                  </a:ext>
                </a:extLst>
              </p:cNvPr>
              <p:cNvSpPr txBox="1"/>
              <p:nvPr/>
            </p:nvSpPr>
            <p:spPr>
              <a:xfrm>
                <a:off x="8882955" y="168127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6" name="TextBox 1325">
                <a:extLst>
                  <a:ext uri="{FF2B5EF4-FFF2-40B4-BE49-F238E27FC236}">
                    <a16:creationId xmlns:a16="http://schemas.microsoft.com/office/drawing/2014/main" id="{E16EF5A1-02E7-D098-2FDC-5BB05A9F8193}"/>
                  </a:ext>
                </a:extLst>
              </p:cNvPr>
              <p:cNvSpPr txBox="1"/>
              <p:nvPr/>
            </p:nvSpPr>
            <p:spPr>
              <a:xfrm>
                <a:off x="8957631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5" name="TextBox 1324">
                <a:extLst>
                  <a:ext uri="{FF2B5EF4-FFF2-40B4-BE49-F238E27FC236}">
                    <a16:creationId xmlns:a16="http://schemas.microsoft.com/office/drawing/2014/main" id="{AC543F2E-AE99-275D-54B9-44756416E9EC}"/>
                  </a:ext>
                </a:extLst>
              </p:cNvPr>
              <p:cNvSpPr txBox="1"/>
              <p:nvPr/>
            </p:nvSpPr>
            <p:spPr>
              <a:xfrm>
                <a:off x="9067351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4" name="TextBox 1323">
                <a:extLst>
                  <a:ext uri="{FF2B5EF4-FFF2-40B4-BE49-F238E27FC236}">
                    <a16:creationId xmlns:a16="http://schemas.microsoft.com/office/drawing/2014/main" id="{EA477C52-3562-C5A1-DC97-0DD4023CBEBA}"/>
                  </a:ext>
                </a:extLst>
              </p:cNvPr>
              <p:cNvSpPr txBox="1"/>
              <p:nvPr/>
            </p:nvSpPr>
            <p:spPr>
              <a:xfrm>
                <a:off x="9135089" y="1681277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3" name="TextBox 1322">
                <a:extLst>
                  <a:ext uri="{FF2B5EF4-FFF2-40B4-BE49-F238E27FC236}">
                    <a16:creationId xmlns:a16="http://schemas.microsoft.com/office/drawing/2014/main" id="{E695F3B8-D6D3-D60A-7DC1-415531CD4E0A}"/>
                  </a:ext>
                </a:extLst>
              </p:cNvPr>
              <p:cNvSpPr txBox="1"/>
              <p:nvPr/>
            </p:nvSpPr>
            <p:spPr>
              <a:xfrm>
                <a:off x="9244810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2" name="TextBox 1321">
                <a:extLst>
                  <a:ext uri="{FF2B5EF4-FFF2-40B4-BE49-F238E27FC236}">
                    <a16:creationId xmlns:a16="http://schemas.microsoft.com/office/drawing/2014/main" id="{71306D2A-093F-B377-5CDF-4F04C24B9CDD}"/>
                  </a:ext>
                </a:extLst>
              </p:cNvPr>
              <p:cNvSpPr txBox="1"/>
              <p:nvPr/>
            </p:nvSpPr>
            <p:spPr>
              <a:xfrm>
                <a:off x="9508797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1" name="TextBox 1320">
                <a:extLst>
                  <a:ext uri="{FF2B5EF4-FFF2-40B4-BE49-F238E27FC236}">
                    <a16:creationId xmlns:a16="http://schemas.microsoft.com/office/drawing/2014/main" id="{FE1E8686-2460-3EF6-D538-2FA6AC761A4C}"/>
                  </a:ext>
                </a:extLst>
              </p:cNvPr>
              <p:cNvSpPr txBox="1"/>
              <p:nvPr/>
            </p:nvSpPr>
            <p:spPr>
              <a:xfrm>
                <a:off x="9647186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0" name="TextBox 1319">
                <a:extLst>
                  <a:ext uri="{FF2B5EF4-FFF2-40B4-BE49-F238E27FC236}">
                    <a16:creationId xmlns:a16="http://schemas.microsoft.com/office/drawing/2014/main" id="{76B87331-727E-38FF-411F-721DDAB70E74}"/>
                  </a:ext>
                </a:extLst>
              </p:cNvPr>
              <p:cNvSpPr txBox="1"/>
              <p:nvPr/>
            </p:nvSpPr>
            <p:spPr>
              <a:xfrm>
                <a:off x="971291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9" name="TextBox 1318">
                <a:extLst>
                  <a:ext uri="{FF2B5EF4-FFF2-40B4-BE49-F238E27FC236}">
                    <a16:creationId xmlns:a16="http://schemas.microsoft.com/office/drawing/2014/main" id="{FBA1E570-006C-A697-2145-D7C50237E0F1}"/>
                  </a:ext>
                </a:extLst>
              </p:cNvPr>
              <p:cNvSpPr txBox="1"/>
              <p:nvPr/>
            </p:nvSpPr>
            <p:spPr>
              <a:xfrm>
                <a:off x="9781015" y="168127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8" name="TextBox 1317">
                <a:extLst>
                  <a:ext uri="{FF2B5EF4-FFF2-40B4-BE49-F238E27FC236}">
                    <a16:creationId xmlns:a16="http://schemas.microsoft.com/office/drawing/2014/main" id="{4BA03662-A0BD-2230-09A5-BAFFE6A2B866}"/>
                  </a:ext>
                </a:extLst>
              </p:cNvPr>
              <p:cNvSpPr txBox="1"/>
              <p:nvPr/>
            </p:nvSpPr>
            <p:spPr>
              <a:xfrm>
                <a:off x="10443914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7" name="TextBox 1316">
                <a:extLst>
                  <a:ext uri="{FF2B5EF4-FFF2-40B4-BE49-F238E27FC236}">
                    <a16:creationId xmlns:a16="http://schemas.microsoft.com/office/drawing/2014/main" id="{09B6EA83-97F5-C598-6143-4106FE0B857C}"/>
                  </a:ext>
                </a:extLst>
              </p:cNvPr>
              <p:cNvSpPr txBox="1"/>
              <p:nvPr/>
            </p:nvSpPr>
            <p:spPr>
              <a:xfrm>
                <a:off x="10512017" y="1681277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6" y="0"/>
                      <a:pt x="72990" y="4860"/>
                      <a:pt x="77586" y="14581"/>
                    </a:cubicBezTo>
                    <a:cubicBezTo>
                      <a:pt x="84302" y="4860"/>
                      <a:pt x="93874" y="0"/>
                      <a:pt x="106304" y="0"/>
                    </a:cubicBezTo>
                    <a:cubicBezTo>
                      <a:pt x="116674" y="0"/>
                      <a:pt x="124390" y="3019"/>
                      <a:pt x="129456" y="9058"/>
                    </a:cubicBezTo>
                    <a:cubicBezTo>
                      <a:pt x="134524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8" y="24522"/>
                    </a:cubicBezTo>
                    <a:cubicBezTo>
                      <a:pt x="106128" y="22018"/>
                      <a:pt x="102388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8" y="97380"/>
                    </a:lnTo>
                    <a:lnTo>
                      <a:pt x="55670" y="97380"/>
                    </a:lnTo>
                    <a:lnTo>
                      <a:pt x="55670" y="36496"/>
                    </a:lnTo>
                    <a:cubicBezTo>
                      <a:pt x="55670" y="30958"/>
                      <a:pt x="54580" y="26952"/>
                      <a:pt x="52402" y="24478"/>
                    </a:cubicBezTo>
                    <a:cubicBezTo>
                      <a:pt x="50222" y="22003"/>
                      <a:pt x="46510" y="20766"/>
                      <a:pt x="41266" y="20766"/>
                    </a:cubicBezTo>
                    <a:cubicBezTo>
                      <a:pt x="34020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2" y="12460"/>
                    </a:lnTo>
                    <a:cubicBezTo>
                      <a:pt x="31518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6" name="TextBox 1315">
                <a:extLst>
                  <a:ext uri="{FF2B5EF4-FFF2-40B4-BE49-F238E27FC236}">
                    <a16:creationId xmlns:a16="http://schemas.microsoft.com/office/drawing/2014/main" id="{960D8FAB-6B49-F9D6-9B8F-20869D226B0E}"/>
                  </a:ext>
                </a:extLst>
              </p:cNvPr>
              <p:cNvSpPr txBox="1"/>
              <p:nvPr/>
            </p:nvSpPr>
            <p:spPr>
              <a:xfrm>
                <a:off x="10686121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5" name="TextBox 1314">
                <a:extLst>
                  <a:ext uri="{FF2B5EF4-FFF2-40B4-BE49-F238E27FC236}">
                    <a16:creationId xmlns:a16="http://schemas.microsoft.com/office/drawing/2014/main" id="{91544801-4644-7F25-3068-8C5EFD1D4C24}"/>
                  </a:ext>
                </a:extLst>
              </p:cNvPr>
              <p:cNvSpPr txBox="1"/>
              <p:nvPr/>
            </p:nvSpPr>
            <p:spPr>
              <a:xfrm>
                <a:off x="1075282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4" name="TextBox 1313">
                <a:extLst>
                  <a:ext uri="{FF2B5EF4-FFF2-40B4-BE49-F238E27FC236}">
                    <a16:creationId xmlns:a16="http://schemas.microsoft.com/office/drawing/2014/main" id="{E7908449-551F-456F-F271-0984776C53BC}"/>
                  </a:ext>
                </a:extLst>
              </p:cNvPr>
              <p:cNvSpPr txBox="1"/>
              <p:nvPr/>
            </p:nvSpPr>
            <p:spPr>
              <a:xfrm>
                <a:off x="11234068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3" name="TextBox 1312">
                <a:extLst>
                  <a:ext uri="{FF2B5EF4-FFF2-40B4-BE49-F238E27FC236}">
                    <a16:creationId xmlns:a16="http://schemas.microsoft.com/office/drawing/2014/main" id="{B9A9D99D-C3C9-BF5C-EC61-E10BCD4E8C44}"/>
                  </a:ext>
                </a:extLst>
              </p:cNvPr>
              <p:cNvSpPr txBox="1"/>
              <p:nvPr/>
            </p:nvSpPr>
            <p:spPr>
              <a:xfrm>
                <a:off x="11301805" y="1681277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2" name="TextBox 1311">
                <a:extLst>
                  <a:ext uri="{FF2B5EF4-FFF2-40B4-BE49-F238E27FC236}">
                    <a16:creationId xmlns:a16="http://schemas.microsoft.com/office/drawing/2014/main" id="{779C5831-DC40-4C34-54FF-633F5AABF904}"/>
                  </a:ext>
                </a:extLst>
              </p:cNvPr>
              <p:cNvSpPr txBox="1"/>
              <p:nvPr/>
            </p:nvSpPr>
            <p:spPr>
              <a:xfrm>
                <a:off x="1150354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08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1" name="TextBox 1310">
                <a:extLst>
                  <a:ext uri="{FF2B5EF4-FFF2-40B4-BE49-F238E27FC236}">
                    <a16:creationId xmlns:a16="http://schemas.microsoft.com/office/drawing/2014/main" id="{0F8CB4DE-EFEC-70B0-5F45-7A7A3EF85C93}"/>
                  </a:ext>
                </a:extLst>
              </p:cNvPr>
              <p:cNvSpPr txBox="1"/>
              <p:nvPr/>
            </p:nvSpPr>
            <p:spPr>
              <a:xfrm>
                <a:off x="11571279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0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0" name="TextBox 1309">
                <a:extLst>
                  <a:ext uri="{FF2B5EF4-FFF2-40B4-BE49-F238E27FC236}">
                    <a16:creationId xmlns:a16="http://schemas.microsoft.com/office/drawing/2014/main" id="{17B67D14-8C35-6515-75D8-D874863C9D44}"/>
                  </a:ext>
                </a:extLst>
              </p:cNvPr>
              <p:cNvSpPr txBox="1"/>
              <p:nvPr/>
            </p:nvSpPr>
            <p:spPr>
              <a:xfrm>
                <a:off x="11641564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9" name="TextBox 1308">
                <a:extLst>
                  <a:ext uri="{FF2B5EF4-FFF2-40B4-BE49-F238E27FC236}">
                    <a16:creationId xmlns:a16="http://schemas.microsoft.com/office/drawing/2014/main" id="{18C285AF-0ADD-A70A-AED6-CE44CC62C44A}"/>
                  </a:ext>
                </a:extLst>
              </p:cNvPr>
              <p:cNvSpPr txBox="1"/>
              <p:nvPr/>
            </p:nvSpPr>
            <p:spPr>
              <a:xfrm>
                <a:off x="12096278" y="168127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8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8" name="TextBox 1307">
                <a:extLst>
                  <a:ext uri="{FF2B5EF4-FFF2-40B4-BE49-F238E27FC236}">
                    <a16:creationId xmlns:a16="http://schemas.microsoft.com/office/drawing/2014/main" id="{173E7539-277D-2610-AC9C-A7D48B3DC0FF}"/>
                  </a:ext>
                </a:extLst>
              </p:cNvPr>
              <p:cNvSpPr txBox="1"/>
              <p:nvPr/>
            </p:nvSpPr>
            <p:spPr>
              <a:xfrm>
                <a:off x="12164625" y="1681278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7" name="TextBox 1306">
                <a:extLst>
                  <a:ext uri="{FF2B5EF4-FFF2-40B4-BE49-F238E27FC236}">
                    <a16:creationId xmlns:a16="http://schemas.microsoft.com/office/drawing/2014/main" id="{E37F41B9-6F02-AA8A-2250-F963B0D28418}"/>
                  </a:ext>
                </a:extLst>
              </p:cNvPr>
              <p:cNvSpPr txBox="1"/>
              <p:nvPr/>
            </p:nvSpPr>
            <p:spPr>
              <a:xfrm>
                <a:off x="12236924" y="1681278"/>
                <a:ext cx="59389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68" h="134141">
                    <a:moveTo>
                      <a:pt x="48778" y="0"/>
                    </a:moveTo>
                    <a:cubicBezTo>
                      <a:pt x="60560" y="0"/>
                      <a:pt x="69722" y="4359"/>
                      <a:pt x="76260" y="13078"/>
                    </a:cubicBezTo>
                    <a:cubicBezTo>
                      <a:pt x="82800" y="21797"/>
                      <a:pt x="86068" y="33815"/>
                      <a:pt x="86068" y="49132"/>
                    </a:cubicBezTo>
                    <a:lnTo>
                      <a:pt x="86068" y="50457"/>
                    </a:lnTo>
                    <a:cubicBezTo>
                      <a:pt x="86068" y="65185"/>
                      <a:pt x="82726" y="76982"/>
                      <a:pt x="76040" y="85848"/>
                    </a:cubicBezTo>
                    <a:cubicBezTo>
                      <a:pt x="69352" y="94714"/>
                      <a:pt x="60324" y="99148"/>
                      <a:pt x="48954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2" y="0"/>
                      <a:pt x="48778" y="0"/>
                    </a:cubicBezTo>
                    <a:close/>
                    <a:moveTo>
                      <a:pt x="42062" y="20766"/>
                    </a:moveTo>
                    <a:cubicBezTo>
                      <a:pt x="34050" y="20766"/>
                      <a:pt x="28542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0" y="68573"/>
                      <a:pt x="60530" y="48602"/>
                    </a:cubicBezTo>
                    <a:cubicBezTo>
                      <a:pt x="60530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2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6" name="TextBox 1305">
                <a:extLst>
                  <a:ext uri="{FF2B5EF4-FFF2-40B4-BE49-F238E27FC236}">
                    <a16:creationId xmlns:a16="http://schemas.microsoft.com/office/drawing/2014/main" id="{A26913C8-F72A-3B3C-5786-A675B786A284}"/>
                  </a:ext>
                </a:extLst>
              </p:cNvPr>
              <p:cNvSpPr txBox="1"/>
              <p:nvPr/>
            </p:nvSpPr>
            <p:spPr>
              <a:xfrm>
                <a:off x="12309221" y="168127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5" name="TextBox 1304">
                <a:extLst>
                  <a:ext uri="{FF2B5EF4-FFF2-40B4-BE49-F238E27FC236}">
                    <a16:creationId xmlns:a16="http://schemas.microsoft.com/office/drawing/2014/main" id="{145F14DC-8627-6FB8-5B32-25BF082282DB}"/>
                  </a:ext>
                </a:extLst>
              </p:cNvPr>
              <p:cNvSpPr txBox="1"/>
              <p:nvPr/>
            </p:nvSpPr>
            <p:spPr>
              <a:xfrm>
                <a:off x="12352851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4" name="TextBox 1303">
                <a:extLst>
                  <a:ext uri="{FF2B5EF4-FFF2-40B4-BE49-F238E27FC236}">
                    <a16:creationId xmlns:a16="http://schemas.microsoft.com/office/drawing/2014/main" id="{038D47C1-730C-2907-A7C7-370FE710AE18}"/>
                  </a:ext>
                </a:extLst>
              </p:cNvPr>
              <p:cNvSpPr txBox="1"/>
              <p:nvPr/>
            </p:nvSpPr>
            <p:spPr>
              <a:xfrm>
                <a:off x="12490873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3" name="TextBox 1302">
                <a:extLst>
                  <a:ext uri="{FF2B5EF4-FFF2-40B4-BE49-F238E27FC236}">
                    <a16:creationId xmlns:a16="http://schemas.microsoft.com/office/drawing/2014/main" id="{6759EAE7-3EC2-33C4-DB0E-9CA7706007BD}"/>
                  </a:ext>
                </a:extLst>
              </p:cNvPr>
              <p:cNvSpPr txBox="1"/>
              <p:nvPr/>
            </p:nvSpPr>
            <p:spPr>
              <a:xfrm>
                <a:off x="12558611" y="1681277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2" name="TextBox 1301">
                <a:extLst>
                  <a:ext uri="{FF2B5EF4-FFF2-40B4-BE49-F238E27FC236}">
                    <a16:creationId xmlns:a16="http://schemas.microsoft.com/office/drawing/2014/main" id="{33825AD1-82AE-13F9-3696-FB070D368DB4}"/>
                  </a:ext>
                </a:extLst>
              </p:cNvPr>
              <p:cNvSpPr txBox="1"/>
              <p:nvPr/>
            </p:nvSpPr>
            <p:spPr>
              <a:xfrm>
                <a:off x="12621348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1" name="TextBox 1300">
                <a:extLst>
                  <a:ext uri="{FF2B5EF4-FFF2-40B4-BE49-F238E27FC236}">
                    <a16:creationId xmlns:a16="http://schemas.microsoft.com/office/drawing/2014/main" id="{7108333A-D159-C77E-85CA-CE5F73B7C415}"/>
                  </a:ext>
                </a:extLst>
              </p:cNvPr>
              <p:cNvSpPr txBox="1"/>
              <p:nvPr/>
            </p:nvSpPr>
            <p:spPr>
              <a:xfrm>
                <a:off x="1277349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0" name="TextBox 1299">
                <a:extLst>
                  <a:ext uri="{FF2B5EF4-FFF2-40B4-BE49-F238E27FC236}">
                    <a16:creationId xmlns:a16="http://schemas.microsoft.com/office/drawing/2014/main" id="{57449517-11A5-3DCF-06D4-7E7114633678}"/>
                  </a:ext>
                </a:extLst>
              </p:cNvPr>
              <p:cNvSpPr txBox="1"/>
              <p:nvPr/>
            </p:nvSpPr>
            <p:spPr>
              <a:xfrm>
                <a:off x="13063159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9" name="TextBox 1298">
                <a:extLst>
                  <a:ext uri="{FF2B5EF4-FFF2-40B4-BE49-F238E27FC236}">
                    <a16:creationId xmlns:a16="http://schemas.microsoft.com/office/drawing/2014/main" id="{4A5837B2-3F5C-6E88-5BC5-D5E3B06E0A13}"/>
                  </a:ext>
                </a:extLst>
              </p:cNvPr>
              <p:cNvSpPr txBox="1"/>
              <p:nvPr/>
            </p:nvSpPr>
            <p:spPr>
              <a:xfrm>
                <a:off x="13129495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8" name="TextBox 1297">
                <a:extLst>
                  <a:ext uri="{FF2B5EF4-FFF2-40B4-BE49-F238E27FC236}">
                    <a16:creationId xmlns:a16="http://schemas.microsoft.com/office/drawing/2014/main" id="{E0FFDDC5-8F11-40F0-A638-CE47291C48FD}"/>
                  </a:ext>
                </a:extLst>
              </p:cNvPr>
              <p:cNvSpPr txBox="1"/>
              <p:nvPr/>
            </p:nvSpPr>
            <p:spPr>
              <a:xfrm>
                <a:off x="13195220" y="168127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7" name="TextBox 1296">
                <a:extLst>
                  <a:ext uri="{FF2B5EF4-FFF2-40B4-BE49-F238E27FC236}">
                    <a16:creationId xmlns:a16="http://schemas.microsoft.com/office/drawing/2014/main" id="{0CF30183-B23B-6958-0F36-CE71360634A4}"/>
                  </a:ext>
                </a:extLst>
              </p:cNvPr>
              <p:cNvSpPr txBox="1"/>
              <p:nvPr/>
            </p:nvSpPr>
            <p:spPr>
              <a:xfrm>
                <a:off x="13269896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6" name="TextBox 1295">
                <a:extLst>
                  <a:ext uri="{FF2B5EF4-FFF2-40B4-BE49-F238E27FC236}">
                    <a16:creationId xmlns:a16="http://schemas.microsoft.com/office/drawing/2014/main" id="{805EBD56-8DEE-D679-174A-D6B62FED6A45}"/>
                  </a:ext>
                </a:extLst>
              </p:cNvPr>
              <p:cNvSpPr txBox="1"/>
              <p:nvPr/>
            </p:nvSpPr>
            <p:spPr>
              <a:xfrm>
                <a:off x="13339815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6" y="20590"/>
                      <a:pt x="33124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6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5" name="TextBox 1294">
                <a:extLst>
                  <a:ext uri="{FF2B5EF4-FFF2-40B4-BE49-F238E27FC236}">
                    <a16:creationId xmlns:a16="http://schemas.microsoft.com/office/drawing/2014/main" id="{379C418F-8FE8-67C4-700F-E93B1DCD7CC4}"/>
                  </a:ext>
                </a:extLst>
              </p:cNvPr>
              <p:cNvSpPr txBox="1"/>
              <p:nvPr/>
            </p:nvSpPr>
            <p:spPr>
              <a:xfrm>
                <a:off x="13405906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4" name="TextBox 1293">
                <a:extLst>
                  <a:ext uri="{FF2B5EF4-FFF2-40B4-BE49-F238E27FC236}">
                    <a16:creationId xmlns:a16="http://schemas.microsoft.com/office/drawing/2014/main" id="{881F229E-C6EF-1516-0DB4-F377EB310BCA}"/>
                  </a:ext>
                </a:extLst>
              </p:cNvPr>
              <p:cNvSpPr txBox="1"/>
              <p:nvPr/>
            </p:nvSpPr>
            <p:spPr>
              <a:xfrm>
                <a:off x="13474009" y="168127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3" name="TextBox 1292">
                <a:extLst>
                  <a:ext uri="{FF2B5EF4-FFF2-40B4-BE49-F238E27FC236}">
                    <a16:creationId xmlns:a16="http://schemas.microsoft.com/office/drawing/2014/main" id="{9F8DEB01-771C-5A76-1482-99D0B0FB2FB8}"/>
                  </a:ext>
                </a:extLst>
              </p:cNvPr>
              <p:cNvSpPr txBox="1"/>
              <p:nvPr/>
            </p:nvSpPr>
            <p:spPr>
              <a:xfrm>
                <a:off x="13557075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2" name="TextBox 1291">
                <a:extLst>
                  <a:ext uri="{FF2B5EF4-FFF2-40B4-BE49-F238E27FC236}">
                    <a16:creationId xmlns:a16="http://schemas.microsoft.com/office/drawing/2014/main" id="{80BB21C8-2630-C43E-4B17-B7B7F889211E}"/>
                  </a:ext>
                </a:extLst>
              </p:cNvPr>
              <p:cNvSpPr txBox="1"/>
              <p:nvPr/>
            </p:nvSpPr>
            <p:spPr>
              <a:xfrm>
                <a:off x="13893480" y="1681277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1" name="TextBox 1290">
                <a:extLst>
                  <a:ext uri="{FF2B5EF4-FFF2-40B4-BE49-F238E27FC236}">
                    <a16:creationId xmlns:a16="http://schemas.microsoft.com/office/drawing/2014/main" id="{857AEB09-997A-6D81-B7E2-98F0DE05498F}"/>
                  </a:ext>
                </a:extLst>
              </p:cNvPr>
              <p:cNvSpPr txBox="1"/>
              <p:nvPr/>
            </p:nvSpPr>
            <p:spPr>
              <a:xfrm>
                <a:off x="14033759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0" name="TextBox 1289">
                <a:extLst>
                  <a:ext uri="{FF2B5EF4-FFF2-40B4-BE49-F238E27FC236}">
                    <a16:creationId xmlns:a16="http://schemas.microsoft.com/office/drawing/2014/main" id="{0DF2542A-8AF2-756D-ACD1-5CF51059DBDB}"/>
                  </a:ext>
                </a:extLst>
              </p:cNvPr>
              <p:cNvSpPr txBox="1"/>
              <p:nvPr/>
            </p:nvSpPr>
            <p:spPr>
              <a:xfrm>
                <a:off x="14143480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9" name="TextBox 1288">
                <a:extLst>
                  <a:ext uri="{FF2B5EF4-FFF2-40B4-BE49-F238E27FC236}">
                    <a16:creationId xmlns:a16="http://schemas.microsoft.com/office/drawing/2014/main" id="{2BE89E34-30A1-2831-A0AC-D28808DA352B}"/>
                  </a:ext>
                </a:extLst>
              </p:cNvPr>
              <p:cNvSpPr txBox="1"/>
              <p:nvPr/>
            </p:nvSpPr>
            <p:spPr>
              <a:xfrm>
                <a:off x="7859848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8" name="TextBox 1287">
                <a:extLst>
                  <a:ext uri="{FF2B5EF4-FFF2-40B4-BE49-F238E27FC236}">
                    <a16:creationId xmlns:a16="http://schemas.microsoft.com/office/drawing/2014/main" id="{9A90BC62-7D69-75B7-A86A-1DAF50851F54}"/>
                  </a:ext>
                </a:extLst>
              </p:cNvPr>
              <p:cNvSpPr txBox="1"/>
              <p:nvPr/>
            </p:nvSpPr>
            <p:spPr>
              <a:xfrm>
                <a:off x="8722301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7" name="TextBox 1286">
                <a:extLst>
                  <a:ext uri="{FF2B5EF4-FFF2-40B4-BE49-F238E27FC236}">
                    <a16:creationId xmlns:a16="http://schemas.microsoft.com/office/drawing/2014/main" id="{EB49F579-DCBE-9018-1B7E-25ED855E918C}"/>
                  </a:ext>
                </a:extLst>
              </p:cNvPr>
              <p:cNvSpPr txBox="1"/>
              <p:nvPr/>
            </p:nvSpPr>
            <p:spPr>
              <a:xfrm>
                <a:off x="9820437" y="1682497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7"/>
                    </a:lnTo>
                    <a:cubicBezTo>
                      <a:pt x="18880" y="113287"/>
                      <a:pt x="22488" y="112550"/>
                      <a:pt x="24874" y="111077"/>
                    </a:cubicBezTo>
                    <a:cubicBezTo>
                      <a:pt x="27260" y="109605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6" name="TextBox 1285">
                <a:extLst>
                  <a:ext uri="{FF2B5EF4-FFF2-40B4-BE49-F238E27FC236}">
                    <a16:creationId xmlns:a16="http://schemas.microsoft.com/office/drawing/2014/main" id="{B1567C3A-E1E0-432A-0EFE-6488450B6FF6}"/>
                  </a:ext>
                </a:extLst>
              </p:cNvPr>
              <p:cNvSpPr txBox="1"/>
              <p:nvPr/>
            </p:nvSpPr>
            <p:spPr>
              <a:xfrm>
                <a:off x="10616751" y="1682497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5" name="TextBox 1284">
                <a:extLst>
                  <a:ext uri="{FF2B5EF4-FFF2-40B4-BE49-F238E27FC236}">
                    <a16:creationId xmlns:a16="http://schemas.microsoft.com/office/drawing/2014/main" id="{F501DACB-F292-8D28-6292-C290D7E30CFE}"/>
                  </a:ext>
                </a:extLst>
              </p:cNvPr>
              <p:cNvSpPr txBox="1"/>
              <p:nvPr/>
            </p:nvSpPr>
            <p:spPr>
              <a:xfrm>
                <a:off x="11408246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4" name="TextBox 1283">
                <a:extLst>
                  <a:ext uri="{FF2B5EF4-FFF2-40B4-BE49-F238E27FC236}">
                    <a16:creationId xmlns:a16="http://schemas.microsoft.com/office/drawing/2014/main" id="{3B93FA1B-C4BF-1EAF-AB5C-D9466D946D27}"/>
                  </a:ext>
                </a:extLst>
              </p:cNvPr>
              <p:cNvSpPr txBox="1"/>
              <p:nvPr/>
            </p:nvSpPr>
            <p:spPr>
              <a:xfrm>
                <a:off x="11434219" y="1682497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0" y="0"/>
                    </a:moveTo>
                    <a:lnTo>
                      <a:pt x="26686" y="0"/>
                    </a:lnTo>
                    <a:lnTo>
                      <a:pt x="44448" y="64420"/>
                    </a:lnTo>
                    <a:lnTo>
                      <a:pt x="62210" y="0"/>
                    </a:lnTo>
                    <a:lnTo>
                      <a:pt x="88896" y="0"/>
                    </a:lnTo>
                    <a:lnTo>
                      <a:pt x="56642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3" name="TextBox 1282">
                <a:extLst>
                  <a:ext uri="{FF2B5EF4-FFF2-40B4-BE49-F238E27FC236}">
                    <a16:creationId xmlns:a16="http://schemas.microsoft.com/office/drawing/2014/main" id="{D4BCCD63-1E0F-B365-2A28-CDC46855E61A}"/>
                  </a:ext>
                </a:extLst>
              </p:cNvPr>
              <p:cNvSpPr txBox="1"/>
              <p:nvPr/>
            </p:nvSpPr>
            <p:spPr>
              <a:xfrm>
                <a:off x="12684770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2" name="TextBox 1281">
                <a:extLst>
                  <a:ext uri="{FF2B5EF4-FFF2-40B4-BE49-F238E27FC236}">
                    <a16:creationId xmlns:a16="http://schemas.microsoft.com/office/drawing/2014/main" id="{3C2270F3-A500-F4F2-5680-227078E771FA}"/>
                  </a:ext>
                </a:extLst>
              </p:cNvPr>
              <p:cNvSpPr txBox="1"/>
              <p:nvPr/>
            </p:nvSpPr>
            <p:spPr>
              <a:xfrm>
                <a:off x="12710741" y="1682497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0" y="0"/>
                    </a:moveTo>
                    <a:lnTo>
                      <a:pt x="26688" y="0"/>
                    </a:lnTo>
                    <a:lnTo>
                      <a:pt x="44450" y="64420"/>
                    </a:lnTo>
                    <a:lnTo>
                      <a:pt x="62210" y="0"/>
                    </a:lnTo>
                    <a:lnTo>
                      <a:pt x="88898" y="0"/>
                    </a:lnTo>
                    <a:lnTo>
                      <a:pt x="56644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1" name="TextBox 1280">
                <a:extLst>
                  <a:ext uri="{FF2B5EF4-FFF2-40B4-BE49-F238E27FC236}">
                    <a16:creationId xmlns:a16="http://schemas.microsoft.com/office/drawing/2014/main" id="{897567AD-EB6D-4D18-0392-6A86FE275EE4}"/>
                  </a:ext>
                </a:extLst>
              </p:cNvPr>
              <p:cNvSpPr txBox="1"/>
              <p:nvPr/>
            </p:nvSpPr>
            <p:spPr>
              <a:xfrm>
                <a:off x="13034566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0" name="TextBox 1279">
                <a:extLst>
                  <a:ext uri="{FF2B5EF4-FFF2-40B4-BE49-F238E27FC236}">
                    <a16:creationId xmlns:a16="http://schemas.microsoft.com/office/drawing/2014/main" id="{E9EA7E17-910A-5CE2-EBB4-1ECE670B6835}"/>
                  </a:ext>
                </a:extLst>
              </p:cNvPr>
              <p:cNvSpPr txBox="1"/>
              <p:nvPr/>
            </p:nvSpPr>
            <p:spPr>
              <a:xfrm>
                <a:off x="13961401" y="1682497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9" name="TextBox 1278">
                <a:extLst>
                  <a:ext uri="{FF2B5EF4-FFF2-40B4-BE49-F238E27FC236}">
                    <a16:creationId xmlns:a16="http://schemas.microsoft.com/office/drawing/2014/main" id="{3682509F-8A12-0CB7-CB9B-E0D24B4338F9}"/>
                  </a:ext>
                </a:extLst>
              </p:cNvPr>
              <p:cNvSpPr txBox="1"/>
              <p:nvPr/>
            </p:nvSpPr>
            <p:spPr>
              <a:xfrm>
                <a:off x="8024819" y="1830992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2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7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1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8" name="TextBox 1277">
                <a:extLst>
                  <a:ext uri="{FF2B5EF4-FFF2-40B4-BE49-F238E27FC236}">
                    <a16:creationId xmlns:a16="http://schemas.microsoft.com/office/drawing/2014/main" id="{87463E9E-15DE-4C42-E738-18C5CCB85C20}"/>
                  </a:ext>
                </a:extLst>
              </p:cNvPr>
              <p:cNvSpPr txBox="1"/>
              <p:nvPr/>
            </p:nvSpPr>
            <p:spPr>
              <a:xfrm>
                <a:off x="13818804" y="1830992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7" name="TextBox 1276">
                <a:extLst>
                  <a:ext uri="{FF2B5EF4-FFF2-40B4-BE49-F238E27FC236}">
                    <a16:creationId xmlns:a16="http://schemas.microsoft.com/office/drawing/2014/main" id="{B6D06E0A-8344-9021-38F5-063690AFCA0A}"/>
                  </a:ext>
                </a:extLst>
              </p:cNvPr>
              <p:cNvSpPr txBox="1"/>
              <p:nvPr/>
            </p:nvSpPr>
            <p:spPr>
              <a:xfrm>
                <a:off x="14042270" y="1830992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6" name="TextBox 1275">
                <a:extLst>
                  <a:ext uri="{FF2B5EF4-FFF2-40B4-BE49-F238E27FC236}">
                    <a16:creationId xmlns:a16="http://schemas.microsoft.com/office/drawing/2014/main" id="{0951FD7A-EA36-4924-E9D9-28FE132E157B}"/>
                  </a:ext>
                </a:extLst>
              </p:cNvPr>
              <p:cNvSpPr txBox="1"/>
              <p:nvPr/>
            </p:nvSpPr>
            <p:spPr>
              <a:xfrm>
                <a:off x="7783891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5" name="TextBox 1274">
                <a:extLst>
                  <a:ext uri="{FF2B5EF4-FFF2-40B4-BE49-F238E27FC236}">
                    <a16:creationId xmlns:a16="http://schemas.microsoft.com/office/drawing/2014/main" id="{7403789F-01D0-7BD6-AB83-38A39E84EE01}"/>
                  </a:ext>
                </a:extLst>
              </p:cNvPr>
              <p:cNvSpPr txBox="1"/>
              <p:nvPr/>
            </p:nvSpPr>
            <p:spPr>
              <a:xfrm>
                <a:off x="7932146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4" name="TextBox 1273">
                <a:extLst>
                  <a:ext uri="{FF2B5EF4-FFF2-40B4-BE49-F238E27FC236}">
                    <a16:creationId xmlns:a16="http://schemas.microsoft.com/office/drawing/2014/main" id="{D2BDD1F2-6212-AFF0-3079-BAE6618226D8}"/>
                  </a:ext>
                </a:extLst>
              </p:cNvPr>
              <p:cNvSpPr txBox="1"/>
              <p:nvPr/>
            </p:nvSpPr>
            <p:spPr>
              <a:xfrm>
                <a:off x="8149039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3" name="TextBox 1272">
                <a:extLst>
                  <a:ext uri="{FF2B5EF4-FFF2-40B4-BE49-F238E27FC236}">
                    <a16:creationId xmlns:a16="http://schemas.microsoft.com/office/drawing/2014/main" id="{DE31F9A6-7B54-F537-5370-FB1C0086C291}"/>
                  </a:ext>
                </a:extLst>
              </p:cNvPr>
              <p:cNvSpPr txBox="1"/>
              <p:nvPr/>
            </p:nvSpPr>
            <p:spPr>
              <a:xfrm>
                <a:off x="8646344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2" name="TextBox 1271">
                <a:extLst>
                  <a:ext uri="{FF2B5EF4-FFF2-40B4-BE49-F238E27FC236}">
                    <a16:creationId xmlns:a16="http://schemas.microsoft.com/office/drawing/2014/main" id="{21A297AA-E716-D5DF-252D-E1C6C11A35B9}"/>
                  </a:ext>
                </a:extLst>
              </p:cNvPr>
              <p:cNvSpPr txBox="1"/>
              <p:nvPr/>
            </p:nvSpPr>
            <p:spPr>
              <a:xfrm>
                <a:off x="9123224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1" name="TextBox 1270">
                <a:extLst>
                  <a:ext uri="{FF2B5EF4-FFF2-40B4-BE49-F238E27FC236}">
                    <a16:creationId xmlns:a16="http://schemas.microsoft.com/office/drawing/2014/main" id="{A47FCE66-6571-F4B0-9F88-F5D3D8650625}"/>
                  </a:ext>
                </a:extLst>
              </p:cNvPr>
              <p:cNvSpPr txBox="1"/>
              <p:nvPr/>
            </p:nvSpPr>
            <p:spPr>
              <a:xfrm>
                <a:off x="9218154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0" name="TextBox 1269">
                <a:extLst>
                  <a:ext uri="{FF2B5EF4-FFF2-40B4-BE49-F238E27FC236}">
                    <a16:creationId xmlns:a16="http://schemas.microsoft.com/office/drawing/2014/main" id="{CC55F8FA-4EDC-4916-952B-646204183975}"/>
                  </a:ext>
                </a:extLst>
              </p:cNvPr>
              <p:cNvSpPr txBox="1"/>
              <p:nvPr/>
            </p:nvSpPr>
            <p:spPr>
              <a:xfrm>
                <a:off x="10001737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9" name="TextBox 1268">
                <a:extLst>
                  <a:ext uri="{FF2B5EF4-FFF2-40B4-BE49-F238E27FC236}">
                    <a16:creationId xmlns:a16="http://schemas.microsoft.com/office/drawing/2014/main" id="{ADA146DB-4C38-C8E7-42A0-DD92BF0943B1}"/>
                  </a:ext>
                </a:extLst>
              </p:cNvPr>
              <p:cNvSpPr txBox="1"/>
              <p:nvPr/>
            </p:nvSpPr>
            <p:spPr>
              <a:xfrm>
                <a:off x="10373993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8" name="TextBox 1267">
                <a:extLst>
                  <a:ext uri="{FF2B5EF4-FFF2-40B4-BE49-F238E27FC236}">
                    <a16:creationId xmlns:a16="http://schemas.microsoft.com/office/drawing/2014/main" id="{28AE84F5-9479-B5D9-712C-19F65954414F}"/>
                  </a:ext>
                </a:extLst>
              </p:cNvPr>
              <p:cNvSpPr txBox="1"/>
              <p:nvPr/>
            </p:nvSpPr>
            <p:spPr>
              <a:xfrm>
                <a:off x="10637809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7" name="TextBox 1266">
                <a:extLst>
                  <a:ext uri="{FF2B5EF4-FFF2-40B4-BE49-F238E27FC236}">
                    <a16:creationId xmlns:a16="http://schemas.microsoft.com/office/drawing/2014/main" id="{FC40091D-0854-531B-3D41-05147F167F2D}"/>
                  </a:ext>
                </a:extLst>
              </p:cNvPr>
              <p:cNvSpPr txBox="1"/>
              <p:nvPr/>
            </p:nvSpPr>
            <p:spPr>
              <a:xfrm>
                <a:off x="10667014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6" name="TextBox 1265">
                <a:extLst>
                  <a:ext uri="{FF2B5EF4-FFF2-40B4-BE49-F238E27FC236}">
                    <a16:creationId xmlns:a16="http://schemas.microsoft.com/office/drawing/2014/main" id="{397D6713-9EE2-0D9C-9117-0B8D169684AA}"/>
                  </a:ext>
                </a:extLst>
              </p:cNvPr>
              <p:cNvSpPr txBox="1"/>
              <p:nvPr/>
            </p:nvSpPr>
            <p:spPr>
              <a:xfrm>
                <a:off x="10916770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5" name="TextBox 1264">
                <a:extLst>
                  <a:ext uri="{FF2B5EF4-FFF2-40B4-BE49-F238E27FC236}">
                    <a16:creationId xmlns:a16="http://schemas.microsoft.com/office/drawing/2014/main" id="{77447C1B-F2D2-F3F2-FC50-79A7F3B31A9E}"/>
                  </a:ext>
                </a:extLst>
              </p:cNvPr>
              <p:cNvSpPr txBox="1"/>
              <p:nvPr/>
            </p:nvSpPr>
            <p:spPr>
              <a:xfrm>
                <a:off x="11413478" y="1832273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4" name="TextBox 1263">
                <a:extLst>
                  <a:ext uri="{FF2B5EF4-FFF2-40B4-BE49-F238E27FC236}">
                    <a16:creationId xmlns:a16="http://schemas.microsoft.com/office/drawing/2014/main" id="{0B8E9E62-A225-1394-41BE-001A30AEDB6F}"/>
                  </a:ext>
                </a:extLst>
              </p:cNvPr>
              <p:cNvSpPr txBox="1"/>
              <p:nvPr/>
            </p:nvSpPr>
            <p:spPr>
              <a:xfrm>
                <a:off x="12621958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3" name="TextBox 1262">
                <a:extLst>
                  <a:ext uri="{FF2B5EF4-FFF2-40B4-BE49-F238E27FC236}">
                    <a16:creationId xmlns:a16="http://schemas.microsoft.com/office/drawing/2014/main" id="{A9912E44-F080-A90C-1E70-0FAFC2BD3675}"/>
                  </a:ext>
                </a:extLst>
              </p:cNvPr>
              <p:cNvSpPr txBox="1"/>
              <p:nvPr/>
            </p:nvSpPr>
            <p:spPr>
              <a:xfrm>
                <a:off x="12958609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2" name="TextBox 1261">
                <a:extLst>
                  <a:ext uri="{FF2B5EF4-FFF2-40B4-BE49-F238E27FC236}">
                    <a16:creationId xmlns:a16="http://schemas.microsoft.com/office/drawing/2014/main" id="{1983569C-1F1E-0538-F350-49E8F8C1BA76}"/>
                  </a:ext>
                </a:extLst>
              </p:cNvPr>
              <p:cNvSpPr txBox="1"/>
              <p:nvPr/>
            </p:nvSpPr>
            <p:spPr>
              <a:xfrm>
                <a:off x="13477839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1" name="TextBox 1260">
                <a:extLst>
                  <a:ext uri="{FF2B5EF4-FFF2-40B4-BE49-F238E27FC236}">
                    <a16:creationId xmlns:a16="http://schemas.microsoft.com/office/drawing/2014/main" id="{34A6B148-404B-5449-6D6A-2124EA802CC0}"/>
                  </a:ext>
                </a:extLst>
              </p:cNvPr>
              <p:cNvSpPr txBox="1"/>
              <p:nvPr/>
            </p:nvSpPr>
            <p:spPr>
              <a:xfrm>
                <a:off x="14166490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0" name="TextBox 1259">
                <a:extLst>
                  <a:ext uri="{FF2B5EF4-FFF2-40B4-BE49-F238E27FC236}">
                    <a16:creationId xmlns:a16="http://schemas.microsoft.com/office/drawing/2014/main" id="{B7D117D6-AC5E-7BAD-6139-A396AC5AD221}"/>
                  </a:ext>
                </a:extLst>
              </p:cNvPr>
              <p:cNvSpPr txBox="1"/>
              <p:nvPr/>
            </p:nvSpPr>
            <p:spPr>
              <a:xfrm>
                <a:off x="8721264" y="1833797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9" name="TextBox 1258">
                <a:extLst>
                  <a:ext uri="{FF2B5EF4-FFF2-40B4-BE49-F238E27FC236}">
                    <a16:creationId xmlns:a16="http://schemas.microsoft.com/office/drawing/2014/main" id="{FBF77FD4-BDCA-E5E9-4CF2-752EA82D9277}"/>
                  </a:ext>
                </a:extLst>
              </p:cNvPr>
              <p:cNvSpPr txBox="1"/>
              <p:nvPr/>
            </p:nvSpPr>
            <p:spPr>
              <a:xfrm>
                <a:off x="10603911" y="1833797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0" y="6186"/>
                      <a:pt x="3842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8" name="TextBox 1257">
                <a:extLst>
                  <a:ext uri="{FF2B5EF4-FFF2-40B4-BE49-F238E27FC236}">
                    <a16:creationId xmlns:a16="http://schemas.microsoft.com/office/drawing/2014/main" id="{BA5280C8-9E83-0771-C397-08146CDBE6AF}"/>
                  </a:ext>
                </a:extLst>
              </p:cNvPr>
              <p:cNvSpPr txBox="1"/>
              <p:nvPr/>
            </p:nvSpPr>
            <p:spPr>
              <a:xfrm>
                <a:off x="11624103" y="1833797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7" name="TextBox 1256">
                <a:extLst>
                  <a:ext uri="{FF2B5EF4-FFF2-40B4-BE49-F238E27FC236}">
                    <a16:creationId xmlns:a16="http://schemas.microsoft.com/office/drawing/2014/main" id="{FD3FF0F3-185A-0207-89B0-3754CCBA4E8A}"/>
                  </a:ext>
                </a:extLst>
              </p:cNvPr>
              <p:cNvSpPr txBox="1"/>
              <p:nvPr/>
            </p:nvSpPr>
            <p:spPr>
              <a:xfrm>
                <a:off x="11827851" y="1833797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6" name="TextBox 1255">
                <a:extLst>
                  <a:ext uri="{FF2B5EF4-FFF2-40B4-BE49-F238E27FC236}">
                    <a16:creationId xmlns:a16="http://schemas.microsoft.com/office/drawing/2014/main" id="{22B2A69D-D4DF-BE7F-E739-A929A3F37134}"/>
                  </a:ext>
                </a:extLst>
              </p:cNvPr>
              <p:cNvSpPr txBox="1"/>
              <p:nvPr/>
            </p:nvSpPr>
            <p:spPr>
              <a:xfrm>
                <a:off x="13033528" y="1833797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5" name="TextBox 1254">
                <a:extLst>
                  <a:ext uri="{FF2B5EF4-FFF2-40B4-BE49-F238E27FC236}">
                    <a16:creationId xmlns:a16="http://schemas.microsoft.com/office/drawing/2014/main" id="{3F84020E-3787-3C14-F1BD-93C7D1E11181}"/>
                  </a:ext>
                </a:extLst>
              </p:cNvPr>
              <p:cNvSpPr txBox="1"/>
              <p:nvPr/>
            </p:nvSpPr>
            <p:spPr>
              <a:xfrm>
                <a:off x="9076717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4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4" name="TextBox 1253">
                <a:extLst>
                  <a:ext uri="{FF2B5EF4-FFF2-40B4-BE49-F238E27FC236}">
                    <a16:creationId xmlns:a16="http://schemas.microsoft.com/office/drawing/2014/main" id="{65956B13-E23C-8AED-8BDB-11F0F1BBF01D}"/>
                  </a:ext>
                </a:extLst>
              </p:cNvPr>
              <p:cNvSpPr txBox="1"/>
              <p:nvPr/>
            </p:nvSpPr>
            <p:spPr>
              <a:xfrm>
                <a:off x="9715704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3" name="TextBox 1252">
                <a:extLst>
                  <a:ext uri="{FF2B5EF4-FFF2-40B4-BE49-F238E27FC236}">
                    <a16:creationId xmlns:a16="http://schemas.microsoft.com/office/drawing/2014/main" id="{39307F90-0ED6-C2BF-280C-18CA4296E045}"/>
                  </a:ext>
                </a:extLst>
              </p:cNvPr>
              <p:cNvSpPr txBox="1"/>
              <p:nvPr/>
            </p:nvSpPr>
            <p:spPr>
              <a:xfrm>
                <a:off x="9893161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2" name="TextBox 1251">
                <a:extLst>
                  <a:ext uri="{FF2B5EF4-FFF2-40B4-BE49-F238E27FC236}">
                    <a16:creationId xmlns:a16="http://schemas.microsoft.com/office/drawing/2014/main" id="{1BB69D01-5594-C8D7-9FC7-5A1EF35E9664}"/>
                  </a:ext>
                </a:extLst>
              </p:cNvPr>
              <p:cNvSpPr txBox="1"/>
              <p:nvPr/>
            </p:nvSpPr>
            <p:spPr>
              <a:xfrm>
                <a:off x="11368310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1" name="TextBox 1250">
                <a:extLst>
                  <a:ext uri="{FF2B5EF4-FFF2-40B4-BE49-F238E27FC236}">
                    <a16:creationId xmlns:a16="http://schemas.microsoft.com/office/drawing/2014/main" id="{B392D334-A379-A7D9-651B-0569622F8F29}"/>
                  </a:ext>
                </a:extLst>
              </p:cNvPr>
              <p:cNvSpPr txBox="1"/>
              <p:nvPr/>
            </p:nvSpPr>
            <p:spPr>
              <a:xfrm>
                <a:off x="11782380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0" name="TextBox 1249">
                <a:extLst>
                  <a:ext uri="{FF2B5EF4-FFF2-40B4-BE49-F238E27FC236}">
                    <a16:creationId xmlns:a16="http://schemas.microsoft.com/office/drawing/2014/main" id="{798625D9-B9FC-9856-39CD-93815FD1B408}"/>
                  </a:ext>
                </a:extLst>
              </p:cNvPr>
              <p:cNvSpPr txBox="1"/>
              <p:nvPr/>
            </p:nvSpPr>
            <p:spPr>
              <a:xfrm>
                <a:off x="13126080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9" name="TextBox 1248">
                <a:extLst>
                  <a:ext uri="{FF2B5EF4-FFF2-40B4-BE49-F238E27FC236}">
                    <a16:creationId xmlns:a16="http://schemas.microsoft.com/office/drawing/2014/main" id="{45578C5A-611F-0818-0E8A-41588E5B42BE}"/>
                  </a:ext>
                </a:extLst>
              </p:cNvPr>
              <p:cNvSpPr txBox="1"/>
              <p:nvPr/>
            </p:nvSpPr>
            <p:spPr>
              <a:xfrm>
                <a:off x="7856189" y="1858736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8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7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8" name="TextBox 1247">
                <a:extLst>
                  <a:ext uri="{FF2B5EF4-FFF2-40B4-BE49-F238E27FC236}">
                    <a16:creationId xmlns:a16="http://schemas.microsoft.com/office/drawing/2014/main" id="{EB91FB28-05F7-4207-08EC-EBF2B4377372}"/>
                  </a:ext>
                </a:extLst>
              </p:cNvPr>
              <p:cNvSpPr txBox="1"/>
              <p:nvPr/>
            </p:nvSpPr>
            <p:spPr>
              <a:xfrm>
                <a:off x="7961715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1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5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49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7" name="TextBox 1246">
                <a:extLst>
                  <a:ext uri="{FF2B5EF4-FFF2-40B4-BE49-F238E27FC236}">
                    <a16:creationId xmlns:a16="http://schemas.microsoft.com/office/drawing/2014/main" id="{9C54D349-FA48-74EF-9276-E5363AAE6D8C}"/>
                  </a:ext>
                </a:extLst>
              </p:cNvPr>
              <p:cNvSpPr txBox="1"/>
              <p:nvPr/>
            </p:nvSpPr>
            <p:spPr>
              <a:xfrm>
                <a:off x="8750895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6" name="TextBox 1245">
                <a:extLst>
                  <a:ext uri="{FF2B5EF4-FFF2-40B4-BE49-F238E27FC236}">
                    <a16:creationId xmlns:a16="http://schemas.microsoft.com/office/drawing/2014/main" id="{14226E3C-6D9B-1822-6847-D8082DA8A54B}"/>
                  </a:ext>
                </a:extLst>
              </p:cNvPr>
              <p:cNvSpPr txBox="1"/>
              <p:nvPr/>
            </p:nvSpPr>
            <p:spPr>
              <a:xfrm>
                <a:off x="8817414" y="1858736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5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5" name="TextBox 1244">
                <a:extLst>
                  <a:ext uri="{FF2B5EF4-FFF2-40B4-BE49-F238E27FC236}">
                    <a16:creationId xmlns:a16="http://schemas.microsoft.com/office/drawing/2014/main" id="{588C181A-7FFA-45E0-F0F0-67F39D45C209}"/>
                  </a:ext>
                </a:extLst>
              </p:cNvPr>
              <p:cNvSpPr txBox="1"/>
              <p:nvPr/>
            </p:nvSpPr>
            <p:spPr>
              <a:xfrm>
                <a:off x="8892272" y="1858736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4" name="TextBox 1243">
                <a:extLst>
                  <a:ext uri="{FF2B5EF4-FFF2-40B4-BE49-F238E27FC236}">
                    <a16:creationId xmlns:a16="http://schemas.microsoft.com/office/drawing/2014/main" id="{C196FCB0-C45A-C17F-37F6-CF1F3DE6C2D6}"/>
                  </a:ext>
                </a:extLst>
              </p:cNvPr>
              <p:cNvSpPr txBox="1"/>
              <p:nvPr/>
            </p:nvSpPr>
            <p:spPr>
              <a:xfrm>
                <a:off x="9010212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3" name="TextBox 1242">
                <a:extLst>
                  <a:ext uri="{FF2B5EF4-FFF2-40B4-BE49-F238E27FC236}">
                    <a16:creationId xmlns:a16="http://schemas.microsoft.com/office/drawing/2014/main" id="{6DFD1D5E-9660-9918-2132-9ECE030BF6D1}"/>
                  </a:ext>
                </a:extLst>
              </p:cNvPr>
              <p:cNvSpPr txBox="1"/>
              <p:nvPr/>
            </p:nvSpPr>
            <p:spPr>
              <a:xfrm>
                <a:off x="9152795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5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2" name="TextBox 1241">
                <a:extLst>
                  <a:ext uri="{FF2B5EF4-FFF2-40B4-BE49-F238E27FC236}">
                    <a16:creationId xmlns:a16="http://schemas.microsoft.com/office/drawing/2014/main" id="{1E1D7E9D-B406-4A06-FB39-672E6F248596}"/>
                  </a:ext>
                </a:extLst>
              </p:cNvPr>
              <p:cNvSpPr txBox="1"/>
              <p:nvPr/>
            </p:nvSpPr>
            <p:spPr>
              <a:xfrm>
                <a:off x="9508797" y="1858736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1" name="TextBox 1240">
                <a:extLst>
                  <a:ext uri="{FF2B5EF4-FFF2-40B4-BE49-F238E27FC236}">
                    <a16:creationId xmlns:a16="http://schemas.microsoft.com/office/drawing/2014/main" id="{3356D715-3FF4-256C-2646-617356E42633}"/>
                  </a:ext>
                </a:extLst>
              </p:cNvPr>
              <p:cNvSpPr txBox="1"/>
              <p:nvPr/>
            </p:nvSpPr>
            <p:spPr>
              <a:xfrm>
                <a:off x="9574522" y="1858736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0" name="TextBox 1239">
                <a:extLst>
                  <a:ext uri="{FF2B5EF4-FFF2-40B4-BE49-F238E27FC236}">
                    <a16:creationId xmlns:a16="http://schemas.microsoft.com/office/drawing/2014/main" id="{C731FCFE-65E6-4C34-1581-076453D195D6}"/>
                  </a:ext>
                </a:extLst>
              </p:cNvPr>
              <p:cNvSpPr txBox="1"/>
              <p:nvPr/>
            </p:nvSpPr>
            <p:spPr>
              <a:xfrm>
                <a:off x="9649199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9" name="TextBox 1238">
                <a:extLst>
                  <a:ext uri="{FF2B5EF4-FFF2-40B4-BE49-F238E27FC236}">
                    <a16:creationId xmlns:a16="http://schemas.microsoft.com/office/drawing/2014/main" id="{479A7AA6-436B-4F0A-DD0A-75D92142A7A4}"/>
                  </a:ext>
                </a:extLst>
              </p:cNvPr>
              <p:cNvSpPr txBox="1"/>
              <p:nvPr/>
            </p:nvSpPr>
            <p:spPr>
              <a:xfrm>
                <a:off x="9758919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8" name="TextBox 1237">
                <a:extLst>
                  <a:ext uri="{FF2B5EF4-FFF2-40B4-BE49-F238E27FC236}">
                    <a16:creationId xmlns:a16="http://schemas.microsoft.com/office/drawing/2014/main" id="{80954BAE-9687-05CF-DF47-15C61CF44F56}"/>
                  </a:ext>
                </a:extLst>
              </p:cNvPr>
              <p:cNvSpPr txBox="1"/>
              <p:nvPr/>
            </p:nvSpPr>
            <p:spPr>
              <a:xfrm>
                <a:off x="9826656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7" name="TextBox 1236">
                <a:extLst>
                  <a:ext uri="{FF2B5EF4-FFF2-40B4-BE49-F238E27FC236}">
                    <a16:creationId xmlns:a16="http://schemas.microsoft.com/office/drawing/2014/main" id="{D06893E7-7812-2F89-037C-0411B4928EC6}"/>
                  </a:ext>
                </a:extLst>
              </p:cNvPr>
              <p:cNvSpPr txBox="1"/>
              <p:nvPr/>
            </p:nvSpPr>
            <p:spPr>
              <a:xfrm>
                <a:off x="9936377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6" name="TextBox 1235">
                <a:extLst>
                  <a:ext uri="{FF2B5EF4-FFF2-40B4-BE49-F238E27FC236}">
                    <a16:creationId xmlns:a16="http://schemas.microsoft.com/office/drawing/2014/main" id="{8E5E5DB4-DE78-455B-1290-4C794D3666EE}"/>
                  </a:ext>
                </a:extLst>
              </p:cNvPr>
              <p:cNvSpPr txBox="1"/>
              <p:nvPr/>
            </p:nvSpPr>
            <p:spPr>
              <a:xfrm>
                <a:off x="10443914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5" name="TextBox 1234">
                <a:extLst>
                  <a:ext uri="{FF2B5EF4-FFF2-40B4-BE49-F238E27FC236}">
                    <a16:creationId xmlns:a16="http://schemas.microsoft.com/office/drawing/2014/main" id="{9A5A03F1-38C4-904F-9E01-F9E4F5B1B779}"/>
                  </a:ext>
                </a:extLst>
              </p:cNvPr>
              <p:cNvSpPr txBox="1"/>
              <p:nvPr/>
            </p:nvSpPr>
            <p:spPr>
              <a:xfrm>
                <a:off x="10739677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4" name="TextBox 1233">
                <a:extLst>
                  <a:ext uri="{FF2B5EF4-FFF2-40B4-BE49-F238E27FC236}">
                    <a16:creationId xmlns:a16="http://schemas.microsoft.com/office/drawing/2014/main" id="{A9A86C32-56FE-BD67-49A7-D078A629EEC6}"/>
                  </a:ext>
                </a:extLst>
              </p:cNvPr>
              <p:cNvSpPr txBox="1"/>
              <p:nvPr/>
            </p:nvSpPr>
            <p:spPr>
              <a:xfrm>
                <a:off x="10807780" y="1858736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3" name="TextBox 1232">
                <a:extLst>
                  <a:ext uri="{FF2B5EF4-FFF2-40B4-BE49-F238E27FC236}">
                    <a16:creationId xmlns:a16="http://schemas.microsoft.com/office/drawing/2014/main" id="{1E9A5B82-811B-60A6-33E2-7643801B350D}"/>
                  </a:ext>
                </a:extLst>
              </p:cNvPr>
              <p:cNvSpPr txBox="1"/>
              <p:nvPr/>
            </p:nvSpPr>
            <p:spPr>
              <a:xfrm>
                <a:off x="10851410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2" name="TextBox 1231">
                <a:extLst>
                  <a:ext uri="{FF2B5EF4-FFF2-40B4-BE49-F238E27FC236}">
                    <a16:creationId xmlns:a16="http://schemas.microsoft.com/office/drawing/2014/main" id="{FE026465-1174-0C4D-787E-020A31DD0BA6}"/>
                  </a:ext>
                </a:extLst>
              </p:cNvPr>
              <p:cNvSpPr txBox="1"/>
              <p:nvPr/>
            </p:nvSpPr>
            <p:spPr>
              <a:xfrm>
                <a:off x="11234068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1" name="TextBox 1230">
                <a:extLst>
                  <a:ext uri="{FF2B5EF4-FFF2-40B4-BE49-F238E27FC236}">
                    <a16:creationId xmlns:a16="http://schemas.microsoft.com/office/drawing/2014/main" id="{FFCE6CC7-2838-BD39-F3DC-96CF01ED1268}"/>
                  </a:ext>
                </a:extLst>
              </p:cNvPr>
              <p:cNvSpPr txBox="1"/>
              <p:nvPr/>
            </p:nvSpPr>
            <p:spPr>
              <a:xfrm>
                <a:off x="11301805" y="1858736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0" name="TextBox 1229">
                <a:extLst>
                  <a:ext uri="{FF2B5EF4-FFF2-40B4-BE49-F238E27FC236}">
                    <a16:creationId xmlns:a16="http://schemas.microsoft.com/office/drawing/2014/main" id="{2FFC4A6C-3E77-77F3-10C0-E4CB903EEED5}"/>
                  </a:ext>
                </a:extLst>
              </p:cNvPr>
              <p:cNvSpPr txBox="1"/>
              <p:nvPr/>
            </p:nvSpPr>
            <p:spPr>
              <a:xfrm>
                <a:off x="11555147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2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9" name="TextBox 1228">
                <a:extLst>
                  <a:ext uri="{FF2B5EF4-FFF2-40B4-BE49-F238E27FC236}">
                    <a16:creationId xmlns:a16="http://schemas.microsoft.com/office/drawing/2014/main" id="{6AAB3235-C555-95FE-DA71-AB80F1841F8A}"/>
                  </a:ext>
                </a:extLst>
              </p:cNvPr>
              <p:cNvSpPr txBox="1"/>
              <p:nvPr/>
            </p:nvSpPr>
            <p:spPr>
              <a:xfrm>
                <a:off x="11654465" y="1858736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8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8" name="TextBox 1227">
                <a:extLst>
                  <a:ext uri="{FF2B5EF4-FFF2-40B4-BE49-F238E27FC236}">
                    <a16:creationId xmlns:a16="http://schemas.microsoft.com/office/drawing/2014/main" id="{12B8BC4E-0472-B3D1-F686-302BAA575AA3}"/>
                  </a:ext>
                </a:extLst>
              </p:cNvPr>
              <p:cNvSpPr txBox="1"/>
              <p:nvPr/>
            </p:nvSpPr>
            <p:spPr>
              <a:xfrm>
                <a:off x="11719459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7" name="TextBox 1226">
                <a:extLst>
                  <a:ext uri="{FF2B5EF4-FFF2-40B4-BE49-F238E27FC236}">
                    <a16:creationId xmlns:a16="http://schemas.microsoft.com/office/drawing/2014/main" id="{8DEE3B7B-E11E-284D-A101-37DAA4C37D03}"/>
                  </a:ext>
                </a:extLst>
              </p:cNvPr>
              <p:cNvSpPr txBox="1"/>
              <p:nvPr/>
            </p:nvSpPr>
            <p:spPr>
              <a:xfrm>
                <a:off x="11858093" y="1858736"/>
                <a:ext cx="57804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0" h="99148">
                    <a:moveTo>
                      <a:pt x="44006" y="0"/>
                    </a:moveTo>
                    <a:cubicBezTo>
                      <a:pt x="55964" y="0"/>
                      <a:pt x="65552" y="3402"/>
                      <a:pt x="72770" y="10206"/>
                    </a:cubicBezTo>
                    <a:cubicBezTo>
                      <a:pt x="79986" y="17011"/>
                      <a:pt x="83652" y="26068"/>
                      <a:pt x="83770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28" y="25254"/>
                    </a:cubicBezTo>
                    <a:cubicBezTo>
                      <a:pt x="52282" y="22144"/>
                      <a:pt x="48394" y="20590"/>
                      <a:pt x="43564" y="20590"/>
                    </a:cubicBezTo>
                    <a:cubicBezTo>
                      <a:pt x="37614" y="20590"/>
                      <a:pt x="33122" y="22758"/>
                      <a:pt x="30088" y="27094"/>
                    </a:cubicBezTo>
                    <a:cubicBezTo>
                      <a:pt x="27054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48" y="76405"/>
                      <a:pt x="37614" y="78558"/>
                      <a:pt x="43740" y="78558"/>
                    </a:cubicBezTo>
                    <a:cubicBezTo>
                      <a:pt x="48454" y="78558"/>
                      <a:pt x="52282" y="77262"/>
                      <a:pt x="55228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0" y="64331"/>
                    </a:lnTo>
                    <a:cubicBezTo>
                      <a:pt x="83712" y="70811"/>
                      <a:pt x="81944" y="76747"/>
                      <a:pt x="78468" y="82137"/>
                    </a:cubicBezTo>
                    <a:cubicBezTo>
                      <a:pt x="74992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2" y="99148"/>
                    </a:cubicBezTo>
                    <a:cubicBezTo>
                      <a:pt x="30516" y="99148"/>
                      <a:pt x="19734" y="94803"/>
                      <a:pt x="11840" y="86113"/>
                    </a:cubicBezTo>
                    <a:cubicBezTo>
                      <a:pt x="3946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6" y="21944"/>
                      <a:pt x="11752" y="13167"/>
                    </a:cubicBezTo>
                    <a:cubicBezTo>
                      <a:pt x="19588" y="4389"/>
                      <a:pt x="30338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6" name="TextBox 1225">
                <a:extLst>
                  <a:ext uri="{FF2B5EF4-FFF2-40B4-BE49-F238E27FC236}">
                    <a16:creationId xmlns:a16="http://schemas.microsoft.com/office/drawing/2014/main" id="{7975BF5F-EC22-824E-8AD4-BB14219DE396}"/>
                  </a:ext>
                </a:extLst>
              </p:cNvPr>
              <p:cNvSpPr txBox="1"/>
              <p:nvPr/>
            </p:nvSpPr>
            <p:spPr>
              <a:xfrm>
                <a:off x="12096156" y="1858736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6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5" name="TextBox 1224">
                <a:extLst>
                  <a:ext uri="{FF2B5EF4-FFF2-40B4-BE49-F238E27FC236}">
                    <a16:creationId xmlns:a16="http://schemas.microsoft.com/office/drawing/2014/main" id="{6DA0F709-3379-AE67-03C9-80FA8225F380}"/>
                  </a:ext>
                </a:extLst>
              </p:cNvPr>
              <p:cNvSpPr txBox="1"/>
              <p:nvPr/>
            </p:nvSpPr>
            <p:spPr>
              <a:xfrm>
                <a:off x="12161882" y="1858736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2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4" name="TextBox 1223">
                <a:extLst>
                  <a:ext uri="{FF2B5EF4-FFF2-40B4-BE49-F238E27FC236}">
                    <a16:creationId xmlns:a16="http://schemas.microsoft.com/office/drawing/2014/main" id="{F4BC723C-F8B4-E607-50E9-CCED629C4134}"/>
                  </a:ext>
                </a:extLst>
              </p:cNvPr>
              <p:cNvSpPr txBox="1"/>
              <p:nvPr/>
            </p:nvSpPr>
            <p:spPr>
              <a:xfrm>
                <a:off x="12236558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3" name="TextBox 1222">
                <a:extLst>
                  <a:ext uri="{FF2B5EF4-FFF2-40B4-BE49-F238E27FC236}">
                    <a16:creationId xmlns:a16="http://schemas.microsoft.com/office/drawing/2014/main" id="{A729E257-E901-217D-5879-8EEB6E9C8F06}"/>
                  </a:ext>
                </a:extLst>
              </p:cNvPr>
              <p:cNvSpPr txBox="1"/>
              <p:nvPr/>
            </p:nvSpPr>
            <p:spPr>
              <a:xfrm>
                <a:off x="12306477" y="1858736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4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2" name="TextBox 1221">
                <a:extLst>
                  <a:ext uri="{FF2B5EF4-FFF2-40B4-BE49-F238E27FC236}">
                    <a16:creationId xmlns:a16="http://schemas.microsoft.com/office/drawing/2014/main" id="{33B31975-A803-4508-C080-BAD3B78FC6D4}"/>
                  </a:ext>
                </a:extLst>
              </p:cNvPr>
              <p:cNvSpPr txBox="1"/>
              <p:nvPr/>
            </p:nvSpPr>
            <p:spPr>
              <a:xfrm>
                <a:off x="12372568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1" name="TextBox 1220">
                <a:extLst>
                  <a:ext uri="{FF2B5EF4-FFF2-40B4-BE49-F238E27FC236}">
                    <a16:creationId xmlns:a16="http://schemas.microsoft.com/office/drawing/2014/main" id="{DF742852-C0E2-5CE7-BD14-D1E3DF7AD190}"/>
                  </a:ext>
                </a:extLst>
              </p:cNvPr>
              <p:cNvSpPr txBox="1"/>
              <p:nvPr/>
            </p:nvSpPr>
            <p:spPr>
              <a:xfrm>
                <a:off x="12440671" y="1858736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0" name="TextBox 1219">
                <a:extLst>
                  <a:ext uri="{FF2B5EF4-FFF2-40B4-BE49-F238E27FC236}">
                    <a16:creationId xmlns:a16="http://schemas.microsoft.com/office/drawing/2014/main" id="{EEF59580-0380-FD46-C11A-4AB25659FB3B}"/>
                  </a:ext>
                </a:extLst>
              </p:cNvPr>
              <p:cNvSpPr txBox="1"/>
              <p:nvPr/>
            </p:nvSpPr>
            <p:spPr>
              <a:xfrm>
                <a:off x="12486314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9" name="TextBox 1218">
                <a:extLst>
                  <a:ext uri="{FF2B5EF4-FFF2-40B4-BE49-F238E27FC236}">
                    <a16:creationId xmlns:a16="http://schemas.microsoft.com/office/drawing/2014/main" id="{7D46F522-EE1D-F972-6A13-2A8F6834BF4E}"/>
                  </a:ext>
                </a:extLst>
              </p:cNvPr>
              <p:cNvSpPr txBox="1"/>
              <p:nvPr/>
            </p:nvSpPr>
            <p:spPr>
              <a:xfrm>
                <a:off x="12556599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2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8" name="TextBox 1217">
                <a:extLst>
                  <a:ext uri="{FF2B5EF4-FFF2-40B4-BE49-F238E27FC236}">
                    <a16:creationId xmlns:a16="http://schemas.microsoft.com/office/drawing/2014/main" id="{3C66E786-7CAF-8B65-C4A3-31759C6D8DE8}"/>
                  </a:ext>
                </a:extLst>
              </p:cNvPr>
              <p:cNvSpPr txBox="1"/>
              <p:nvPr/>
            </p:nvSpPr>
            <p:spPr>
              <a:xfrm>
                <a:off x="13063159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7" name="TextBox 1216">
                <a:extLst>
                  <a:ext uri="{FF2B5EF4-FFF2-40B4-BE49-F238E27FC236}">
                    <a16:creationId xmlns:a16="http://schemas.microsoft.com/office/drawing/2014/main" id="{AD7FE72D-CB52-F495-B583-197EFABFD6C9}"/>
                  </a:ext>
                </a:extLst>
              </p:cNvPr>
              <p:cNvSpPr txBox="1"/>
              <p:nvPr/>
            </p:nvSpPr>
            <p:spPr>
              <a:xfrm>
                <a:off x="13171673" y="1858736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6" name="TextBox 1215">
                <a:extLst>
                  <a:ext uri="{FF2B5EF4-FFF2-40B4-BE49-F238E27FC236}">
                    <a16:creationId xmlns:a16="http://schemas.microsoft.com/office/drawing/2014/main" id="{C61A09FA-0197-58DF-8C12-448CC059EC43}"/>
                  </a:ext>
                </a:extLst>
              </p:cNvPr>
              <p:cNvSpPr txBox="1"/>
              <p:nvPr/>
            </p:nvSpPr>
            <p:spPr>
              <a:xfrm>
                <a:off x="13215304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5" name="TextBox 1214">
                <a:extLst>
                  <a:ext uri="{FF2B5EF4-FFF2-40B4-BE49-F238E27FC236}">
                    <a16:creationId xmlns:a16="http://schemas.microsoft.com/office/drawing/2014/main" id="{546B0DC2-0526-57C3-EE68-0F031DE7E749}"/>
                  </a:ext>
                </a:extLst>
              </p:cNvPr>
              <p:cNvSpPr txBox="1"/>
              <p:nvPr/>
            </p:nvSpPr>
            <p:spPr>
              <a:xfrm>
                <a:off x="13280053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2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4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4" name="TextBox 1213">
                <a:extLst>
                  <a:ext uri="{FF2B5EF4-FFF2-40B4-BE49-F238E27FC236}">
                    <a16:creationId xmlns:a16="http://schemas.microsoft.com/office/drawing/2014/main" id="{AA2A0DA7-9DD9-78BE-DE26-71D6235C0C4C}"/>
                  </a:ext>
                </a:extLst>
              </p:cNvPr>
              <p:cNvSpPr txBox="1"/>
              <p:nvPr/>
            </p:nvSpPr>
            <p:spPr>
              <a:xfrm>
                <a:off x="13345779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2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3" name="TextBox 1212">
                <a:extLst>
                  <a:ext uri="{FF2B5EF4-FFF2-40B4-BE49-F238E27FC236}">
                    <a16:creationId xmlns:a16="http://schemas.microsoft.com/office/drawing/2014/main" id="{FBF89267-51C0-B575-1F34-F0F4A61F6E88}"/>
                  </a:ext>
                </a:extLst>
              </p:cNvPr>
              <p:cNvSpPr txBox="1"/>
              <p:nvPr/>
            </p:nvSpPr>
            <p:spPr>
              <a:xfrm>
                <a:off x="13412479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2" name="TextBox 1211">
                <a:extLst>
                  <a:ext uri="{FF2B5EF4-FFF2-40B4-BE49-F238E27FC236}">
                    <a16:creationId xmlns:a16="http://schemas.microsoft.com/office/drawing/2014/main" id="{1301F97E-4D71-E3BC-9ADD-2812E8C917D9}"/>
                  </a:ext>
                </a:extLst>
              </p:cNvPr>
              <p:cNvSpPr txBox="1"/>
              <p:nvPr/>
            </p:nvSpPr>
            <p:spPr>
              <a:xfrm>
                <a:off x="13867434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5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1" name="TextBox 1210">
                <a:extLst>
                  <a:ext uri="{FF2B5EF4-FFF2-40B4-BE49-F238E27FC236}">
                    <a16:creationId xmlns:a16="http://schemas.microsoft.com/office/drawing/2014/main" id="{861E1F43-D98C-2957-A4FA-0496D42A0526}"/>
                  </a:ext>
                </a:extLst>
              </p:cNvPr>
              <p:cNvSpPr txBox="1"/>
              <p:nvPr/>
            </p:nvSpPr>
            <p:spPr>
              <a:xfrm>
                <a:off x="13932915" y="1858736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0" name="TextBox 1209">
                <a:extLst>
                  <a:ext uri="{FF2B5EF4-FFF2-40B4-BE49-F238E27FC236}">
                    <a16:creationId xmlns:a16="http://schemas.microsoft.com/office/drawing/2014/main" id="{8631A7DA-FA32-C46F-6DF9-253DF3DC3722}"/>
                  </a:ext>
                </a:extLst>
              </p:cNvPr>
              <p:cNvSpPr txBox="1"/>
              <p:nvPr/>
            </p:nvSpPr>
            <p:spPr>
              <a:xfrm>
                <a:off x="14001263" y="1858736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9" name="TextBox 1208">
                <a:extLst>
                  <a:ext uri="{FF2B5EF4-FFF2-40B4-BE49-F238E27FC236}">
                    <a16:creationId xmlns:a16="http://schemas.microsoft.com/office/drawing/2014/main" id="{0E9A3D81-6CC3-7370-DFEF-99927F099F85}"/>
                  </a:ext>
                </a:extLst>
              </p:cNvPr>
              <p:cNvSpPr txBox="1"/>
              <p:nvPr/>
            </p:nvSpPr>
            <p:spPr>
              <a:xfrm>
                <a:off x="8075400" y="1859956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7" y="76791"/>
                    </a:cubicBezTo>
                    <a:cubicBezTo>
                      <a:pt x="47807" y="76791"/>
                      <a:pt x="53757" y="73783"/>
                      <a:pt x="56997" y="67767"/>
                    </a:cubicBezTo>
                    <a:lnTo>
                      <a:pt x="56997" y="0"/>
                    </a:lnTo>
                    <a:lnTo>
                      <a:pt x="82623" y="0"/>
                    </a:lnTo>
                    <a:lnTo>
                      <a:pt x="82623" y="95613"/>
                    </a:lnTo>
                    <a:lnTo>
                      <a:pt x="58587" y="95613"/>
                    </a:lnTo>
                    <a:lnTo>
                      <a:pt x="57880" y="85893"/>
                    </a:lnTo>
                    <a:cubicBezTo>
                      <a:pt x="51577" y="93551"/>
                      <a:pt x="42858" y="97381"/>
                      <a:pt x="31724" y="97381"/>
                    </a:cubicBezTo>
                    <a:cubicBezTo>
                      <a:pt x="21473" y="97381"/>
                      <a:pt x="13653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8" name="TextBox 1207">
                <a:extLst>
                  <a:ext uri="{FF2B5EF4-FFF2-40B4-BE49-F238E27FC236}">
                    <a16:creationId xmlns:a16="http://schemas.microsoft.com/office/drawing/2014/main" id="{84E8AA9F-FA8A-3A07-0E46-CC2D356CEA8A}"/>
                  </a:ext>
                </a:extLst>
              </p:cNvPr>
              <p:cNvSpPr txBox="1"/>
              <p:nvPr/>
            </p:nvSpPr>
            <p:spPr>
              <a:xfrm>
                <a:off x="8722301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7" name="TextBox 1206">
                <a:extLst>
                  <a:ext uri="{FF2B5EF4-FFF2-40B4-BE49-F238E27FC236}">
                    <a16:creationId xmlns:a16="http://schemas.microsoft.com/office/drawing/2014/main" id="{C865BA62-A251-6B43-B3BE-A244D6F6A564}"/>
                  </a:ext>
                </a:extLst>
              </p:cNvPr>
              <p:cNvSpPr txBox="1"/>
              <p:nvPr/>
            </p:nvSpPr>
            <p:spPr>
              <a:xfrm>
                <a:off x="8937852" y="1859956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6" name="TextBox 1205">
                <a:extLst>
                  <a:ext uri="{FF2B5EF4-FFF2-40B4-BE49-F238E27FC236}">
                    <a16:creationId xmlns:a16="http://schemas.microsoft.com/office/drawing/2014/main" id="{86EA2205-BB0B-ECE9-6DE4-257762EB7548}"/>
                  </a:ext>
                </a:extLst>
              </p:cNvPr>
              <p:cNvSpPr txBox="1"/>
              <p:nvPr/>
            </p:nvSpPr>
            <p:spPr>
              <a:xfrm>
                <a:off x="10506956" y="1859956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4" y="0"/>
                    </a:lnTo>
                    <a:lnTo>
                      <a:pt x="37114" y="60797"/>
                    </a:lnTo>
                    <a:lnTo>
                      <a:pt x="54610" y="0"/>
                    </a:lnTo>
                    <a:lnTo>
                      <a:pt x="73078" y="0"/>
                    </a:lnTo>
                    <a:lnTo>
                      <a:pt x="90486" y="60885"/>
                    </a:lnTo>
                    <a:lnTo>
                      <a:pt x="103034" y="0"/>
                    </a:lnTo>
                    <a:lnTo>
                      <a:pt x="127690" y="0"/>
                    </a:lnTo>
                    <a:lnTo>
                      <a:pt x="103300" y="95613"/>
                    </a:lnTo>
                    <a:lnTo>
                      <a:pt x="81916" y="95613"/>
                    </a:lnTo>
                    <a:lnTo>
                      <a:pt x="63800" y="35435"/>
                    </a:lnTo>
                    <a:lnTo>
                      <a:pt x="45684" y="95613"/>
                    </a:lnTo>
                    <a:lnTo>
                      <a:pt x="24388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5" name="TextBox 1204">
                <a:extLst>
                  <a:ext uri="{FF2B5EF4-FFF2-40B4-BE49-F238E27FC236}">
                    <a16:creationId xmlns:a16="http://schemas.microsoft.com/office/drawing/2014/main" id="{67F3EF01-3BB2-EC5F-A85C-205B4C068F5D}"/>
                  </a:ext>
                </a:extLst>
              </p:cNvPr>
              <p:cNvSpPr txBox="1"/>
              <p:nvPr/>
            </p:nvSpPr>
            <p:spPr>
              <a:xfrm>
                <a:off x="10604947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4" name="TextBox 1203">
                <a:extLst>
                  <a:ext uri="{FF2B5EF4-FFF2-40B4-BE49-F238E27FC236}">
                    <a16:creationId xmlns:a16="http://schemas.microsoft.com/office/drawing/2014/main" id="{FC50ED0F-AA68-8AAF-F7AB-A79219C88C06}"/>
                  </a:ext>
                </a:extLst>
              </p:cNvPr>
              <p:cNvSpPr txBox="1"/>
              <p:nvPr/>
            </p:nvSpPr>
            <p:spPr>
              <a:xfrm>
                <a:off x="11485775" y="1859956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3" name="TextBox 1202">
                <a:extLst>
                  <a:ext uri="{FF2B5EF4-FFF2-40B4-BE49-F238E27FC236}">
                    <a16:creationId xmlns:a16="http://schemas.microsoft.com/office/drawing/2014/main" id="{4DCC48D7-5642-5A0B-7797-AEA4CC5B15F5}"/>
                  </a:ext>
                </a:extLst>
              </p:cNvPr>
              <p:cNvSpPr txBox="1"/>
              <p:nvPr/>
            </p:nvSpPr>
            <p:spPr>
              <a:xfrm>
                <a:off x="11625140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2" name="TextBox 1201">
                <a:extLst>
                  <a:ext uri="{FF2B5EF4-FFF2-40B4-BE49-F238E27FC236}">
                    <a16:creationId xmlns:a16="http://schemas.microsoft.com/office/drawing/2014/main" id="{2F77243C-095E-C6FF-6EB2-D449294D1834}"/>
                  </a:ext>
                </a:extLst>
              </p:cNvPr>
              <p:cNvSpPr txBox="1"/>
              <p:nvPr/>
            </p:nvSpPr>
            <p:spPr>
              <a:xfrm>
                <a:off x="11828888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1" name="TextBox 1200">
                <a:extLst>
                  <a:ext uri="{FF2B5EF4-FFF2-40B4-BE49-F238E27FC236}">
                    <a16:creationId xmlns:a16="http://schemas.microsoft.com/office/drawing/2014/main" id="{723967E2-086B-F6FB-4E2B-9C499F393795}"/>
                  </a:ext>
                </a:extLst>
              </p:cNvPr>
              <p:cNvSpPr txBox="1"/>
              <p:nvPr/>
            </p:nvSpPr>
            <p:spPr>
              <a:xfrm>
                <a:off x="13034566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0" name="TextBox 1199">
                <a:extLst>
                  <a:ext uri="{FF2B5EF4-FFF2-40B4-BE49-F238E27FC236}">
                    <a16:creationId xmlns:a16="http://schemas.microsoft.com/office/drawing/2014/main" id="{DB8D5726-1850-82C9-17FA-804D6B1E610E}"/>
                  </a:ext>
                </a:extLst>
              </p:cNvPr>
              <p:cNvSpPr txBox="1"/>
              <p:nvPr/>
            </p:nvSpPr>
            <p:spPr>
              <a:xfrm>
                <a:off x="14092852" y="1859956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9" name="TextBox 1198">
                <a:extLst>
                  <a:ext uri="{FF2B5EF4-FFF2-40B4-BE49-F238E27FC236}">
                    <a16:creationId xmlns:a16="http://schemas.microsoft.com/office/drawing/2014/main" id="{1F635167-8AB4-85D1-4DC0-6DD530B09ECC}"/>
                  </a:ext>
                </a:extLst>
              </p:cNvPr>
              <p:cNvSpPr txBox="1"/>
              <p:nvPr/>
            </p:nvSpPr>
            <p:spPr>
              <a:xfrm>
                <a:off x="13278407" y="2008450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8" name="TextBox 1197">
                <a:extLst>
                  <a:ext uri="{FF2B5EF4-FFF2-40B4-BE49-F238E27FC236}">
                    <a16:creationId xmlns:a16="http://schemas.microsoft.com/office/drawing/2014/main" id="{C7C44124-6E41-567F-F9E2-4CBBFDF6C7DA}"/>
                  </a:ext>
                </a:extLst>
              </p:cNvPr>
              <p:cNvSpPr txBox="1"/>
              <p:nvPr/>
            </p:nvSpPr>
            <p:spPr>
              <a:xfrm>
                <a:off x="13818804" y="200845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7" name="TextBox 1196">
                <a:extLst>
                  <a:ext uri="{FF2B5EF4-FFF2-40B4-BE49-F238E27FC236}">
                    <a16:creationId xmlns:a16="http://schemas.microsoft.com/office/drawing/2014/main" id="{27683D65-D214-F3AD-ACCB-A12B1DB1AF8A}"/>
                  </a:ext>
                </a:extLst>
              </p:cNvPr>
              <p:cNvSpPr txBox="1"/>
              <p:nvPr/>
            </p:nvSpPr>
            <p:spPr>
              <a:xfrm>
                <a:off x="7783891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6" name="TextBox 1195">
                <a:extLst>
                  <a:ext uri="{FF2B5EF4-FFF2-40B4-BE49-F238E27FC236}">
                    <a16:creationId xmlns:a16="http://schemas.microsoft.com/office/drawing/2014/main" id="{E54066BC-C0E9-E363-CAF5-07F0008B340B}"/>
                  </a:ext>
                </a:extLst>
              </p:cNvPr>
              <p:cNvSpPr txBox="1"/>
              <p:nvPr/>
            </p:nvSpPr>
            <p:spPr>
              <a:xfrm>
                <a:off x="8095117" y="2009731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3" y="42416"/>
                      <a:pt x="40826" y="38351"/>
                      <a:pt x="51076" y="38351"/>
                    </a:cubicBezTo>
                    <a:cubicBezTo>
                      <a:pt x="71813" y="38351"/>
                      <a:pt x="82328" y="50398"/>
                      <a:pt x="82623" y="74493"/>
                    </a:cubicBezTo>
                    <a:lnTo>
                      <a:pt x="82623" y="135731"/>
                    </a:lnTo>
                    <a:lnTo>
                      <a:pt x="57085" y="135731"/>
                    </a:lnTo>
                    <a:lnTo>
                      <a:pt x="57085" y="75200"/>
                    </a:lnTo>
                    <a:cubicBezTo>
                      <a:pt x="57085" y="69721"/>
                      <a:pt x="55907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5" name="TextBox 1194">
                <a:extLst>
                  <a:ext uri="{FF2B5EF4-FFF2-40B4-BE49-F238E27FC236}">
                    <a16:creationId xmlns:a16="http://schemas.microsoft.com/office/drawing/2014/main" id="{3F9DE5BD-2D33-DC45-772C-A8765E8457B3}"/>
                  </a:ext>
                </a:extLst>
              </p:cNvPr>
              <p:cNvSpPr txBox="1"/>
              <p:nvPr/>
            </p:nvSpPr>
            <p:spPr>
              <a:xfrm>
                <a:off x="8447716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4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3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4" name="TextBox 1193">
                <a:extLst>
                  <a:ext uri="{FF2B5EF4-FFF2-40B4-BE49-F238E27FC236}">
                    <a16:creationId xmlns:a16="http://schemas.microsoft.com/office/drawing/2014/main" id="{0B1EFD10-6576-7A99-C4A6-F7FABA4EFBEA}"/>
                  </a:ext>
                </a:extLst>
              </p:cNvPr>
              <p:cNvSpPr txBox="1"/>
              <p:nvPr/>
            </p:nvSpPr>
            <p:spPr>
              <a:xfrm>
                <a:off x="8646344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3" name="TextBox 1192">
                <a:extLst>
                  <a:ext uri="{FF2B5EF4-FFF2-40B4-BE49-F238E27FC236}">
                    <a16:creationId xmlns:a16="http://schemas.microsoft.com/office/drawing/2014/main" id="{AF16EF28-6513-49C5-BDAC-824F10217ADD}"/>
                  </a:ext>
                </a:extLst>
              </p:cNvPr>
              <p:cNvSpPr txBox="1"/>
              <p:nvPr/>
            </p:nvSpPr>
            <p:spPr>
              <a:xfrm>
                <a:off x="9165574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2" name="TextBox 1191">
                <a:extLst>
                  <a:ext uri="{FF2B5EF4-FFF2-40B4-BE49-F238E27FC236}">
                    <a16:creationId xmlns:a16="http://schemas.microsoft.com/office/drawing/2014/main" id="{2959E692-0D16-9B5B-BACA-02003B4B8991}"/>
                  </a:ext>
                </a:extLst>
              </p:cNvPr>
              <p:cNvSpPr txBox="1"/>
              <p:nvPr/>
            </p:nvSpPr>
            <p:spPr>
              <a:xfrm>
                <a:off x="9508797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1" name="TextBox 1190">
                <a:extLst>
                  <a:ext uri="{FF2B5EF4-FFF2-40B4-BE49-F238E27FC236}">
                    <a16:creationId xmlns:a16="http://schemas.microsoft.com/office/drawing/2014/main" id="{2C2E9B52-3E0D-4100-55E9-86453F8EE7EA}"/>
                  </a:ext>
                </a:extLst>
              </p:cNvPr>
              <p:cNvSpPr txBox="1"/>
              <p:nvPr/>
            </p:nvSpPr>
            <p:spPr>
              <a:xfrm>
                <a:off x="9650479" y="200973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0" name="TextBox 1189">
                <a:extLst>
                  <a:ext uri="{FF2B5EF4-FFF2-40B4-BE49-F238E27FC236}">
                    <a16:creationId xmlns:a16="http://schemas.microsoft.com/office/drawing/2014/main" id="{8E1C4B7F-1851-D9C8-7899-1B2915870DDB}"/>
                  </a:ext>
                </a:extLst>
              </p:cNvPr>
              <p:cNvSpPr txBox="1"/>
              <p:nvPr/>
            </p:nvSpPr>
            <p:spPr>
              <a:xfrm>
                <a:off x="9787160" y="2009731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9" name="TextBox 1188">
                <a:extLst>
                  <a:ext uri="{FF2B5EF4-FFF2-40B4-BE49-F238E27FC236}">
                    <a16:creationId xmlns:a16="http://schemas.microsoft.com/office/drawing/2014/main" id="{861EE359-239B-CD1E-0B26-2F05776720B3}"/>
                  </a:ext>
                </a:extLst>
              </p:cNvPr>
              <p:cNvSpPr txBox="1"/>
              <p:nvPr/>
            </p:nvSpPr>
            <p:spPr>
              <a:xfrm>
                <a:off x="9962302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8" name="TextBox 1187">
                <a:extLst>
                  <a:ext uri="{FF2B5EF4-FFF2-40B4-BE49-F238E27FC236}">
                    <a16:creationId xmlns:a16="http://schemas.microsoft.com/office/drawing/2014/main" id="{30BF72B5-AF84-3B4A-05D0-06D1CB356D71}"/>
                  </a:ext>
                </a:extLst>
              </p:cNvPr>
              <p:cNvSpPr txBox="1"/>
              <p:nvPr/>
            </p:nvSpPr>
            <p:spPr>
              <a:xfrm>
                <a:off x="10371250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7" name="TextBox 1186">
                <a:extLst>
                  <a:ext uri="{FF2B5EF4-FFF2-40B4-BE49-F238E27FC236}">
                    <a16:creationId xmlns:a16="http://schemas.microsoft.com/office/drawing/2014/main" id="{FC7E307D-B35A-ECCA-BCF1-ED45AB4405E4}"/>
                  </a:ext>
                </a:extLst>
              </p:cNvPr>
              <p:cNvSpPr txBox="1"/>
              <p:nvPr/>
            </p:nvSpPr>
            <p:spPr>
              <a:xfrm>
                <a:off x="11041647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6" name="TextBox 1185">
                <a:extLst>
                  <a:ext uri="{FF2B5EF4-FFF2-40B4-BE49-F238E27FC236}">
                    <a16:creationId xmlns:a16="http://schemas.microsoft.com/office/drawing/2014/main" id="{C94EEA24-4205-DF40-3B6F-67AB7391DF16}"/>
                  </a:ext>
                </a:extLst>
              </p:cNvPr>
              <p:cNvSpPr txBox="1"/>
              <p:nvPr/>
            </p:nvSpPr>
            <p:spPr>
              <a:xfrm>
                <a:off x="11367470" y="2009731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5" name="TextBox 1184">
                <a:extLst>
                  <a:ext uri="{FF2B5EF4-FFF2-40B4-BE49-F238E27FC236}">
                    <a16:creationId xmlns:a16="http://schemas.microsoft.com/office/drawing/2014/main" id="{6181ADE4-D26E-9709-4542-5E0609A65C79}"/>
                  </a:ext>
                </a:extLst>
              </p:cNvPr>
              <p:cNvSpPr txBox="1"/>
              <p:nvPr/>
            </p:nvSpPr>
            <p:spPr>
              <a:xfrm>
                <a:off x="11473972" y="200973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4" name="TextBox 1183">
                <a:extLst>
                  <a:ext uri="{FF2B5EF4-FFF2-40B4-BE49-F238E27FC236}">
                    <a16:creationId xmlns:a16="http://schemas.microsoft.com/office/drawing/2014/main" id="{29F4AEC8-879A-36D0-00E0-FC69C8D1FB13}"/>
                  </a:ext>
                </a:extLst>
              </p:cNvPr>
              <p:cNvSpPr txBox="1"/>
              <p:nvPr/>
            </p:nvSpPr>
            <p:spPr>
              <a:xfrm>
                <a:off x="11785794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3" name="TextBox 1182">
                <a:extLst>
                  <a:ext uri="{FF2B5EF4-FFF2-40B4-BE49-F238E27FC236}">
                    <a16:creationId xmlns:a16="http://schemas.microsoft.com/office/drawing/2014/main" id="{4B3B83CD-2D5F-8560-62D2-F1585FFE2D77}"/>
                  </a:ext>
                </a:extLst>
              </p:cNvPr>
              <p:cNvSpPr txBox="1"/>
              <p:nvPr/>
            </p:nvSpPr>
            <p:spPr>
              <a:xfrm>
                <a:off x="12096156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2" name="TextBox 1181">
                <a:extLst>
                  <a:ext uri="{FF2B5EF4-FFF2-40B4-BE49-F238E27FC236}">
                    <a16:creationId xmlns:a16="http://schemas.microsoft.com/office/drawing/2014/main" id="{F8961707-4920-811B-971E-8D3992679D0F}"/>
                  </a:ext>
                </a:extLst>
              </p:cNvPr>
              <p:cNvSpPr txBox="1"/>
              <p:nvPr/>
            </p:nvSpPr>
            <p:spPr>
              <a:xfrm>
                <a:off x="12615386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1" name="TextBox 1180">
                <a:extLst>
                  <a:ext uri="{FF2B5EF4-FFF2-40B4-BE49-F238E27FC236}">
                    <a16:creationId xmlns:a16="http://schemas.microsoft.com/office/drawing/2014/main" id="{228BE7FF-7DA7-0D05-EB89-DA9C89B9F482}"/>
                  </a:ext>
                </a:extLst>
              </p:cNvPr>
              <p:cNvSpPr txBox="1"/>
              <p:nvPr/>
            </p:nvSpPr>
            <p:spPr>
              <a:xfrm>
                <a:off x="12958609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0" name="TextBox 1179">
                <a:extLst>
                  <a:ext uri="{FF2B5EF4-FFF2-40B4-BE49-F238E27FC236}">
                    <a16:creationId xmlns:a16="http://schemas.microsoft.com/office/drawing/2014/main" id="{0F32164F-A539-A3B1-F40D-D561540552EC}"/>
                  </a:ext>
                </a:extLst>
              </p:cNvPr>
              <p:cNvSpPr txBox="1"/>
              <p:nvPr/>
            </p:nvSpPr>
            <p:spPr>
              <a:xfrm>
                <a:off x="13211108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5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9" name="TextBox 1178">
                <a:extLst>
                  <a:ext uri="{FF2B5EF4-FFF2-40B4-BE49-F238E27FC236}">
                    <a16:creationId xmlns:a16="http://schemas.microsoft.com/office/drawing/2014/main" id="{68DACC25-C525-7930-C1AF-1C647B4E6659}"/>
                  </a:ext>
                </a:extLst>
              </p:cNvPr>
              <p:cNvSpPr txBox="1"/>
              <p:nvPr/>
            </p:nvSpPr>
            <p:spPr>
              <a:xfrm>
                <a:off x="13530419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8" name="TextBox 1177">
                <a:extLst>
                  <a:ext uri="{FF2B5EF4-FFF2-40B4-BE49-F238E27FC236}">
                    <a16:creationId xmlns:a16="http://schemas.microsoft.com/office/drawing/2014/main" id="{E9814D02-95E6-0086-3B76-A1882284DB7A}"/>
                  </a:ext>
                </a:extLst>
              </p:cNvPr>
              <p:cNvSpPr txBox="1"/>
              <p:nvPr/>
            </p:nvSpPr>
            <p:spPr>
              <a:xfrm>
                <a:off x="13661869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7" name="TextBox 1176">
                <a:extLst>
                  <a:ext uri="{FF2B5EF4-FFF2-40B4-BE49-F238E27FC236}">
                    <a16:creationId xmlns:a16="http://schemas.microsoft.com/office/drawing/2014/main" id="{7CD6BD82-C162-2515-DFA0-791980100826}"/>
                  </a:ext>
                </a:extLst>
              </p:cNvPr>
              <p:cNvSpPr txBox="1"/>
              <p:nvPr/>
            </p:nvSpPr>
            <p:spPr>
              <a:xfrm>
                <a:off x="8721264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6" name="TextBox 1175">
                <a:extLst>
                  <a:ext uri="{FF2B5EF4-FFF2-40B4-BE49-F238E27FC236}">
                    <a16:creationId xmlns:a16="http://schemas.microsoft.com/office/drawing/2014/main" id="{68DC8C54-FA9B-9547-B415-CA071E60A9C7}"/>
                  </a:ext>
                </a:extLst>
              </p:cNvPr>
              <p:cNvSpPr txBox="1"/>
              <p:nvPr/>
            </p:nvSpPr>
            <p:spPr>
              <a:xfrm>
                <a:off x="9682305" y="2011255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5" name="TextBox 1174">
                <a:extLst>
                  <a:ext uri="{FF2B5EF4-FFF2-40B4-BE49-F238E27FC236}">
                    <a16:creationId xmlns:a16="http://schemas.microsoft.com/office/drawing/2014/main" id="{77B92037-183D-FC54-3C45-5761D8460908}"/>
                  </a:ext>
                </a:extLst>
              </p:cNvPr>
              <p:cNvSpPr txBox="1"/>
              <p:nvPr/>
            </p:nvSpPr>
            <p:spPr>
              <a:xfrm>
                <a:off x="10446169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4" name="TextBox 1173">
                <a:extLst>
                  <a:ext uri="{FF2B5EF4-FFF2-40B4-BE49-F238E27FC236}">
                    <a16:creationId xmlns:a16="http://schemas.microsoft.com/office/drawing/2014/main" id="{71CDC27D-0C44-054E-A2C2-2BC6B1A8D238}"/>
                  </a:ext>
                </a:extLst>
              </p:cNvPr>
              <p:cNvSpPr txBox="1"/>
              <p:nvPr/>
            </p:nvSpPr>
            <p:spPr>
              <a:xfrm>
                <a:off x="10663063" y="2011255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3" name="TextBox 1172">
                <a:extLst>
                  <a:ext uri="{FF2B5EF4-FFF2-40B4-BE49-F238E27FC236}">
                    <a16:creationId xmlns:a16="http://schemas.microsoft.com/office/drawing/2014/main" id="{09775D98-8C46-1AA0-2F7D-5D9DF70D1319}"/>
                  </a:ext>
                </a:extLst>
              </p:cNvPr>
              <p:cNvSpPr txBox="1"/>
              <p:nvPr/>
            </p:nvSpPr>
            <p:spPr>
              <a:xfrm>
                <a:off x="11440072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2" name="TextBox 1171">
                <a:extLst>
                  <a:ext uri="{FF2B5EF4-FFF2-40B4-BE49-F238E27FC236}">
                    <a16:creationId xmlns:a16="http://schemas.microsoft.com/office/drawing/2014/main" id="{33BA3C80-ED4C-D8CC-FBAF-793F93856A90}"/>
                  </a:ext>
                </a:extLst>
              </p:cNvPr>
              <p:cNvSpPr txBox="1"/>
              <p:nvPr/>
            </p:nvSpPr>
            <p:spPr>
              <a:xfrm>
                <a:off x="12171076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1" name="TextBox 1170">
                <a:extLst>
                  <a:ext uri="{FF2B5EF4-FFF2-40B4-BE49-F238E27FC236}">
                    <a16:creationId xmlns:a16="http://schemas.microsoft.com/office/drawing/2014/main" id="{C50701BC-4AC1-488A-A67A-3723F9C31068}"/>
                  </a:ext>
                </a:extLst>
              </p:cNvPr>
              <p:cNvSpPr txBox="1"/>
              <p:nvPr/>
            </p:nvSpPr>
            <p:spPr>
              <a:xfrm>
                <a:off x="12414260" y="2011255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0" name="TextBox 1169">
                <a:extLst>
                  <a:ext uri="{FF2B5EF4-FFF2-40B4-BE49-F238E27FC236}">
                    <a16:creationId xmlns:a16="http://schemas.microsoft.com/office/drawing/2014/main" id="{BE9DEEA9-26DB-5C60-56AA-88E957BFFF21}"/>
                  </a:ext>
                </a:extLst>
              </p:cNvPr>
              <p:cNvSpPr txBox="1"/>
              <p:nvPr/>
            </p:nvSpPr>
            <p:spPr>
              <a:xfrm>
                <a:off x="14093155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9" name="TextBox 1168">
                <a:extLst>
                  <a:ext uri="{FF2B5EF4-FFF2-40B4-BE49-F238E27FC236}">
                    <a16:creationId xmlns:a16="http://schemas.microsoft.com/office/drawing/2014/main" id="{30F91222-BB2F-AFB0-7C31-8F120300463C}"/>
                  </a:ext>
                </a:extLst>
              </p:cNvPr>
              <p:cNvSpPr txBox="1"/>
              <p:nvPr/>
            </p:nvSpPr>
            <p:spPr>
              <a:xfrm>
                <a:off x="8339142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499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6"/>
                      <a:pt x="41355" y="120886"/>
                    </a:cubicBezTo>
                    <a:cubicBezTo>
                      <a:pt x="23446" y="120886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8" name="TextBox 1167">
                <a:extLst>
                  <a:ext uri="{FF2B5EF4-FFF2-40B4-BE49-F238E27FC236}">
                    <a16:creationId xmlns:a16="http://schemas.microsoft.com/office/drawing/2014/main" id="{9A80A35E-E36F-6759-DECB-CEFB84DBC2DB}"/>
                  </a:ext>
                </a:extLst>
              </p:cNvPr>
              <p:cNvSpPr txBox="1"/>
              <p:nvPr/>
            </p:nvSpPr>
            <p:spPr>
              <a:xfrm>
                <a:off x="8813816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7" name="TextBox 1166">
                <a:extLst>
                  <a:ext uri="{FF2B5EF4-FFF2-40B4-BE49-F238E27FC236}">
                    <a16:creationId xmlns:a16="http://schemas.microsoft.com/office/drawing/2014/main" id="{C15D9614-3C44-45C8-9D77-1D21F045AFE6}"/>
                  </a:ext>
                </a:extLst>
              </p:cNvPr>
              <p:cNvSpPr txBox="1"/>
              <p:nvPr/>
            </p:nvSpPr>
            <p:spPr>
              <a:xfrm>
                <a:off x="9853726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6" name="TextBox 1165">
                <a:extLst>
                  <a:ext uri="{FF2B5EF4-FFF2-40B4-BE49-F238E27FC236}">
                    <a16:creationId xmlns:a16="http://schemas.microsoft.com/office/drawing/2014/main" id="{DF3E1537-2687-57F9-CB29-A3B2D335BA69}"/>
                  </a:ext>
                </a:extLst>
              </p:cNvPr>
              <p:cNvSpPr txBox="1"/>
              <p:nvPr/>
            </p:nvSpPr>
            <p:spPr>
              <a:xfrm>
                <a:off x="10827912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5" name="TextBox 1164">
                <a:extLst>
                  <a:ext uri="{FF2B5EF4-FFF2-40B4-BE49-F238E27FC236}">
                    <a16:creationId xmlns:a16="http://schemas.microsoft.com/office/drawing/2014/main" id="{CABEE524-6D79-0A1E-6F20-46FB4EB23527}"/>
                  </a:ext>
                </a:extLst>
              </p:cNvPr>
              <p:cNvSpPr txBox="1"/>
              <p:nvPr/>
            </p:nvSpPr>
            <p:spPr>
              <a:xfrm>
                <a:off x="10933072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4" name="TextBox 1163">
                <a:extLst>
                  <a:ext uri="{FF2B5EF4-FFF2-40B4-BE49-F238E27FC236}">
                    <a16:creationId xmlns:a16="http://schemas.microsoft.com/office/drawing/2014/main" id="{1CE87899-FBC8-E712-3E9D-76B10F815139}"/>
                  </a:ext>
                </a:extLst>
              </p:cNvPr>
              <p:cNvSpPr txBox="1"/>
              <p:nvPr/>
            </p:nvSpPr>
            <p:spPr>
              <a:xfrm>
                <a:off x="11677220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3" name="TextBox 1162">
                <a:extLst>
                  <a:ext uri="{FF2B5EF4-FFF2-40B4-BE49-F238E27FC236}">
                    <a16:creationId xmlns:a16="http://schemas.microsoft.com/office/drawing/2014/main" id="{83F66DF2-3F07-33CF-D183-FB2B28483879}"/>
                  </a:ext>
                </a:extLst>
              </p:cNvPr>
              <p:cNvSpPr txBox="1"/>
              <p:nvPr/>
            </p:nvSpPr>
            <p:spPr>
              <a:xfrm>
                <a:off x="12506810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2" name="TextBox 1161">
                <a:extLst>
                  <a:ext uri="{FF2B5EF4-FFF2-40B4-BE49-F238E27FC236}">
                    <a16:creationId xmlns:a16="http://schemas.microsoft.com/office/drawing/2014/main" id="{06801143-2351-E0F8-2B34-8E529123FA34}"/>
                  </a:ext>
                </a:extLst>
              </p:cNvPr>
              <p:cNvSpPr txBox="1"/>
              <p:nvPr/>
            </p:nvSpPr>
            <p:spPr>
              <a:xfrm>
                <a:off x="14047684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1" name="TextBox 1160">
                <a:extLst>
                  <a:ext uri="{FF2B5EF4-FFF2-40B4-BE49-F238E27FC236}">
                    <a16:creationId xmlns:a16="http://schemas.microsoft.com/office/drawing/2014/main" id="{2505A774-E3D9-E271-BEDF-CD54BCDD387F}"/>
                  </a:ext>
                </a:extLst>
              </p:cNvPr>
              <p:cNvSpPr txBox="1"/>
              <p:nvPr/>
            </p:nvSpPr>
            <p:spPr>
              <a:xfrm>
                <a:off x="7856189" y="2036194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8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0" name="TextBox 1159">
                <a:extLst>
                  <a:ext uri="{FF2B5EF4-FFF2-40B4-BE49-F238E27FC236}">
                    <a16:creationId xmlns:a16="http://schemas.microsoft.com/office/drawing/2014/main" id="{F0D58147-74E7-4654-007D-9208688BB3A8}"/>
                  </a:ext>
                </a:extLst>
              </p:cNvPr>
              <p:cNvSpPr txBox="1"/>
              <p:nvPr/>
            </p:nvSpPr>
            <p:spPr>
              <a:xfrm>
                <a:off x="8022880" y="2036194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3" y="0"/>
                    </a:moveTo>
                    <a:cubicBezTo>
                      <a:pt x="62445" y="0"/>
                      <a:pt x="69986" y="2975"/>
                      <a:pt x="74934" y="8925"/>
                    </a:cubicBezTo>
                    <a:cubicBezTo>
                      <a:pt x="79883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1" y="24434"/>
                    </a:cubicBezTo>
                    <a:cubicBezTo>
                      <a:pt x="51105" y="21989"/>
                      <a:pt x="47187" y="20766"/>
                      <a:pt x="41709" y="20766"/>
                    </a:cubicBezTo>
                    <a:cubicBezTo>
                      <a:pt x="34521" y="20766"/>
                      <a:pt x="29131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5" y="1767"/>
                    </a:lnTo>
                    <a:lnTo>
                      <a:pt x="24831" y="12813"/>
                    </a:lnTo>
                    <a:cubicBezTo>
                      <a:pt x="31664" y="4271"/>
                      <a:pt x="40825" y="0"/>
                      <a:pt x="52313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9" name="TextBox 1158">
                <a:extLst>
                  <a:ext uri="{FF2B5EF4-FFF2-40B4-BE49-F238E27FC236}">
                    <a16:creationId xmlns:a16="http://schemas.microsoft.com/office/drawing/2014/main" id="{132043A9-0AA1-21EA-574D-8EC92FCA9B0A}"/>
                  </a:ext>
                </a:extLst>
              </p:cNvPr>
              <p:cNvSpPr txBox="1"/>
              <p:nvPr/>
            </p:nvSpPr>
            <p:spPr>
              <a:xfrm>
                <a:off x="8165464" y="2036194"/>
                <a:ext cx="5987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1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50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8" name="TextBox 1157">
                <a:extLst>
                  <a:ext uri="{FF2B5EF4-FFF2-40B4-BE49-F238E27FC236}">
                    <a16:creationId xmlns:a16="http://schemas.microsoft.com/office/drawing/2014/main" id="{7D37CA0B-F75E-FE99-D4EF-29AEF8CBCE5A}"/>
                  </a:ext>
                </a:extLst>
              </p:cNvPr>
              <p:cNvSpPr txBox="1"/>
              <p:nvPr/>
            </p:nvSpPr>
            <p:spPr>
              <a:xfrm>
                <a:off x="8230945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8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9" y="23123"/>
                      <a:pt x="81209" y="33845"/>
                    </a:cubicBezTo>
                    <a:lnTo>
                      <a:pt x="81209" y="75289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8"/>
                      <a:pt x="32519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5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3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3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2" y="70340"/>
                    </a:cubicBezTo>
                    <a:lnTo>
                      <a:pt x="55582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7" name="TextBox 1156">
                <a:extLst>
                  <a:ext uri="{FF2B5EF4-FFF2-40B4-BE49-F238E27FC236}">
                    <a16:creationId xmlns:a16="http://schemas.microsoft.com/office/drawing/2014/main" id="{3C5BC9EF-74DC-5F8E-CCCC-0AED5888202E}"/>
                  </a:ext>
                </a:extLst>
              </p:cNvPr>
              <p:cNvSpPr txBox="1"/>
              <p:nvPr/>
            </p:nvSpPr>
            <p:spPr>
              <a:xfrm>
                <a:off x="8299292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7" y="25008"/>
                      <a:pt x="44536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6" name="TextBox 1155">
                <a:extLst>
                  <a:ext uri="{FF2B5EF4-FFF2-40B4-BE49-F238E27FC236}">
                    <a16:creationId xmlns:a16="http://schemas.microsoft.com/office/drawing/2014/main" id="{6AC240B1-AFAE-237F-42CB-D6A25B38A9E2}"/>
                  </a:ext>
                </a:extLst>
              </p:cNvPr>
              <p:cNvSpPr txBox="1"/>
              <p:nvPr/>
            </p:nvSpPr>
            <p:spPr>
              <a:xfrm>
                <a:off x="8382356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50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5" name="TextBox 1154">
                <a:extLst>
                  <a:ext uri="{FF2B5EF4-FFF2-40B4-BE49-F238E27FC236}">
                    <a16:creationId xmlns:a16="http://schemas.microsoft.com/office/drawing/2014/main" id="{62687246-5ECA-A22B-F55F-EB64D997F429}"/>
                  </a:ext>
                </a:extLst>
              </p:cNvPr>
              <p:cNvSpPr txBox="1"/>
              <p:nvPr/>
            </p:nvSpPr>
            <p:spPr>
              <a:xfrm>
                <a:off x="8750895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6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4" name="TextBox 1153">
                <a:extLst>
                  <a:ext uri="{FF2B5EF4-FFF2-40B4-BE49-F238E27FC236}">
                    <a16:creationId xmlns:a16="http://schemas.microsoft.com/office/drawing/2014/main" id="{95BAE45D-952E-8C4F-772F-EB577CBF8226}"/>
                  </a:ext>
                </a:extLst>
              </p:cNvPr>
              <p:cNvSpPr txBox="1"/>
              <p:nvPr/>
            </p:nvSpPr>
            <p:spPr>
              <a:xfrm>
                <a:off x="8859409" y="2036194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3" name="TextBox 1152">
                <a:extLst>
                  <a:ext uri="{FF2B5EF4-FFF2-40B4-BE49-F238E27FC236}">
                    <a16:creationId xmlns:a16="http://schemas.microsoft.com/office/drawing/2014/main" id="{07B03180-8CE5-BCB5-94AD-36F652BA09F7}"/>
                  </a:ext>
                </a:extLst>
              </p:cNvPr>
              <p:cNvSpPr txBox="1"/>
              <p:nvPr/>
            </p:nvSpPr>
            <p:spPr>
              <a:xfrm>
                <a:off x="8903039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2" name="TextBox 1151">
                <a:extLst>
                  <a:ext uri="{FF2B5EF4-FFF2-40B4-BE49-F238E27FC236}">
                    <a16:creationId xmlns:a16="http://schemas.microsoft.com/office/drawing/2014/main" id="{04537BE8-696F-DDB0-1723-AACFE13B143F}"/>
                  </a:ext>
                </a:extLst>
              </p:cNvPr>
              <p:cNvSpPr txBox="1"/>
              <p:nvPr/>
            </p:nvSpPr>
            <p:spPr>
              <a:xfrm>
                <a:off x="8967789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5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1" name="TextBox 1150">
                <a:extLst>
                  <a:ext uri="{FF2B5EF4-FFF2-40B4-BE49-F238E27FC236}">
                    <a16:creationId xmlns:a16="http://schemas.microsoft.com/office/drawing/2014/main" id="{3DE327FC-23AB-9984-BDDD-D48A8BF09F9A}"/>
                  </a:ext>
                </a:extLst>
              </p:cNvPr>
              <p:cNvSpPr txBox="1"/>
              <p:nvPr/>
            </p:nvSpPr>
            <p:spPr>
              <a:xfrm>
                <a:off x="9033514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5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0" name="TextBox 1149">
                <a:extLst>
                  <a:ext uri="{FF2B5EF4-FFF2-40B4-BE49-F238E27FC236}">
                    <a16:creationId xmlns:a16="http://schemas.microsoft.com/office/drawing/2014/main" id="{5C54D374-65BF-12F5-0DBA-269E7993508A}"/>
                  </a:ext>
                </a:extLst>
              </p:cNvPr>
              <p:cNvSpPr txBox="1"/>
              <p:nvPr/>
            </p:nvSpPr>
            <p:spPr>
              <a:xfrm>
                <a:off x="9100215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9" name="TextBox 1148">
                <a:extLst>
                  <a:ext uri="{FF2B5EF4-FFF2-40B4-BE49-F238E27FC236}">
                    <a16:creationId xmlns:a16="http://schemas.microsoft.com/office/drawing/2014/main" id="{B9458055-7468-FE8A-1E7B-1B27D065B9B2}"/>
                  </a:ext>
                </a:extLst>
              </p:cNvPr>
              <p:cNvSpPr txBox="1"/>
              <p:nvPr/>
            </p:nvSpPr>
            <p:spPr>
              <a:xfrm>
                <a:off x="9581461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8" name="TextBox 1147">
                <a:extLst>
                  <a:ext uri="{FF2B5EF4-FFF2-40B4-BE49-F238E27FC236}">
                    <a16:creationId xmlns:a16="http://schemas.microsoft.com/office/drawing/2014/main" id="{AF950E80-AF5C-19E5-1747-9093CCF84D43}"/>
                  </a:ext>
                </a:extLst>
              </p:cNvPr>
              <p:cNvSpPr txBox="1"/>
              <p:nvPr/>
            </p:nvSpPr>
            <p:spPr>
              <a:xfrm>
                <a:off x="9712728" y="2036194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6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50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8"/>
                      <a:pt x="38528" y="99148"/>
                    </a:cubicBezTo>
                    <a:cubicBezTo>
                      <a:pt x="27040" y="99148"/>
                      <a:pt x="17748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7" name="TextBox 1146">
                <a:extLst>
                  <a:ext uri="{FF2B5EF4-FFF2-40B4-BE49-F238E27FC236}">
                    <a16:creationId xmlns:a16="http://schemas.microsoft.com/office/drawing/2014/main" id="{F886D3DC-DBDE-DA16-B115-06C62FD83A1B}"/>
                  </a:ext>
                </a:extLst>
              </p:cNvPr>
              <p:cNvSpPr txBox="1"/>
              <p:nvPr/>
            </p:nvSpPr>
            <p:spPr>
              <a:xfrm>
                <a:off x="9896942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6" name="TextBox 1145">
                <a:extLst>
                  <a:ext uri="{FF2B5EF4-FFF2-40B4-BE49-F238E27FC236}">
                    <a16:creationId xmlns:a16="http://schemas.microsoft.com/office/drawing/2014/main" id="{3F57FE71-7A64-3CFA-B770-C8FB2E13E6C6}"/>
                  </a:ext>
                </a:extLst>
              </p:cNvPr>
              <p:cNvSpPr txBox="1"/>
              <p:nvPr/>
            </p:nvSpPr>
            <p:spPr>
              <a:xfrm>
                <a:off x="10475800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6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5" name="TextBox 1144">
                <a:extLst>
                  <a:ext uri="{FF2B5EF4-FFF2-40B4-BE49-F238E27FC236}">
                    <a16:creationId xmlns:a16="http://schemas.microsoft.com/office/drawing/2014/main" id="{F6E79EA2-E0C9-FAC3-1F2B-BD03A0EA1652}"/>
                  </a:ext>
                </a:extLst>
              </p:cNvPr>
              <p:cNvSpPr txBox="1"/>
              <p:nvPr/>
            </p:nvSpPr>
            <p:spPr>
              <a:xfrm>
                <a:off x="10542135" y="2036194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4" name="TextBox 1143">
                <a:extLst>
                  <a:ext uri="{FF2B5EF4-FFF2-40B4-BE49-F238E27FC236}">
                    <a16:creationId xmlns:a16="http://schemas.microsoft.com/office/drawing/2014/main" id="{8B6DA201-FB5C-28FE-627E-71A46DC829EF}"/>
                  </a:ext>
                </a:extLst>
              </p:cNvPr>
              <p:cNvSpPr txBox="1"/>
              <p:nvPr/>
            </p:nvSpPr>
            <p:spPr>
              <a:xfrm>
                <a:off x="10617177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3" name="TextBox 1142">
                <a:extLst>
                  <a:ext uri="{FF2B5EF4-FFF2-40B4-BE49-F238E27FC236}">
                    <a16:creationId xmlns:a16="http://schemas.microsoft.com/office/drawing/2014/main" id="{08A816C4-40AD-8065-E8E2-0859A7D06993}"/>
                  </a:ext>
                </a:extLst>
              </p:cNvPr>
              <p:cNvSpPr txBox="1"/>
              <p:nvPr/>
            </p:nvSpPr>
            <p:spPr>
              <a:xfrm>
                <a:off x="10693670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2" name="TextBox 1141">
                <a:extLst>
                  <a:ext uri="{FF2B5EF4-FFF2-40B4-BE49-F238E27FC236}">
                    <a16:creationId xmlns:a16="http://schemas.microsoft.com/office/drawing/2014/main" id="{EC51CBA5-C507-8288-EC49-0FFCBB2EF6E2}"/>
                  </a:ext>
                </a:extLst>
              </p:cNvPr>
              <p:cNvSpPr txBox="1"/>
              <p:nvPr/>
            </p:nvSpPr>
            <p:spPr>
              <a:xfrm>
                <a:off x="10761407" y="2036194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0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1" name="TextBox 1140">
                <a:extLst>
                  <a:ext uri="{FF2B5EF4-FFF2-40B4-BE49-F238E27FC236}">
                    <a16:creationId xmlns:a16="http://schemas.microsoft.com/office/drawing/2014/main" id="{35BF4F01-A5B9-916C-487D-11F47F853DCA}"/>
                  </a:ext>
                </a:extLst>
              </p:cNvPr>
              <p:cNvSpPr txBox="1"/>
              <p:nvPr/>
            </p:nvSpPr>
            <p:spPr>
              <a:xfrm>
                <a:off x="10870883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0" name="TextBox 1139">
                <a:extLst>
                  <a:ext uri="{FF2B5EF4-FFF2-40B4-BE49-F238E27FC236}">
                    <a16:creationId xmlns:a16="http://schemas.microsoft.com/office/drawing/2014/main" id="{C680058D-E752-6D9A-BC34-360361CFA798}"/>
                  </a:ext>
                </a:extLst>
              </p:cNvPr>
              <p:cNvSpPr txBox="1"/>
              <p:nvPr/>
            </p:nvSpPr>
            <p:spPr>
              <a:xfrm>
                <a:off x="10976287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9" name="TextBox 1138">
                <a:extLst>
                  <a:ext uri="{FF2B5EF4-FFF2-40B4-BE49-F238E27FC236}">
                    <a16:creationId xmlns:a16="http://schemas.microsoft.com/office/drawing/2014/main" id="{69B4A4ED-D385-F211-4ECF-11B2B2D09F0C}"/>
                  </a:ext>
                </a:extLst>
              </p:cNvPr>
              <p:cNvSpPr txBox="1"/>
              <p:nvPr/>
            </p:nvSpPr>
            <p:spPr>
              <a:xfrm>
                <a:off x="11234068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8" name="TextBox 1137">
                <a:extLst>
                  <a:ext uri="{FF2B5EF4-FFF2-40B4-BE49-F238E27FC236}">
                    <a16:creationId xmlns:a16="http://schemas.microsoft.com/office/drawing/2014/main" id="{CA041E78-1053-BBDA-7A4E-CC368FAEEF73}"/>
                  </a:ext>
                </a:extLst>
              </p:cNvPr>
              <p:cNvSpPr txBox="1"/>
              <p:nvPr/>
            </p:nvSpPr>
            <p:spPr>
              <a:xfrm>
                <a:off x="11503298" y="2036194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0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7" name="TextBox 1136">
                <a:extLst>
                  <a:ext uri="{FF2B5EF4-FFF2-40B4-BE49-F238E27FC236}">
                    <a16:creationId xmlns:a16="http://schemas.microsoft.com/office/drawing/2014/main" id="{0EA10D8F-AFB9-9A6E-D6A2-025C1150133A}"/>
                  </a:ext>
                </a:extLst>
              </p:cNvPr>
              <p:cNvSpPr txBox="1"/>
              <p:nvPr/>
            </p:nvSpPr>
            <p:spPr>
              <a:xfrm>
                <a:off x="11571645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6" name="TextBox 1135">
                <a:extLst>
                  <a:ext uri="{FF2B5EF4-FFF2-40B4-BE49-F238E27FC236}">
                    <a16:creationId xmlns:a16="http://schemas.microsoft.com/office/drawing/2014/main" id="{C0A81664-3943-7421-71E2-E109CFE1A356}"/>
                  </a:ext>
                </a:extLst>
              </p:cNvPr>
              <p:cNvSpPr txBox="1"/>
              <p:nvPr/>
            </p:nvSpPr>
            <p:spPr>
              <a:xfrm>
                <a:off x="11615030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5" name="TextBox 1134">
                <a:extLst>
                  <a:ext uri="{FF2B5EF4-FFF2-40B4-BE49-F238E27FC236}">
                    <a16:creationId xmlns:a16="http://schemas.microsoft.com/office/drawing/2014/main" id="{37549CBD-6F35-D90C-EB74-D7ED0611993D}"/>
                  </a:ext>
                </a:extLst>
              </p:cNvPr>
              <p:cNvSpPr txBox="1"/>
              <p:nvPr/>
            </p:nvSpPr>
            <p:spPr>
              <a:xfrm>
                <a:off x="11720435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4" name="TextBox 1133">
                <a:extLst>
                  <a:ext uri="{FF2B5EF4-FFF2-40B4-BE49-F238E27FC236}">
                    <a16:creationId xmlns:a16="http://schemas.microsoft.com/office/drawing/2014/main" id="{F0034C8F-24B1-A0C8-31AF-3F575F9B9C95}"/>
                  </a:ext>
                </a:extLst>
              </p:cNvPr>
              <p:cNvSpPr txBox="1"/>
              <p:nvPr/>
            </p:nvSpPr>
            <p:spPr>
              <a:xfrm>
                <a:off x="12200707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3" name="TextBox 1132">
                <a:extLst>
                  <a:ext uri="{FF2B5EF4-FFF2-40B4-BE49-F238E27FC236}">
                    <a16:creationId xmlns:a16="http://schemas.microsoft.com/office/drawing/2014/main" id="{0F2CC7BB-D4B6-98AB-597B-6F062A6D5E26}"/>
                  </a:ext>
                </a:extLst>
              </p:cNvPr>
              <p:cNvSpPr txBox="1"/>
              <p:nvPr/>
            </p:nvSpPr>
            <p:spPr>
              <a:xfrm>
                <a:off x="12267042" y="2036194"/>
                <a:ext cx="5945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4141">
                    <a:moveTo>
                      <a:pt x="37556" y="0"/>
                    </a:moveTo>
                    <a:cubicBezTo>
                      <a:pt x="47806" y="0"/>
                      <a:pt x="55966" y="3918"/>
                      <a:pt x="62034" y="11753"/>
                    </a:cubicBezTo>
                    <a:lnTo>
                      <a:pt x="63712" y="1767"/>
                    </a:lnTo>
                    <a:lnTo>
                      <a:pt x="86158" y="1767"/>
                    </a:lnTo>
                    <a:lnTo>
                      <a:pt x="86158" y="134141"/>
                    </a:lnTo>
                    <a:lnTo>
                      <a:pt x="60532" y="134141"/>
                    </a:lnTo>
                    <a:lnTo>
                      <a:pt x="60532" y="89162"/>
                    </a:lnTo>
                    <a:cubicBezTo>
                      <a:pt x="54640" y="95819"/>
                      <a:pt x="46922" y="99148"/>
                      <a:pt x="37380" y="99148"/>
                    </a:cubicBezTo>
                    <a:cubicBezTo>
                      <a:pt x="26010" y="99148"/>
                      <a:pt x="16938" y="94729"/>
                      <a:pt x="10162" y="85893"/>
                    </a:cubicBezTo>
                    <a:cubicBezTo>
                      <a:pt x="3388" y="77056"/>
                      <a:pt x="0" y="64655"/>
                      <a:pt x="0" y="48690"/>
                    </a:cubicBezTo>
                    <a:cubicBezTo>
                      <a:pt x="0" y="33668"/>
                      <a:pt x="3344" y="21797"/>
                      <a:pt x="10030" y="13078"/>
                    </a:cubicBezTo>
                    <a:cubicBezTo>
                      <a:pt x="16716" y="4360"/>
                      <a:pt x="25892" y="0"/>
                      <a:pt x="37556" y="0"/>
                    </a:cubicBezTo>
                    <a:close/>
                    <a:moveTo>
                      <a:pt x="44096" y="20590"/>
                    </a:moveTo>
                    <a:cubicBezTo>
                      <a:pt x="38204" y="20590"/>
                      <a:pt x="33638" y="22979"/>
                      <a:pt x="30398" y="27758"/>
                    </a:cubicBezTo>
                    <a:cubicBezTo>
                      <a:pt x="27158" y="32537"/>
                      <a:pt x="25538" y="40119"/>
                      <a:pt x="25538" y="50503"/>
                    </a:cubicBezTo>
                    <a:cubicBezTo>
                      <a:pt x="25538" y="59648"/>
                      <a:pt x="27144" y="66610"/>
                      <a:pt x="30354" y="71389"/>
                    </a:cubicBezTo>
                    <a:cubicBezTo>
                      <a:pt x="33564" y="76168"/>
                      <a:pt x="38086" y="78558"/>
                      <a:pt x="43918" y="78558"/>
                    </a:cubicBezTo>
                    <a:cubicBezTo>
                      <a:pt x="51754" y="78558"/>
                      <a:pt x="57292" y="75431"/>
                      <a:pt x="60532" y="69177"/>
                    </a:cubicBezTo>
                    <a:lnTo>
                      <a:pt x="60532" y="29617"/>
                    </a:lnTo>
                    <a:cubicBezTo>
                      <a:pt x="57350" y="23599"/>
                      <a:pt x="51872" y="20590"/>
                      <a:pt x="4409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2" name="TextBox 1131">
                <a:extLst>
                  <a:ext uri="{FF2B5EF4-FFF2-40B4-BE49-F238E27FC236}">
                    <a16:creationId xmlns:a16="http://schemas.microsoft.com/office/drawing/2014/main" id="{F22384B6-DD4F-C65A-AC53-6764F49E5B8D}"/>
                  </a:ext>
                </a:extLst>
              </p:cNvPr>
              <p:cNvSpPr txBox="1"/>
              <p:nvPr/>
            </p:nvSpPr>
            <p:spPr>
              <a:xfrm>
                <a:off x="12444866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1" name="TextBox 1130">
                <a:extLst>
                  <a:ext uri="{FF2B5EF4-FFF2-40B4-BE49-F238E27FC236}">
                    <a16:creationId xmlns:a16="http://schemas.microsoft.com/office/drawing/2014/main" id="{4F1C5EE3-5366-979E-3033-5E8DE3DE7C12}"/>
                  </a:ext>
                </a:extLst>
              </p:cNvPr>
              <p:cNvSpPr txBox="1"/>
              <p:nvPr/>
            </p:nvSpPr>
            <p:spPr>
              <a:xfrm>
                <a:off x="12550027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0" name="TextBox 1129">
                <a:extLst>
                  <a:ext uri="{FF2B5EF4-FFF2-40B4-BE49-F238E27FC236}">
                    <a16:creationId xmlns:a16="http://schemas.microsoft.com/office/drawing/2014/main" id="{62571371-5678-F3DA-F97E-8BEA01B27C06}"/>
                  </a:ext>
                </a:extLst>
              </p:cNvPr>
              <p:cNvSpPr txBox="1"/>
              <p:nvPr/>
            </p:nvSpPr>
            <p:spPr>
              <a:xfrm>
                <a:off x="13105948" y="2036194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1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6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6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9" name="TextBox 1128">
                <a:extLst>
                  <a:ext uri="{FF2B5EF4-FFF2-40B4-BE49-F238E27FC236}">
                    <a16:creationId xmlns:a16="http://schemas.microsoft.com/office/drawing/2014/main" id="{DAFFEE2F-218F-1FA3-01D3-53AFE49A33C4}"/>
                  </a:ext>
                </a:extLst>
              </p:cNvPr>
              <p:cNvSpPr txBox="1"/>
              <p:nvPr/>
            </p:nvSpPr>
            <p:spPr>
              <a:xfrm>
                <a:off x="13326670" y="2036194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2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8" name="TextBox 1127">
                <a:extLst>
                  <a:ext uri="{FF2B5EF4-FFF2-40B4-BE49-F238E27FC236}">
                    <a16:creationId xmlns:a16="http://schemas.microsoft.com/office/drawing/2014/main" id="{BF4D51B8-3BB6-ABE0-05B4-5CA1E3AF11FC}"/>
                  </a:ext>
                </a:extLst>
              </p:cNvPr>
              <p:cNvSpPr txBox="1"/>
              <p:nvPr/>
            </p:nvSpPr>
            <p:spPr>
              <a:xfrm>
                <a:off x="13460499" y="2036194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7" name="TextBox 1126">
                <a:extLst>
                  <a:ext uri="{FF2B5EF4-FFF2-40B4-BE49-F238E27FC236}">
                    <a16:creationId xmlns:a16="http://schemas.microsoft.com/office/drawing/2014/main" id="{7B37448A-2D2F-44FB-3465-2D4D54607095}"/>
                  </a:ext>
                </a:extLst>
              </p:cNvPr>
              <p:cNvSpPr txBox="1"/>
              <p:nvPr/>
            </p:nvSpPr>
            <p:spPr>
              <a:xfrm>
                <a:off x="13596510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6" name="TextBox 1125">
                <a:extLst>
                  <a:ext uri="{FF2B5EF4-FFF2-40B4-BE49-F238E27FC236}">
                    <a16:creationId xmlns:a16="http://schemas.microsoft.com/office/drawing/2014/main" id="{4042E692-501D-81EA-4081-32E0D2A26306}"/>
                  </a:ext>
                </a:extLst>
              </p:cNvPr>
              <p:cNvSpPr txBox="1"/>
              <p:nvPr/>
            </p:nvSpPr>
            <p:spPr>
              <a:xfrm>
                <a:off x="13869812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5" name="TextBox 1124">
                <a:extLst>
                  <a:ext uri="{FF2B5EF4-FFF2-40B4-BE49-F238E27FC236}">
                    <a16:creationId xmlns:a16="http://schemas.microsoft.com/office/drawing/2014/main" id="{D5538021-4630-1D12-C085-31DE781B783F}"/>
                  </a:ext>
                </a:extLst>
              </p:cNvPr>
              <p:cNvSpPr txBox="1"/>
              <p:nvPr/>
            </p:nvSpPr>
            <p:spPr>
              <a:xfrm>
                <a:off x="13913197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4" name="TextBox 1123">
                <a:extLst>
                  <a:ext uri="{FF2B5EF4-FFF2-40B4-BE49-F238E27FC236}">
                    <a16:creationId xmlns:a16="http://schemas.microsoft.com/office/drawing/2014/main" id="{01942CEA-68EE-B320-EAAA-8D0392959ED6}"/>
                  </a:ext>
                </a:extLst>
              </p:cNvPr>
              <p:cNvSpPr txBox="1"/>
              <p:nvPr/>
            </p:nvSpPr>
            <p:spPr>
              <a:xfrm>
                <a:off x="13981179" y="2036194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3" name="TextBox 1122">
                <a:extLst>
                  <a:ext uri="{FF2B5EF4-FFF2-40B4-BE49-F238E27FC236}">
                    <a16:creationId xmlns:a16="http://schemas.microsoft.com/office/drawing/2014/main" id="{8CA90643-2AD9-2590-B738-7C17BE51838D}"/>
                  </a:ext>
                </a:extLst>
              </p:cNvPr>
              <p:cNvSpPr txBox="1"/>
              <p:nvPr/>
            </p:nvSpPr>
            <p:spPr>
              <a:xfrm>
                <a:off x="14123396" y="2036194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7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2" name="TextBox 1121">
                <a:extLst>
                  <a:ext uri="{FF2B5EF4-FFF2-40B4-BE49-F238E27FC236}">
                    <a16:creationId xmlns:a16="http://schemas.microsoft.com/office/drawing/2014/main" id="{16CF30E7-E84E-538E-C3C7-809329FD3D24}"/>
                  </a:ext>
                </a:extLst>
              </p:cNvPr>
              <p:cNvSpPr txBox="1"/>
              <p:nvPr/>
            </p:nvSpPr>
            <p:spPr>
              <a:xfrm>
                <a:off x="7926169" y="2037414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5" y="0"/>
                    </a:lnTo>
                    <a:lnTo>
                      <a:pt x="37114" y="60797"/>
                    </a:lnTo>
                    <a:lnTo>
                      <a:pt x="54611" y="0"/>
                    </a:lnTo>
                    <a:lnTo>
                      <a:pt x="73079" y="0"/>
                    </a:lnTo>
                    <a:lnTo>
                      <a:pt x="90488" y="60885"/>
                    </a:lnTo>
                    <a:lnTo>
                      <a:pt x="103036" y="0"/>
                    </a:lnTo>
                    <a:lnTo>
                      <a:pt x="127690" y="0"/>
                    </a:lnTo>
                    <a:lnTo>
                      <a:pt x="103301" y="95613"/>
                    </a:lnTo>
                    <a:lnTo>
                      <a:pt x="81916" y="95613"/>
                    </a:lnTo>
                    <a:lnTo>
                      <a:pt x="63801" y="35435"/>
                    </a:lnTo>
                    <a:lnTo>
                      <a:pt x="45686" y="95613"/>
                    </a:lnTo>
                    <a:lnTo>
                      <a:pt x="24389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D9684AE9-AC3E-64C4-9C5E-889123585B7B}"/>
                  </a:ext>
                </a:extLst>
              </p:cNvPr>
              <p:cNvSpPr txBox="1"/>
              <p:nvPr/>
            </p:nvSpPr>
            <p:spPr>
              <a:xfrm>
                <a:off x="8722301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38D4F50D-4A49-F0E4-095B-2CA0D7D555E3}"/>
                  </a:ext>
                </a:extLst>
              </p:cNvPr>
              <p:cNvSpPr txBox="1"/>
              <p:nvPr/>
            </p:nvSpPr>
            <p:spPr>
              <a:xfrm>
                <a:off x="9683341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9" name="TextBox 1118">
                <a:extLst>
                  <a:ext uri="{FF2B5EF4-FFF2-40B4-BE49-F238E27FC236}">
                    <a16:creationId xmlns:a16="http://schemas.microsoft.com/office/drawing/2014/main" id="{241C2FC6-D315-8E71-6851-9C39BD198DE3}"/>
                  </a:ext>
                </a:extLst>
              </p:cNvPr>
              <p:cNvSpPr txBox="1"/>
              <p:nvPr/>
            </p:nvSpPr>
            <p:spPr>
              <a:xfrm>
                <a:off x="10447207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8" name="TextBox 1117">
                <a:extLst>
                  <a:ext uri="{FF2B5EF4-FFF2-40B4-BE49-F238E27FC236}">
                    <a16:creationId xmlns:a16="http://schemas.microsoft.com/office/drawing/2014/main" id="{117836FC-7E5C-FD9E-3D78-2FA439749F04}"/>
                  </a:ext>
                </a:extLst>
              </p:cNvPr>
              <p:cNvSpPr txBox="1"/>
              <p:nvPr/>
            </p:nvSpPr>
            <p:spPr>
              <a:xfrm>
                <a:off x="10664099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7" name="TextBox 1116">
                <a:extLst>
                  <a:ext uri="{FF2B5EF4-FFF2-40B4-BE49-F238E27FC236}">
                    <a16:creationId xmlns:a16="http://schemas.microsoft.com/office/drawing/2014/main" id="{9327A49B-6E26-878D-0368-6188C351F91D}"/>
                  </a:ext>
                </a:extLst>
              </p:cNvPr>
              <p:cNvSpPr txBox="1"/>
              <p:nvPr/>
            </p:nvSpPr>
            <p:spPr>
              <a:xfrm>
                <a:off x="11296684" y="2037414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9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1BBC942A-70CF-55AC-CEC0-A2D1C6CA56C0}"/>
                  </a:ext>
                </a:extLst>
              </p:cNvPr>
              <p:cNvSpPr txBox="1"/>
              <p:nvPr/>
            </p:nvSpPr>
            <p:spPr>
              <a:xfrm>
                <a:off x="11441110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5" name="TextBox 1114">
                <a:extLst>
                  <a:ext uri="{FF2B5EF4-FFF2-40B4-BE49-F238E27FC236}">
                    <a16:creationId xmlns:a16="http://schemas.microsoft.com/office/drawing/2014/main" id="{087E327F-3641-F4CD-8366-F8409089DB25}"/>
                  </a:ext>
                </a:extLst>
              </p:cNvPr>
              <p:cNvSpPr txBox="1"/>
              <p:nvPr/>
            </p:nvSpPr>
            <p:spPr>
              <a:xfrm>
                <a:off x="12172113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4" name="TextBox 1113">
                <a:extLst>
                  <a:ext uri="{FF2B5EF4-FFF2-40B4-BE49-F238E27FC236}">
                    <a16:creationId xmlns:a16="http://schemas.microsoft.com/office/drawing/2014/main" id="{205F55EE-5C19-61A1-FA5B-512FBFD3216E}"/>
                  </a:ext>
                </a:extLst>
              </p:cNvPr>
              <p:cNvSpPr txBox="1"/>
              <p:nvPr/>
            </p:nvSpPr>
            <p:spPr>
              <a:xfrm>
                <a:off x="12341658" y="2037414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0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3" name="TextBox 1112">
                <a:extLst>
                  <a:ext uri="{FF2B5EF4-FFF2-40B4-BE49-F238E27FC236}">
                    <a16:creationId xmlns:a16="http://schemas.microsoft.com/office/drawing/2014/main" id="{58D4D129-B5AC-F032-CB4E-30E01F5940B6}"/>
                  </a:ext>
                </a:extLst>
              </p:cNvPr>
              <p:cNvSpPr txBox="1"/>
              <p:nvPr/>
            </p:nvSpPr>
            <p:spPr>
              <a:xfrm>
                <a:off x="12415296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2" name="TextBox 1111">
                <a:extLst>
                  <a:ext uri="{FF2B5EF4-FFF2-40B4-BE49-F238E27FC236}">
                    <a16:creationId xmlns:a16="http://schemas.microsoft.com/office/drawing/2014/main" id="{7F8734F6-3F8C-B6E8-81FE-BA041B603175}"/>
                  </a:ext>
                </a:extLst>
              </p:cNvPr>
              <p:cNvSpPr txBox="1"/>
              <p:nvPr/>
            </p:nvSpPr>
            <p:spPr>
              <a:xfrm>
                <a:off x="13033225" y="2037414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10191B38-7563-CED6-1EAD-B523822574E2}"/>
                  </a:ext>
                </a:extLst>
              </p:cNvPr>
              <p:cNvSpPr txBox="1"/>
              <p:nvPr/>
            </p:nvSpPr>
            <p:spPr>
              <a:xfrm>
                <a:off x="13394713" y="2037414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0" name="TextBox 1109">
                <a:extLst>
                  <a:ext uri="{FF2B5EF4-FFF2-40B4-BE49-F238E27FC236}">
                    <a16:creationId xmlns:a16="http://schemas.microsoft.com/office/drawing/2014/main" id="{215E1D37-754C-6CD8-87E2-8D86026A864F}"/>
                  </a:ext>
                </a:extLst>
              </p:cNvPr>
              <p:cNvSpPr txBox="1"/>
              <p:nvPr/>
            </p:nvSpPr>
            <p:spPr>
              <a:xfrm>
                <a:off x="14094193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6041996E-6170-EED7-E85D-6CFFCF3E6545}"/>
                  </a:ext>
                </a:extLst>
              </p:cNvPr>
              <p:cNvSpPr txBox="1"/>
              <p:nvPr/>
            </p:nvSpPr>
            <p:spPr>
              <a:xfrm>
                <a:off x="7781635" y="218590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2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7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1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292D2FC2-E505-C544-4B7F-763CBB9A57AA}"/>
                  </a:ext>
                </a:extLst>
              </p:cNvPr>
              <p:cNvSpPr txBox="1"/>
              <p:nvPr/>
            </p:nvSpPr>
            <p:spPr>
              <a:xfrm>
                <a:off x="13225827" y="218590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E86F4544-9C1E-3029-6A1F-67EC554B4A45}"/>
                  </a:ext>
                </a:extLst>
              </p:cNvPr>
              <p:cNvSpPr txBox="1"/>
              <p:nvPr/>
            </p:nvSpPr>
            <p:spPr>
              <a:xfrm>
                <a:off x="14088278" y="218590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0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19B693A5-51D2-AE94-6A76-885C684A041F}"/>
                  </a:ext>
                </a:extLst>
              </p:cNvPr>
              <p:cNvSpPr txBox="1"/>
              <p:nvPr/>
            </p:nvSpPr>
            <p:spPr>
              <a:xfrm>
                <a:off x="7951863" y="218718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5" name="TextBox 1104">
                <a:extLst>
                  <a:ext uri="{FF2B5EF4-FFF2-40B4-BE49-F238E27FC236}">
                    <a16:creationId xmlns:a16="http://schemas.microsoft.com/office/drawing/2014/main" id="{6148F6AF-DC8C-1455-81A7-E4BD9F68A852}"/>
                  </a:ext>
                </a:extLst>
              </p:cNvPr>
              <p:cNvSpPr txBox="1"/>
              <p:nvPr/>
            </p:nvSpPr>
            <p:spPr>
              <a:xfrm>
                <a:off x="9264161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4" name="TextBox 1103">
                <a:extLst>
                  <a:ext uri="{FF2B5EF4-FFF2-40B4-BE49-F238E27FC236}">
                    <a16:creationId xmlns:a16="http://schemas.microsoft.com/office/drawing/2014/main" id="{7FE60C67-7C85-6EDA-7DF5-1B7D88524593}"/>
                  </a:ext>
                </a:extLst>
              </p:cNvPr>
              <p:cNvSpPr txBox="1"/>
              <p:nvPr/>
            </p:nvSpPr>
            <p:spPr>
              <a:xfrm>
                <a:off x="10054317" y="2187189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3" name="TextBox 1102">
                <a:extLst>
                  <a:ext uri="{FF2B5EF4-FFF2-40B4-BE49-F238E27FC236}">
                    <a16:creationId xmlns:a16="http://schemas.microsoft.com/office/drawing/2014/main" id="{D5F9BBE8-34E7-881F-6361-9EE98C1F8076}"/>
                  </a:ext>
                </a:extLst>
              </p:cNvPr>
              <p:cNvSpPr txBox="1"/>
              <p:nvPr/>
            </p:nvSpPr>
            <p:spPr>
              <a:xfrm>
                <a:off x="10476410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A732470E-E2A3-02BB-B5EA-250A2AECDDB1}"/>
                  </a:ext>
                </a:extLst>
              </p:cNvPr>
              <p:cNvSpPr txBox="1"/>
              <p:nvPr/>
            </p:nvSpPr>
            <p:spPr>
              <a:xfrm>
                <a:off x="11440195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28" y="41797"/>
                      <a:pt x="39176" y="38351"/>
                      <a:pt x="48778" y="38351"/>
                    </a:cubicBezTo>
                    <a:cubicBezTo>
                      <a:pt x="60442" y="38351"/>
                      <a:pt x="69588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48" y="124641"/>
                    </a:cubicBezTo>
                    <a:cubicBezTo>
                      <a:pt x="69810" y="133213"/>
                      <a:pt x="60678" y="137499"/>
                      <a:pt x="48954" y="137499"/>
                    </a:cubicBezTo>
                    <a:cubicBezTo>
                      <a:pt x="38586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4" y="116909"/>
                    </a:cubicBezTo>
                    <a:cubicBezTo>
                      <a:pt x="50752" y="116909"/>
                      <a:pt x="56172" y="112844"/>
                      <a:pt x="58764" y="104715"/>
                    </a:cubicBezTo>
                    <a:cubicBezTo>
                      <a:pt x="60000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4" y="65789"/>
                    </a:cubicBezTo>
                    <a:cubicBezTo>
                      <a:pt x="52960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1" name="TextBox 1100">
                <a:extLst>
                  <a:ext uri="{FF2B5EF4-FFF2-40B4-BE49-F238E27FC236}">
                    <a16:creationId xmlns:a16="http://schemas.microsoft.com/office/drawing/2014/main" id="{49DA9789-2DAC-C9D0-C1AE-B7DAE1ED3232}"/>
                  </a:ext>
                </a:extLst>
              </p:cNvPr>
              <p:cNvSpPr txBox="1"/>
              <p:nvPr/>
            </p:nvSpPr>
            <p:spPr>
              <a:xfrm>
                <a:off x="12096156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0" name="TextBox 1099">
                <a:extLst>
                  <a:ext uri="{FF2B5EF4-FFF2-40B4-BE49-F238E27FC236}">
                    <a16:creationId xmlns:a16="http://schemas.microsoft.com/office/drawing/2014/main" id="{6330AD97-82B0-002C-0FAF-CFC8C4E649F4}"/>
                  </a:ext>
                </a:extLst>
              </p:cNvPr>
              <p:cNvSpPr txBox="1"/>
              <p:nvPr/>
            </p:nvSpPr>
            <p:spPr>
              <a:xfrm>
                <a:off x="12565123" y="2187189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9" name="TextBox 1098">
                <a:extLst>
                  <a:ext uri="{FF2B5EF4-FFF2-40B4-BE49-F238E27FC236}">
                    <a16:creationId xmlns:a16="http://schemas.microsoft.com/office/drawing/2014/main" id="{58C2D381-44B4-2044-D55D-82560D572BB6}"/>
                  </a:ext>
                </a:extLst>
              </p:cNvPr>
              <p:cNvSpPr txBox="1"/>
              <p:nvPr/>
            </p:nvSpPr>
            <p:spPr>
              <a:xfrm>
                <a:off x="12960926" y="2187189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436755C8-B34F-9D85-2812-EE8F774B2518}"/>
                  </a:ext>
                </a:extLst>
              </p:cNvPr>
              <p:cNvSpPr txBox="1"/>
              <p:nvPr/>
            </p:nvSpPr>
            <p:spPr>
              <a:xfrm>
                <a:off x="13372679" y="2187189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7" name="TextBox 1096">
                <a:extLst>
                  <a:ext uri="{FF2B5EF4-FFF2-40B4-BE49-F238E27FC236}">
                    <a16:creationId xmlns:a16="http://schemas.microsoft.com/office/drawing/2014/main" id="{0705E856-3BA3-55E1-AD9A-0935079F64E4}"/>
                  </a:ext>
                </a:extLst>
              </p:cNvPr>
              <p:cNvSpPr txBox="1"/>
              <p:nvPr/>
            </p:nvSpPr>
            <p:spPr>
              <a:xfrm>
                <a:off x="13823378" y="2187189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6" name="TextBox 1095">
                <a:extLst>
                  <a:ext uri="{FF2B5EF4-FFF2-40B4-BE49-F238E27FC236}">
                    <a16:creationId xmlns:a16="http://schemas.microsoft.com/office/drawing/2014/main" id="{709A079D-FD55-A825-241A-778CF53FDE05}"/>
                  </a:ext>
                </a:extLst>
              </p:cNvPr>
              <p:cNvSpPr txBox="1"/>
              <p:nvPr/>
            </p:nvSpPr>
            <p:spPr>
              <a:xfrm>
                <a:off x="14235130" y="2187189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5" name="TextBox 1094">
                <a:extLst>
                  <a:ext uri="{FF2B5EF4-FFF2-40B4-BE49-F238E27FC236}">
                    <a16:creationId xmlns:a16="http://schemas.microsoft.com/office/drawing/2014/main" id="{B62A20DA-6057-FF0E-AB15-82ED9FC3CA63}"/>
                  </a:ext>
                </a:extLst>
              </p:cNvPr>
              <p:cNvSpPr txBox="1"/>
              <p:nvPr/>
            </p:nvSpPr>
            <p:spPr>
              <a:xfrm>
                <a:off x="10373872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4" name="TextBox 1093">
                <a:extLst>
                  <a:ext uri="{FF2B5EF4-FFF2-40B4-BE49-F238E27FC236}">
                    <a16:creationId xmlns:a16="http://schemas.microsoft.com/office/drawing/2014/main" id="{0180F57A-4405-5214-09FE-C7B20AD64E0E}"/>
                  </a:ext>
                </a:extLst>
              </p:cNvPr>
              <p:cNvSpPr txBox="1"/>
              <p:nvPr/>
            </p:nvSpPr>
            <p:spPr>
              <a:xfrm>
                <a:off x="10551331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0" y="6186"/>
                      <a:pt x="3842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3" name="TextBox 1092">
                <a:extLst>
                  <a:ext uri="{FF2B5EF4-FFF2-40B4-BE49-F238E27FC236}">
                    <a16:creationId xmlns:a16="http://schemas.microsoft.com/office/drawing/2014/main" id="{F84CFBA8-F404-F00C-95C3-6C3EA69AA6A8}"/>
                  </a:ext>
                </a:extLst>
              </p:cNvPr>
              <p:cNvSpPr txBox="1"/>
              <p:nvPr/>
            </p:nvSpPr>
            <p:spPr>
              <a:xfrm>
                <a:off x="10689353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2" name="TextBox 1091">
                <a:extLst>
                  <a:ext uri="{FF2B5EF4-FFF2-40B4-BE49-F238E27FC236}">
                    <a16:creationId xmlns:a16="http://schemas.microsoft.com/office/drawing/2014/main" id="{224307F6-C0BA-6198-8C9C-4ED876DBAC84}"/>
                  </a:ext>
                </a:extLst>
              </p:cNvPr>
              <p:cNvSpPr txBox="1"/>
              <p:nvPr/>
            </p:nvSpPr>
            <p:spPr>
              <a:xfrm>
                <a:off x="12171076" y="2188713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1" name="TextBox 1090">
                <a:extLst>
                  <a:ext uri="{FF2B5EF4-FFF2-40B4-BE49-F238E27FC236}">
                    <a16:creationId xmlns:a16="http://schemas.microsoft.com/office/drawing/2014/main" id="{5070987A-AF0E-D9EC-B800-314DB96D76E2}"/>
                  </a:ext>
                </a:extLst>
              </p:cNvPr>
              <p:cNvSpPr txBox="1"/>
              <p:nvPr/>
            </p:nvSpPr>
            <p:spPr>
              <a:xfrm>
                <a:off x="13197842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0" name="TextBox 1089">
                <a:extLst>
                  <a:ext uri="{FF2B5EF4-FFF2-40B4-BE49-F238E27FC236}">
                    <a16:creationId xmlns:a16="http://schemas.microsoft.com/office/drawing/2014/main" id="{F4631B6C-C595-A8FE-4EFA-ECC03413F30D}"/>
                  </a:ext>
                </a:extLst>
              </p:cNvPr>
              <p:cNvSpPr txBox="1"/>
              <p:nvPr/>
            </p:nvSpPr>
            <p:spPr>
              <a:xfrm>
                <a:off x="13276712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9" name="TextBox 1088">
                <a:extLst>
                  <a:ext uri="{FF2B5EF4-FFF2-40B4-BE49-F238E27FC236}">
                    <a16:creationId xmlns:a16="http://schemas.microsoft.com/office/drawing/2014/main" id="{B2D36AF6-2157-29A0-0D51-47DB493A7E13}"/>
                  </a:ext>
                </a:extLst>
              </p:cNvPr>
              <p:cNvSpPr txBox="1"/>
              <p:nvPr/>
            </p:nvSpPr>
            <p:spPr>
              <a:xfrm>
                <a:off x="14060293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8" name="TextBox 1087">
                <a:extLst>
                  <a:ext uri="{FF2B5EF4-FFF2-40B4-BE49-F238E27FC236}">
                    <a16:creationId xmlns:a16="http://schemas.microsoft.com/office/drawing/2014/main" id="{36C4ED4F-D1FD-E77E-3E84-2F65F2D98A60}"/>
                  </a:ext>
                </a:extLst>
              </p:cNvPr>
              <p:cNvSpPr txBox="1"/>
              <p:nvPr/>
            </p:nvSpPr>
            <p:spPr>
              <a:xfrm>
                <a:off x="14139163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7" name="TextBox 1086">
                <a:extLst>
                  <a:ext uri="{FF2B5EF4-FFF2-40B4-BE49-F238E27FC236}">
                    <a16:creationId xmlns:a16="http://schemas.microsoft.com/office/drawing/2014/main" id="{8D5936D0-AD22-4201-1DBA-FBE0674FC75A}"/>
                  </a:ext>
                </a:extLst>
              </p:cNvPr>
              <p:cNvSpPr txBox="1"/>
              <p:nvPr/>
            </p:nvSpPr>
            <p:spPr>
              <a:xfrm>
                <a:off x="9155587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4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BFEBAFDD-90C6-B9B1-E347-E6837C762418}"/>
                  </a:ext>
                </a:extLst>
              </p:cNvPr>
              <p:cNvSpPr txBox="1"/>
              <p:nvPr/>
            </p:nvSpPr>
            <p:spPr>
              <a:xfrm>
                <a:off x="9827436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5" name="TextBox 1084">
                <a:extLst>
                  <a:ext uri="{FF2B5EF4-FFF2-40B4-BE49-F238E27FC236}">
                    <a16:creationId xmlns:a16="http://schemas.microsoft.com/office/drawing/2014/main" id="{98535A4E-7084-A053-2696-25C05F0B68E8}"/>
                  </a:ext>
                </a:extLst>
              </p:cNvPr>
              <p:cNvSpPr txBox="1"/>
              <p:nvPr/>
            </p:nvSpPr>
            <p:spPr>
              <a:xfrm>
                <a:off x="10643881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4" name="TextBox 1083">
                <a:extLst>
                  <a:ext uri="{FF2B5EF4-FFF2-40B4-BE49-F238E27FC236}">
                    <a16:creationId xmlns:a16="http://schemas.microsoft.com/office/drawing/2014/main" id="{B9B68776-56A1-2630-9533-32D299D94489}"/>
                  </a:ext>
                </a:extLst>
              </p:cNvPr>
              <p:cNvSpPr txBox="1"/>
              <p:nvPr/>
            </p:nvSpPr>
            <p:spPr>
              <a:xfrm>
                <a:off x="10854202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3" name="TextBox 1082">
                <a:extLst>
                  <a:ext uri="{FF2B5EF4-FFF2-40B4-BE49-F238E27FC236}">
                    <a16:creationId xmlns:a16="http://schemas.microsoft.com/office/drawing/2014/main" id="{008C48BA-DF83-D5E6-982E-003635492426}"/>
                  </a:ext>
                </a:extLst>
              </p:cNvPr>
              <p:cNvSpPr txBox="1"/>
              <p:nvPr/>
            </p:nvSpPr>
            <p:spPr>
              <a:xfrm>
                <a:off x="11756090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D49F415C-DE90-CB76-01C1-E779F0E4514D}"/>
                  </a:ext>
                </a:extLst>
              </p:cNvPr>
              <p:cNvSpPr txBox="1"/>
              <p:nvPr/>
            </p:nvSpPr>
            <p:spPr>
              <a:xfrm>
                <a:off x="12263628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1" name="TextBox 1080">
                <a:extLst>
                  <a:ext uri="{FF2B5EF4-FFF2-40B4-BE49-F238E27FC236}">
                    <a16:creationId xmlns:a16="http://schemas.microsoft.com/office/drawing/2014/main" id="{32CDADB9-D1B9-868A-3871-C26EF3AEF58A}"/>
                  </a:ext>
                </a:extLst>
              </p:cNvPr>
              <p:cNvSpPr txBox="1"/>
              <p:nvPr/>
            </p:nvSpPr>
            <p:spPr>
              <a:xfrm>
                <a:off x="12631689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8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0" name="TextBox 1079">
                <a:extLst>
                  <a:ext uri="{FF2B5EF4-FFF2-40B4-BE49-F238E27FC236}">
                    <a16:creationId xmlns:a16="http://schemas.microsoft.com/office/drawing/2014/main" id="{ECC76E68-7FF1-E867-F042-C4D3766EF93E}"/>
                  </a:ext>
                </a:extLst>
              </p:cNvPr>
              <p:cNvSpPr txBox="1"/>
              <p:nvPr/>
            </p:nvSpPr>
            <p:spPr>
              <a:xfrm>
                <a:off x="7829899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8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D34D445B-BDFA-A0B5-8D0C-121DB86FEEFD}"/>
                  </a:ext>
                </a:extLst>
              </p:cNvPr>
              <p:cNvSpPr txBox="1"/>
              <p:nvPr/>
            </p:nvSpPr>
            <p:spPr>
              <a:xfrm>
                <a:off x="7904941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6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8" name="TextBox 1077">
                <a:extLst>
                  <a:ext uri="{FF2B5EF4-FFF2-40B4-BE49-F238E27FC236}">
                    <a16:creationId xmlns:a16="http://schemas.microsoft.com/office/drawing/2014/main" id="{7E336E43-FE53-D5E9-1918-9359AD6E2923}"/>
                  </a:ext>
                </a:extLst>
              </p:cNvPr>
              <p:cNvSpPr txBox="1"/>
              <p:nvPr/>
            </p:nvSpPr>
            <p:spPr>
              <a:xfrm>
                <a:off x="7981067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5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7" name="TextBox 1076">
                <a:extLst>
                  <a:ext uri="{FF2B5EF4-FFF2-40B4-BE49-F238E27FC236}">
                    <a16:creationId xmlns:a16="http://schemas.microsoft.com/office/drawing/2014/main" id="{47A6B455-8B06-F766-BF66-2B850F0BAD58}"/>
                  </a:ext>
                </a:extLst>
              </p:cNvPr>
              <p:cNvSpPr txBox="1"/>
              <p:nvPr/>
            </p:nvSpPr>
            <p:spPr>
              <a:xfrm>
                <a:off x="8056109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7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6" name="TextBox 1075">
                <a:extLst>
                  <a:ext uri="{FF2B5EF4-FFF2-40B4-BE49-F238E27FC236}">
                    <a16:creationId xmlns:a16="http://schemas.microsoft.com/office/drawing/2014/main" id="{110D4E69-4935-B583-D126-3C11CB897F21}"/>
                  </a:ext>
                </a:extLst>
              </p:cNvPr>
              <p:cNvSpPr txBox="1"/>
              <p:nvPr/>
            </p:nvSpPr>
            <p:spPr>
              <a:xfrm>
                <a:off x="8101751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3" y="0"/>
                    </a:moveTo>
                    <a:cubicBezTo>
                      <a:pt x="62445" y="0"/>
                      <a:pt x="69986" y="2975"/>
                      <a:pt x="74934" y="8925"/>
                    </a:cubicBezTo>
                    <a:cubicBezTo>
                      <a:pt x="79883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1" y="24434"/>
                    </a:cubicBezTo>
                    <a:cubicBezTo>
                      <a:pt x="51105" y="21989"/>
                      <a:pt x="47187" y="20766"/>
                      <a:pt x="41709" y="20766"/>
                    </a:cubicBezTo>
                    <a:cubicBezTo>
                      <a:pt x="34521" y="20766"/>
                      <a:pt x="29131" y="23830"/>
                      <a:pt x="25537" y="29956"/>
                    </a:cubicBezTo>
                    <a:lnTo>
                      <a:pt x="25537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5" y="1767"/>
                    </a:lnTo>
                    <a:lnTo>
                      <a:pt x="24831" y="12813"/>
                    </a:lnTo>
                    <a:cubicBezTo>
                      <a:pt x="31664" y="4271"/>
                      <a:pt x="40825" y="0"/>
                      <a:pt x="52313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5" name="TextBox 1074">
                <a:extLst>
                  <a:ext uri="{FF2B5EF4-FFF2-40B4-BE49-F238E27FC236}">
                    <a16:creationId xmlns:a16="http://schemas.microsoft.com/office/drawing/2014/main" id="{6EB0F7A0-9503-E1B6-B902-EF8D612B906A}"/>
                  </a:ext>
                </a:extLst>
              </p:cNvPr>
              <p:cNvSpPr txBox="1"/>
              <p:nvPr/>
            </p:nvSpPr>
            <p:spPr>
              <a:xfrm>
                <a:off x="8646710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4" name="TextBox 1073">
                <a:extLst>
                  <a:ext uri="{FF2B5EF4-FFF2-40B4-BE49-F238E27FC236}">
                    <a16:creationId xmlns:a16="http://schemas.microsoft.com/office/drawing/2014/main" id="{8E81F305-D0EB-9028-E789-253D5A1EBC1E}"/>
                  </a:ext>
                </a:extLst>
              </p:cNvPr>
              <p:cNvSpPr txBox="1"/>
              <p:nvPr/>
            </p:nvSpPr>
            <p:spPr>
              <a:xfrm>
                <a:off x="8777916" y="2213652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8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3" name="TextBox 1072">
                <a:extLst>
                  <a:ext uri="{FF2B5EF4-FFF2-40B4-BE49-F238E27FC236}">
                    <a16:creationId xmlns:a16="http://schemas.microsoft.com/office/drawing/2014/main" id="{33EDE17A-F5C9-09E8-314C-9A7DFBE9EE19}"/>
                  </a:ext>
                </a:extLst>
              </p:cNvPr>
              <p:cNvSpPr txBox="1"/>
              <p:nvPr/>
            </p:nvSpPr>
            <p:spPr>
              <a:xfrm>
                <a:off x="8842910" y="2213652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A4F55647-89D5-71F9-35AB-CC46C6E29230}"/>
                  </a:ext>
                </a:extLst>
              </p:cNvPr>
              <p:cNvSpPr txBox="1"/>
              <p:nvPr/>
            </p:nvSpPr>
            <p:spPr>
              <a:xfrm>
                <a:off x="8911989" y="221365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2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6D998C18-4C77-35A3-213E-35E9B1939883}"/>
                  </a:ext>
                </a:extLst>
              </p:cNvPr>
              <p:cNvSpPr txBox="1"/>
              <p:nvPr/>
            </p:nvSpPr>
            <p:spPr>
              <a:xfrm>
                <a:off x="8981909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3CCB3844-8AAF-0587-9790-871F7CB920E7}"/>
                  </a:ext>
                </a:extLst>
              </p:cNvPr>
              <p:cNvSpPr txBox="1"/>
              <p:nvPr/>
            </p:nvSpPr>
            <p:spPr>
              <a:xfrm>
                <a:off x="9050012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D8696BFA-F441-2607-72DC-3F6CB1E17710}"/>
                  </a:ext>
                </a:extLst>
              </p:cNvPr>
              <p:cNvSpPr txBox="1"/>
              <p:nvPr/>
            </p:nvSpPr>
            <p:spPr>
              <a:xfrm>
                <a:off x="9093397" y="2213652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F4ACA498-B8F5-03A7-2F5E-B4CA170A9FC3}"/>
                  </a:ext>
                </a:extLst>
              </p:cNvPr>
              <p:cNvSpPr txBox="1"/>
              <p:nvPr/>
            </p:nvSpPr>
            <p:spPr>
              <a:xfrm>
                <a:off x="9198802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2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2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8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7" name="TextBox 1066">
                <a:extLst>
                  <a:ext uri="{FF2B5EF4-FFF2-40B4-BE49-F238E27FC236}">
                    <a16:creationId xmlns:a16="http://schemas.microsoft.com/office/drawing/2014/main" id="{684BF710-7C35-26F3-2616-31B9429A2C4B}"/>
                  </a:ext>
                </a:extLst>
              </p:cNvPr>
              <p:cNvSpPr txBox="1"/>
              <p:nvPr/>
            </p:nvSpPr>
            <p:spPr>
              <a:xfrm>
                <a:off x="9509163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6" name="TextBox 1065">
                <a:extLst>
                  <a:ext uri="{FF2B5EF4-FFF2-40B4-BE49-F238E27FC236}">
                    <a16:creationId xmlns:a16="http://schemas.microsoft.com/office/drawing/2014/main" id="{2C20C17E-6853-D113-AF9A-F8164DCFC604}"/>
                  </a:ext>
                </a:extLst>
              </p:cNvPr>
              <p:cNvSpPr txBox="1"/>
              <p:nvPr/>
            </p:nvSpPr>
            <p:spPr>
              <a:xfrm>
                <a:off x="9576900" y="2213652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B1A35CD5-BA0B-5D54-AC55-0A639AD8593B}"/>
                  </a:ext>
                </a:extLst>
              </p:cNvPr>
              <p:cNvSpPr txBox="1"/>
              <p:nvPr/>
            </p:nvSpPr>
            <p:spPr>
              <a:xfrm>
                <a:off x="9649564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4" name="TextBox 1063">
                <a:extLst>
                  <a:ext uri="{FF2B5EF4-FFF2-40B4-BE49-F238E27FC236}">
                    <a16:creationId xmlns:a16="http://schemas.microsoft.com/office/drawing/2014/main" id="{F757DC57-8567-6F4A-7B2A-4E4D047B7095}"/>
                  </a:ext>
                </a:extLst>
              </p:cNvPr>
              <p:cNvSpPr txBox="1"/>
              <p:nvPr/>
            </p:nvSpPr>
            <p:spPr>
              <a:xfrm>
                <a:off x="9692949" y="2213652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5EDA3EC3-CDF1-E65A-7B6F-2C5AE546AE52}"/>
                  </a:ext>
                </a:extLst>
              </p:cNvPr>
              <p:cNvSpPr txBox="1"/>
              <p:nvPr/>
            </p:nvSpPr>
            <p:spPr>
              <a:xfrm>
                <a:off x="9761296" y="221365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2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A6868369-184D-260E-9AED-F62F229C90CF}"/>
                  </a:ext>
                </a:extLst>
              </p:cNvPr>
              <p:cNvSpPr txBox="1"/>
              <p:nvPr/>
            </p:nvSpPr>
            <p:spPr>
              <a:xfrm>
                <a:off x="9945327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118AC423-5BDF-2D3B-E00C-BD5473E25655}"/>
                  </a:ext>
                </a:extLst>
              </p:cNvPr>
              <p:cNvSpPr txBox="1"/>
              <p:nvPr/>
            </p:nvSpPr>
            <p:spPr>
              <a:xfrm>
                <a:off x="9988958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08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B0AE7409-D88E-302C-9FCC-A0BEBC275043}"/>
                  </a:ext>
                </a:extLst>
              </p:cNvPr>
              <p:cNvSpPr txBox="1"/>
              <p:nvPr/>
            </p:nvSpPr>
            <p:spPr>
              <a:xfrm>
                <a:off x="10406491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9" name="TextBox 1058">
                <a:extLst>
                  <a:ext uri="{FF2B5EF4-FFF2-40B4-BE49-F238E27FC236}">
                    <a16:creationId xmlns:a16="http://schemas.microsoft.com/office/drawing/2014/main" id="{E6477679-8057-AD63-6ED0-7ABF57B58667}"/>
                  </a:ext>
                </a:extLst>
              </p:cNvPr>
              <p:cNvSpPr txBox="1"/>
              <p:nvPr/>
            </p:nvSpPr>
            <p:spPr>
              <a:xfrm>
                <a:off x="10580960" y="2213652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5EDDCF57-0D7A-6BB6-F454-C51303E29231}"/>
                  </a:ext>
                </a:extLst>
              </p:cNvPr>
              <p:cNvSpPr txBox="1"/>
              <p:nvPr/>
            </p:nvSpPr>
            <p:spPr>
              <a:xfrm>
                <a:off x="10721972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E552FDE-3723-33C4-9A2B-04091A436A5F}"/>
                  </a:ext>
                </a:extLst>
              </p:cNvPr>
              <p:cNvSpPr txBox="1"/>
              <p:nvPr/>
            </p:nvSpPr>
            <p:spPr>
              <a:xfrm>
                <a:off x="10791891" y="2213652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6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6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162E75EE-03AE-F372-6455-11189359FB81}"/>
                  </a:ext>
                </a:extLst>
              </p:cNvPr>
              <p:cNvSpPr txBox="1"/>
              <p:nvPr/>
            </p:nvSpPr>
            <p:spPr>
              <a:xfrm>
                <a:off x="11234068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5" name="TextBox 1054">
                <a:extLst>
                  <a:ext uri="{FF2B5EF4-FFF2-40B4-BE49-F238E27FC236}">
                    <a16:creationId xmlns:a16="http://schemas.microsoft.com/office/drawing/2014/main" id="{9683A963-9CC0-5CD4-C095-056C4D2737AF}"/>
                  </a:ext>
                </a:extLst>
              </p:cNvPr>
              <p:cNvSpPr txBox="1"/>
              <p:nvPr/>
            </p:nvSpPr>
            <p:spPr>
              <a:xfrm>
                <a:off x="11510114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4" name="TextBox 1053">
                <a:extLst>
                  <a:ext uri="{FF2B5EF4-FFF2-40B4-BE49-F238E27FC236}">
                    <a16:creationId xmlns:a16="http://schemas.microsoft.com/office/drawing/2014/main" id="{877E4D80-9A4F-71BA-40DC-25EFFC0789A2}"/>
                  </a:ext>
                </a:extLst>
              </p:cNvPr>
              <p:cNvSpPr txBox="1"/>
              <p:nvPr/>
            </p:nvSpPr>
            <p:spPr>
              <a:xfrm>
                <a:off x="11578217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8964DC04-8DCF-91FE-2ED6-2406E6569AD6}"/>
                  </a:ext>
                </a:extLst>
              </p:cNvPr>
              <p:cNvSpPr txBox="1"/>
              <p:nvPr/>
            </p:nvSpPr>
            <p:spPr>
              <a:xfrm>
                <a:off x="11621603" y="2213652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82E448A4-7148-D850-462C-0693D78025AE}"/>
                  </a:ext>
                </a:extLst>
              </p:cNvPr>
              <p:cNvSpPr txBox="1"/>
              <p:nvPr/>
            </p:nvSpPr>
            <p:spPr>
              <a:xfrm>
                <a:off x="11689585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66177284-108F-8D8B-F427-B1ED85A97BB6}"/>
                  </a:ext>
                </a:extLst>
              </p:cNvPr>
              <p:cNvSpPr txBox="1"/>
              <p:nvPr/>
            </p:nvSpPr>
            <p:spPr>
              <a:xfrm>
                <a:off x="12200707" y="2213652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0" name="TextBox 1049">
                <a:extLst>
                  <a:ext uri="{FF2B5EF4-FFF2-40B4-BE49-F238E27FC236}">
                    <a16:creationId xmlns:a16="http://schemas.microsoft.com/office/drawing/2014/main" id="{14D549D5-541C-1B80-19EB-0AC161D2D539}"/>
                  </a:ext>
                </a:extLst>
              </p:cNvPr>
              <p:cNvSpPr txBox="1"/>
              <p:nvPr/>
            </p:nvSpPr>
            <p:spPr>
              <a:xfrm>
                <a:off x="12309221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9" name="TextBox 1048">
                <a:extLst>
                  <a:ext uri="{FF2B5EF4-FFF2-40B4-BE49-F238E27FC236}">
                    <a16:creationId xmlns:a16="http://schemas.microsoft.com/office/drawing/2014/main" id="{20776E8B-DF0D-5D56-CFAA-8082CB2A93A5}"/>
                  </a:ext>
                </a:extLst>
              </p:cNvPr>
              <p:cNvSpPr txBox="1"/>
              <p:nvPr/>
            </p:nvSpPr>
            <p:spPr>
              <a:xfrm>
                <a:off x="12352607" y="2213652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0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8" name="TextBox 1047">
                <a:extLst>
                  <a:ext uri="{FF2B5EF4-FFF2-40B4-BE49-F238E27FC236}">
                    <a16:creationId xmlns:a16="http://schemas.microsoft.com/office/drawing/2014/main" id="{991003BE-CC89-A455-64C6-91A44917002E}"/>
                  </a:ext>
                </a:extLst>
              </p:cNvPr>
              <p:cNvSpPr txBox="1"/>
              <p:nvPr/>
            </p:nvSpPr>
            <p:spPr>
              <a:xfrm>
                <a:off x="12490691" y="2213652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7" name="TextBox 1046">
                <a:extLst>
                  <a:ext uri="{FF2B5EF4-FFF2-40B4-BE49-F238E27FC236}">
                    <a16:creationId xmlns:a16="http://schemas.microsoft.com/office/drawing/2014/main" id="{27037D7E-CE87-A78C-6839-145C4AEC03EE}"/>
                  </a:ext>
                </a:extLst>
              </p:cNvPr>
              <p:cNvSpPr txBox="1"/>
              <p:nvPr/>
            </p:nvSpPr>
            <p:spPr>
              <a:xfrm>
                <a:off x="13030908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8"/>
                      <a:pt x="45332" y="99148"/>
                    </a:cubicBezTo>
                    <a:cubicBezTo>
                      <a:pt x="31546" y="99148"/>
                      <a:pt x="20544" y="94729"/>
                      <a:pt x="12326" y="85893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3"/>
                      <a:pt x="36082" y="0"/>
                      <a:pt x="45154" y="0"/>
                    </a:cubicBezTo>
                    <a:close/>
                    <a:moveTo>
                      <a:pt x="45154" y="20590"/>
                    </a:moveTo>
                    <a:cubicBezTo>
                      <a:pt x="38910" y="20590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90"/>
                      <a:pt x="45154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6" name="TextBox 1045">
                <a:extLst>
                  <a:ext uri="{FF2B5EF4-FFF2-40B4-BE49-F238E27FC236}">
                    <a16:creationId xmlns:a16="http://schemas.microsoft.com/office/drawing/2014/main" id="{C726083B-7ED0-C954-AD37-669DCCA52662}"/>
                  </a:ext>
                </a:extLst>
              </p:cNvPr>
              <p:cNvSpPr txBox="1"/>
              <p:nvPr/>
            </p:nvSpPr>
            <p:spPr>
              <a:xfrm>
                <a:off x="13105948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5" name="TextBox 1044">
                <a:extLst>
                  <a:ext uri="{FF2B5EF4-FFF2-40B4-BE49-F238E27FC236}">
                    <a16:creationId xmlns:a16="http://schemas.microsoft.com/office/drawing/2014/main" id="{B809E5BE-1C1C-E563-2572-EB6364CAE4B1}"/>
                  </a:ext>
                </a:extLst>
              </p:cNvPr>
              <p:cNvSpPr txBox="1"/>
              <p:nvPr/>
            </p:nvSpPr>
            <p:spPr>
              <a:xfrm>
                <a:off x="13151956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F0657E20-A935-B148-007F-D08EA4ECF735}"/>
                  </a:ext>
                </a:extLst>
              </p:cNvPr>
              <p:cNvSpPr txBox="1"/>
              <p:nvPr/>
            </p:nvSpPr>
            <p:spPr>
              <a:xfrm>
                <a:off x="13307319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D2F0494D-DAF1-9622-5F34-F555FDE3D224}"/>
                  </a:ext>
                </a:extLst>
              </p:cNvPr>
              <p:cNvSpPr txBox="1"/>
              <p:nvPr/>
            </p:nvSpPr>
            <p:spPr>
              <a:xfrm>
                <a:off x="13893359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8"/>
                      <a:pt x="45332" y="99148"/>
                    </a:cubicBezTo>
                    <a:cubicBezTo>
                      <a:pt x="31546" y="99148"/>
                      <a:pt x="20544" y="94729"/>
                      <a:pt x="12326" y="85893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3"/>
                      <a:pt x="36082" y="0"/>
                      <a:pt x="45154" y="0"/>
                    </a:cubicBezTo>
                    <a:close/>
                    <a:moveTo>
                      <a:pt x="45154" y="20590"/>
                    </a:moveTo>
                    <a:cubicBezTo>
                      <a:pt x="38910" y="20590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90"/>
                      <a:pt x="45154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FEAF1A2C-6220-AE0B-1F10-1F02CABFEF14}"/>
                  </a:ext>
                </a:extLst>
              </p:cNvPr>
              <p:cNvSpPr txBox="1"/>
              <p:nvPr/>
            </p:nvSpPr>
            <p:spPr>
              <a:xfrm>
                <a:off x="13968399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6E054156-A021-A317-5151-83BBBEF80E8A}"/>
                  </a:ext>
                </a:extLst>
              </p:cNvPr>
              <p:cNvSpPr txBox="1"/>
              <p:nvPr/>
            </p:nvSpPr>
            <p:spPr>
              <a:xfrm>
                <a:off x="14014408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FDB74931-58AA-F7F3-25F5-94B2B0FB7B16}"/>
                  </a:ext>
                </a:extLst>
              </p:cNvPr>
              <p:cNvSpPr txBox="1"/>
              <p:nvPr/>
            </p:nvSpPr>
            <p:spPr>
              <a:xfrm>
                <a:off x="14169770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1E101F73-D658-1FE7-3673-F474BFD41D46}"/>
                  </a:ext>
                </a:extLst>
              </p:cNvPr>
              <p:cNvSpPr txBox="1"/>
              <p:nvPr/>
            </p:nvSpPr>
            <p:spPr>
              <a:xfrm>
                <a:off x="8709326" y="2214872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9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CF03D3AA-123F-B333-C269-AB5246D74038}"/>
                  </a:ext>
                </a:extLst>
              </p:cNvPr>
              <p:cNvSpPr txBox="1"/>
              <p:nvPr/>
            </p:nvSpPr>
            <p:spPr>
              <a:xfrm>
                <a:off x="9872604" y="2214872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138BE744-78F6-0731-84A0-2D678A4E0FFF}"/>
                  </a:ext>
                </a:extLst>
              </p:cNvPr>
              <p:cNvSpPr txBox="1"/>
              <p:nvPr/>
            </p:nvSpPr>
            <p:spPr>
              <a:xfrm>
                <a:off x="10374908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5597AE66-E91B-96E7-537B-7ACB826E5D56}"/>
                  </a:ext>
                </a:extLst>
              </p:cNvPr>
              <p:cNvSpPr txBox="1"/>
              <p:nvPr/>
            </p:nvSpPr>
            <p:spPr>
              <a:xfrm>
                <a:off x="10552367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7F0B07BA-33CC-BB33-27CD-A6DB545A0FF7}"/>
                  </a:ext>
                </a:extLst>
              </p:cNvPr>
              <p:cNvSpPr txBox="1"/>
              <p:nvPr/>
            </p:nvSpPr>
            <p:spPr>
              <a:xfrm>
                <a:off x="10690389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A64BA57C-5C06-6423-62C3-CE69C2A250AA}"/>
                  </a:ext>
                </a:extLst>
              </p:cNvPr>
              <p:cNvSpPr txBox="1"/>
              <p:nvPr/>
            </p:nvSpPr>
            <p:spPr>
              <a:xfrm>
                <a:off x="11296684" y="2214872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9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4CBCA440-E0F4-CBF2-B1F7-4A7883BC1342}"/>
                  </a:ext>
                </a:extLst>
              </p:cNvPr>
              <p:cNvSpPr txBox="1"/>
              <p:nvPr/>
            </p:nvSpPr>
            <p:spPr>
              <a:xfrm>
                <a:off x="11367470" y="2214872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8CCA49EC-7471-AD6E-EBCA-49BF12BC2007}"/>
                  </a:ext>
                </a:extLst>
              </p:cNvPr>
              <p:cNvSpPr txBox="1"/>
              <p:nvPr/>
            </p:nvSpPr>
            <p:spPr>
              <a:xfrm>
                <a:off x="12172113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38DC98E6-A0DD-EB06-5BC6-F22C21192628}"/>
                  </a:ext>
                </a:extLst>
              </p:cNvPr>
              <p:cNvSpPr txBox="1"/>
              <p:nvPr/>
            </p:nvSpPr>
            <p:spPr>
              <a:xfrm>
                <a:off x="12420528" y="2214872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id="{2AE39119-FE15-1F6F-160A-96C9C871802C}"/>
                  </a:ext>
                </a:extLst>
              </p:cNvPr>
              <p:cNvSpPr txBox="1"/>
              <p:nvPr/>
            </p:nvSpPr>
            <p:spPr>
              <a:xfrm>
                <a:off x="13198878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A19DC5F5-782D-C6AA-C548-E88FE535D46E}"/>
                  </a:ext>
                </a:extLst>
              </p:cNvPr>
              <p:cNvSpPr txBox="1"/>
              <p:nvPr/>
            </p:nvSpPr>
            <p:spPr>
              <a:xfrm>
                <a:off x="13277749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C1C6629-C539-6DCE-02E8-911F0EAB1428}"/>
                  </a:ext>
                </a:extLst>
              </p:cNvPr>
              <p:cNvSpPr txBox="1"/>
              <p:nvPr/>
            </p:nvSpPr>
            <p:spPr>
              <a:xfrm>
                <a:off x="14061330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05A8B3BF-BAF9-8F18-30F2-3C91A7102DA8}"/>
                  </a:ext>
                </a:extLst>
              </p:cNvPr>
              <p:cNvSpPr txBox="1"/>
              <p:nvPr/>
            </p:nvSpPr>
            <p:spPr>
              <a:xfrm>
                <a:off x="14140200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F598168B-EF7B-81B3-6DDA-B0A21F1998E0}"/>
                  </a:ext>
                </a:extLst>
              </p:cNvPr>
              <p:cNvSpPr txBox="1"/>
              <p:nvPr/>
            </p:nvSpPr>
            <p:spPr>
              <a:xfrm>
                <a:off x="8644089" y="2356794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2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7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1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915360A8-CFCE-F482-2098-1F90F4B660D9}"/>
                  </a:ext>
                </a:extLst>
              </p:cNvPr>
              <p:cNvSpPr txBox="1"/>
              <p:nvPr/>
            </p:nvSpPr>
            <p:spPr>
              <a:xfrm>
                <a:off x="9743151" y="2356794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96E35FC2-A12E-098B-9215-FEAA2806F35A}"/>
                  </a:ext>
                </a:extLst>
              </p:cNvPr>
              <p:cNvSpPr txBox="1"/>
              <p:nvPr/>
            </p:nvSpPr>
            <p:spPr>
              <a:xfrm>
                <a:off x="14075133" y="2356794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2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0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3" name="TextBox 1022">
                <a:extLst>
                  <a:ext uri="{FF2B5EF4-FFF2-40B4-BE49-F238E27FC236}">
                    <a16:creationId xmlns:a16="http://schemas.microsoft.com/office/drawing/2014/main" id="{7C2C08FB-F28F-0715-E33D-30F89FC258D2}"/>
                  </a:ext>
                </a:extLst>
              </p:cNvPr>
              <p:cNvSpPr txBox="1"/>
              <p:nvPr/>
            </p:nvSpPr>
            <p:spPr>
              <a:xfrm>
                <a:off x="7859848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2" name="TextBox 1021">
                <a:extLst>
                  <a:ext uri="{FF2B5EF4-FFF2-40B4-BE49-F238E27FC236}">
                    <a16:creationId xmlns:a16="http://schemas.microsoft.com/office/drawing/2014/main" id="{390A3DE4-A282-E071-72DD-C85C2073F637}"/>
                  </a:ext>
                </a:extLst>
              </p:cNvPr>
              <p:cNvSpPr txBox="1"/>
              <p:nvPr/>
            </p:nvSpPr>
            <p:spPr>
              <a:xfrm>
                <a:off x="9132711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1" name="TextBox 1020">
                <a:extLst>
                  <a:ext uri="{FF2B5EF4-FFF2-40B4-BE49-F238E27FC236}">
                    <a16:creationId xmlns:a16="http://schemas.microsoft.com/office/drawing/2014/main" id="{B6DB9852-AF17-9C13-18C2-DA2183B59DC8}"/>
                  </a:ext>
                </a:extLst>
              </p:cNvPr>
              <p:cNvSpPr txBox="1"/>
              <p:nvPr/>
            </p:nvSpPr>
            <p:spPr>
              <a:xfrm>
                <a:off x="9584754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0" name="TextBox 1019">
                <a:extLst>
                  <a:ext uri="{FF2B5EF4-FFF2-40B4-BE49-F238E27FC236}">
                    <a16:creationId xmlns:a16="http://schemas.microsoft.com/office/drawing/2014/main" id="{9C0B1931-AF44-1AE9-BE05-19714431B28D}"/>
                  </a:ext>
                </a:extLst>
              </p:cNvPr>
              <p:cNvSpPr txBox="1"/>
              <p:nvPr/>
            </p:nvSpPr>
            <p:spPr>
              <a:xfrm>
                <a:off x="9867372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9" name="TextBox 1018">
                <a:extLst>
                  <a:ext uri="{FF2B5EF4-FFF2-40B4-BE49-F238E27FC236}">
                    <a16:creationId xmlns:a16="http://schemas.microsoft.com/office/drawing/2014/main" id="{375ECF74-5260-AAC0-A035-D60C02EC9B1A}"/>
                  </a:ext>
                </a:extLst>
              </p:cNvPr>
              <p:cNvSpPr txBox="1"/>
              <p:nvPr/>
            </p:nvSpPr>
            <p:spPr>
              <a:xfrm>
                <a:off x="10548709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8" name="TextBox 1017">
                <a:extLst>
                  <a:ext uri="{FF2B5EF4-FFF2-40B4-BE49-F238E27FC236}">
                    <a16:creationId xmlns:a16="http://schemas.microsoft.com/office/drawing/2014/main" id="{29414F01-FA6F-7696-2815-0DD229DF8B09}"/>
                  </a:ext>
                </a:extLst>
              </p:cNvPr>
              <p:cNvSpPr txBox="1"/>
              <p:nvPr/>
            </p:nvSpPr>
            <p:spPr>
              <a:xfrm>
                <a:off x="10621006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7" name="TextBox 1016">
                <a:extLst>
                  <a:ext uri="{FF2B5EF4-FFF2-40B4-BE49-F238E27FC236}">
                    <a16:creationId xmlns:a16="http://schemas.microsoft.com/office/drawing/2014/main" id="{F381B602-B658-BE24-EE01-6AB5D3DC0FCE}"/>
                  </a:ext>
                </a:extLst>
              </p:cNvPr>
              <p:cNvSpPr txBox="1"/>
              <p:nvPr/>
            </p:nvSpPr>
            <p:spPr>
              <a:xfrm>
                <a:off x="10696962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6" name="TextBox 1015">
                <a:extLst>
                  <a:ext uri="{FF2B5EF4-FFF2-40B4-BE49-F238E27FC236}">
                    <a16:creationId xmlns:a16="http://schemas.microsoft.com/office/drawing/2014/main" id="{96F625C2-92B1-DEAC-089B-627E923DCD7F}"/>
                  </a:ext>
                </a:extLst>
              </p:cNvPr>
              <p:cNvSpPr txBox="1"/>
              <p:nvPr/>
            </p:nvSpPr>
            <p:spPr>
              <a:xfrm>
                <a:off x="10791891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E92828AA-05DB-83B2-93F3-58B882C42775}"/>
                  </a:ext>
                </a:extLst>
              </p:cNvPr>
              <p:cNvSpPr txBox="1"/>
              <p:nvPr/>
            </p:nvSpPr>
            <p:spPr>
              <a:xfrm>
                <a:off x="11275455" y="2358075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4" name="TextBox 1013">
                <a:extLst>
                  <a:ext uri="{FF2B5EF4-FFF2-40B4-BE49-F238E27FC236}">
                    <a16:creationId xmlns:a16="http://schemas.microsoft.com/office/drawing/2014/main" id="{C5CA659F-4423-8F75-9C6D-AA8B1AA0BCCE}"/>
                  </a:ext>
                </a:extLst>
              </p:cNvPr>
              <p:cNvSpPr txBox="1"/>
              <p:nvPr/>
            </p:nvSpPr>
            <p:spPr>
              <a:xfrm>
                <a:off x="11427965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3" name="TextBox 1012">
                <a:extLst>
                  <a:ext uri="{FF2B5EF4-FFF2-40B4-BE49-F238E27FC236}">
                    <a16:creationId xmlns:a16="http://schemas.microsoft.com/office/drawing/2014/main" id="{3CE2AA9E-0391-CCAA-8B44-C15636B384B7}"/>
                  </a:ext>
                </a:extLst>
              </p:cNvPr>
              <p:cNvSpPr txBox="1"/>
              <p:nvPr/>
            </p:nvSpPr>
            <p:spPr>
              <a:xfrm>
                <a:off x="11460827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2" name="TextBox 1011">
                <a:extLst>
                  <a:ext uri="{FF2B5EF4-FFF2-40B4-BE49-F238E27FC236}">
                    <a16:creationId xmlns:a16="http://schemas.microsoft.com/office/drawing/2014/main" id="{675F70E0-2E5F-F446-A7B4-869D66CCF5DC}"/>
                  </a:ext>
                </a:extLst>
              </p:cNvPr>
              <p:cNvSpPr txBox="1"/>
              <p:nvPr/>
            </p:nvSpPr>
            <p:spPr>
              <a:xfrm>
                <a:off x="11555757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1" name="TextBox 1010">
                <a:extLst>
                  <a:ext uri="{FF2B5EF4-FFF2-40B4-BE49-F238E27FC236}">
                    <a16:creationId xmlns:a16="http://schemas.microsoft.com/office/drawing/2014/main" id="{D7007378-6B9F-883E-4D02-397C29274446}"/>
                  </a:ext>
                </a:extLst>
              </p:cNvPr>
              <p:cNvSpPr txBox="1"/>
              <p:nvPr/>
            </p:nvSpPr>
            <p:spPr>
              <a:xfrm>
                <a:off x="12096156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0" name="TextBox 1009">
                <a:extLst>
                  <a:ext uri="{FF2B5EF4-FFF2-40B4-BE49-F238E27FC236}">
                    <a16:creationId xmlns:a16="http://schemas.microsoft.com/office/drawing/2014/main" id="{55EAA080-41CE-63B7-9961-7D37AEAF6D51}"/>
                  </a:ext>
                </a:extLst>
              </p:cNvPr>
              <p:cNvSpPr txBox="1"/>
              <p:nvPr/>
            </p:nvSpPr>
            <p:spPr>
              <a:xfrm>
                <a:off x="12615386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9" name="TextBox 1008">
                <a:extLst>
                  <a:ext uri="{FF2B5EF4-FFF2-40B4-BE49-F238E27FC236}">
                    <a16:creationId xmlns:a16="http://schemas.microsoft.com/office/drawing/2014/main" id="{EF673E1D-773B-3BD9-5A09-8AA656374BE4}"/>
                  </a:ext>
                </a:extLst>
              </p:cNvPr>
              <p:cNvSpPr txBox="1"/>
              <p:nvPr/>
            </p:nvSpPr>
            <p:spPr>
              <a:xfrm>
                <a:off x="13451549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8" name="TextBox 1007">
                <a:extLst>
                  <a:ext uri="{FF2B5EF4-FFF2-40B4-BE49-F238E27FC236}">
                    <a16:creationId xmlns:a16="http://schemas.microsoft.com/office/drawing/2014/main" id="{77CA6E4D-B3D4-F3BB-666C-7E0916C384FD}"/>
                  </a:ext>
                </a:extLst>
              </p:cNvPr>
              <p:cNvSpPr txBox="1"/>
              <p:nvPr/>
            </p:nvSpPr>
            <p:spPr>
              <a:xfrm>
                <a:off x="14221985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7" name="TextBox 1006">
                <a:extLst>
                  <a:ext uri="{FF2B5EF4-FFF2-40B4-BE49-F238E27FC236}">
                    <a16:creationId xmlns:a16="http://schemas.microsoft.com/office/drawing/2014/main" id="{26EEFAA2-5F15-8AF0-90E9-E2E7D3FFCEFB}"/>
                  </a:ext>
                </a:extLst>
              </p:cNvPr>
              <p:cNvSpPr txBox="1"/>
              <p:nvPr/>
            </p:nvSpPr>
            <p:spPr>
              <a:xfrm>
                <a:off x="11394065" y="235959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6" name="TextBox 1005">
                <a:extLst>
                  <a:ext uri="{FF2B5EF4-FFF2-40B4-BE49-F238E27FC236}">
                    <a16:creationId xmlns:a16="http://schemas.microsoft.com/office/drawing/2014/main" id="{2DACE8F1-9739-5081-C282-8779F53F9470}"/>
                  </a:ext>
                </a:extLst>
              </p:cNvPr>
              <p:cNvSpPr txBox="1"/>
              <p:nvPr/>
            </p:nvSpPr>
            <p:spPr>
              <a:xfrm>
                <a:off x="12171076" y="2359598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5" name="TextBox 1004">
                <a:extLst>
                  <a:ext uri="{FF2B5EF4-FFF2-40B4-BE49-F238E27FC236}">
                    <a16:creationId xmlns:a16="http://schemas.microsoft.com/office/drawing/2014/main" id="{E6F40A62-4C27-9E79-0F9F-4A430D214181}"/>
                  </a:ext>
                </a:extLst>
              </p:cNvPr>
              <p:cNvSpPr txBox="1"/>
              <p:nvPr/>
            </p:nvSpPr>
            <p:spPr>
              <a:xfrm>
                <a:off x="14047148" y="235959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4" name="TextBox 1003">
                <a:extLst>
                  <a:ext uri="{FF2B5EF4-FFF2-40B4-BE49-F238E27FC236}">
                    <a16:creationId xmlns:a16="http://schemas.microsoft.com/office/drawing/2014/main" id="{6B537084-4BFD-512E-935E-F2F3B67830BB}"/>
                  </a:ext>
                </a:extLst>
              </p:cNvPr>
              <p:cNvSpPr txBox="1"/>
              <p:nvPr/>
            </p:nvSpPr>
            <p:spPr>
              <a:xfrm>
                <a:off x="14126018" y="235959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EE9D0C51-322F-66E9-9584-CCC0223F90F9}"/>
                  </a:ext>
                </a:extLst>
              </p:cNvPr>
              <p:cNvSpPr txBox="1"/>
              <p:nvPr/>
            </p:nvSpPr>
            <p:spPr>
              <a:xfrm>
                <a:off x="887296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2" name="TextBox 1001">
                <a:extLst>
                  <a:ext uri="{FF2B5EF4-FFF2-40B4-BE49-F238E27FC236}">
                    <a16:creationId xmlns:a16="http://schemas.microsoft.com/office/drawing/2014/main" id="{7E3599C0-2FBB-3D18-C94C-D83018D14C81}"/>
                  </a:ext>
                </a:extLst>
              </p:cNvPr>
              <p:cNvSpPr txBox="1"/>
              <p:nvPr/>
            </p:nvSpPr>
            <p:spPr>
              <a:xfrm>
                <a:off x="9024136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4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1" name="TextBox 1000">
                <a:extLst>
                  <a:ext uri="{FF2B5EF4-FFF2-40B4-BE49-F238E27FC236}">
                    <a16:creationId xmlns:a16="http://schemas.microsoft.com/office/drawing/2014/main" id="{35EBBD18-3869-BE4E-5975-7E5C9BB5FE33}"/>
                  </a:ext>
                </a:extLst>
              </p:cNvPr>
              <p:cNvSpPr txBox="1"/>
              <p:nvPr/>
            </p:nvSpPr>
            <p:spPr>
              <a:xfrm>
                <a:off x="1123028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0" name="TextBox 999">
                <a:extLst>
                  <a:ext uri="{FF2B5EF4-FFF2-40B4-BE49-F238E27FC236}">
                    <a16:creationId xmlns:a16="http://schemas.microsoft.com/office/drawing/2014/main" id="{75C4927E-D3DA-EF96-ECDD-77CF1844A627}"/>
                  </a:ext>
                </a:extLst>
              </p:cNvPr>
              <p:cNvSpPr txBox="1"/>
              <p:nvPr/>
            </p:nvSpPr>
            <p:spPr>
              <a:xfrm>
                <a:off x="1226362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9" name="TextBox 998">
                <a:extLst>
                  <a:ext uri="{FF2B5EF4-FFF2-40B4-BE49-F238E27FC236}">
                    <a16:creationId xmlns:a16="http://schemas.microsoft.com/office/drawing/2014/main" id="{7B58A88F-CFCC-BD9F-6805-856A092C8080}"/>
                  </a:ext>
                </a:extLst>
              </p:cNvPr>
              <p:cNvSpPr txBox="1"/>
              <p:nvPr/>
            </p:nvSpPr>
            <p:spPr>
              <a:xfrm>
                <a:off x="13020920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8" name="TextBox 997">
                <a:extLst>
                  <a:ext uri="{FF2B5EF4-FFF2-40B4-BE49-F238E27FC236}">
                    <a16:creationId xmlns:a16="http://schemas.microsoft.com/office/drawing/2014/main" id="{50C5F972-4968-0CEC-2C6D-01ED9B099828}"/>
                  </a:ext>
                </a:extLst>
              </p:cNvPr>
              <p:cNvSpPr txBox="1"/>
              <p:nvPr/>
            </p:nvSpPr>
            <p:spPr>
              <a:xfrm>
                <a:off x="1395566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7" name="TextBox 996">
                <a:extLst>
                  <a:ext uri="{FF2B5EF4-FFF2-40B4-BE49-F238E27FC236}">
                    <a16:creationId xmlns:a16="http://schemas.microsoft.com/office/drawing/2014/main" id="{1553270B-B48D-84E7-346D-C18095A89B51}"/>
                  </a:ext>
                </a:extLst>
              </p:cNvPr>
              <p:cNvSpPr txBox="1"/>
              <p:nvPr/>
            </p:nvSpPr>
            <p:spPr>
              <a:xfrm>
                <a:off x="7784075" y="2384537"/>
                <a:ext cx="60305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5" h="135024">
                    <a:moveTo>
                      <a:pt x="38705" y="0"/>
                    </a:moveTo>
                    <a:cubicBezTo>
                      <a:pt x="49191" y="0"/>
                      <a:pt x="57350" y="3594"/>
                      <a:pt x="63182" y="10781"/>
                    </a:cubicBezTo>
                    <a:lnTo>
                      <a:pt x="64243" y="1767"/>
                    </a:lnTo>
                    <a:lnTo>
                      <a:pt x="87395" y="1767"/>
                    </a:lnTo>
                    <a:lnTo>
                      <a:pt x="87395" y="94199"/>
                    </a:lnTo>
                    <a:cubicBezTo>
                      <a:pt x="87395" y="102564"/>
                      <a:pt x="85495" y="109840"/>
                      <a:pt x="81695" y="116026"/>
                    </a:cubicBezTo>
                    <a:cubicBezTo>
                      <a:pt x="77896" y="122211"/>
                      <a:pt x="72549" y="126924"/>
                      <a:pt x="65657" y="130164"/>
                    </a:cubicBezTo>
                    <a:cubicBezTo>
                      <a:pt x="58764" y="133404"/>
                      <a:pt x="50693" y="135024"/>
                      <a:pt x="41444" y="135024"/>
                    </a:cubicBezTo>
                    <a:cubicBezTo>
                      <a:pt x="34434" y="135024"/>
                      <a:pt x="27600" y="133625"/>
                      <a:pt x="20943" y="130827"/>
                    </a:cubicBezTo>
                    <a:cubicBezTo>
                      <a:pt x="14286" y="128029"/>
                      <a:pt x="9249" y="124420"/>
                      <a:pt x="5833" y="120002"/>
                    </a:cubicBezTo>
                    <a:lnTo>
                      <a:pt x="17143" y="104450"/>
                    </a:lnTo>
                    <a:cubicBezTo>
                      <a:pt x="23506" y="111578"/>
                      <a:pt x="31223" y="115142"/>
                      <a:pt x="40296" y="115142"/>
                    </a:cubicBezTo>
                    <a:cubicBezTo>
                      <a:pt x="47070" y="115142"/>
                      <a:pt x="52343" y="113330"/>
                      <a:pt x="56113" y="109707"/>
                    </a:cubicBezTo>
                    <a:cubicBezTo>
                      <a:pt x="59883" y="106084"/>
                      <a:pt x="61769" y="100944"/>
                      <a:pt x="61769" y="94287"/>
                    </a:cubicBezTo>
                    <a:lnTo>
                      <a:pt x="61769" y="89162"/>
                    </a:lnTo>
                    <a:cubicBezTo>
                      <a:pt x="55878" y="95819"/>
                      <a:pt x="48131" y="99148"/>
                      <a:pt x="38528" y="99148"/>
                    </a:cubicBezTo>
                    <a:cubicBezTo>
                      <a:pt x="27041" y="99148"/>
                      <a:pt x="17747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1" y="22386"/>
                      <a:pt x="10472" y="13432"/>
                    </a:cubicBezTo>
                    <a:cubicBezTo>
                      <a:pt x="17453" y="4477"/>
                      <a:pt x="26864" y="0"/>
                      <a:pt x="38705" y="0"/>
                    </a:cubicBezTo>
                    <a:close/>
                    <a:moveTo>
                      <a:pt x="45244" y="20766"/>
                    </a:moveTo>
                    <a:cubicBezTo>
                      <a:pt x="39117" y="20766"/>
                      <a:pt x="34301" y="23274"/>
                      <a:pt x="30796" y="28289"/>
                    </a:cubicBezTo>
                    <a:cubicBezTo>
                      <a:pt x="27291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8999" y="78558"/>
                      <a:pt x="45067" y="78558"/>
                    </a:cubicBezTo>
                    <a:cubicBezTo>
                      <a:pt x="52844" y="78558"/>
                      <a:pt x="58411" y="75637"/>
                      <a:pt x="61769" y="69796"/>
                    </a:cubicBezTo>
                    <a:lnTo>
                      <a:pt x="61769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6" name="TextBox 995">
                <a:extLst>
                  <a:ext uri="{FF2B5EF4-FFF2-40B4-BE49-F238E27FC236}">
                    <a16:creationId xmlns:a16="http://schemas.microsoft.com/office/drawing/2014/main" id="{06406A2F-120F-D48C-E311-5A99F75F7CEF}"/>
                  </a:ext>
                </a:extLst>
              </p:cNvPr>
              <p:cNvSpPr txBox="1"/>
              <p:nvPr/>
            </p:nvSpPr>
            <p:spPr>
              <a:xfrm>
                <a:off x="7889051" y="238453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5" name="TextBox 994">
                <a:extLst>
                  <a:ext uri="{FF2B5EF4-FFF2-40B4-BE49-F238E27FC236}">
                    <a16:creationId xmlns:a16="http://schemas.microsoft.com/office/drawing/2014/main" id="{5FCDD1B5-5EF1-CBF4-BA2A-C9648AE81546}"/>
                  </a:ext>
                </a:extLst>
              </p:cNvPr>
              <p:cNvSpPr txBox="1"/>
              <p:nvPr/>
            </p:nvSpPr>
            <p:spPr>
              <a:xfrm>
                <a:off x="7961349" y="238453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4" name="TextBox 993">
                <a:extLst>
                  <a:ext uri="{FF2B5EF4-FFF2-40B4-BE49-F238E27FC236}">
                    <a16:creationId xmlns:a16="http://schemas.microsoft.com/office/drawing/2014/main" id="{8F0FA7CB-81B4-7362-D682-E3537E86689D}"/>
                  </a:ext>
                </a:extLst>
              </p:cNvPr>
              <p:cNvSpPr txBox="1"/>
              <p:nvPr/>
            </p:nvSpPr>
            <p:spPr>
              <a:xfrm>
                <a:off x="8036391" y="2384537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6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3" name="TextBox 992">
                <a:extLst>
                  <a:ext uri="{FF2B5EF4-FFF2-40B4-BE49-F238E27FC236}">
                    <a16:creationId xmlns:a16="http://schemas.microsoft.com/office/drawing/2014/main" id="{E572EC34-2B68-76D1-7EA4-C4DF9F2F295D}"/>
                  </a:ext>
                </a:extLst>
              </p:cNvPr>
              <p:cNvSpPr txBox="1"/>
              <p:nvPr/>
            </p:nvSpPr>
            <p:spPr>
              <a:xfrm>
                <a:off x="8695096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2" name="TextBox 991">
                <a:extLst>
                  <a:ext uri="{FF2B5EF4-FFF2-40B4-BE49-F238E27FC236}">
                    <a16:creationId xmlns:a16="http://schemas.microsoft.com/office/drawing/2014/main" id="{A741EF8A-3487-DE02-67FE-53DB2B0D1622}"/>
                  </a:ext>
                </a:extLst>
              </p:cNvPr>
              <p:cNvSpPr txBox="1"/>
              <p:nvPr/>
            </p:nvSpPr>
            <p:spPr>
              <a:xfrm>
                <a:off x="8810048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5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1" name="TextBox 990">
                <a:extLst>
                  <a:ext uri="{FF2B5EF4-FFF2-40B4-BE49-F238E27FC236}">
                    <a16:creationId xmlns:a16="http://schemas.microsoft.com/office/drawing/2014/main" id="{C7A9A992-86C6-9F5A-3080-18A6BA3631D8}"/>
                  </a:ext>
                </a:extLst>
              </p:cNvPr>
              <p:cNvSpPr txBox="1"/>
              <p:nvPr/>
            </p:nvSpPr>
            <p:spPr>
              <a:xfrm>
                <a:off x="8918562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0" name="TextBox 989">
                <a:extLst>
                  <a:ext uri="{FF2B5EF4-FFF2-40B4-BE49-F238E27FC236}">
                    <a16:creationId xmlns:a16="http://schemas.microsoft.com/office/drawing/2014/main" id="{98B72FE6-D2B9-A0A3-1022-D61FC28718B2}"/>
                  </a:ext>
                </a:extLst>
              </p:cNvPr>
              <p:cNvSpPr txBox="1"/>
              <p:nvPr/>
            </p:nvSpPr>
            <p:spPr>
              <a:xfrm>
                <a:off x="8961947" y="238453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9" name="TextBox 988">
                <a:extLst>
                  <a:ext uri="{FF2B5EF4-FFF2-40B4-BE49-F238E27FC236}">
                    <a16:creationId xmlns:a16="http://schemas.microsoft.com/office/drawing/2014/main" id="{756FF85B-017A-65BA-0F6C-9B4BC54CEE5F}"/>
                  </a:ext>
                </a:extLst>
              </p:cNvPr>
              <p:cNvSpPr txBox="1"/>
              <p:nvPr/>
            </p:nvSpPr>
            <p:spPr>
              <a:xfrm>
                <a:off x="9067351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8" name="TextBox 987">
                <a:extLst>
                  <a:ext uri="{FF2B5EF4-FFF2-40B4-BE49-F238E27FC236}">
                    <a16:creationId xmlns:a16="http://schemas.microsoft.com/office/drawing/2014/main" id="{66FFB56E-B52C-2E58-9B11-C220D56802BE}"/>
                  </a:ext>
                </a:extLst>
              </p:cNvPr>
              <p:cNvSpPr txBox="1"/>
              <p:nvPr/>
            </p:nvSpPr>
            <p:spPr>
              <a:xfrm>
                <a:off x="9508981" y="2384537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7" name="TextBox 986">
                <a:extLst>
                  <a:ext uri="{FF2B5EF4-FFF2-40B4-BE49-F238E27FC236}">
                    <a16:creationId xmlns:a16="http://schemas.microsoft.com/office/drawing/2014/main" id="{DBDE27CA-0462-FB0A-3CE3-5B9A170FEFF5}"/>
                  </a:ext>
                </a:extLst>
              </p:cNvPr>
              <p:cNvSpPr txBox="1"/>
              <p:nvPr/>
            </p:nvSpPr>
            <p:spPr>
              <a:xfrm>
                <a:off x="9614323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6" name="TextBox 985">
                <a:extLst>
                  <a:ext uri="{FF2B5EF4-FFF2-40B4-BE49-F238E27FC236}">
                    <a16:creationId xmlns:a16="http://schemas.microsoft.com/office/drawing/2014/main" id="{672EC5AB-AA6B-E4BA-D834-1665239CCAD6}"/>
                  </a:ext>
                </a:extLst>
              </p:cNvPr>
              <p:cNvSpPr txBox="1"/>
              <p:nvPr/>
            </p:nvSpPr>
            <p:spPr>
              <a:xfrm>
                <a:off x="9680048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5" name="TextBox 984">
                <a:extLst>
                  <a:ext uri="{FF2B5EF4-FFF2-40B4-BE49-F238E27FC236}">
                    <a16:creationId xmlns:a16="http://schemas.microsoft.com/office/drawing/2014/main" id="{2B90F73C-5486-2FC6-8040-7F59C465A05D}"/>
                  </a:ext>
                </a:extLst>
              </p:cNvPr>
              <p:cNvSpPr txBox="1"/>
              <p:nvPr/>
            </p:nvSpPr>
            <p:spPr>
              <a:xfrm>
                <a:off x="10373993" y="2384537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1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6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6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4" name="TextBox 983">
                <a:extLst>
                  <a:ext uri="{FF2B5EF4-FFF2-40B4-BE49-F238E27FC236}">
                    <a16:creationId xmlns:a16="http://schemas.microsoft.com/office/drawing/2014/main" id="{AB7F501A-43DB-0354-FF2E-E68AB5FEDA4E}"/>
                  </a:ext>
                </a:extLst>
              </p:cNvPr>
              <p:cNvSpPr txBox="1"/>
              <p:nvPr/>
            </p:nvSpPr>
            <p:spPr>
              <a:xfrm>
                <a:off x="10726532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3" name="TextBox 982">
                <a:extLst>
                  <a:ext uri="{FF2B5EF4-FFF2-40B4-BE49-F238E27FC236}">
                    <a16:creationId xmlns:a16="http://schemas.microsoft.com/office/drawing/2014/main" id="{A3AE8441-00BB-8EE0-CFB3-F55F9F3A19FC}"/>
                  </a:ext>
                </a:extLst>
              </p:cNvPr>
              <p:cNvSpPr txBox="1"/>
              <p:nvPr/>
            </p:nvSpPr>
            <p:spPr>
              <a:xfrm>
                <a:off x="11348180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2" name="TextBox 981">
                <a:extLst>
                  <a:ext uri="{FF2B5EF4-FFF2-40B4-BE49-F238E27FC236}">
                    <a16:creationId xmlns:a16="http://schemas.microsoft.com/office/drawing/2014/main" id="{91712DF9-17C1-71FC-633F-D23EB7B06419}"/>
                  </a:ext>
                </a:extLst>
              </p:cNvPr>
              <p:cNvSpPr txBox="1"/>
              <p:nvPr/>
            </p:nvSpPr>
            <p:spPr>
              <a:xfrm>
                <a:off x="11490397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1" name="TextBox 980">
                <a:extLst>
                  <a:ext uri="{FF2B5EF4-FFF2-40B4-BE49-F238E27FC236}">
                    <a16:creationId xmlns:a16="http://schemas.microsoft.com/office/drawing/2014/main" id="{BF704E76-9E9F-9815-5342-9FA4F6A5F9B2}"/>
                  </a:ext>
                </a:extLst>
              </p:cNvPr>
              <p:cNvSpPr txBox="1"/>
              <p:nvPr/>
            </p:nvSpPr>
            <p:spPr>
              <a:xfrm>
                <a:off x="12200707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0" name="TextBox 979">
                <a:extLst>
                  <a:ext uri="{FF2B5EF4-FFF2-40B4-BE49-F238E27FC236}">
                    <a16:creationId xmlns:a16="http://schemas.microsoft.com/office/drawing/2014/main" id="{4DB5B9F9-6648-21DC-1B20-9D8E204A4EA7}"/>
                  </a:ext>
                </a:extLst>
              </p:cNvPr>
              <p:cNvSpPr txBox="1"/>
              <p:nvPr/>
            </p:nvSpPr>
            <p:spPr>
              <a:xfrm>
                <a:off x="12309221" y="238453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9" name="TextBox 978">
                <a:extLst>
                  <a:ext uri="{FF2B5EF4-FFF2-40B4-BE49-F238E27FC236}">
                    <a16:creationId xmlns:a16="http://schemas.microsoft.com/office/drawing/2014/main" id="{F75C191C-C4AB-D4F6-C424-85E050F7A6D4}"/>
                  </a:ext>
                </a:extLst>
              </p:cNvPr>
              <p:cNvSpPr txBox="1"/>
              <p:nvPr/>
            </p:nvSpPr>
            <p:spPr>
              <a:xfrm>
                <a:off x="12352851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8" name="TextBox 977">
                <a:extLst>
                  <a:ext uri="{FF2B5EF4-FFF2-40B4-BE49-F238E27FC236}">
                    <a16:creationId xmlns:a16="http://schemas.microsoft.com/office/drawing/2014/main" id="{34ACB90C-3920-7841-DC38-A3A02055D9A9}"/>
                  </a:ext>
                </a:extLst>
              </p:cNvPr>
              <p:cNvSpPr txBox="1"/>
              <p:nvPr/>
            </p:nvSpPr>
            <p:spPr>
              <a:xfrm>
                <a:off x="12417601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5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7" name="TextBox 976">
                <a:extLst>
                  <a:ext uri="{FF2B5EF4-FFF2-40B4-BE49-F238E27FC236}">
                    <a16:creationId xmlns:a16="http://schemas.microsoft.com/office/drawing/2014/main" id="{CFFB33DB-E514-D037-0564-CFB29867580D}"/>
                  </a:ext>
                </a:extLst>
              </p:cNvPr>
              <p:cNvSpPr txBox="1"/>
              <p:nvPr/>
            </p:nvSpPr>
            <p:spPr>
              <a:xfrm>
                <a:off x="12483326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5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6" name="TextBox 975">
                <a:extLst>
                  <a:ext uri="{FF2B5EF4-FFF2-40B4-BE49-F238E27FC236}">
                    <a16:creationId xmlns:a16="http://schemas.microsoft.com/office/drawing/2014/main" id="{3360DBC6-DD34-1EBF-9CBF-D48CDA41331E}"/>
                  </a:ext>
                </a:extLst>
              </p:cNvPr>
              <p:cNvSpPr txBox="1"/>
              <p:nvPr/>
            </p:nvSpPr>
            <p:spPr>
              <a:xfrm>
                <a:off x="12550027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5" name="TextBox 974">
                <a:extLst>
                  <a:ext uri="{FF2B5EF4-FFF2-40B4-BE49-F238E27FC236}">
                    <a16:creationId xmlns:a16="http://schemas.microsoft.com/office/drawing/2014/main" id="{3D6402E5-9A61-0ED5-9FB3-9145B75FA5B0}"/>
                  </a:ext>
                </a:extLst>
              </p:cNvPr>
              <p:cNvSpPr txBox="1"/>
              <p:nvPr/>
            </p:nvSpPr>
            <p:spPr>
              <a:xfrm>
                <a:off x="12957999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4" name="TextBox 973">
                <a:extLst>
                  <a:ext uri="{FF2B5EF4-FFF2-40B4-BE49-F238E27FC236}">
                    <a16:creationId xmlns:a16="http://schemas.microsoft.com/office/drawing/2014/main" id="{D49D75C0-A9B0-B318-71F5-7DAA45D2D0C0}"/>
                  </a:ext>
                </a:extLst>
              </p:cNvPr>
              <p:cNvSpPr txBox="1"/>
              <p:nvPr/>
            </p:nvSpPr>
            <p:spPr>
              <a:xfrm>
                <a:off x="13063891" y="238453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3" name="TextBox 972">
                <a:extLst>
                  <a:ext uri="{FF2B5EF4-FFF2-40B4-BE49-F238E27FC236}">
                    <a16:creationId xmlns:a16="http://schemas.microsoft.com/office/drawing/2014/main" id="{32C2E9EC-2A09-0967-0D7B-F7CB20A647DE}"/>
                  </a:ext>
                </a:extLst>
              </p:cNvPr>
              <p:cNvSpPr txBox="1"/>
              <p:nvPr/>
            </p:nvSpPr>
            <p:spPr>
              <a:xfrm>
                <a:off x="13129678" y="2384537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2" name="TextBox 971">
                <a:extLst>
                  <a:ext uri="{FF2B5EF4-FFF2-40B4-BE49-F238E27FC236}">
                    <a16:creationId xmlns:a16="http://schemas.microsoft.com/office/drawing/2014/main" id="{39E70A08-5D1E-F98F-5A36-B623DCDD5919}"/>
                  </a:ext>
                </a:extLst>
              </p:cNvPr>
              <p:cNvSpPr txBox="1"/>
              <p:nvPr/>
            </p:nvSpPr>
            <p:spPr>
              <a:xfrm>
                <a:off x="13201975" y="2384537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6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50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8"/>
                      <a:pt x="38528" y="99148"/>
                    </a:cubicBezTo>
                    <a:cubicBezTo>
                      <a:pt x="27040" y="99148"/>
                      <a:pt x="17748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1" name="TextBox 970">
                <a:extLst>
                  <a:ext uri="{FF2B5EF4-FFF2-40B4-BE49-F238E27FC236}">
                    <a16:creationId xmlns:a16="http://schemas.microsoft.com/office/drawing/2014/main" id="{D2D27585-3468-3742-113F-D28B04B55FB5}"/>
                  </a:ext>
                </a:extLst>
              </p:cNvPr>
              <p:cNvSpPr txBox="1"/>
              <p:nvPr/>
            </p:nvSpPr>
            <p:spPr>
              <a:xfrm>
                <a:off x="13274456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0" name="TextBox 969">
                <a:extLst>
                  <a:ext uri="{FF2B5EF4-FFF2-40B4-BE49-F238E27FC236}">
                    <a16:creationId xmlns:a16="http://schemas.microsoft.com/office/drawing/2014/main" id="{75600126-C135-C4FB-974B-C04423D9A2A5}"/>
                  </a:ext>
                </a:extLst>
              </p:cNvPr>
              <p:cNvSpPr txBox="1"/>
              <p:nvPr/>
            </p:nvSpPr>
            <p:spPr>
              <a:xfrm>
                <a:off x="13342559" y="238453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9" name="TextBox 968">
                <a:extLst>
                  <a:ext uri="{FF2B5EF4-FFF2-40B4-BE49-F238E27FC236}">
                    <a16:creationId xmlns:a16="http://schemas.microsoft.com/office/drawing/2014/main" id="{D9D38D4F-8FFA-77B2-F494-03764B077C78}"/>
                  </a:ext>
                </a:extLst>
              </p:cNvPr>
              <p:cNvSpPr txBox="1"/>
              <p:nvPr/>
            </p:nvSpPr>
            <p:spPr>
              <a:xfrm>
                <a:off x="13386189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8" name="TextBox 967">
                <a:extLst>
                  <a:ext uri="{FF2B5EF4-FFF2-40B4-BE49-F238E27FC236}">
                    <a16:creationId xmlns:a16="http://schemas.microsoft.com/office/drawing/2014/main" id="{4FE4B698-6A81-BE14-2D86-0FBDDD678D36}"/>
                  </a:ext>
                </a:extLst>
              </p:cNvPr>
              <p:cNvSpPr txBox="1"/>
              <p:nvPr/>
            </p:nvSpPr>
            <p:spPr>
              <a:xfrm>
                <a:off x="13823804" y="2384538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2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7" name="TextBox 966">
                <a:extLst>
                  <a:ext uri="{FF2B5EF4-FFF2-40B4-BE49-F238E27FC236}">
                    <a16:creationId xmlns:a16="http://schemas.microsoft.com/office/drawing/2014/main" id="{B472BEF6-1EC2-EE8E-6A53-C15665B7DF45}"/>
                  </a:ext>
                </a:extLst>
              </p:cNvPr>
              <p:cNvSpPr txBox="1"/>
              <p:nvPr/>
            </p:nvSpPr>
            <p:spPr>
              <a:xfrm>
                <a:off x="13893725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6" name="TextBox 965">
                <a:extLst>
                  <a:ext uri="{FF2B5EF4-FFF2-40B4-BE49-F238E27FC236}">
                    <a16:creationId xmlns:a16="http://schemas.microsoft.com/office/drawing/2014/main" id="{F0224D17-0B59-172D-2B25-0AD80D7E0BAC}"/>
                  </a:ext>
                </a:extLst>
              </p:cNvPr>
              <p:cNvSpPr txBox="1"/>
              <p:nvPr/>
            </p:nvSpPr>
            <p:spPr>
              <a:xfrm>
                <a:off x="14001263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5" name="TextBox 964">
                <a:extLst>
                  <a:ext uri="{FF2B5EF4-FFF2-40B4-BE49-F238E27FC236}">
                    <a16:creationId xmlns:a16="http://schemas.microsoft.com/office/drawing/2014/main" id="{D2D8A455-2D41-50B8-B5B7-90F30F1A1ABD}"/>
                  </a:ext>
                </a:extLst>
              </p:cNvPr>
              <p:cNvSpPr txBox="1"/>
              <p:nvPr/>
            </p:nvSpPr>
            <p:spPr>
              <a:xfrm>
                <a:off x="14156625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4" name="TextBox 963">
                <a:extLst>
                  <a:ext uri="{FF2B5EF4-FFF2-40B4-BE49-F238E27FC236}">
                    <a16:creationId xmlns:a16="http://schemas.microsoft.com/office/drawing/2014/main" id="{40AEA362-16DB-1D7E-52B0-0E40F2E35637}"/>
                  </a:ext>
                </a:extLst>
              </p:cNvPr>
              <p:cNvSpPr txBox="1"/>
              <p:nvPr/>
            </p:nvSpPr>
            <p:spPr>
              <a:xfrm>
                <a:off x="8134967" y="2385757"/>
                <a:ext cx="62317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1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4" y="59471"/>
                    </a:lnTo>
                    <a:lnTo>
                      <a:pt x="62917" y="0"/>
                    </a:lnTo>
                    <a:lnTo>
                      <a:pt x="90311" y="0"/>
                    </a:lnTo>
                    <a:lnTo>
                      <a:pt x="51871" y="110459"/>
                    </a:lnTo>
                    <a:lnTo>
                      <a:pt x="49751" y="115496"/>
                    </a:lnTo>
                    <a:cubicBezTo>
                      <a:pt x="44036" y="127985"/>
                      <a:pt x="34610" y="134229"/>
                      <a:pt x="21473" y="134229"/>
                    </a:cubicBezTo>
                    <a:cubicBezTo>
                      <a:pt x="17762" y="134229"/>
                      <a:pt x="13991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7"/>
                    </a:lnTo>
                    <a:cubicBezTo>
                      <a:pt x="18881" y="113287"/>
                      <a:pt x="22490" y="112550"/>
                      <a:pt x="24875" y="111077"/>
                    </a:cubicBezTo>
                    <a:cubicBezTo>
                      <a:pt x="27261" y="109605"/>
                      <a:pt x="29132" y="107160"/>
                      <a:pt x="30487" y="103743"/>
                    </a:cubicBezTo>
                    <a:lnTo>
                      <a:pt x="33491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3" name="TextBox 962">
                <a:extLst>
                  <a:ext uri="{FF2B5EF4-FFF2-40B4-BE49-F238E27FC236}">
                    <a16:creationId xmlns:a16="http://schemas.microsoft.com/office/drawing/2014/main" id="{9C2C2FD4-6ECD-891D-CA2A-028CC88B9EDA}"/>
                  </a:ext>
                </a:extLst>
              </p:cNvPr>
              <p:cNvSpPr txBox="1"/>
              <p:nvPr/>
            </p:nvSpPr>
            <p:spPr>
              <a:xfrm>
                <a:off x="8740677" y="2385757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2" name="TextBox 961">
                <a:extLst>
                  <a:ext uri="{FF2B5EF4-FFF2-40B4-BE49-F238E27FC236}">
                    <a16:creationId xmlns:a16="http://schemas.microsoft.com/office/drawing/2014/main" id="{E1276BBD-4331-8539-C4C8-12859FAC3913}"/>
                  </a:ext>
                </a:extLst>
              </p:cNvPr>
              <p:cNvSpPr txBox="1"/>
              <p:nvPr/>
            </p:nvSpPr>
            <p:spPr>
              <a:xfrm>
                <a:off x="9793733" y="2385757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1" name="TextBox 960">
                <a:extLst>
                  <a:ext uri="{FF2B5EF4-FFF2-40B4-BE49-F238E27FC236}">
                    <a16:creationId xmlns:a16="http://schemas.microsoft.com/office/drawing/2014/main" id="{8A3ACD0E-3C71-C5FE-9000-32EFDD9E04AA}"/>
                  </a:ext>
                </a:extLst>
              </p:cNvPr>
              <p:cNvSpPr txBox="1"/>
              <p:nvPr/>
            </p:nvSpPr>
            <p:spPr>
              <a:xfrm>
                <a:off x="10478727" y="2385757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0" name="TextBox 959">
                <a:extLst>
                  <a:ext uri="{FF2B5EF4-FFF2-40B4-BE49-F238E27FC236}">
                    <a16:creationId xmlns:a16="http://schemas.microsoft.com/office/drawing/2014/main" id="{B45546AE-2764-4711-3056-C9392B407C8B}"/>
                  </a:ext>
                </a:extLst>
              </p:cNvPr>
              <p:cNvSpPr txBox="1"/>
              <p:nvPr/>
            </p:nvSpPr>
            <p:spPr>
              <a:xfrm>
                <a:off x="11395101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9" name="TextBox 958">
                <a:extLst>
                  <a:ext uri="{FF2B5EF4-FFF2-40B4-BE49-F238E27FC236}">
                    <a16:creationId xmlns:a16="http://schemas.microsoft.com/office/drawing/2014/main" id="{F6F01671-9AE5-C200-3807-CB2148491ED7}"/>
                  </a:ext>
                </a:extLst>
              </p:cNvPr>
              <p:cNvSpPr txBox="1"/>
              <p:nvPr/>
            </p:nvSpPr>
            <p:spPr>
              <a:xfrm>
                <a:off x="12172113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8" name="TextBox 957">
                <a:extLst>
                  <a:ext uri="{FF2B5EF4-FFF2-40B4-BE49-F238E27FC236}">
                    <a16:creationId xmlns:a16="http://schemas.microsoft.com/office/drawing/2014/main" id="{91DEC33A-F81C-97BF-4F68-C1873A711221}"/>
                  </a:ext>
                </a:extLst>
              </p:cNvPr>
              <p:cNvSpPr txBox="1"/>
              <p:nvPr/>
            </p:nvSpPr>
            <p:spPr>
              <a:xfrm>
                <a:off x="14048185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7" name="TextBox 956">
                <a:extLst>
                  <a:ext uri="{FF2B5EF4-FFF2-40B4-BE49-F238E27FC236}">
                    <a16:creationId xmlns:a16="http://schemas.microsoft.com/office/drawing/2014/main" id="{19B2DA55-A8BF-8342-09B6-E2EC136C48B4}"/>
                  </a:ext>
                </a:extLst>
              </p:cNvPr>
              <p:cNvSpPr txBox="1"/>
              <p:nvPr/>
            </p:nvSpPr>
            <p:spPr>
              <a:xfrm>
                <a:off x="14127055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6" name="TextBox 955">
                <a:extLst>
                  <a:ext uri="{FF2B5EF4-FFF2-40B4-BE49-F238E27FC236}">
                    <a16:creationId xmlns:a16="http://schemas.microsoft.com/office/drawing/2014/main" id="{526C9442-1F93-96A6-910F-10BC0AAEED3F}"/>
                  </a:ext>
                </a:extLst>
              </p:cNvPr>
              <p:cNvSpPr txBox="1"/>
              <p:nvPr/>
            </p:nvSpPr>
            <p:spPr>
              <a:xfrm>
                <a:off x="10677903" y="2534252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5" name="TextBox 954">
                <a:extLst>
                  <a:ext uri="{FF2B5EF4-FFF2-40B4-BE49-F238E27FC236}">
                    <a16:creationId xmlns:a16="http://schemas.microsoft.com/office/drawing/2014/main" id="{7199C033-E1DF-8D07-7B79-6E0FFD3E68F7}"/>
                  </a:ext>
                </a:extLst>
              </p:cNvPr>
              <p:cNvSpPr txBox="1"/>
              <p:nvPr/>
            </p:nvSpPr>
            <p:spPr>
              <a:xfrm>
                <a:off x="14048843" y="2534252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4" name="TextBox 953">
                <a:extLst>
                  <a:ext uri="{FF2B5EF4-FFF2-40B4-BE49-F238E27FC236}">
                    <a16:creationId xmlns:a16="http://schemas.microsoft.com/office/drawing/2014/main" id="{6250F17E-D89F-7845-5999-CB79646B8317}"/>
                  </a:ext>
                </a:extLst>
              </p:cNvPr>
              <p:cNvSpPr txBox="1"/>
              <p:nvPr/>
            </p:nvSpPr>
            <p:spPr>
              <a:xfrm>
                <a:off x="7958436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3" name="TextBox 952">
                <a:extLst>
                  <a:ext uri="{FF2B5EF4-FFF2-40B4-BE49-F238E27FC236}">
                    <a16:creationId xmlns:a16="http://schemas.microsoft.com/office/drawing/2014/main" id="{C63BABF5-375D-7D02-F614-63BCED420DC1}"/>
                  </a:ext>
                </a:extLst>
              </p:cNvPr>
              <p:cNvSpPr txBox="1"/>
              <p:nvPr/>
            </p:nvSpPr>
            <p:spPr>
              <a:xfrm>
                <a:off x="8193705" y="2535533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3" y="42416"/>
                      <a:pt x="40825" y="38351"/>
                      <a:pt x="51076" y="38351"/>
                    </a:cubicBezTo>
                    <a:cubicBezTo>
                      <a:pt x="71813" y="38351"/>
                      <a:pt x="82328" y="50398"/>
                      <a:pt x="82623" y="74493"/>
                    </a:cubicBezTo>
                    <a:lnTo>
                      <a:pt x="82623" y="135731"/>
                    </a:lnTo>
                    <a:lnTo>
                      <a:pt x="57085" y="135731"/>
                    </a:lnTo>
                    <a:lnTo>
                      <a:pt x="57085" y="75200"/>
                    </a:lnTo>
                    <a:cubicBezTo>
                      <a:pt x="57085" y="69721"/>
                      <a:pt x="55907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2" name="TextBox 951">
                <a:extLst>
                  <a:ext uri="{FF2B5EF4-FFF2-40B4-BE49-F238E27FC236}">
                    <a16:creationId xmlns:a16="http://schemas.microsoft.com/office/drawing/2014/main" id="{7BE29830-F23D-4B46-63A9-6BF221200C35}"/>
                  </a:ext>
                </a:extLst>
              </p:cNvPr>
              <p:cNvSpPr txBox="1"/>
              <p:nvPr/>
            </p:nvSpPr>
            <p:spPr>
              <a:xfrm>
                <a:off x="8339642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1" name="TextBox 950">
                <a:extLst>
                  <a:ext uri="{FF2B5EF4-FFF2-40B4-BE49-F238E27FC236}">
                    <a16:creationId xmlns:a16="http://schemas.microsoft.com/office/drawing/2014/main" id="{C0F30BB6-FCFF-6A83-1979-88CB65F9981F}"/>
                  </a:ext>
                </a:extLst>
              </p:cNvPr>
              <p:cNvSpPr txBox="1"/>
              <p:nvPr/>
            </p:nvSpPr>
            <p:spPr>
              <a:xfrm>
                <a:off x="8751505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0" name="TextBox 949">
                <a:extLst>
                  <a:ext uri="{FF2B5EF4-FFF2-40B4-BE49-F238E27FC236}">
                    <a16:creationId xmlns:a16="http://schemas.microsoft.com/office/drawing/2014/main" id="{8433A3B1-810F-7355-20AF-3A378893C5AF}"/>
                  </a:ext>
                </a:extLst>
              </p:cNvPr>
              <p:cNvSpPr txBox="1"/>
              <p:nvPr/>
            </p:nvSpPr>
            <p:spPr>
              <a:xfrm>
                <a:off x="9584754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9" name="TextBox 948">
                <a:extLst>
                  <a:ext uri="{FF2B5EF4-FFF2-40B4-BE49-F238E27FC236}">
                    <a16:creationId xmlns:a16="http://schemas.microsoft.com/office/drawing/2014/main" id="{10EAF2F5-E7C9-3890-1263-B5CF4C9B4A94}"/>
                  </a:ext>
                </a:extLst>
              </p:cNvPr>
              <p:cNvSpPr txBox="1"/>
              <p:nvPr/>
            </p:nvSpPr>
            <p:spPr>
              <a:xfrm>
                <a:off x="10824754" y="253553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8" name="TextBox 947">
                <a:extLst>
                  <a:ext uri="{FF2B5EF4-FFF2-40B4-BE49-F238E27FC236}">
                    <a16:creationId xmlns:a16="http://schemas.microsoft.com/office/drawing/2014/main" id="{AD67DE9B-24BE-17F6-8CB7-8A243205ED27}"/>
                  </a:ext>
                </a:extLst>
              </p:cNvPr>
              <p:cNvSpPr txBox="1"/>
              <p:nvPr/>
            </p:nvSpPr>
            <p:spPr>
              <a:xfrm>
                <a:off x="12096156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7" name="TextBox 946">
                <a:extLst>
                  <a:ext uri="{FF2B5EF4-FFF2-40B4-BE49-F238E27FC236}">
                    <a16:creationId xmlns:a16="http://schemas.microsoft.com/office/drawing/2014/main" id="{DDDC35B4-FEC6-9846-F0D2-42815AA81BFD}"/>
                  </a:ext>
                </a:extLst>
              </p:cNvPr>
              <p:cNvSpPr txBox="1"/>
              <p:nvPr/>
            </p:nvSpPr>
            <p:spPr>
              <a:xfrm>
                <a:off x="12427526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5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6" name="TextBox 945">
                <a:extLst>
                  <a:ext uri="{FF2B5EF4-FFF2-40B4-BE49-F238E27FC236}">
                    <a16:creationId xmlns:a16="http://schemas.microsoft.com/office/drawing/2014/main" id="{8377FA2E-D76F-CC49-7CF1-B7C381B02FB6}"/>
                  </a:ext>
                </a:extLst>
              </p:cNvPr>
              <p:cNvSpPr txBox="1"/>
              <p:nvPr/>
            </p:nvSpPr>
            <p:spPr>
              <a:xfrm>
                <a:off x="12562806" y="253553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87DF48C1-3394-7334-7DF2-26D21C82B62B}"/>
                  </a:ext>
                </a:extLst>
              </p:cNvPr>
              <p:cNvSpPr txBox="1"/>
              <p:nvPr/>
            </p:nvSpPr>
            <p:spPr>
              <a:xfrm>
                <a:off x="13218597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id="{89244588-B065-0C03-312F-F0376777098C}"/>
                  </a:ext>
                </a:extLst>
              </p:cNvPr>
              <p:cNvSpPr txBox="1"/>
              <p:nvPr/>
            </p:nvSpPr>
            <p:spPr>
              <a:xfrm>
                <a:off x="13313525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2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3" name="TextBox 942">
                <a:extLst>
                  <a:ext uri="{FF2B5EF4-FFF2-40B4-BE49-F238E27FC236}">
                    <a16:creationId xmlns:a16="http://schemas.microsoft.com/office/drawing/2014/main" id="{F1567601-6223-B2CC-192A-8C11F8C7BB02}"/>
                  </a:ext>
                </a:extLst>
              </p:cNvPr>
              <p:cNvSpPr txBox="1"/>
              <p:nvPr/>
            </p:nvSpPr>
            <p:spPr>
              <a:xfrm>
                <a:off x="14195695" y="253553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id="{63A943D2-8591-7DCC-0266-489BA30C67F5}"/>
                  </a:ext>
                </a:extLst>
              </p:cNvPr>
              <p:cNvSpPr txBox="1"/>
              <p:nvPr/>
            </p:nvSpPr>
            <p:spPr>
              <a:xfrm>
                <a:off x="837146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0" y="1237"/>
                      <a:pt x="24743" y="3712"/>
                    </a:cubicBezTo>
                    <a:cubicBezTo>
                      <a:pt x="27335" y="6186"/>
                      <a:pt x="28631" y="9338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8"/>
                      <a:pt x="1281" y="6186"/>
                      <a:pt x="3844" y="3712"/>
                    </a:cubicBezTo>
                    <a:cubicBezTo>
                      <a:pt x="6406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1" name="TextBox 940">
                <a:extLst>
                  <a:ext uri="{FF2B5EF4-FFF2-40B4-BE49-F238E27FC236}">
                    <a16:creationId xmlns:a16="http://schemas.microsoft.com/office/drawing/2014/main" id="{A0AAAAB2-35A1-D8EE-F5BC-F30BBD898464}"/>
                  </a:ext>
                </a:extLst>
              </p:cNvPr>
              <p:cNvSpPr txBox="1"/>
              <p:nvPr/>
            </p:nvSpPr>
            <p:spPr>
              <a:xfrm>
                <a:off x="8648967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2"/>
                    </a:cubicBezTo>
                    <a:cubicBezTo>
                      <a:pt x="27335" y="6186"/>
                      <a:pt x="28631" y="9338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8"/>
                      <a:pt x="1281" y="6186"/>
                      <a:pt x="3844" y="3712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0" name="TextBox 939">
                <a:extLst>
                  <a:ext uri="{FF2B5EF4-FFF2-40B4-BE49-F238E27FC236}">
                    <a16:creationId xmlns:a16="http://schemas.microsoft.com/office/drawing/2014/main" id="{9CD59336-1061-A08F-0581-C0BDC24E9B47}"/>
                  </a:ext>
                </a:extLst>
              </p:cNvPr>
              <p:cNvSpPr txBox="1"/>
              <p:nvPr/>
            </p:nvSpPr>
            <p:spPr>
              <a:xfrm>
                <a:off x="8826425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0" y="6186"/>
                      <a:pt x="3842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9" name="TextBox 938">
                <a:extLst>
                  <a:ext uri="{FF2B5EF4-FFF2-40B4-BE49-F238E27FC236}">
                    <a16:creationId xmlns:a16="http://schemas.microsoft.com/office/drawing/2014/main" id="{0798503C-25F8-F953-572B-8030EC159F22}"/>
                  </a:ext>
                </a:extLst>
              </p:cNvPr>
              <p:cNvSpPr txBox="1"/>
              <p:nvPr/>
            </p:nvSpPr>
            <p:spPr>
              <a:xfrm>
                <a:off x="9780892" y="2537056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8" name="TextBox 937">
                <a:extLst>
                  <a:ext uri="{FF2B5EF4-FFF2-40B4-BE49-F238E27FC236}">
                    <a16:creationId xmlns:a16="http://schemas.microsoft.com/office/drawing/2014/main" id="{D715FEC9-CF82-A78C-FBF2-1A41E4DD0F63}"/>
                  </a:ext>
                </a:extLst>
              </p:cNvPr>
              <p:cNvSpPr txBox="1"/>
              <p:nvPr/>
            </p:nvSpPr>
            <p:spPr>
              <a:xfrm>
                <a:off x="1064991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id="{344BA1AF-CB3F-ECDD-7741-6DB35B660093}"/>
                  </a:ext>
                </a:extLst>
              </p:cNvPr>
              <p:cNvSpPr txBox="1"/>
              <p:nvPr/>
            </p:nvSpPr>
            <p:spPr>
              <a:xfrm>
                <a:off x="1072878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6" name="TextBox 935">
                <a:extLst>
                  <a:ext uri="{FF2B5EF4-FFF2-40B4-BE49-F238E27FC236}">
                    <a16:creationId xmlns:a16="http://schemas.microsoft.com/office/drawing/2014/main" id="{DFE2A25D-D473-FA7E-81B8-75157021C8BD}"/>
                  </a:ext>
                </a:extLst>
              </p:cNvPr>
              <p:cNvSpPr txBox="1"/>
              <p:nvPr/>
            </p:nvSpPr>
            <p:spPr>
              <a:xfrm>
                <a:off x="12171076" y="2537056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5" name="TextBox 934">
                <a:extLst>
                  <a:ext uri="{FF2B5EF4-FFF2-40B4-BE49-F238E27FC236}">
                    <a16:creationId xmlns:a16="http://schemas.microsoft.com/office/drawing/2014/main" id="{8B133F76-E319-FC79-DD14-F7C36E2A2583}"/>
                  </a:ext>
                </a:extLst>
              </p:cNvPr>
              <p:cNvSpPr txBox="1"/>
              <p:nvPr/>
            </p:nvSpPr>
            <p:spPr>
              <a:xfrm>
                <a:off x="1402085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4" name="TextBox 933">
                <a:extLst>
                  <a:ext uri="{FF2B5EF4-FFF2-40B4-BE49-F238E27FC236}">
                    <a16:creationId xmlns:a16="http://schemas.microsoft.com/office/drawing/2014/main" id="{16CDCC28-858A-48FE-16E2-855FA4EBC0AF}"/>
                  </a:ext>
                </a:extLst>
              </p:cNvPr>
              <p:cNvSpPr txBox="1"/>
              <p:nvPr/>
            </p:nvSpPr>
            <p:spPr>
              <a:xfrm>
                <a:off x="1409972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3" name="TextBox 932">
                <a:extLst>
                  <a:ext uri="{FF2B5EF4-FFF2-40B4-BE49-F238E27FC236}">
                    <a16:creationId xmlns:a16="http://schemas.microsoft.com/office/drawing/2014/main" id="{98871C06-338D-CE2A-0C86-48962B60074F}"/>
                  </a:ext>
                </a:extLst>
              </p:cNvPr>
              <p:cNvSpPr txBox="1"/>
              <p:nvPr/>
            </p:nvSpPr>
            <p:spPr>
              <a:xfrm>
                <a:off x="9135869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2" name="TextBox 931">
                <a:extLst>
                  <a:ext uri="{FF2B5EF4-FFF2-40B4-BE49-F238E27FC236}">
                    <a16:creationId xmlns:a16="http://schemas.microsoft.com/office/drawing/2014/main" id="{35B23738-7FE8-C426-24E0-C6F2A3E1CC5F}"/>
                  </a:ext>
                </a:extLst>
              </p:cNvPr>
              <p:cNvSpPr txBox="1"/>
              <p:nvPr/>
            </p:nvSpPr>
            <p:spPr>
              <a:xfrm>
                <a:off x="10604446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1" name="TextBox 930">
                <a:extLst>
                  <a:ext uri="{FF2B5EF4-FFF2-40B4-BE49-F238E27FC236}">
                    <a16:creationId xmlns:a16="http://schemas.microsoft.com/office/drawing/2014/main" id="{8F1F162E-B459-B5DA-3DD9-B33EE4743D5C}"/>
                  </a:ext>
                </a:extLst>
              </p:cNvPr>
              <p:cNvSpPr txBox="1"/>
              <p:nvPr/>
            </p:nvSpPr>
            <p:spPr>
              <a:xfrm>
                <a:off x="12263628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0" name="TextBox 929">
                <a:extLst>
                  <a:ext uri="{FF2B5EF4-FFF2-40B4-BE49-F238E27FC236}">
                    <a16:creationId xmlns:a16="http://schemas.microsoft.com/office/drawing/2014/main" id="{201AD7E6-D4CB-9331-2C43-FD597837F44F}"/>
                  </a:ext>
                </a:extLst>
              </p:cNvPr>
              <p:cNvSpPr txBox="1"/>
              <p:nvPr/>
            </p:nvSpPr>
            <p:spPr>
              <a:xfrm>
                <a:off x="13020920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9" name="TextBox 928">
                <a:extLst>
                  <a:ext uri="{FF2B5EF4-FFF2-40B4-BE49-F238E27FC236}">
                    <a16:creationId xmlns:a16="http://schemas.microsoft.com/office/drawing/2014/main" id="{2C88F9E5-E3C0-24F9-2B2D-C3C9691857D9}"/>
                  </a:ext>
                </a:extLst>
              </p:cNvPr>
              <p:cNvSpPr txBox="1"/>
              <p:nvPr/>
            </p:nvSpPr>
            <p:spPr>
              <a:xfrm>
                <a:off x="13172087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8" name="TextBox 927">
                <a:extLst>
                  <a:ext uri="{FF2B5EF4-FFF2-40B4-BE49-F238E27FC236}">
                    <a16:creationId xmlns:a16="http://schemas.microsoft.com/office/drawing/2014/main" id="{B764684D-1B3B-2CB3-908A-82F0E3E1D6B2}"/>
                  </a:ext>
                </a:extLst>
              </p:cNvPr>
              <p:cNvSpPr txBox="1"/>
              <p:nvPr/>
            </p:nvSpPr>
            <p:spPr>
              <a:xfrm>
                <a:off x="13817646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7" name="TextBox 926">
                <a:extLst>
                  <a:ext uri="{FF2B5EF4-FFF2-40B4-BE49-F238E27FC236}">
                    <a16:creationId xmlns:a16="http://schemas.microsoft.com/office/drawing/2014/main" id="{BBBB2F97-E634-4B77-4434-73B18DB49905}"/>
                  </a:ext>
                </a:extLst>
              </p:cNvPr>
              <p:cNvSpPr txBox="1"/>
              <p:nvPr/>
            </p:nvSpPr>
            <p:spPr>
              <a:xfrm>
                <a:off x="7786635" y="2561995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6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6" name="TextBox 925">
                <a:extLst>
                  <a:ext uri="{FF2B5EF4-FFF2-40B4-BE49-F238E27FC236}">
                    <a16:creationId xmlns:a16="http://schemas.microsoft.com/office/drawing/2014/main" id="{FB2194D9-CE82-0377-EA8E-38A13C34A58B}"/>
                  </a:ext>
                </a:extLst>
              </p:cNvPr>
              <p:cNvSpPr txBox="1"/>
              <p:nvPr/>
            </p:nvSpPr>
            <p:spPr>
              <a:xfrm>
                <a:off x="7889418" y="2561995"/>
                <a:ext cx="5987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3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5" name="TextBox 924">
                <a:extLst>
                  <a:ext uri="{FF2B5EF4-FFF2-40B4-BE49-F238E27FC236}">
                    <a16:creationId xmlns:a16="http://schemas.microsoft.com/office/drawing/2014/main" id="{A7788200-3E01-AB26-569B-95601A8E6CBE}"/>
                  </a:ext>
                </a:extLst>
              </p:cNvPr>
              <p:cNvSpPr txBox="1"/>
              <p:nvPr/>
            </p:nvSpPr>
            <p:spPr>
              <a:xfrm>
                <a:off x="7987762" y="2561995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8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9" y="23123"/>
                      <a:pt x="81209" y="33845"/>
                    </a:cubicBezTo>
                    <a:lnTo>
                      <a:pt x="81209" y="75289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8"/>
                      <a:pt x="32519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5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1" y="22887"/>
                    </a:cubicBezTo>
                    <a:cubicBezTo>
                      <a:pt x="49912" y="20236"/>
                      <a:pt x="46333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4" name="TextBox 923">
                <a:extLst>
                  <a:ext uri="{FF2B5EF4-FFF2-40B4-BE49-F238E27FC236}">
                    <a16:creationId xmlns:a16="http://schemas.microsoft.com/office/drawing/2014/main" id="{2AF88BD7-57D0-92B3-4002-708FF3B26F26}"/>
                  </a:ext>
                </a:extLst>
              </p:cNvPr>
              <p:cNvSpPr txBox="1"/>
              <p:nvPr/>
            </p:nvSpPr>
            <p:spPr>
              <a:xfrm>
                <a:off x="8055743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1"/>
                      <a:pt x="55819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3" name="TextBox 922">
                <a:extLst>
                  <a:ext uri="{FF2B5EF4-FFF2-40B4-BE49-F238E27FC236}">
                    <a16:creationId xmlns:a16="http://schemas.microsoft.com/office/drawing/2014/main" id="{F33C8B2E-60C3-BD6D-0DF6-CAFD569F7009}"/>
                  </a:ext>
                </a:extLst>
              </p:cNvPr>
              <p:cNvSpPr txBox="1"/>
              <p:nvPr/>
            </p:nvSpPr>
            <p:spPr>
              <a:xfrm>
                <a:off x="8125662" y="2561995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7" y="0"/>
                    </a:moveTo>
                    <a:cubicBezTo>
                      <a:pt x="55966" y="0"/>
                      <a:pt x="65553" y="3402"/>
                      <a:pt x="72770" y="10206"/>
                    </a:cubicBezTo>
                    <a:cubicBezTo>
                      <a:pt x="79987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90"/>
                      <a:pt x="43565" y="20590"/>
                    </a:cubicBezTo>
                    <a:cubicBezTo>
                      <a:pt x="37615" y="20590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2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6" y="76747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9" y="99148"/>
                      <a:pt x="44184" y="99148"/>
                    </a:cubicBezTo>
                    <a:cubicBezTo>
                      <a:pt x="30516" y="99148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2" name="TextBox 921">
                <a:extLst>
                  <a:ext uri="{FF2B5EF4-FFF2-40B4-BE49-F238E27FC236}">
                    <a16:creationId xmlns:a16="http://schemas.microsoft.com/office/drawing/2014/main" id="{820CD64E-0C20-6EEF-AFE5-11A1BDF05A15}"/>
                  </a:ext>
                </a:extLst>
              </p:cNvPr>
              <p:cNvSpPr txBox="1"/>
              <p:nvPr/>
            </p:nvSpPr>
            <p:spPr>
              <a:xfrm>
                <a:off x="8263685" y="2561995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5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1" name="TextBox 920">
                <a:extLst>
                  <a:ext uri="{FF2B5EF4-FFF2-40B4-BE49-F238E27FC236}">
                    <a16:creationId xmlns:a16="http://schemas.microsoft.com/office/drawing/2014/main" id="{2BFF1018-7767-EF61-E275-8276B62797EE}"/>
                  </a:ext>
                </a:extLst>
              </p:cNvPr>
              <p:cNvSpPr txBox="1"/>
              <p:nvPr/>
            </p:nvSpPr>
            <p:spPr>
              <a:xfrm>
                <a:off x="8401708" y="2561995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7" y="0"/>
                    </a:moveTo>
                    <a:cubicBezTo>
                      <a:pt x="55966" y="0"/>
                      <a:pt x="65553" y="3402"/>
                      <a:pt x="72770" y="10206"/>
                    </a:cubicBezTo>
                    <a:cubicBezTo>
                      <a:pt x="79987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90"/>
                      <a:pt x="43565" y="20590"/>
                    </a:cubicBezTo>
                    <a:cubicBezTo>
                      <a:pt x="37615" y="20590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2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5" y="76747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8" y="99148"/>
                      <a:pt x="44183" y="99148"/>
                    </a:cubicBezTo>
                    <a:cubicBezTo>
                      <a:pt x="30516" y="99148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0" name="TextBox 919">
                <a:extLst>
                  <a:ext uri="{FF2B5EF4-FFF2-40B4-BE49-F238E27FC236}">
                    <a16:creationId xmlns:a16="http://schemas.microsoft.com/office/drawing/2014/main" id="{A4CFFEED-F639-25D9-A4FC-9F30B2538EDC}"/>
                  </a:ext>
                </a:extLst>
              </p:cNvPr>
              <p:cNvSpPr txBox="1"/>
              <p:nvPr/>
            </p:nvSpPr>
            <p:spPr>
              <a:xfrm>
                <a:off x="8681586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5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9" name="TextBox 918">
                <a:extLst>
                  <a:ext uri="{FF2B5EF4-FFF2-40B4-BE49-F238E27FC236}">
                    <a16:creationId xmlns:a16="http://schemas.microsoft.com/office/drawing/2014/main" id="{3827A1D2-8B33-1FDD-14BC-0EFA0EAF3C59}"/>
                  </a:ext>
                </a:extLst>
              </p:cNvPr>
              <p:cNvSpPr txBox="1"/>
              <p:nvPr/>
            </p:nvSpPr>
            <p:spPr>
              <a:xfrm>
                <a:off x="8856849" y="2561995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8" name="TextBox 917">
                <a:extLst>
                  <a:ext uri="{FF2B5EF4-FFF2-40B4-BE49-F238E27FC236}">
                    <a16:creationId xmlns:a16="http://schemas.microsoft.com/office/drawing/2014/main" id="{8915C3EE-486F-E65D-4EFA-D72140DECCF8}"/>
                  </a:ext>
                </a:extLst>
              </p:cNvPr>
              <p:cNvSpPr txBox="1"/>
              <p:nvPr/>
            </p:nvSpPr>
            <p:spPr>
              <a:xfrm>
                <a:off x="8931341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7" name="TextBox 916">
                <a:extLst>
                  <a:ext uri="{FF2B5EF4-FFF2-40B4-BE49-F238E27FC236}">
                    <a16:creationId xmlns:a16="http://schemas.microsoft.com/office/drawing/2014/main" id="{679870C1-A874-7311-90E8-8C6B8BF70159}"/>
                  </a:ext>
                </a:extLst>
              </p:cNvPr>
              <p:cNvSpPr txBox="1"/>
              <p:nvPr/>
            </p:nvSpPr>
            <p:spPr>
              <a:xfrm>
                <a:off x="9001382" y="2561995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2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6" name="TextBox 915">
                <a:extLst>
                  <a:ext uri="{FF2B5EF4-FFF2-40B4-BE49-F238E27FC236}">
                    <a16:creationId xmlns:a16="http://schemas.microsoft.com/office/drawing/2014/main" id="{1B884369-41BC-538A-73DF-80C3075EF8E8}"/>
                  </a:ext>
                </a:extLst>
              </p:cNvPr>
              <p:cNvSpPr txBox="1"/>
              <p:nvPr/>
            </p:nvSpPr>
            <p:spPr>
              <a:xfrm>
                <a:off x="9069364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5" name="TextBox 914">
                <a:extLst>
                  <a:ext uri="{FF2B5EF4-FFF2-40B4-BE49-F238E27FC236}">
                    <a16:creationId xmlns:a16="http://schemas.microsoft.com/office/drawing/2014/main" id="{C04C6658-14BB-F34E-4A1C-AF22AC80A99F}"/>
                  </a:ext>
                </a:extLst>
              </p:cNvPr>
              <p:cNvSpPr txBox="1"/>
              <p:nvPr/>
            </p:nvSpPr>
            <p:spPr>
              <a:xfrm>
                <a:off x="9508981" y="2561995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4" name="TextBox 913">
                <a:extLst>
                  <a:ext uri="{FF2B5EF4-FFF2-40B4-BE49-F238E27FC236}">
                    <a16:creationId xmlns:a16="http://schemas.microsoft.com/office/drawing/2014/main" id="{97E0E98C-8053-DB6D-FEC2-EFFB8C9D6172}"/>
                  </a:ext>
                </a:extLst>
              </p:cNvPr>
              <p:cNvSpPr txBox="1"/>
              <p:nvPr/>
            </p:nvSpPr>
            <p:spPr>
              <a:xfrm>
                <a:off x="9613957" y="2561995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2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3" name="TextBox 912">
                <a:extLst>
                  <a:ext uri="{FF2B5EF4-FFF2-40B4-BE49-F238E27FC236}">
                    <a16:creationId xmlns:a16="http://schemas.microsoft.com/office/drawing/2014/main" id="{2E30428E-24C4-F930-435C-54A79B9D8250}"/>
                  </a:ext>
                </a:extLst>
              </p:cNvPr>
              <p:cNvSpPr txBox="1"/>
              <p:nvPr/>
            </p:nvSpPr>
            <p:spPr>
              <a:xfrm>
                <a:off x="9813511" y="2561995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2" name="TextBox 911">
                <a:extLst>
                  <a:ext uri="{FF2B5EF4-FFF2-40B4-BE49-F238E27FC236}">
                    <a16:creationId xmlns:a16="http://schemas.microsoft.com/office/drawing/2014/main" id="{C67674F1-A4D2-43C5-A5DC-BDDB59C139B9}"/>
                  </a:ext>
                </a:extLst>
              </p:cNvPr>
              <p:cNvSpPr txBox="1"/>
              <p:nvPr/>
            </p:nvSpPr>
            <p:spPr>
              <a:xfrm>
                <a:off x="9883614" y="2561995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6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50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8"/>
                      <a:pt x="38528" y="99148"/>
                    </a:cubicBezTo>
                    <a:cubicBezTo>
                      <a:pt x="27040" y="99148"/>
                      <a:pt x="17748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1" name="TextBox 910">
                <a:extLst>
                  <a:ext uri="{FF2B5EF4-FFF2-40B4-BE49-F238E27FC236}">
                    <a16:creationId xmlns:a16="http://schemas.microsoft.com/office/drawing/2014/main" id="{B74428E8-DF20-6934-555A-0D3C95E7AE8E}"/>
                  </a:ext>
                </a:extLst>
              </p:cNvPr>
              <p:cNvSpPr txBox="1"/>
              <p:nvPr/>
            </p:nvSpPr>
            <p:spPr>
              <a:xfrm>
                <a:off x="10373993" y="2561995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1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6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6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0" name="TextBox 909">
                <a:extLst>
                  <a:ext uri="{FF2B5EF4-FFF2-40B4-BE49-F238E27FC236}">
                    <a16:creationId xmlns:a16="http://schemas.microsoft.com/office/drawing/2014/main" id="{57046AA0-9B98-22F1-56E2-BC278A1508E2}"/>
                  </a:ext>
                </a:extLst>
              </p:cNvPr>
              <p:cNvSpPr txBox="1"/>
              <p:nvPr/>
            </p:nvSpPr>
            <p:spPr>
              <a:xfrm>
                <a:off x="10541525" y="2561995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9" name="TextBox 908">
                <a:extLst>
                  <a:ext uri="{FF2B5EF4-FFF2-40B4-BE49-F238E27FC236}">
                    <a16:creationId xmlns:a16="http://schemas.microsoft.com/office/drawing/2014/main" id="{BFF36A85-E6A5-EF68-8681-7711053FFC45}"/>
                  </a:ext>
                </a:extLst>
              </p:cNvPr>
              <p:cNvSpPr txBox="1"/>
              <p:nvPr/>
            </p:nvSpPr>
            <p:spPr>
              <a:xfrm>
                <a:off x="10759395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8" name="TextBox 907">
                <a:extLst>
                  <a:ext uri="{FF2B5EF4-FFF2-40B4-BE49-F238E27FC236}">
                    <a16:creationId xmlns:a16="http://schemas.microsoft.com/office/drawing/2014/main" id="{E3A1141A-0623-9A95-38B5-07BA26582F99}"/>
                  </a:ext>
                </a:extLst>
              </p:cNvPr>
              <p:cNvSpPr txBox="1"/>
              <p:nvPr/>
            </p:nvSpPr>
            <p:spPr>
              <a:xfrm>
                <a:off x="12200707" y="2561995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7" name="TextBox 906">
                <a:extLst>
                  <a:ext uri="{FF2B5EF4-FFF2-40B4-BE49-F238E27FC236}">
                    <a16:creationId xmlns:a16="http://schemas.microsoft.com/office/drawing/2014/main" id="{F3F99B6A-61D4-5076-1DF3-F410C74374DB}"/>
                  </a:ext>
                </a:extLst>
              </p:cNvPr>
              <p:cNvSpPr txBox="1"/>
              <p:nvPr/>
            </p:nvSpPr>
            <p:spPr>
              <a:xfrm>
                <a:off x="12381519" y="2561995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6" name="TextBox 905">
                <a:extLst>
                  <a:ext uri="{FF2B5EF4-FFF2-40B4-BE49-F238E27FC236}">
                    <a16:creationId xmlns:a16="http://schemas.microsoft.com/office/drawing/2014/main" id="{BF297853-9B3A-CD61-DF22-3A566B4D4CB1}"/>
                  </a:ext>
                </a:extLst>
              </p:cNvPr>
              <p:cNvSpPr txBox="1"/>
              <p:nvPr/>
            </p:nvSpPr>
            <p:spPr>
              <a:xfrm>
                <a:off x="12497447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5" name="TextBox 904">
                <a:extLst>
                  <a:ext uri="{FF2B5EF4-FFF2-40B4-BE49-F238E27FC236}">
                    <a16:creationId xmlns:a16="http://schemas.microsoft.com/office/drawing/2014/main" id="{2794009C-42D7-23C1-4B04-80FF4B614632}"/>
                  </a:ext>
                </a:extLst>
              </p:cNvPr>
              <p:cNvSpPr txBox="1"/>
              <p:nvPr/>
            </p:nvSpPr>
            <p:spPr>
              <a:xfrm>
                <a:off x="12957999" y="2561995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4" name="TextBox 903">
                <a:extLst>
                  <a:ext uri="{FF2B5EF4-FFF2-40B4-BE49-F238E27FC236}">
                    <a16:creationId xmlns:a16="http://schemas.microsoft.com/office/drawing/2014/main" id="{05DEEA0C-6707-7521-4B68-C7FC88D69149}"/>
                  </a:ext>
                </a:extLst>
              </p:cNvPr>
              <p:cNvSpPr txBox="1"/>
              <p:nvPr/>
            </p:nvSpPr>
            <p:spPr>
              <a:xfrm>
                <a:off x="13063891" y="2561995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3" name="TextBox 902">
                <a:extLst>
                  <a:ext uri="{FF2B5EF4-FFF2-40B4-BE49-F238E27FC236}">
                    <a16:creationId xmlns:a16="http://schemas.microsoft.com/office/drawing/2014/main" id="{547F7FED-707E-A89B-0249-37F73238C20E}"/>
                  </a:ext>
                </a:extLst>
              </p:cNvPr>
              <p:cNvSpPr txBox="1"/>
              <p:nvPr/>
            </p:nvSpPr>
            <p:spPr>
              <a:xfrm>
                <a:off x="13132238" y="2561995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2" name="TextBox 901">
                <a:extLst>
                  <a:ext uri="{FF2B5EF4-FFF2-40B4-BE49-F238E27FC236}">
                    <a16:creationId xmlns:a16="http://schemas.microsoft.com/office/drawing/2014/main" id="{4286614D-C7A8-BE72-284A-3FEF931812E1}"/>
                  </a:ext>
                </a:extLst>
              </p:cNvPr>
              <p:cNvSpPr txBox="1"/>
              <p:nvPr/>
            </p:nvSpPr>
            <p:spPr>
              <a:xfrm>
                <a:off x="13248166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1" name="TextBox 900">
                <a:extLst>
                  <a:ext uri="{FF2B5EF4-FFF2-40B4-BE49-F238E27FC236}">
                    <a16:creationId xmlns:a16="http://schemas.microsoft.com/office/drawing/2014/main" id="{6B517D4A-276B-C593-403D-A0275D6C0C77}"/>
                  </a:ext>
                </a:extLst>
              </p:cNvPr>
              <p:cNvSpPr txBox="1"/>
              <p:nvPr/>
            </p:nvSpPr>
            <p:spPr>
              <a:xfrm>
                <a:off x="13860861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0" name="TextBox 899">
                <a:extLst>
                  <a:ext uri="{FF2B5EF4-FFF2-40B4-BE49-F238E27FC236}">
                    <a16:creationId xmlns:a16="http://schemas.microsoft.com/office/drawing/2014/main" id="{ED72AB82-CBAC-A471-C08F-A1C28B7FC9BA}"/>
                  </a:ext>
                </a:extLst>
              </p:cNvPr>
              <p:cNvSpPr txBox="1"/>
              <p:nvPr/>
            </p:nvSpPr>
            <p:spPr>
              <a:xfrm>
                <a:off x="13928964" y="2561995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6F458F7F-5652-E6D6-3369-18D9E8B5815E}"/>
                  </a:ext>
                </a:extLst>
              </p:cNvPr>
              <p:cNvSpPr txBox="1"/>
              <p:nvPr/>
            </p:nvSpPr>
            <p:spPr>
              <a:xfrm>
                <a:off x="13974973" y="2561995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8" name="TextBox 897">
                <a:extLst>
                  <a:ext uri="{FF2B5EF4-FFF2-40B4-BE49-F238E27FC236}">
                    <a16:creationId xmlns:a16="http://schemas.microsoft.com/office/drawing/2014/main" id="{1BBAB7FD-6D02-B4F0-7EC7-79F881790DE6}"/>
                  </a:ext>
                </a:extLst>
              </p:cNvPr>
              <p:cNvSpPr txBox="1"/>
              <p:nvPr/>
            </p:nvSpPr>
            <p:spPr>
              <a:xfrm>
                <a:off x="14130335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C265FAC8-1BCB-FA0F-61C4-6EF877703FD4}"/>
                  </a:ext>
                </a:extLst>
              </p:cNvPr>
              <p:cNvSpPr txBox="1"/>
              <p:nvPr/>
            </p:nvSpPr>
            <p:spPr>
              <a:xfrm>
                <a:off x="837250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6" name="TextBox 895">
                <a:extLst>
                  <a:ext uri="{FF2B5EF4-FFF2-40B4-BE49-F238E27FC236}">
                    <a16:creationId xmlns:a16="http://schemas.microsoft.com/office/drawing/2014/main" id="{C06AD988-FD24-D4B3-ACFE-650C04B22DB5}"/>
                  </a:ext>
                </a:extLst>
              </p:cNvPr>
              <p:cNvSpPr txBox="1"/>
              <p:nvPr/>
            </p:nvSpPr>
            <p:spPr>
              <a:xfrm>
                <a:off x="865000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5" name="TextBox 894">
                <a:extLst>
                  <a:ext uri="{FF2B5EF4-FFF2-40B4-BE49-F238E27FC236}">
                    <a16:creationId xmlns:a16="http://schemas.microsoft.com/office/drawing/2014/main" id="{12685AA2-4FAD-8215-67A8-666F60776386}"/>
                  </a:ext>
                </a:extLst>
              </p:cNvPr>
              <p:cNvSpPr txBox="1"/>
              <p:nvPr/>
            </p:nvSpPr>
            <p:spPr>
              <a:xfrm>
                <a:off x="8827462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4" name="TextBox 893">
                <a:extLst>
                  <a:ext uri="{FF2B5EF4-FFF2-40B4-BE49-F238E27FC236}">
                    <a16:creationId xmlns:a16="http://schemas.microsoft.com/office/drawing/2014/main" id="{DDDC94B4-A33D-60C3-C954-11D843C761D1}"/>
                  </a:ext>
                </a:extLst>
              </p:cNvPr>
              <p:cNvSpPr txBox="1"/>
              <p:nvPr/>
            </p:nvSpPr>
            <p:spPr>
              <a:xfrm>
                <a:off x="9683939" y="2563215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4" y="0"/>
                    </a:lnTo>
                    <a:lnTo>
                      <a:pt x="37114" y="60797"/>
                    </a:lnTo>
                    <a:lnTo>
                      <a:pt x="54610" y="0"/>
                    </a:lnTo>
                    <a:lnTo>
                      <a:pt x="73078" y="0"/>
                    </a:lnTo>
                    <a:lnTo>
                      <a:pt x="90486" y="60885"/>
                    </a:lnTo>
                    <a:lnTo>
                      <a:pt x="103034" y="0"/>
                    </a:lnTo>
                    <a:lnTo>
                      <a:pt x="127690" y="0"/>
                    </a:lnTo>
                    <a:lnTo>
                      <a:pt x="103300" y="95613"/>
                    </a:lnTo>
                    <a:lnTo>
                      <a:pt x="81916" y="95613"/>
                    </a:lnTo>
                    <a:lnTo>
                      <a:pt x="63800" y="35435"/>
                    </a:lnTo>
                    <a:lnTo>
                      <a:pt x="45684" y="95613"/>
                    </a:lnTo>
                    <a:lnTo>
                      <a:pt x="24388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3" name="TextBox 892">
                <a:extLst>
                  <a:ext uri="{FF2B5EF4-FFF2-40B4-BE49-F238E27FC236}">
                    <a16:creationId xmlns:a16="http://schemas.microsoft.com/office/drawing/2014/main" id="{23D2E425-A3C1-5596-6D5C-AF407B0DE397}"/>
                  </a:ext>
                </a:extLst>
              </p:cNvPr>
              <p:cNvSpPr txBox="1"/>
              <p:nvPr/>
            </p:nvSpPr>
            <p:spPr>
              <a:xfrm>
                <a:off x="9781930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2" name="TextBox 891">
                <a:extLst>
                  <a:ext uri="{FF2B5EF4-FFF2-40B4-BE49-F238E27FC236}">
                    <a16:creationId xmlns:a16="http://schemas.microsoft.com/office/drawing/2014/main" id="{A0B124D9-85FB-AF10-4DA7-D0F9834D4B80}"/>
                  </a:ext>
                </a:extLst>
              </p:cNvPr>
              <p:cNvSpPr txBox="1"/>
              <p:nvPr/>
            </p:nvSpPr>
            <p:spPr>
              <a:xfrm>
                <a:off x="10472569" y="2563215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7"/>
                    </a:lnTo>
                    <a:cubicBezTo>
                      <a:pt x="18880" y="113287"/>
                      <a:pt x="22488" y="112550"/>
                      <a:pt x="24874" y="111077"/>
                    </a:cubicBezTo>
                    <a:cubicBezTo>
                      <a:pt x="27260" y="109605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1" name="TextBox 890">
                <a:extLst>
                  <a:ext uri="{FF2B5EF4-FFF2-40B4-BE49-F238E27FC236}">
                    <a16:creationId xmlns:a16="http://schemas.microsoft.com/office/drawing/2014/main" id="{C3CF5195-0D70-21F2-9185-09CE0492F07A}"/>
                  </a:ext>
                </a:extLst>
              </p:cNvPr>
              <p:cNvSpPr txBox="1"/>
              <p:nvPr/>
            </p:nvSpPr>
            <p:spPr>
              <a:xfrm>
                <a:off x="1065095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0" name="TextBox 889">
                <a:extLst>
                  <a:ext uri="{FF2B5EF4-FFF2-40B4-BE49-F238E27FC236}">
                    <a16:creationId xmlns:a16="http://schemas.microsoft.com/office/drawing/2014/main" id="{4C83E9F8-B71F-CFF4-9DB8-C33F31449FF6}"/>
                  </a:ext>
                </a:extLst>
              </p:cNvPr>
              <p:cNvSpPr txBox="1"/>
              <p:nvPr/>
            </p:nvSpPr>
            <p:spPr>
              <a:xfrm>
                <a:off x="1072982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9" name="TextBox 888">
                <a:extLst>
                  <a:ext uri="{FF2B5EF4-FFF2-40B4-BE49-F238E27FC236}">
                    <a16:creationId xmlns:a16="http://schemas.microsoft.com/office/drawing/2014/main" id="{9996C267-BE15-EBF3-181A-EE9DBF686E98}"/>
                  </a:ext>
                </a:extLst>
              </p:cNvPr>
              <p:cNvSpPr txBox="1"/>
              <p:nvPr/>
            </p:nvSpPr>
            <p:spPr>
              <a:xfrm>
                <a:off x="12172113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8" name="TextBox 887">
                <a:extLst>
                  <a:ext uri="{FF2B5EF4-FFF2-40B4-BE49-F238E27FC236}">
                    <a16:creationId xmlns:a16="http://schemas.microsoft.com/office/drawing/2014/main" id="{809B30C7-6FE5-BF10-3475-08D06F2FD97D}"/>
                  </a:ext>
                </a:extLst>
              </p:cNvPr>
              <p:cNvSpPr txBox="1"/>
              <p:nvPr/>
            </p:nvSpPr>
            <p:spPr>
              <a:xfrm>
                <a:off x="12308794" y="2563215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7" name="TextBox 886">
                <a:extLst>
                  <a:ext uri="{FF2B5EF4-FFF2-40B4-BE49-F238E27FC236}">
                    <a16:creationId xmlns:a16="http://schemas.microsoft.com/office/drawing/2014/main" id="{68C2B144-2B92-B804-66F4-9B4271F9234C}"/>
                  </a:ext>
                </a:extLst>
              </p:cNvPr>
              <p:cNvSpPr txBox="1"/>
              <p:nvPr/>
            </p:nvSpPr>
            <p:spPr>
              <a:xfrm>
                <a:off x="14021895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6" name="TextBox 885">
                <a:extLst>
                  <a:ext uri="{FF2B5EF4-FFF2-40B4-BE49-F238E27FC236}">
                    <a16:creationId xmlns:a16="http://schemas.microsoft.com/office/drawing/2014/main" id="{52473BE4-D627-9324-0187-7612F8A0A77F}"/>
                  </a:ext>
                </a:extLst>
              </p:cNvPr>
              <p:cNvSpPr txBox="1"/>
              <p:nvPr/>
            </p:nvSpPr>
            <p:spPr>
              <a:xfrm>
                <a:off x="14100765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5" name="TextBox 884">
                <a:extLst>
                  <a:ext uri="{FF2B5EF4-FFF2-40B4-BE49-F238E27FC236}">
                    <a16:creationId xmlns:a16="http://schemas.microsoft.com/office/drawing/2014/main" id="{4AB6EBD5-E780-425E-F38C-F764DAF3CE7A}"/>
                  </a:ext>
                </a:extLst>
              </p:cNvPr>
              <p:cNvSpPr txBox="1"/>
              <p:nvPr/>
            </p:nvSpPr>
            <p:spPr>
              <a:xfrm>
                <a:off x="8716386" y="2711710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1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0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4" name="TextBox 883">
                <a:extLst>
                  <a:ext uri="{FF2B5EF4-FFF2-40B4-BE49-F238E27FC236}">
                    <a16:creationId xmlns:a16="http://schemas.microsoft.com/office/drawing/2014/main" id="{70C6D0AA-457C-B4E6-FB8F-321FA5F5E4A6}"/>
                  </a:ext>
                </a:extLst>
              </p:cNvPr>
              <p:cNvSpPr txBox="1"/>
              <p:nvPr/>
            </p:nvSpPr>
            <p:spPr>
              <a:xfrm>
                <a:off x="8762393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3" name="TextBox 882">
                <a:extLst>
                  <a:ext uri="{FF2B5EF4-FFF2-40B4-BE49-F238E27FC236}">
                    <a16:creationId xmlns:a16="http://schemas.microsoft.com/office/drawing/2014/main" id="{4C9BA141-AFA2-68F4-E1D7-C4F57D1B1C2F}"/>
                  </a:ext>
                </a:extLst>
              </p:cNvPr>
              <p:cNvSpPr txBox="1"/>
              <p:nvPr/>
            </p:nvSpPr>
            <p:spPr>
              <a:xfrm>
                <a:off x="9677426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2" name="TextBox 881">
                <a:extLst>
                  <a:ext uri="{FF2B5EF4-FFF2-40B4-BE49-F238E27FC236}">
                    <a16:creationId xmlns:a16="http://schemas.microsoft.com/office/drawing/2014/main" id="{2EB8F344-DF8E-31E1-7EB4-9C1EE7F9FAD6}"/>
                  </a:ext>
                </a:extLst>
              </p:cNvPr>
              <p:cNvSpPr txBox="1"/>
              <p:nvPr/>
            </p:nvSpPr>
            <p:spPr>
              <a:xfrm>
                <a:off x="12093900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1" name="TextBox 880">
                <a:extLst>
                  <a:ext uri="{FF2B5EF4-FFF2-40B4-BE49-F238E27FC236}">
                    <a16:creationId xmlns:a16="http://schemas.microsoft.com/office/drawing/2014/main" id="{2E0AA69D-0435-7B34-A3D9-B18C6C6C3752}"/>
                  </a:ext>
                </a:extLst>
              </p:cNvPr>
              <p:cNvSpPr txBox="1"/>
              <p:nvPr/>
            </p:nvSpPr>
            <p:spPr>
              <a:xfrm>
                <a:off x="12291076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0" name="TextBox 879">
                <a:extLst>
                  <a:ext uri="{FF2B5EF4-FFF2-40B4-BE49-F238E27FC236}">
                    <a16:creationId xmlns:a16="http://schemas.microsoft.com/office/drawing/2014/main" id="{2ABDE97E-7581-9571-29E4-8258B68DCD38}"/>
                  </a:ext>
                </a:extLst>
              </p:cNvPr>
              <p:cNvSpPr txBox="1"/>
              <p:nvPr/>
            </p:nvSpPr>
            <p:spPr>
              <a:xfrm>
                <a:off x="8167842" y="2712990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7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29" y="41797"/>
                      <a:pt x="39176" y="38351"/>
                      <a:pt x="48778" y="38351"/>
                    </a:cubicBezTo>
                    <a:cubicBezTo>
                      <a:pt x="60443" y="38351"/>
                      <a:pt x="69589" y="42637"/>
                      <a:pt x="76216" y="51208"/>
                    </a:cubicBezTo>
                    <a:cubicBezTo>
                      <a:pt x="82844" y="59780"/>
                      <a:pt x="86157" y="71842"/>
                      <a:pt x="86157" y="87395"/>
                    </a:cubicBezTo>
                    <a:lnTo>
                      <a:pt x="86157" y="88808"/>
                    </a:lnTo>
                    <a:cubicBezTo>
                      <a:pt x="86157" y="104125"/>
                      <a:pt x="82888" y="116070"/>
                      <a:pt x="76349" y="124641"/>
                    </a:cubicBezTo>
                    <a:cubicBezTo>
                      <a:pt x="69809" y="133213"/>
                      <a:pt x="60678" y="137498"/>
                      <a:pt x="48955" y="137498"/>
                    </a:cubicBezTo>
                    <a:cubicBezTo>
                      <a:pt x="38586" y="137498"/>
                      <a:pt x="30310" y="133522"/>
                      <a:pt x="24124" y="125569"/>
                    </a:cubicBezTo>
                    <a:lnTo>
                      <a:pt x="22975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7" y="59117"/>
                    </a:moveTo>
                    <a:cubicBezTo>
                      <a:pt x="34198" y="59117"/>
                      <a:pt x="28601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4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1" y="100826"/>
                      <a:pt x="60619" y="94906"/>
                      <a:pt x="60619" y="86953"/>
                    </a:cubicBezTo>
                    <a:cubicBezTo>
                      <a:pt x="60619" y="77291"/>
                      <a:pt x="59088" y="70237"/>
                      <a:pt x="56024" y="65789"/>
                    </a:cubicBezTo>
                    <a:cubicBezTo>
                      <a:pt x="52961" y="61341"/>
                      <a:pt x="48395" y="59117"/>
                      <a:pt x="4232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69E5E03F-F518-A54E-D8E9-0418B3BB1C0E}"/>
                  </a:ext>
                </a:extLst>
              </p:cNvPr>
              <p:cNvSpPr txBox="1"/>
              <p:nvPr/>
            </p:nvSpPr>
            <p:spPr>
              <a:xfrm>
                <a:off x="8241054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8" name="TextBox 877">
                <a:extLst>
                  <a:ext uri="{FF2B5EF4-FFF2-40B4-BE49-F238E27FC236}">
                    <a16:creationId xmlns:a16="http://schemas.microsoft.com/office/drawing/2014/main" id="{2D9481BC-14EA-9EAF-63A4-7B5AE68519DF}"/>
                  </a:ext>
                </a:extLst>
              </p:cNvPr>
              <p:cNvSpPr txBox="1"/>
              <p:nvPr/>
            </p:nvSpPr>
            <p:spPr>
              <a:xfrm>
                <a:off x="8948680" y="2712990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7" name="TextBox 876">
                <a:extLst>
                  <a:ext uri="{FF2B5EF4-FFF2-40B4-BE49-F238E27FC236}">
                    <a16:creationId xmlns:a16="http://schemas.microsoft.com/office/drawing/2014/main" id="{387805C8-86A4-1945-3BBF-0BA7B6E29BCB}"/>
                  </a:ext>
                </a:extLst>
              </p:cNvPr>
              <p:cNvSpPr txBox="1"/>
              <p:nvPr/>
            </p:nvSpPr>
            <p:spPr>
              <a:xfrm>
                <a:off x="9086704" y="2712990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6" name="TextBox 875">
                <a:extLst>
                  <a:ext uri="{FF2B5EF4-FFF2-40B4-BE49-F238E27FC236}">
                    <a16:creationId xmlns:a16="http://schemas.microsoft.com/office/drawing/2014/main" id="{9779E63C-7235-8835-2E1E-77A9E4DB4357}"/>
                  </a:ext>
                </a:extLst>
              </p:cNvPr>
              <p:cNvSpPr txBox="1"/>
              <p:nvPr/>
            </p:nvSpPr>
            <p:spPr>
              <a:xfrm>
                <a:off x="9801647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E259015F-8913-90F2-4954-4B16470BB4D3}"/>
                  </a:ext>
                </a:extLst>
              </p:cNvPr>
              <p:cNvSpPr txBox="1"/>
              <p:nvPr/>
            </p:nvSpPr>
            <p:spPr>
              <a:xfrm>
                <a:off x="10631237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4" name="TextBox 873">
                <a:extLst>
                  <a:ext uri="{FF2B5EF4-FFF2-40B4-BE49-F238E27FC236}">
                    <a16:creationId xmlns:a16="http://schemas.microsoft.com/office/drawing/2014/main" id="{8061B454-ED9A-27AA-46D4-745B772BBC15}"/>
                  </a:ext>
                </a:extLst>
              </p:cNvPr>
              <p:cNvSpPr txBox="1"/>
              <p:nvPr/>
            </p:nvSpPr>
            <p:spPr>
              <a:xfrm>
                <a:off x="10857616" y="2712990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A3D0C1F1-B709-5A97-7AE4-F1F5B5D34273}"/>
                  </a:ext>
                </a:extLst>
              </p:cNvPr>
              <p:cNvSpPr txBox="1"/>
              <p:nvPr/>
            </p:nvSpPr>
            <p:spPr>
              <a:xfrm>
                <a:off x="12415296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2" name="TextBox 871">
                <a:extLst>
                  <a:ext uri="{FF2B5EF4-FFF2-40B4-BE49-F238E27FC236}">
                    <a16:creationId xmlns:a16="http://schemas.microsoft.com/office/drawing/2014/main" id="{FEBCF888-CFEF-9392-B5AA-1446781226F0}"/>
                  </a:ext>
                </a:extLst>
              </p:cNvPr>
              <p:cNvSpPr txBox="1"/>
              <p:nvPr/>
            </p:nvSpPr>
            <p:spPr>
              <a:xfrm>
                <a:off x="13346389" y="2712990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85680B9F-DE36-48F0-5B54-4C6A8AD7AD76}"/>
                  </a:ext>
                </a:extLst>
              </p:cNvPr>
              <p:cNvSpPr txBox="1"/>
              <p:nvPr/>
            </p:nvSpPr>
            <p:spPr>
              <a:xfrm>
                <a:off x="7891674" y="2714514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1"/>
                    </a:cubicBezTo>
                    <a:cubicBezTo>
                      <a:pt x="27335" y="6186"/>
                      <a:pt x="28631" y="9337"/>
                      <a:pt x="28631" y="13167"/>
                    </a:cubicBezTo>
                    <a:cubicBezTo>
                      <a:pt x="28631" y="17055"/>
                      <a:pt x="27320" y="20236"/>
                      <a:pt x="24699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7"/>
                      <a:pt x="1281" y="6186"/>
                      <a:pt x="3844" y="3711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0" name="TextBox 869">
                <a:extLst>
                  <a:ext uri="{FF2B5EF4-FFF2-40B4-BE49-F238E27FC236}">
                    <a16:creationId xmlns:a16="http://schemas.microsoft.com/office/drawing/2014/main" id="{8F7C1200-96E0-B977-787C-937E207D76B9}"/>
                  </a:ext>
                </a:extLst>
              </p:cNvPr>
              <p:cNvSpPr txBox="1"/>
              <p:nvPr/>
            </p:nvSpPr>
            <p:spPr>
              <a:xfrm>
                <a:off x="9511114" y="2714514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734" y="0"/>
                      <a:pt x="22224" y="1237"/>
                      <a:pt x="24788" y="3711"/>
                    </a:cubicBezTo>
                    <a:cubicBezTo>
                      <a:pt x="27350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9" name="TextBox 868">
                <a:extLst>
                  <a:ext uri="{FF2B5EF4-FFF2-40B4-BE49-F238E27FC236}">
                    <a16:creationId xmlns:a16="http://schemas.microsoft.com/office/drawing/2014/main" id="{93F256AD-880B-05E4-2287-D16D10B9E6ED}"/>
                  </a:ext>
                </a:extLst>
              </p:cNvPr>
              <p:cNvSpPr txBox="1"/>
              <p:nvPr/>
            </p:nvSpPr>
            <p:spPr>
              <a:xfrm>
                <a:off x="12250483" y="2724454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8" name="TextBox 867">
                <a:extLst>
                  <a:ext uri="{FF2B5EF4-FFF2-40B4-BE49-F238E27FC236}">
                    <a16:creationId xmlns:a16="http://schemas.microsoft.com/office/drawing/2014/main" id="{A0F08A55-8817-9E1D-174E-F3A189BB09FA}"/>
                  </a:ext>
                </a:extLst>
              </p:cNvPr>
              <p:cNvSpPr txBox="1"/>
              <p:nvPr/>
            </p:nvSpPr>
            <p:spPr>
              <a:xfrm>
                <a:off x="13020920" y="2724454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7" name="TextBox 866">
                <a:extLst>
                  <a:ext uri="{FF2B5EF4-FFF2-40B4-BE49-F238E27FC236}">
                    <a16:creationId xmlns:a16="http://schemas.microsoft.com/office/drawing/2014/main" id="{1EB3B327-51E6-0B41-DBF0-CD4D64AA4F10}"/>
                  </a:ext>
                </a:extLst>
              </p:cNvPr>
              <p:cNvSpPr txBox="1"/>
              <p:nvPr/>
            </p:nvSpPr>
            <p:spPr>
              <a:xfrm>
                <a:off x="7786635" y="2739453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5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6" name="TextBox 865">
                <a:extLst>
                  <a:ext uri="{FF2B5EF4-FFF2-40B4-BE49-F238E27FC236}">
                    <a16:creationId xmlns:a16="http://schemas.microsoft.com/office/drawing/2014/main" id="{C85D07A3-4DF7-7141-4895-B869FBF0A47F}"/>
                  </a:ext>
                </a:extLst>
              </p:cNvPr>
              <p:cNvSpPr txBox="1"/>
              <p:nvPr/>
            </p:nvSpPr>
            <p:spPr>
              <a:xfrm>
                <a:off x="7921305" y="2739454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7"/>
                      <a:pt x="54492" y="24168"/>
                      <a:pt x="52136" y="21782"/>
                    </a:cubicBezTo>
                    <a:cubicBezTo>
                      <a:pt x="49779" y="19397"/>
                      <a:pt x="46097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4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9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1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5" name="TextBox 864">
                <a:extLst>
                  <a:ext uri="{FF2B5EF4-FFF2-40B4-BE49-F238E27FC236}">
                    <a16:creationId xmlns:a16="http://schemas.microsoft.com/office/drawing/2014/main" id="{EF3330A8-18A2-BA97-8B7F-C993B274D403}"/>
                  </a:ext>
                </a:extLst>
              </p:cNvPr>
              <p:cNvSpPr txBox="1"/>
              <p:nvPr/>
            </p:nvSpPr>
            <p:spPr>
              <a:xfrm>
                <a:off x="7988005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4" name="TextBox 863">
                <a:extLst>
                  <a:ext uri="{FF2B5EF4-FFF2-40B4-BE49-F238E27FC236}">
                    <a16:creationId xmlns:a16="http://schemas.microsoft.com/office/drawing/2014/main" id="{8E97A2AF-D0DA-AB75-2FE1-AE4322F5A806}"/>
                  </a:ext>
                </a:extLst>
              </p:cNvPr>
              <p:cNvSpPr txBox="1"/>
              <p:nvPr/>
            </p:nvSpPr>
            <p:spPr>
              <a:xfrm>
                <a:off x="8056109" y="2739453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3" name="TextBox 862">
                <a:extLst>
                  <a:ext uri="{FF2B5EF4-FFF2-40B4-BE49-F238E27FC236}">
                    <a16:creationId xmlns:a16="http://schemas.microsoft.com/office/drawing/2014/main" id="{A6FCBDDA-5515-647E-C448-0DB4159DEFD0}"/>
                  </a:ext>
                </a:extLst>
              </p:cNvPr>
              <p:cNvSpPr txBox="1"/>
              <p:nvPr/>
            </p:nvSpPr>
            <p:spPr>
              <a:xfrm>
                <a:off x="8099495" y="2739454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2" name="TextBox 861">
                <a:extLst>
                  <a:ext uri="{FF2B5EF4-FFF2-40B4-BE49-F238E27FC236}">
                    <a16:creationId xmlns:a16="http://schemas.microsoft.com/office/drawing/2014/main" id="{C5320DCE-A844-CB4D-B5A4-EAA880EAD3DE}"/>
                  </a:ext>
                </a:extLst>
              </p:cNvPr>
              <p:cNvSpPr txBox="1"/>
              <p:nvPr/>
            </p:nvSpPr>
            <p:spPr>
              <a:xfrm>
                <a:off x="8270624" y="2739454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1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3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1" name="TextBox 860">
                <a:extLst>
                  <a:ext uri="{FF2B5EF4-FFF2-40B4-BE49-F238E27FC236}">
                    <a16:creationId xmlns:a16="http://schemas.microsoft.com/office/drawing/2014/main" id="{05180760-AECC-1CE9-1925-D2A2D4CDD097}"/>
                  </a:ext>
                </a:extLst>
              </p:cNvPr>
              <p:cNvSpPr txBox="1"/>
              <p:nvPr/>
            </p:nvSpPr>
            <p:spPr>
              <a:xfrm>
                <a:off x="8646344" y="2739454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0" name="TextBox 859">
                <a:extLst>
                  <a:ext uri="{FF2B5EF4-FFF2-40B4-BE49-F238E27FC236}">
                    <a16:creationId xmlns:a16="http://schemas.microsoft.com/office/drawing/2014/main" id="{C97E88F8-E20B-1835-340D-BD0B53F76FB4}"/>
                  </a:ext>
                </a:extLst>
              </p:cNvPr>
              <p:cNvSpPr txBox="1"/>
              <p:nvPr/>
            </p:nvSpPr>
            <p:spPr>
              <a:xfrm>
                <a:off x="8811024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9" name="TextBox 858">
                <a:extLst>
                  <a:ext uri="{FF2B5EF4-FFF2-40B4-BE49-F238E27FC236}">
                    <a16:creationId xmlns:a16="http://schemas.microsoft.com/office/drawing/2014/main" id="{E52B0035-2C87-FE61-2584-9093FC0093BC}"/>
                  </a:ext>
                </a:extLst>
              </p:cNvPr>
              <p:cNvSpPr txBox="1"/>
              <p:nvPr/>
            </p:nvSpPr>
            <p:spPr>
              <a:xfrm>
                <a:off x="8878761" y="2739453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8" name="TextBox 857">
                <a:extLst>
                  <a:ext uri="{FF2B5EF4-FFF2-40B4-BE49-F238E27FC236}">
                    <a16:creationId xmlns:a16="http://schemas.microsoft.com/office/drawing/2014/main" id="{24E329F6-C88E-6864-8834-20A448FA4931}"/>
                  </a:ext>
                </a:extLst>
              </p:cNvPr>
              <p:cNvSpPr txBox="1"/>
              <p:nvPr/>
            </p:nvSpPr>
            <p:spPr>
              <a:xfrm>
                <a:off x="9021345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7" name="TextBox 856">
                <a:extLst>
                  <a:ext uri="{FF2B5EF4-FFF2-40B4-BE49-F238E27FC236}">
                    <a16:creationId xmlns:a16="http://schemas.microsoft.com/office/drawing/2014/main" id="{F73C55CC-24AB-DF56-FFA4-7AF75AB11C87}"/>
                  </a:ext>
                </a:extLst>
              </p:cNvPr>
              <p:cNvSpPr txBox="1"/>
              <p:nvPr/>
            </p:nvSpPr>
            <p:spPr>
              <a:xfrm>
                <a:off x="9541660" y="2739454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7"/>
                      <a:pt x="45332" y="99147"/>
                    </a:cubicBezTo>
                    <a:cubicBezTo>
                      <a:pt x="31546" y="99147"/>
                      <a:pt x="20544" y="94729"/>
                      <a:pt x="12326" y="85892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2"/>
                      <a:pt x="36082" y="0"/>
                      <a:pt x="45154" y="0"/>
                    </a:cubicBezTo>
                    <a:close/>
                    <a:moveTo>
                      <a:pt x="45154" y="20589"/>
                    </a:moveTo>
                    <a:cubicBezTo>
                      <a:pt x="38910" y="20589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89"/>
                      <a:pt x="45154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6" name="TextBox 855">
                <a:extLst>
                  <a:ext uri="{FF2B5EF4-FFF2-40B4-BE49-F238E27FC236}">
                    <a16:creationId xmlns:a16="http://schemas.microsoft.com/office/drawing/2014/main" id="{1A959808-9F4A-8A72-B827-66EB07907E64}"/>
                  </a:ext>
                </a:extLst>
              </p:cNvPr>
              <p:cNvSpPr txBox="1"/>
              <p:nvPr/>
            </p:nvSpPr>
            <p:spPr>
              <a:xfrm>
                <a:off x="10373993" y="2739454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5" name="TextBox 854">
                <a:extLst>
                  <a:ext uri="{FF2B5EF4-FFF2-40B4-BE49-F238E27FC236}">
                    <a16:creationId xmlns:a16="http://schemas.microsoft.com/office/drawing/2014/main" id="{CC835525-6F29-4AF7-3F71-372FFF0B6A6B}"/>
                  </a:ext>
                </a:extLst>
              </p:cNvPr>
              <p:cNvSpPr txBox="1"/>
              <p:nvPr/>
            </p:nvSpPr>
            <p:spPr>
              <a:xfrm>
                <a:off x="10443914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4" name="TextBox 853">
                <a:extLst>
                  <a:ext uri="{FF2B5EF4-FFF2-40B4-BE49-F238E27FC236}">
                    <a16:creationId xmlns:a16="http://schemas.microsoft.com/office/drawing/2014/main" id="{8AD38A43-3259-08BB-2912-EB42BBE68BFE}"/>
                  </a:ext>
                </a:extLst>
              </p:cNvPr>
              <p:cNvSpPr txBox="1"/>
              <p:nvPr/>
            </p:nvSpPr>
            <p:spPr>
              <a:xfrm>
                <a:off x="10512017" y="2739453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3" name="TextBox 852">
                <a:extLst>
                  <a:ext uri="{FF2B5EF4-FFF2-40B4-BE49-F238E27FC236}">
                    <a16:creationId xmlns:a16="http://schemas.microsoft.com/office/drawing/2014/main" id="{68F8C736-593B-1E55-46D7-D5A65A111EAF}"/>
                  </a:ext>
                </a:extLst>
              </p:cNvPr>
              <p:cNvSpPr txBox="1"/>
              <p:nvPr/>
            </p:nvSpPr>
            <p:spPr>
              <a:xfrm>
                <a:off x="10558024" y="2739454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4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2" name="TextBox 851">
                <a:extLst>
                  <a:ext uri="{FF2B5EF4-FFF2-40B4-BE49-F238E27FC236}">
                    <a16:creationId xmlns:a16="http://schemas.microsoft.com/office/drawing/2014/main" id="{7A2375E3-7770-6F68-C0A9-CC2668AAE91C}"/>
                  </a:ext>
                </a:extLst>
              </p:cNvPr>
              <p:cNvSpPr txBox="1"/>
              <p:nvPr/>
            </p:nvSpPr>
            <p:spPr>
              <a:xfrm>
                <a:off x="10660806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339E4D0C-0EA8-6856-3A2C-7973D11A9AAB}"/>
                  </a:ext>
                </a:extLst>
              </p:cNvPr>
              <p:cNvSpPr txBox="1"/>
              <p:nvPr/>
            </p:nvSpPr>
            <p:spPr>
              <a:xfrm>
                <a:off x="10792257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0" name="TextBox 849">
                <a:extLst>
                  <a:ext uri="{FF2B5EF4-FFF2-40B4-BE49-F238E27FC236}">
                    <a16:creationId xmlns:a16="http://schemas.microsoft.com/office/drawing/2014/main" id="{A26971B7-98DC-3E47-0D4A-DBFEFC346481}"/>
                  </a:ext>
                </a:extLst>
              </p:cNvPr>
              <p:cNvSpPr txBox="1"/>
              <p:nvPr/>
            </p:nvSpPr>
            <p:spPr>
              <a:xfrm>
                <a:off x="12144908" y="2739453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802109C5-B895-F475-65A8-CB8EC3430FC7}"/>
                  </a:ext>
                </a:extLst>
              </p:cNvPr>
              <p:cNvSpPr txBox="1"/>
              <p:nvPr/>
            </p:nvSpPr>
            <p:spPr>
              <a:xfrm>
                <a:off x="12188537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1086A86C-90D7-1F2D-005F-0A65E2491E25}"/>
                  </a:ext>
                </a:extLst>
              </p:cNvPr>
              <p:cNvSpPr txBox="1"/>
              <p:nvPr/>
            </p:nvSpPr>
            <p:spPr>
              <a:xfrm>
                <a:off x="12957999" y="2739454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04211F6B-E28C-C91D-A956-14BBD3E34B44}"/>
                  </a:ext>
                </a:extLst>
              </p:cNvPr>
              <p:cNvSpPr txBox="1"/>
              <p:nvPr/>
            </p:nvSpPr>
            <p:spPr>
              <a:xfrm>
                <a:off x="13138446" y="2739453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6" name="TextBox 845">
                <a:extLst>
                  <a:ext uri="{FF2B5EF4-FFF2-40B4-BE49-F238E27FC236}">
                    <a16:creationId xmlns:a16="http://schemas.microsoft.com/office/drawing/2014/main" id="{CD53494D-4E0D-CC41-71AE-02DB4EB41C96}"/>
                  </a:ext>
                </a:extLst>
              </p:cNvPr>
              <p:cNvSpPr txBox="1"/>
              <p:nvPr/>
            </p:nvSpPr>
            <p:spPr>
              <a:xfrm>
                <a:off x="13210743" y="2739453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5" name="TextBox 844">
                <a:extLst>
                  <a:ext uri="{FF2B5EF4-FFF2-40B4-BE49-F238E27FC236}">
                    <a16:creationId xmlns:a16="http://schemas.microsoft.com/office/drawing/2014/main" id="{2D170B0A-B702-C025-7873-D26C34C31F70}"/>
                  </a:ext>
                </a:extLst>
              </p:cNvPr>
              <p:cNvSpPr txBox="1"/>
              <p:nvPr/>
            </p:nvSpPr>
            <p:spPr>
              <a:xfrm>
                <a:off x="13281029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4" name="TextBox 843">
                <a:extLst>
                  <a:ext uri="{FF2B5EF4-FFF2-40B4-BE49-F238E27FC236}">
                    <a16:creationId xmlns:a16="http://schemas.microsoft.com/office/drawing/2014/main" id="{2D3496F3-7113-434A-FCDA-5524B3A8C8FA}"/>
                  </a:ext>
                </a:extLst>
              </p:cNvPr>
              <p:cNvSpPr txBox="1"/>
              <p:nvPr/>
            </p:nvSpPr>
            <p:spPr>
              <a:xfrm>
                <a:off x="7892711" y="2740673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1359F771-9B4F-C221-21FE-7FD08455267F}"/>
                  </a:ext>
                </a:extLst>
              </p:cNvPr>
              <p:cNvSpPr txBox="1"/>
              <p:nvPr/>
            </p:nvSpPr>
            <p:spPr>
              <a:xfrm>
                <a:off x="9498981" y="2740673"/>
                <a:ext cx="31218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134229">
                    <a:moveTo>
                      <a:pt x="19616" y="0"/>
                    </a:moveTo>
                    <a:lnTo>
                      <a:pt x="45242" y="0"/>
                    </a:lnTo>
                    <a:lnTo>
                      <a:pt x="45242" y="100827"/>
                    </a:lnTo>
                    <a:cubicBezTo>
                      <a:pt x="45242" y="111372"/>
                      <a:pt x="42444" y="119575"/>
                      <a:pt x="36848" y="125437"/>
                    </a:cubicBezTo>
                    <a:cubicBezTo>
                      <a:pt x="31252" y="131298"/>
                      <a:pt x="23180" y="134229"/>
                      <a:pt x="12636" y="134229"/>
                    </a:cubicBezTo>
                    <a:cubicBezTo>
                      <a:pt x="8218" y="134229"/>
                      <a:pt x="4006" y="133729"/>
                      <a:pt x="0" y="132727"/>
                    </a:cubicBezTo>
                    <a:lnTo>
                      <a:pt x="0" y="112491"/>
                    </a:lnTo>
                    <a:cubicBezTo>
                      <a:pt x="3062" y="113021"/>
                      <a:pt x="5744" y="113286"/>
                      <a:pt x="8040" y="113286"/>
                    </a:cubicBezTo>
                    <a:cubicBezTo>
                      <a:pt x="15758" y="113286"/>
                      <a:pt x="19616" y="109192"/>
                      <a:pt x="19616" y="101004"/>
                    </a:cubicBezTo>
                    <a:lnTo>
                      <a:pt x="1961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2" name="TextBox 841">
                <a:extLst>
                  <a:ext uri="{FF2B5EF4-FFF2-40B4-BE49-F238E27FC236}">
                    <a16:creationId xmlns:a16="http://schemas.microsoft.com/office/drawing/2014/main" id="{7120EA12-1355-AEA9-9888-BF1BD2B11EBE}"/>
                  </a:ext>
                </a:extLst>
              </p:cNvPr>
              <p:cNvSpPr txBox="1"/>
              <p:nvPr/>
            </p:nvSpPr>
            <p:spPr>
              <a:xfrm>
                <a:off x="9610117" y="2740673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0" y="113286"/>
                      <a:pt x="22488" y="112550"/>
                      <a:pt x="24874" y="111077"/>
                    </a:cubicBezTo>
                    <a:cubicBezTo>
                      <a:pt x="27260" y="109604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1" name="TextBox 840">
                <a:extLst>
                  <a:ext uri="{FF2B5EF4-FFF2-40B4-BE49-F238E27FC236}">
                    <a16:creationId xmlns:a16="http://schemas.microsoft.com/office/drawing/2014/main" id="{B9459457-1659-926B-5DAD-4B6D4C3CF520}"/>
                  </a:ext>
                </a:extLst>
              </p:cNvPr>
              <p:cNvSpPr txBox="1"/>
              <p:nvPr/>
            </p:nvSpPr>
            <p:spPr>
              <a:xfrm>
                <a:off x="9728008" y="2740673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0" name="TextBox 839">
                <a:extLst>
                  <a:ext uri="{FF2B5EF4-FFF2-40B4-BE49-F238E27FC236}">
                    <a16:creationId xmlns:a16="http://schemas.microsoft.com/office/drawing/2014/main" id="{B65012BD-A69E-D4B2-C4A2-801C5775725D}"/>
                  </a:ext>
                </a:extLst>
              </p:cNvPr>
              <p:cNvSpPr txBox="1"/>
              <p:nvPr/>
            </p:nvSpPr>
            <p:spPr>
              <a:xfrm>
                <a:off x="10723422" y="2740673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8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9" name="TextBox 838">
                <a:extLst>
                  <a:ext uri="{FF2B5EF4-FFF2-40B4-BE49-F238E27FC236}">
                    <a16:creationId xmlns:a16="http://schemas.microsoft.com/office/drawing/2014/main" id="{BC72E8AF-5293-D9E4-7F3A-BE8A03DC25A1}"/>
                  </a:ext>
                </a:extLst>
              </p:cNvPr>
              <p:cNvSpPr txBox="1"/>
              <p:nvPr/>
            </p:nvSpPr>
            <p:spPr>
              <a:xfrm>
                <a:off x="12341658" y="2740673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0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8" name="TextBox 837">
                <a:extLst>
                  <a:ext uri="{FF2B5EF4-FFF2-40B4-BE49-F238E27FC236}">
                    <a16:creationId xmlns:a16="http://schemas.microsoft.com/office/drawing/2014/main" id="{48782899-5388-FF52-72A6-931D297FCF7B}"/>
                  </a:ext>
                </a:extLst>
              </p:cNvPr>
              <p:cNvSpPr txBox="1"/>
              <p:nvPr/>
            </p:nvSpPr>
            <p:spPr>
              <a:xfrm>
                <a:off x="13066087" y="2740673"/>
                <a:ext cx="5701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7" name="TextBox 836">
                <a:extLst>
                  <a:ext uri="{FF2B5EF4-FFF2-40B4-BE49-F238E27FC236}">
                    <a16:creationId xmlns:a16="http://schemas.microsoft.com/office/drawing/2014/main" id="{7A386D49-A05E-7785-F297-B602382CA3F9}"/>
                  </a:ext>
                </a:extLst>
              </p:cNvPr>
              <p:cNvSpPr txBox="1"/>
              <p:nvPr/>
            </p:nvSpPr>
            <p:spPr>
              <a:xfrm>
                <a:off x="8011674" y="288916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1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6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0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6" name="TextBox 835">
                <a:extLst>
                  <a:ext uri="{FF2B5EF4-FFF2-40B4-BE49-F238E27FC236}">
                    <a16:creationId xmlns:a16="http://schemas.microsoft.com/office/drawing/2014/main" id="{C0435DEE-3595-18F5-5774-1D774897B1E7}"/>
                  </a:ext>
                </a:extLst>
              </p:cNvPr>
              <p:cNvSpPr txBox="1"/>
              <p:nvPr/>
            </p:nvSpPr>
            <p:spPr>
              <a:xfrm>
                <a:off x="8135894" y="289044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5" name="TextBox 834">
                <a:extLst>
                  <a:ext uri="{FF2B5EF4-FFF2-40B4-BE49-F238E27FC236}">
                    <a16:creationId xmlns:a16="http://schemas.microsoft.com/office/drawing/2014/main" id="{0B9438AA-0BF4-792D-264C-AD779F2D5887}"/>
                  </a:ext>
                </a:extLst>
              </p:cNvPr>
              <p:cNvSpPr txBox="1"/>
              <p:nvPr/>
            </p:nvSpPr>
            <p:spPr>
              <a:xfrm>
                <a:off x="9080131" y="289044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20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4" name="TextBox 833">
                <a:extLst>
                  <a:ext uri="{FF2B5EF4-FFF2-40B4-BE49-F238E27FC236}">
                    <a16:creationId xmlns:a16="http://schemas.microsoft.com/office/drawing/2014/main" id="{2488367C-0051-985E-907F-9C47D212CE41}"/>
                  </a:ext>
                </a:extLst>
              </p:cNvPr>
              <p:cNvSpPr txBox="1"/>
              <p:nvPr/>
            </p:nvSpPr>
            <p:spPr>
              <a:xfrm>
                <a:off x="10650954" y="289044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3" name="TextBox 832">
                <a:extLst>
                  <a:ext uri="{FF2B5EF4-FFF2-40B4-BE49-F238E27FC236}">
                    <a16:creationId xmlns:a16="http://schemas.microsoft.com/office/drawing/2014/main" id="{7F3EE6DE-F1AB-DE27-DA4C-510FB9E6C4DB}"/>
                  </a:ext>
                </a:extLst>
              </p:cNvPr>
              <p:cNvSpPr txBox="1"/>
              <p:nvPr/>
            </p:nvSpPr>
            <p:spPr>
              <a:xfrm>
                <a:off x="10745884" y="289044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2" name="TextBox 831">
                <a:extLst>
                  <a:ext uri="{FF2B5EF4-FFF2-40B4-BE49-F238E27FC236}">
                    <a16:creationId xmlns:a16="http://schemas.microsoft.com/office/drawing/2014/main" id="{4E454283-2E4C-15F2-B4D9-9757AA87288A}"/>
                  </a:ext>
                </a:extLst>
              </p:cNvPr>
              <p:cNvSpPr txBox="1"/>
              <p:nvPr/>
            </p:nvSpPr>
            <p:spPr>
              <a:xfrm>
                <a:off x="12440671" y="289044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4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69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1" name="TextBox 830">
                <a:extLst>
                  <a:ext uri="{FF2B5EF4-FFF2-40B4-BE49-F238E27FC236}">
                    <a16:creationId xmlns:a16="http://schemas.microsoft.com/office/drawing/2014/main" id="{61FB4D60-4C4A-E067-2839-A0CFB68E4C99}"/>
                  </a:ext>
                </a:extLst>
              </p:cNvPr>
              <p:cNvSpPr txBox="1"/>
              <p:nvPr/>
            </p:nvSpPr>
            <p:spPr>
              <a:xfrm>
                <a:off x="12575951" y="289044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0" name="TextBox 829">
                <a:extLst>
                  <a:ext uri="{FF2B5EF4-FFF2-40B4-BE49-F238E27FC236}">
                    <a16:creationId xmlns:a16="http://schemas.microsoft.com/office/drawing/2014/main" id="{7A6E6137-97F9-0C01-E6EB-8ED83638E60C}"/>
                  </a:ext>
                </a:extLst>
              </p:cNvPr>
              <p:cNvSpPr txBox="1"/>
              <p:nvPr/>
            </p:nvSpPr>
            <p:spPr>
              <a:xfrm>
                <a:off x="13425259" y="289044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9" name="TextBox 828">
                <a:extLst>
                  <a:ext uri="{FF2B5EF4-FFF2-40B4-BE49-F238E27FC236}">
                    <a16:creationId xmlns:a16="http://schemas.microsoft.com/office/drawing/2014/main" id="{684F1AF5-839A-915B-A9C2-44C997D3A707}"/>
                  </a:ext>
                </a:extLst>
              </p:cNvPr>
              <p:cNvSpPr txBox="1"/>
              <p:nvPr/>
            </p:nvSpPr>
            <p:spPr>
              <a:xfrm>
                <a:off x="13263567" y="2891972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1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8" name="TextBox 827">
                <a:extLst>
                  <a:ext uri="{FF2B5EF4-FFF2-40B4-BE49-F238E27FC236}">
                    <a16:creationId xmlns:a16="http://schemas.microsoft.com/office/drawing/2014/main" id="{2507C68D-488F-276D-A9BF-660C94E477CE}"/>
                  </a:ext>
                </a:extLst>
              </p:cNvPr>
              <p:cNvSpPr txBox="1"/>
              <p:nvPr/>
            </p:nvSpPr>
            <p:spPr>
              <a:xfrm>
                <a:off x="8787526" y="290191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7" name="TextBox 826">
                <a:extLst>
                  <a:ext uri="{FF2B5EF4-FFF2-40B4-BE49-F238E27FC236}">
                    <a16:creationId xmlns:a16="http://schemas.microsoft.com/office/drawing/2014/main" id="{9DF682C2-829B-4BB6-A4CE-BA3C003D51D9}"/>
                  </a:ext>
                </a:extLst>
              </p:cNvPr>
              <p:cNvSpPr txBox="1"/>
              <p:nvPr/>
            </p:nvSpPr>
            <p:spPr>
              <a:xfrm>
                <a:off x="12276773" y="290191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6" name="TextBox 825">
                <a:extLst>
                  <a:ext uri="{FF2B5EF4-FFF2-40B4-BE49-F238E27FC236}">
                    <a16:creationId xmlns:a16="http://schemas.microsoft.com/office/drawing/2014/main" id="{609DADD0-C4CF-5F14-8876-26C79F5E58E5}"/>
                  </a:ext>
                </a:extLst>
              </p:cNvPr>
              <p:cNvSpPr txBox="1"/>
              <p:nvPr/>
            </p:nvSpPr>
            <p:spPr>
              <a:xfrm>
                <a:off x="7875906" y="291691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7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5" name="TextBox 824">
                <a:extLst>
                  <a:ext uri="{FF2B5EF4-FFF2-40B4-BE49-F238E27FC236}">
                    <a16:creationId xmlns:a16="http://schemas.microsoft.com/office/drawing/2014/main" id="{E66D366F-32DD-94ED-3983-4B21D2E38FB7}"/>
                  </a:ext>
                </a:extLst>
              </p:cNvPr>
              <p:cNvSpPr txBox="1"/>
              <p:nvPr/>
            </p:nvSpPr>
            <p:spPr>
              <a:xfrm>
                <a:off x="7948570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6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50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4" name="TextBox 823">
                <a:extLst>
                  <a:ext uri="{FF2B5EF4-FFF2-40B4-BE49-F238E27FC236}">
                    <a16:creationId xmlns:a16="http://schemas.microsoft.com/office/drawing/2014/main" id="{56666FC4-CD94-22C2-77D2-783AC2FEF473}"/>
                  </a:ext>
                </a:extLst>
              </p:cNvPr>
              <p:cNvSpPr txBox="1"/>
              <p:nvPr/>
            </p:nvSpPr>
            <p:spPr>
              <a:xfrm>
                <a:off x="8646344" y="291691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7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3" name="TextBox 822">
                <a:extLst>
                  <a:ext uri="{FF2B5EF4-FFF2-40B4-BE49-F238E27FC236}">
                    <a16:creationId xmlns:a16="http://schemas.microsoft.com/office/drawing/2014/main" id="{DB606AB5-B4BF-5DBD-316C-A08E47C1211E}"/>
                  </a:ext>
                </a:extLst>
              </p:cNvPr>
              <p:cNvSpPr txBox="1"/>
              <p:nvPr/>
            </p:nvSpPr>
            <p:spPr>
              <a:xfrm>
                <a:off x="8833119" y="2916911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0E8B9BFB-9E1C-5331-AB69-DC32D9F528D6}"/>
                  </a:ext>
                </a:extLst>
              </p:cNvPr>
              <p:cNvSpPr txBox="1"/>
              <p:nvPr/>
            </p:nvSpPr>
            <p:spPr>
              <a:xfrm>
                <a:off x="8876505" y="2916912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2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4" y="18910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6"/>
                    </a:cubicBezTo>
                    <a:lnTo>
                      <a:pt x="2120" y="30486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5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1" name="TextBox 820">
                <a:extLst>
                  <a:ext uri="{FF2B5EF4-FFF2-40B4-BE49-F238E27FC236}">
                    <a16:creationId xmlns:a16="http://schemas.microsoft.com/office/drawing/2014/main" id="{03E67B2B-09CC-9BB4-C8BB-9F73084F99C5}"/>
                  </a:ext>
                </a:extLst>
              </p:cNvPr>
              <p:cNvSpPr txBox="1"/>
              <p:nvPr/>
            </p:nvSpPr>
            <p:spPr>
              <a:xfrm>
                <a:off x="8942291" y="291691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5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49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7"/>
                      <a:pt x="38528" y="99147"/>
                    </a:cubicBezTo>
                    <a:cubicBezTo>
                      <a:pt x="27040" y="99147"/>
                      <a:pt x="17748" y="94655"/>
                      <a:pt x="10648" y="85671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0" name="TextBox 819">
                <a:extLst>
                  <a:ext uri="{FF2B5EF4-FFF2-40B4-BE49-F238E27FC236}">
                    <a16:creationId xmlns:a16="http://schemas.microsoft.com/office/drawing/2014/main" id="{8770F3A9-5216-C7EB-E1AE-1E47CFD70FD3}"/>
                  </a:ext>
                </a:extLst>
              </p:cNvPr>
              <p:cNvSpPr txBox="1"/>
              <p:nvPr/>
            </p:nvSpPr>
            <p:spPr>
              <a:xfrm>
                <a:off x="9014771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21F3B6E0-C73F-1047-393F-0395D7ECA5C3}"/>
                  </a:ext>
                </a:extLst>
              </p:cNvPr>
              <p:cNvSpPr txBox="1"/>
              <p:nvPr/>
            </p:nvSpPr>
            <p:spPr>
              <a:xfrm>
                <a:off x="10373993" y="291691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60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2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8" name="TextBox 817">
                <a:extLst>
                  <a:ext uri="{FF2B5EF4-FFF2-40B4-BE49-F238E27FC236}">
                    <a16:creationId xmlns:a16="http://schemas.microsoft.com/office/drawing/2014/main" id="{8B13EE72-FF9D-6DB3-BCF2-754A501F036C}"/>
                  </a:ext>
                </a:extLst>
              </p:cNvPr>
              <p:cNvSpPr txBox="1"/>
              <p:nvPr/>
            </p:nvSpPr>
            <p:spPr>
              <a:xfrm>
                <a:off x="10680525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7" name="TextBox 816">
                <a:extLst>
                  <a:ext uri="{FF2B5EF4-FFF2-40B4-BE49-F238E27FC236}">
                    <a16:creationId xmlns:a16="http://schemas.microsoft.com/office/drawing/2014/main" id="{C588ED76-C84B-1370-83A1-F085C6AF551E}"/>
                  </a:ext>
                </a:extLst>
              </p:cNvPr>
              <p:cNvSpPr txBox="1"/>
              <p:nvPr/>
            </p:nvSpPr>
            <p:spPr>
              <a:xfrm>
                <a:off x="12098900" y="291691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60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2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6" name="TextBox 815">
                <a:extLst>
                  <a:ext uri="{FF2B5EF4-FFF2-40B4-BE49-F238E27FC236}">
                    <a16:creationId xmlns:a16="http://schemas.microsoft.com/office/drawing/2014/main" id="{7DAFA729-A57D-F07E-E14C-15D26106DE71}"/>
                  </a:ext>
                </a:extLst>
              </p:cNvPr>
              <p:cNvSpPr txBox="1"/>
              <p:nvPr/>
            </p:nvSpPr>
            <p:spPr>
              <a:xfrm>
                <a:off x="12168821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5" name="TextBox 814">
                <a:extLst>
                  <a:ext uri="{FF2B5EF4-FFF2-40B4-BE49-F238E27FC236}">
                    <a16:creationId xmlns:a16="http://schemas.microsoft.com/office/drawing/2014/main" id="{F413012D-3D96-7B55-EB72-8E6B03CFAA2A}"/>
                  </a:ext>
                </a:extLst>
              </p:cNvPr>
              <p:cNvSpPr txBox="1"/>
              <p:nvPr/>
            </p:nvSpPr>
            <p:spPr>
              <a:xfrm>
                <a:off x="12236924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4" name="TextBox 813">
                <a:extLst>
                  <a:ext uri="{FF2B5EF4-FFF2-40B4-BE49-F238E27FC236}">
                    <a16:creationId xmlns:a16="http://schemas.microsoft.com/office/drawing/2014/main" id="{299E1B4D-ED89-033D-9809-3E9C15F050AA}"/>
                  </a:ext>
                </a:extLst>
              </p:cNvPr>
              <p:cNvSpPr txBox="1"/>
              <p:nvPr/>
            </p:nvSpPr>
            <p:spPr>
              <a:xfrm>
                <a:off x="12394664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3" name="TextBox 812">
                <a:extLst>
                  <a:ext uri="{FF2B5EF4-FFF2-40B4-BE49-F238E27FC236}">
                    <a16:creationId xmlns:a16="http://schemas.microsoft.com/office/drawing/2014/main" id="{BDDD6676-04EE-D70A-885F-01F98A26033A}"/>
                  </a:ext>
                </a:extLst>
              </p:cNvPr>
              <p:cNvSpPr txBox="1"/>
              <p:nvPr/>
            </p:nvSpPr>
            <p:spPr>
              <a:xfrm>
                <a:off x="12510592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2" name="TextBox 811">
                <a:extLst>
                  <a:ext uri="{FF2B5EF4-FFF2-40B4-BE49-F238E27FC236}">
                    <a16:creationId xmlns:a16="http://schemas.microsoft.com/office/drawing/2014/main" id="{0820815F-BDAB-35F0-8711-71EBA76A0167}"/>
                  </a:ext>
                </a:extLst>
              </p:cNvPr>
              <p:cNvSpPr txBox="1"/>
              <p:nvPr/>
            </p:nvSpPr>
            <p:spPr>
              <a:xfrm>
                <a:off x="12957999" y="291691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1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6"/>
                      <a:pt x="46098" y="18203"/>
                      <a:pt x="41092" y="18203"/>
                    </a:cubicBezTo>
                    <a:cubicBezTo>
                      <a:pt x="36790" y="18203"/>
                      <a:pt x="33462" y="19175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7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1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79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1" name="TextBox 810">
                <a:extLst>
                  <a:ext uri="{FF2B5EF4-FFF2-40B4-BE49-F238E27FC236}">
                    <a16:creationId xmlns:a16="http://schemas.microsoft.com/office/drawing/2014/main" id="{056B69FA-FE3C-1B26-9FFD-6794FC3B0902}"/>
                  </a:ext>
                </a:extLst>
              </p:cNvPr>
              <p:cNvSpPr txBox="1"/>
              <p:nvPr/>
            </p:nvSpPr>
            <p:spPr>
              <a:xfrm>
                <a:off x="13099376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0" name="TextBox 809">
                <a:extLst>
                  <a:ext uri="{FF2B5EF4-FFF2-40B4-BE49-F238E27FC236}">
                    <a16:creationId xmlns:a16="http://schemas.microsoft.com/office/drawing/2014/main" id="{FF077D68-EC64-57E4-586F-22EEBF332CE9}"/>
                  </a:ext>
                </a:extLst>
              </p:cNvPr>
              <p:cNvSpPr txBox="1"/>
              <p:nvPr/>
            </p:nvSpPr>
            <p:spPr>
              <a:xfrm>
                <a:off x="13145383" y="291691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60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2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9" name="TextBox 808">
                <a:extLst>
                  <a:ext uri="{FF2B5EF4-FFF2-40B4-BE49-F238E27FC236}">
                    <a16:creationId xmlns:a16="http://schemas.microsoft.com/office/drawing/2014/main" id="{51F89F77-1B8B-9B42-8B92-9074229B0658}"/>
                  </a:ext>
                </a:extLst>
              </p:cNvPr>
              <p:cNvSpPr txBox="1"/>
              <p:nvPr/>
            </p:nvSpPr>
            <p:spPr>
              <a:xfrm>
                <a:off x="13217682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8" name="TextBox 807">
                <a:extLst>
                  <a:ext uri="{FF2B5EF4-FFF2-40B4-BE49-F238E27FC236}">
                    <a16:creationId xmlns:a16="http://schemas.microsoft.com/office/drawing/2014/main" id="{2280C921-F7B7-19C8-7051-0C1324BFCBFE}"/>
                  </a:ext>
                </a:extLst>
              </p:cNvPr>
              <p:cNvSpPr txBox="1"/>
              <p:nvPr/>
            </p:nvSpPr>
            <p:spPr>
              <a:xfrm>
                <a:off x="13293198" y="291691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1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7"/>
                      <a:pt x="54492" y="24168"/>
                      <a:pt x="52136" y="21782"/>
                    </a:cubicBezTo>
                    <a:cubicBezTo>
                      <a:pt x="49780" y="19396"/>
                      <a:pt x="46098" y="18203"/>
                      <a:pt x="41090" y="18203"/>
                    </a:cubicBezTo>
                    <a:cubicBezTo>
                      <a:pt x="36790" y="18203"/>
                      <a:pt x="33462" y="19175"/>
                      <a:pt x="31104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7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2" y="85671"/>
                      <a:pt x="70252" y="91062"/>
                    </a:cubicBezTo>
                    <a:cubicBezTo>
                      <a:pt x="62770" y="96452"/>
                      <a:pt x="53108" y="99147"/>
                      <a:pt x="41266" y="99147"/>
                    </a:cubicBezTo>
                    <a:cubicBezTo>
                      <a:pt x="33254" y="99147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8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79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7" name="TextBox 806">
                <a:extLst>
                  <a:ext uri="{FF2B5EF4-FFF2-40B4-BE49-F238E27FC236}">
                    <a16:creationId xmlns:a16="http://schemas.microsoft.com/office/drawing/2014/main" id="{81D64687-94BE-A2F4-10F2-F8B57BB96BEC}"/>
                  </a:ext>
                </a:extLst>
              </p:cNvPr>
              <p:cNvSpPr txBox="1"/>
              <p:nvPr/>
            </p:nvSpPr>
            <p:spPr>
              <a:xfrm>
                <a:off x="13359899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6" name="TextBox 805">
                <a:extLst>
                  <a:ext uri="{FF2B5EF4-FFF2-40B4-BE49-F238E27FC236}">
                    <a16:creationId xmlns:a16="http://schemas.microsoft.com/office/drawing/2014/main" id="{1E855ABC-7E99-F0E9-10EC-DA0CF0B58F72}"/>
                  </a:ext>
                </a:extLst>
              </p:cNvPr>
              <p:cNvSpPr txBox="1"/>
              <p:nvPr/>
            </p:nvSpPr>
            <p:spPr>
              <a:xfrm>
                <a:off x="7781574" y="2918131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5" y="0"/>
                    </a:lnTo>
                    <a:lnTo>
                      <a:pt x="37114" y="60797"/>
                    </a:lnTo>
                    <a:lnTo>
                      <a:pt x="54611" y="0"/>
                    </a:lnTo>
                    <a:lnTo>
                      <a:pt x="73080" y="0"/>
                    </a:lnTo>
                    <a:lnTo>
                      <a:pt x="90488" y="60885"/>
                    </a:lnTo>
                    <a:lnTo>
                      <a:pt x="103036" y="0"/>
                    </a:lnTo>
                    <a:lnTo>
                      <a:pt x="127690" y="0"/>
                    </a:lnTo>
                    <a:lnTo>
                      <a:pt x="103301" y="95613"/>
                    </a:lnTo>
                    <a:lnTo>
                      <a:pt x="81916" y="95613"/>
                    </a:lnTo>
                    <a:lnTo>
                      <a:pt x="63801" y="35435"/>
                    </a:lnTo>
                    <a:lnTo>
                      <a:pt x="45686" y="95613"/>
                    </a:lnTo>
                    <a:lnTo>
                      <a:pt x="24389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5" name="TextBox 804">
                <a:extLst>
                  <a:ext uri="{FF2B5EF4-FFF2-40B4-BE49-F238E27FC236}">
                    <a16:creationId xmlns:a16="http://schemas.microsoft.com/office/drawing/2014/main" id="{2BB11AB2-2040-0836-62BA-4EA9DD5BAFE5}"/>
                  </a:ext>
                </a:extLst>
              </p:cNvPr>
              <p:cNvSpPr txBox="1"/>
              <p:nvPr/>
            </p:nvSpPr>
            <p:spPr>
              <a:xfrm>
                <a:off x="8062255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7" y="76791"/>
                    </a:cubicBezTo>
                    <a:cubicBezTo>
                      <a:pt x="47806" y="76791"/>
                      <a:pt x="53757" y="73783"/>
                      <a:pt x="56997" y="67766"/>
                    </a:cubicBezTo>
                    <a:lnTo>
                      <a:pt x="56997" y="0"/>
                    </a:lnTo>
                    <a:lnTo>
                      <a:pt x="82623" y="0"/>
                    </a:lnTo>
                    <a:lnTo>
                      <a:pt x="82623" y="95613"/>
                    </a:lnTo>
                    <a:lnTo>
                      <a:pt x="58587" y="95613"/>
                    </a:lnTo>
                    <a:lnTo>
                      <a:pt x="57880" y="85893"/>
                    </a:lnTo>
                    <a:cubicBezTo>
                      <a:pt x="51577" y="93551"/>
                      <a:pt x="42858" y="97380"/>
                      <a:pt x="31724" y="97380"/>
                    </a:cubicBezTo>
                    <a:cubicBezTo>
                      <a:pt x="21473" y="97380"/>
                      <a:pt x="13653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4" name="TextBox 803">
                <a:extLst>
                  <a:ext uri="{FF2B5EF4-FFF2-40B4-BE49-F238E27FC236}">
                    <a16:creationId xmlns:a16="http://schemas.microsoft.com/office/drawing/2014/main" id="{9CE1EC36-EFA4-3E57-24F1-45E66CFD18F2}"/>
                  </a:ext>
                </a:extLst>
              </p:cNvPr>
              <p:cNvSpPr txBox="1"/>
              <p:nvPr/>
            </p:nvSpPr>
            <p:spPr>
              <a:xfrm>
                <a:off x="8720960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3" name="TextBox 802">
                <a:extLst>
                  <a:ext uri="{FF2B5EF4-FFF2-40B4-BE49-F238E27FC236}">
                    <a16:creationId xmlns:a16="http://schemas.microsoft.com/office/drawing/2014/main" id="{25E09305-90E1-1570-9AF4-D9A7B15929D5}"/>
                  </a:ext>
                </a:extLst>
              </p:cNvPr>
              <p:cNvSpPr txBox="1"/>
              <p:nvPr/>
            </p:nvSpPr>
            <p:spPr>
              <a:xfrm>
                <a:off x="10445865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2" name="TextBox 801">
                <a:extLst>
                  <a:ext uri="{FF2B5EF4-FFF2-40B4-BE49-F238E27FC236}">
                    <a16:creationId xmlns:a16="http://schemas.microsoft.com/office/drawing/2014/main" id="{035ED73F-D102-1BE5-C0DA-5AA64D0F5B28}"/>
                  </a:ext>
                </a:extLst>
              </p:cNvPr>
              <p:cNvSpPr txBox="1"/>
              <p:nvPr/>
            </p:nvSpPr>
            <p:spPr>
              <a:xfrm>
                <a:off x="10516334" y="2918131"/>
                <a:ext cx="54755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79352" h="95613">
                    <a:moveTo>
                      <a:pt x="1324" y="0"/>
                    </a:moveTo>
                    <a:lnTo>
                      <a:pt x="77938" y="0"/>
                    </a:lnTo>
                    <a:lnTo>
                      <a:pt x="77938" y="15046"/>
                    </a:lnTo>
                    <a:lnTo>
                      <a:pt x="32606" y="75024"/>
                    </a:lnTo>
                    <a:lnTo>
                      <a:pt x="79352" y="75024"/>
                    </a:lnTo>
                    <a:lnTo>
                      <a:pt x="79352" y="95613"/>
                    </a:lnTo>
                    <a:lnTo>
                      <a:pt x="0" y="95613"/>
                    </a:lnTo>
                    <a:lnTo>
                      <a:pt x="0" y="80060"/>
                    </a:lnTo>
                    <a:lnTo>
                      <a:pt x="44978" y="20590"/>
                    </a:lnTo>
                    <a:lnTo>
                      <a:pt x="1324" y="205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1" name="TextBox 800">
                <a:extLst>
                  <a:ext uri="{FF2B5EF4-FFF2-40B4-BE49-F238E27FC236}">
                    <a16:creationId xmlns:a16="http://schemas.microsoft.com/office/drawing/2014/main" id="{AEDAC18C-11EE-F2D9-C663-E70AD3730F95}"/>
                  </a:ext>
                </a:extLst>
              </p:cNvPr>
              <p:cNvSpPr txBox="1"/>
              <p:nvPr/>
            </p:nvSpPr>
            <p:spPr>
              <a:xfrm>
                <a:off x="10582059" y="2918131"/>
                <a:ext cx="54755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79352" h="95613">
                    <a:moveTo>
                      <a:pt x="1324" y="0"/>
                    </a:moveTo>
                    <a:lnTo>
                      <a:pt x="77938" y="0"/>
                    </a:lnTo>
                    <a:lnTo>
                      <a:pt x="77938" y="15046"/>
                    </a:lnTo>
                    <a:lnTo>
                      <a:pt x="32606" y="75024"/>
                    </a:lnTo>
                    <a:lnTo>
                      <a:pt x="79352" y="75024"/>
                    </a:lnTo>
                    <a:lnTo>
                      <a:pt x="79352" y="95613"/>
                    </a:lnTo>
                    <a:lnTo>
                      <a:pt x="0" y="95613"/>
                    </a:lnTo>
                    <a:lnTo>
                      <a:pt x="0" y="80060"/>
                    </a:lnTo>
                    <a:lnTo>
                      <a:pt x="44978" y="20590"/>
                    </a:lnTo>
                    <a:lnTo>
                      <a:pt x="1324" y="205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0" name="TextBox 799">
                <a:extLst>
                  <a:ext uri="{FF2B5EF4-FFF2-40B4-BE49-F238E27FC236}">
                    <a16:creationId xmlns:a16="http://schemas.microsoft.com/office/drawing/2014/main" id="{04BD7297-B679-D472-7B7D-66CD613B0640}"/>
                  </a:ext>
                </a:extLst>
              </p:cNvPr>
              <p:cNvSpPr txBox="1"/>
              <p:nvPr/>
            </p:nvSpPr>
            <p:spPr>
              <a:xfrm>
                <a:off x="12321939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9" name="TextBox 798">
                <a:extLst>
                  <a:ext uri="{FF2B5EF4-FFF2-40B4-BE49-F238E27FC236}">
                    <a16:creationId xmlns:a16="http://schemas.microsoft.com/office/drawing/2014/main" id="{DCF4A1BE-674F-6739-EBF8-F24A7B246DA0}"/>
                  </a:ext>
                </a:extLst>
              </p:cNvPr>
              <p:cNvSpPr txBox="1"/>
              <p:nvPr/>
            </p:nvSpPr>
            <p:spPr>
              <a:xfrm>
                <a:off x="13026651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8" name="TextBox 797">
                <a:extLst>
                  <a:ext uri="{FF2B5EF4-FFF2-40B4-BE49-F238E27FC236}">
                    <a16:creationId xmlns:a16="http://schemas.microsoft.com/office/drawing/2014/main" id="{42826283-87AC-F6D0-AD99-04EA7F06F28B}"/>
                  </a:ext>
                </a:extLst>
              </p:cNvPr>
              <p:cNvSpPr txBox="1"/>
              <p:nvPr/>
            </p:nvSpPr>
            <p:spPr>
              <a:xfrm>
                <a:off x="13264604" y="291813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7" name="TextBox 796">
                <a:extLst>
                  <a:ext uri="{FF2B5EF4-FFF2-40B4-BE49-F238E27FC236}">
                    <a16:creationId xmlns:a16="http://schemas.microsoft.com/office/drawing/2014/main" id="{F65C29FA-4C24-A7FC-249E-7175C5E4DDE2}"/>
                  </a:ext>
                </a:extLst>
              </p:cNvPr>
              <p:cNvSpPr txBox="1"/>
              <p:nvPr/>
            </p:nvSpPr>
            <p:spPr>
              <a:xfrm>
                <a:off x="8999004" y="3066626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7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1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6" name="TextBox 795">
                <a:extLst>
                  <a:ext uri="{FF2B5EF4-FFF2-40B4-BE49-F238E27FC236}">
                    <a16:creationId xmlns:a16="http://schemas.microsoft.com/office/drawing/2014/main" id="{33C443BA-46BF-80D5-AF78-3EEA8D165211}"/>
                  </a:ext>
                </a:extLst>
              </p:cNvPr>
              <p:cNvSpPr txBox="1"/>
              <p:nvPr/>
            </p:nvSpPr>
            <p:spPr>
              <a:xfrm>
                <a:off x="8095117" y="3067907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3" y="42416"/>
                      <a:pt x="40826" y="38351"/>
                      <a:pt x="51076" y="38351"/>
                    </a:cubicBezTo>
                    <a:cubicBezTo>
                      <a:pt x="71813" y="38351"/>
                      <a:pt x="82328" y="50398"/>
                      <a:pt x="82623" y="74493"/>
                    </a:cubicBezTo>
                    <a:lnTo>
                      <a:pt x="82623" y="135731"/>
                    </a:lnTo>
                    <a:lnTo>
                      <a:pt x="57085" y="135731"/>
                    </a:lnTo>
                    <a:lnTo>
                      <a:pt x="57085" y="75200"/>
                    </a:lnTo>
                    <a:cubicBezTo>
                      <a:pt x="57085" y="69721"/>
                      <a:pt x="55907" y="65671"/>
                      <a:pt x="53550" y="63049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5" name="TextBox 794">
                <a:extLst>
                  <a:ext uri="{FF2B5EF4-FFF2-40B4-BE49-F238E27FC236}">
                    <a16:creationId xmlns:a16="http://schemas.microsoft.com/office/drawing/2014/main" id="{6AC04F8F-A13E-1BEF-47D2-7FD9A52DCC76}"/>
                  </a:ext>
                </a:extLst>
              </p:cNvPr>
              <p:cNvSpPr txBox="1"/>
              <p:nvPr/>
            </p:nvSpPr>
            <p:spPr>
              <a:xfrm>
                <a:off x="8230822" y="306790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3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20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4" name="TextBox 793">
                <a:extLst>
                  <a:ext uri="{FF2B5EF4-FFF2-40B4-BE49-F238E27FC236}">
                    <a16:creationId xmlns:a16="http://schemas.microsoft.com/office/drawing/2014/main" id="{0738CD93-70E1-83C3-E5D4-F5C94F1E36C9}"/>
                  </a:ext>
                </a:extLst>
              </p:cNvPr>
              <p:cNvSpPr txBox="1"/>
              <p:nvPr/>
            </p:nvSpPr>
            <p:spPr>
              <a:xfrm>
                <a:off x="9123224" y="306790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3" name="TextBox 792">
                <a:extLst>
                  <a:ext uri="{FF2B5EF4-FFF2-40B4-BE49-F238E27FC236}">
                    <a16:creationId xmlns:a16="http://schemas.microsoft.com/office/drawing/2014/main" id="{88EA45B8-A9AD-1A1C-D26A-23C222FC4A39}"/>
                  </a:ext>
                </a:extLst>
              </p:cNvPr>
              <p:cNvSpPr txBox="1"/>
              <p:nvPr/>
            </p:nvSpPr>
            <p:spPr>
              <a:xfrm>
                <a:off x="12328939" y="306790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28" y="41797"/>
                      <a:pt x="39176" y="38351"/>
                      <a:pt x="48778" y="38351"/>
                    </a:cubicBezTo>
                    <a:cubicBezTo>
                      <a:pt x="60442" y="38351"/>
                      <a:pt x="69588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4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69"/>
                      <a:pt x="76348" y="124641"/>
                    </a:cubicBezTo>
                    <a:cubicBezTo>
                      <a:pt x="69810" y="133213"/>
                      <a:pt x="60678" y="137498"/>
                      <a:pt x="48954" y="137498"/>
                    </a:cubicBezTo>
                    <a:cubicBezTo>
                      <a:pt x="38586" y="137498"/>
                      <a:pt x="30310" y="133522"/>
                      <a:pt x="24124" y="125569"/>
                    </a:cubicBezTo>
                    <a:lnTo>
                      <a:pt x="22974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4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0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4" y="65789"/>
                    </a:cubicBezTo>
                    <a:cubicBezTo>
                      <a:pt x="52960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2" name="TextBox 791">
                <a:extLst>
                  <a:ext uri="{FF2B5EF4-FFF2-40B4-BE49-F238E27FC236}">
                    <a16:creationId xmlns:a16="http://schemas.microsoft.com/office/drawing/2014/main" id="{0AC2A319-8C13-9C97-43F9-C061C84E8962}"/>
                  </a:ext>
                </a:extLst>
              </p:cNvPr>
              <p:cNvSpPr txBox="1"/>
              <p:nvPr/>
            </p:nvSpPr>
            <p:spPr>
              <a:xfrm>
                <a:off x="12402151" y="306790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1" name="TextBox 790">
                <a:extLst>
                  <a:ext uri="{FF2B5EF4-FFF2-40B4-BE49-F238E27FC236}">
                    <a16:creationId xmlns:a16="http://schemas.microsoft.com/office/drawing/2014/main" id="{DA8B0E0C-7324-B90C-C456-A826B2BAE4B5}"/>
                  </a:ext>
                </a:extLst>
              </p:cNvPr>
              <p:cNvSpPr txBox="1"/>
              <p:nvPr/>
            </p:nvSpPr>
            <p:spPr>
              <a:xfrm>
                <a:off x="12497081" y="306790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0" name="TextBox 789">
                <a:extLst>
                  <a:ext uri="{FF2B5EF4-FFF2-40B4-BE49-F238E27FC236}">
                    <a16:creationId xmlns:a16="http://schemas.microsoft.com/office/drawing/2014/main" id="{5AF575D8-068E-60D0-A009-35640CEFBE69}"/>
                  </a:ext>
                </a:extLst>
              </p:cNvPr>
              <p:cNvSpPr txBox="1"/>
              <p:nvPr/>
            </p:nvSpPr>
            <p:spPr>
              <a:xfrm>
                <a:off x="7984226" y="307937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5"/>
                      <a:pt x="41355" y="120885"/>
                    </a:cubicBezTo>
                    <a:cubicBezTo>
                      <a:pt x="23446" y="120885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9" name="TextBox 788">
                <a:extLst>
                  <a:ext uri="{FF2B5EF4-FFF2-40B4-BE49-F238E27FC236}">
                    <a16:creationId xmlns:a16="http://schemas.microsoft.com/office/drawing/2014/main" id="{68D21F99-E23E-3E76-D477-DD14A83A49D6}"/>
                  </a:ext>
                </a:extLst>
              </p:cNvPr>
              <p:cNvSpPr txBox="1"/>
              <p:nvPr/>
            </p:nvSpPr>
            <p:spPr>
              <a:xfrm>
                <a:off x="8958411" y="307937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9BBB80F7-CB13-839F-A5FE-D6C93B282D76}"/>
                  </a:ext>
                </a:extLst>
              </p:cNvPr>
              <p:cNvSpPr txBox="1"/>
              <p:nvPr/>
            </p:nvSpPr>
            <p:spPr>
              <a:xfrm>
                <a:off x="12092742" y="307937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7" name="TextBox 786">
                <a:extLst>
                  <a:ext uri="{FF2B5EF4-FFF2-40B4-BE49-F238E27FC236}">
                    <a16:creationId xmlns:a16="http://schemas.microsoft.com/office/drawing/2014/main" id="{67072209-AD45-9941-CC6D-C1954EC82C80}"/>
                  </a:ext>
                </a:extLst>
              </p:cNvPr>
              <p:cNvSpPr txBox="1"/>
              <p:nvPr/>
            </p:nvSpPr>
            <p:spPr>
              <a:xfrm>
                <a:off x="7878651" y="3094370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6" name="TextBox 785">
                <a:extLst>
                  <a:ext uri="{FF2B5EF4-FFF2-40B4-BE49-F238E27FC236}">
                    <a16:creationId xmlns:a16="http://schemas.microsoft.com/office/drawing/2014/main" id="{D8A1C5FE-2594-3AE2-E621-07F91F165590}"/>
                  </a:ext>
                </a:extLst>
              </p:cNvPr>
              <p:cNvSpPr txBox="1"/>
              <p:nvPr/>
            </p:nvSpPr>
            <p:spPr>
              <a:xfrm>
                <a:off x="7922280" y="309437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6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50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5" name="TextBox 784">
                <a:extLst>
                  <a:ext uri="{FF2B5EF4-FFF2-40B4-BE49-F238E27FC236}">
                    <a16:creationId xmlns:a16="http://schemas.microsoft.com/office/drawing/2014/main" id="{616D034C-60AB-DD63-184B-B98D1D4EDEC3}"/>
                  </a:ext>
                </a:extLst>
              </p:cNvPr>
              <p:cNvSpPr txBox="1"/>
              <p:nvPr/>
            </p:nvSpPr>
            <p:spPr>
              <a:xfrm>
                <a:off x="8027074" y="3094370"/>
                <a:ext cx="57805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7">
                    <a:moveTo>
                      <a:pt x="44007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7" y="17010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89"/>
                      <a:pt x="43565" y="20589"/>
                    </a:cubicBezTo>
                    <a:cubicBezTo>
                      <a:pt x="37615" y="20589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1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6" y="76746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8" y="99147"/>
                      <a:pt x="44184" y="99147"/>
                    </a:cubicBezTo>
                    <a:cubicBezTo>
                      <a:pt x="30516" y="99147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4" name="TextBox 783">
                <a:extLst>
                  <a:ext uri="{FF2B5EF4-FFF2-40B4-BE49-F238E27FC236}">
                    <a16:creationId xmlns:a16="http://schemas.microsoft.com/office/drawing/2014/main" id="{B15DE092-69DD-83DA-5BFE-8D347A1B0B34}"/>
                  </a:ext>
                </a:extLst>
              </p:cNvPr>
              <p:cNvSpPr txBox="1"/>
              <p:nvPr/>
            </p:nvSpPr>
            <p:spPr>
              <a:xfrm>
                <a:off x="8165464" y="3094370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1" y="94596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3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50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3" name="TextBox 782">
                <a:extLst>
                  <a:ext uri="{FF2B5EF4-FFF2-40B4-BE49-F238E27FC236}">
                    <a16:creationId xmlns:a16="http://schemas.microsoft.com/office/drawing/2014/main" id="{7E96892A-D921-7F42-4A6E-2ED27BC4D151}"/>
                  </a:ext>
                </a:extLst>
              </p:cNvPr>
              <p:cNvSpPr txBox="1"/>
              <p:nvPr/>
            </p:nvSpPr>
            <p:spPr>
              <a:xfrm>
                <a:off x="8649089" y="3094370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2" name="TextBox 781">
                <a:extLst>
                  <a:ext uri="{FF2B5EF4-FFF2-40B4-BE49-F238E27FC236}">
                    <a16:creationId xmlns:a16="http://schemas.microsoft.com/office/drawing/2014/main" id="{4FD585EC-CACB-166F-0C3F-305157DECBE5}"/>
                  </a:ext>
                </a:extLst>
              </p:cNvPr>
              <p:cNvSpPr txBox="1"/>
              <p:nvPr/>
            </p:nvSpPr>
            <p:spPr>
              <a:xfrm>
                <a:off x="8692719" y="3094370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5" y="0"/>
                    </a:moveTo>
                    <a:cubicBezTo>
                      <a:pt x="57703" y="0"/>
                      <a:pt x="67999" y="4124"/>
                      <a:pt x="75509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1" y="57880"/>
                    </a:lnTo>
                    <a:cubicBezTo>
                      <a:pt x="26717" y="64125"/>
                      <a:pt x="29205" y="69132"/>
                      <a:pt x="33359" y="72902"/>
                    </a:cubicBezTo>
                    <a:cubicBezTo>
                      <a:pt x="37513" y="76673"/>
                      <a:pt x="42769" y="78558"/>
                      <a:pt x="49133" y="78558"/>
                    </a:cubicBezTo>
                    <a:cubicBezTo>
                      <a:pt x="58971" y="78558"/>
                      <a:pt x="66659" y="74994"/>
                      <a:pt x="72195" y="67866"/>
                    </a:cubicBezTo>
                    <a:lnTo>
                      <a:pt x="84745" y="81916"/>
                    </a:lnTo>
                    <a:cubicBezTo>
                      <a:pt x="80915" y="87336"/>
                      <a:pt x="75731" y="91563"/>
                      <a:pt x="69191" y="94596"/>
                    </a:cubicBezTo>
                    <a:cubicBezTo>
                      <a:pt x="62653" y="97631"/>
                      <a:pt x="55407" y="99147"/>
                      <a:pt x="47453" y="99147"/>
                    </a:cubicBezTo>
                    <a:cubicBezTo>
                      <a:pt x="33433" y="99147"/>
                      <a:pt x="22019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5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1" y="22306"/>
                      <a:pt x="32211" y="25738"/>
                    </a:cubicBezTo>
                    <a:cubicBezTo>
                      <a:pt x="29059" y="29170"/>
                      <a:pt x="27041" y="34081"/>
                      <a:pt x="26157" y="40472"/>
                    </a:cubicBezTo>
                    <a:lnTo>
                      <a:pt x="61681" y="40472"/>
                    </a:lnTo>
                    <a:lnTo>
                      <a:pt x="61681" y="38430"/>
                    </a:lnTo>
                    <a:cubicBezTo>
                      <a:pt x="61563" y="32750"/>
                      <a:pt x="60031" y="28356"/>
                      <a:pt x="57085" y="25250"/>
                    </a:cubicBezTo>
                    <a:cubicBezTo>
                      <a:pt x="54139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1" name="TextBox 780">
                <a:extLst>
                  <a:ext uri="{FF2B5EF4-FFF2-40B4-BE49-F238E27FC236}">
                    <a16:creationId xmlns:a16="http://schemas.microsoft.com/office/drawing/2014/main" id="{BFA86DE0-F8C8-44EC-D5BC-9523A1213D63}"/>
                  </a:ext>
                </a:extLst>
              </p:cNvPr>
              <p:cNvSpPr txBox="1"/>
              <p:nvPr/>
            </p:nvSpPr>
            <p:spPr>
              <a:xfrm>
                <a:off x="8757468" y="309437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1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7"/>
                      <a:pt x="54492" y="24168"/>
                      <a:pt x="52136" y="21782"/>
                    </a:cubicBezTo>
                    <a:cubicBezTo>
                      <a:pt x="49780" y="19396"/>
                      <a:pt x="46098" y="18203"/>
                      <a:pt x="41090" y="18203"/>
                    </a:cubicBezTo>
                    <a:cubicBezTo>
                      <a:pt x="36790" y="18203"/>
                      <a:pt x="33462" y="19175"/>
                      <a:pt x="31104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7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2" y="85671"/>
                      <a:pt x="70252" y="91062"/>
                    </a:cubicBezTo>
                    <a:cubicBezTo>
                      <a:pt x="62770" y="96452"/>
                      <a:pt x="53108" y="99147"/>
                      <a:pt x="41266" y="99147"/>
                    </a:cubicBezTo>
                    <a:cubicBezTo>
                      <a:pt x="33254" y="99147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8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79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0" name="TextBox 779">
                <a:extLst>
                  <a:ext uri="{FF2B5EF4-FFF2-40B4-BE49-F238E27FC236}">
                    <a16:creationId xmlns:a16="http://schemas.microsoft.com/office/drawing/2014/main" id="{5434E92A-55BC-9D8D-48EF-DB4DF4D38B7A}"/>
                  </a:ext>
                </a:extLst>
              </p:cNvPr>
              <p:cNvSpPr txBox="1"/>
              <p:nvPr/>
            </p:nvSpPr>
            <p:spPr>
              <a:xfrm>
                <a:off x="8824169" y="309437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9" name="TextBox 778">
                <a:extLst>
                  <a:ext uri="{FF2B5EF4-FFF2-40B4-BE49-F238E27FC236}">
                    <a16:creationId xmlns:a16="http://schemas.microsoft.com/office/drawing/2014/main" id="{4B82BD12-3EE6-81FC-B51D-01E837F67AB7}"/>
                  </a:ext>
                </a:extLst>
              </p:cNvPr>
              <p:cNvSpPr txBox="1"/>
              <p:nvPr/>
            </p:nvSpPr>
            <p:spPr>
              <a:xfrm>
                <a:off x="8891906" y="3094370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8" name="TextBox 777">
                <a:extLst>
                  <a:ext uri="{FF2B5EF4-FFF2-40B4-BE49-F238E27FC236}">
                    <a16:creationId xmlns:a16="http://schemas.microsoft.com/office/drawing/2014/main" id="{BBB9621C-047C-1AEA-4CB0-894CD8F3F76D}"/>
                  </a:ext>
                </a:extLst>
              </p:cNvPr>
              <p:cNvSpPr txBox="1"/>
              <p:nvPr/>
            </p:nvSpPr>
            <p:spPr>
              <a:xfrm>
                <a:off x="12138335" y="3094370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7" name="TextBox 776">
                <a:extLst>
                  <a:ext uri="{FF2B5EF4-FFF2-40B4-BE49-F238E27FC236}">
                    <a16:creationId xmlns:a16="http://schemas.microsoft.com/office/drawing/2014/main" id="{C2CAC5C5-D3FD-D125-E4D3-0BDD31D60631}"/>
                  </a:ext>
                </a:extLst>
              </p:cNvPr>
              <p:cNvSpPr txBox="1"/>
              <p:nvPr/>
            </p:nvSpPr>
            <p:spPr>
              <a:xfrm>
                <a:off x="12181600" y="309437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7"/>
                      <a:pt x="45332" y="99147"/>
                    </a:cubicBezTo>
                    <a:cubicBezTo>
                      <a:pt x="31546" y="99147"/>
                      <a:pt x="20544" y="94729"/>
                      <a:pt x="12326" y="85892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2"/>
                      <a:pt x="36082" y="0"/>
                      <a:pt x="45154" y="0"/>
                    </a:cubicBezTo>
                    <a:close/>
                    <a:moveTo>
                      <a:pt x="45154" y="20589"/>
                    </a:moveTo>
                    <a:cubicBezTo>
                      <a:pt x="38910" y="20589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89"/>
                      <a:pt x="45154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6" name="TextBox 775">
                <a:extLst>
                  <a:ext uri="{FF2B5EF4-FFF2-40B4-BE49-F238E27FC236}">
                    <a16:creationId xmlns:a16="http://schemas.microsoft.com/office/drawing/2014/main" id="{A31EAFD7-77F5-E1E4-202A-FACC2FF6B858}"/>
                  </a:ext>
                </a:extLst>
              </p:cNvPr>
              <p:cNvSpPr txBox="1"/>
              <p:nvPr/>
            </p:nvSpPr>
            <p:spPr>
              <a:xfrm>
                <a:off x="12431721" y="309437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5" name="TextBox 774">
                <a:extLst>
                  <a:ext uri="{FF2B5EF4-FFF2-40B4-BE49-F238E27FC236}">
                    <a16:creationId xmlns:a16="http://schemas.microsoft.com/office/drawing/2014/main" id="{0A3022C6-6286-8F75-4BDF-2FF4390D6A6A}"/>
                  </a:ext>
                </a:extLst>
              </p:cNvPr>
              <p:cNvSpPr txBox="1"/>
              <p:nvPr/>
            </p:nvSpPr>
            <p:spPr>
              <a:xfrm>
                <a:off x="7781574" y="3095589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5" y="0"/>
                    </a:lnTo>
                    <a:lnTo>
                      <a:pt x="37114" y="60797"/>
                    </a:lnTo>
                    <a:lnTo>
                      <a:pt x="54611" y="0"/>
                    </a:lnTo>
                    <a:lnTo>
                      <a:pt x="73080" y="0"/>
                    </a:lnTo>
                    <a:lnTo>
                      <a:pt x="90488" y="60885"/>
                    </a:lnTo>
                    <a:lnTo>
                      <a:pt x="103036" y="0"/>
                    </a:lnTo>
                    <a:lnTo>
                      <a:pt x="127690" y="0"/>
                    </a:lnTo>
                    <a:lnTo>
                      <a:pt x="103301" y="95613"/>
                    </a:lnTo>
                    <a:lnTo>
                      <a:pt x="81916" y="95613"/>
                    </a:lnTo>
                    <a:lnTo>
                      <a:pt x="63801" y="35435"/>
                    </a:lnTo>
                    <a:lnTo>
                      <a:pt x="45686" y="95613"/>
                    </a:lnTo>
                    <a:lnTo>
                      <a:pt x="24389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4" name="TextBox 773">
                <a:extLst>
                  <a:ext uri="{FF2B5EF4-FFF2-40B4-BE49-F238E27FC236}">
                    <a16:creationId xmlns:a16="http://schemas.microsoft.com/office/drawing/2014/main" id="{480F0607-A731-C531-AF78-720C43536A3F}"/>
                  </a:ext>
                </a:extLst>
              </p:cNvPr>
              <p:cNvSpPr txBox="1"/>
              <p:nvPr/>
            </p:nvSpPr>
            <p:spPr>
              <a:xfrm>
                <a:off x="9049586" y="309558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3" name="TextBox 772">
                <a:extLst>
                  <a:ext uri="{FF2B5EF4-FFF2-40B4-BE49-F238E27FC236}">
                    <a16:creationId xmlns:a16="http://schemas.microsoft.com/office/drawing/2014/main" id="{50229444-AF23-5CAD-03BB-7C28549FF39A}"/>
                  </a:ext>
                </a:extLst>
              </p:cNvPr>
              <p:cNvSpPr txBox="1"/>
              <p:nvPr/>
            </p:nvSpPr>
            <p:spPr>
              <a:xfrm>
                <a:off x="12256214" y="3095589"/>
                <a:ext cx="5701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2" name="TextBox 771">
                <a:extLst>
                  <a:ext uri="{FF2B5EF4-FFF2-40B4-BE49-F238E27FC236}">
                    <a16:creationId xmlns:a16="http://schemas.microsoft.com/office/drawing/2014/main" id="{D2C0451B-DEC9-C3AE-4022-CD65112DC210}"/>
                  </a:ext>
                </a:extLst>
              </p:cNvPr>
              <p:cNvSpPr txBox="1"/>
              <p:nvPr/>
            </p:nvSpPr>
            <p:spPr>
              <a:xfrm>
                <a:off x="8909245" y="3245364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20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1" name="TextBox 770">
                <a:extLst>
                  <a:ext uri="{FF2B5EF4-FFF2-40B4-BE49-F238E27FC236}">
                    <a16:creationId xmlns:a16="http://schemas.microsoft.com/office/drawing/2014/main" id="{D1638A32-6DB6-EE4C-FF86-A4149F07A667}"/>
                  </a:ext>
                </a:extLst>
              </p:cNvPr>
              <p:cNvSpPr txBox="1"/>
              <p:nvPr/>
            </p:nvSpPr>
            <p:spPr>
              <a:xfrm>
                <a:off x="8712435" y="3271828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0" name="TextBox 769">
                <a:extLst>
                  <a:ext uri="{FF2B5EF4-FFF2-40B4-BE49-F238E27FC236}">
                    <a16:creationId xmlns:a16="http://schemas.microsoft.com/office/drawing/2014/main" id="{62FBCCB1-B6E0-811E-39DF-A9C9013E2319}"/>
                  </a:ext>
                </a:extLst>
              </p:cNvPr>
              <p:cNvSpPr txBox="1"/>
              <p:nvPr/>
            </p:nvSpPr>
            <p:spPr>
              <a:xfrm>
                <a:off x="8843886" y="3271828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9" name="TextBox 768">
                <a:extLst>
                  <a:ext uri="{FF2B5EF4-FFF2-40B4-BE49-F238E27FC236}">
                    <a16:creationId xmlns:a16="http://schemas.microsoft.com/office/drawing/2014/main" id="{8C0EE7CE-0DF1-777C-4F07-4E8917FBF2EB}"/>
                  </a:ext>
                </a:extLst>
              </p:cNvPr>
              <p:cNvSpPr txBox="1"/>
              <p:nvPr/>
            </p:nvSpPr>
            <p:spPr>
              <a:xfrm>
                <a:off x="12170833" y="3271828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8" name="TextBox 767">
                <a:extLst>
                  <a:ext uri="{FF2B5EF4-FFF2-40B4-BE49-F238E27FC236}">
                    <a16:creationId xmlns:a16="http://schemas.microsoft.com/office/drawing/2014/main" id="{ED5379A5-C723-5D54-511F-183064EA33E3}"/>
                  </a:ext>
                </a:extLst>
              </p:cNvPr>
              <p:cNvSpPr txBox="1"/>
              <p:nvPr/>
            </p:nvSpPr>
            <p:spPr>
              <a:xfrm>
                <a:off x="12241118" y="3271828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7" name="TextBox 766">
                <a:extLst>
                  <a:ext uri="{FF2B5EF4-FFF2-40B4-BE49-F238E27FC236}">
                    <a16:creationId xmlns:a16="http://schemas.microsoft.com/office/drawing/2014/main" id="{2EC5F887-FC57-FA02-5FA1-E2342A78E7E3}"/>
                  </a:ext>
                </a:extLst>
              </p:cNvPr>
              <p:cNvSpPr txBox="1"/>
              <p:nvPr/>
            </p:nvSpPr>
            <p:spPr>
              <a:xfrm>
                <a:off x="12306599" y="3271828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2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5"/>
                    </a:cubicBezTo>
                    <a:cubicBezTo>
                      <a:pt x="31136" y="78588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6" name="TextBox 765">
                <a:extLst>
                  <a:ext uri="{FF2B5EF4-FFF2-40B4-BE49-F238E27FC236}">
                    <a16:creationId xmlns:a16="http://schemas.microsoft.com/office/drawing/2014/main" id="{81034075-F209-CAD7-8E9B-40D0D838EDF4}"/>
                  </a:ext>
                </a:extLst>
              </p:cNvPr>
              <p:cNvSpPr txBox="1"/>
              <p:nvPr/>
            </p:nvSpPr>
            <p:spPr>
              <a:xfrm>
                <a:off x="12371592" y="3271828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1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6"/>
                      <a:pt x="46098" y="18203"/>
                      <a:pt x="41092" y="18203"/>
                    </a:cubicBezTo>
                    <a:cubicBezTo>
                      <a:pt x="36790" y="18203"/>
                      <a:pt x="33462" y="19175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7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1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79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5" name="TextBox 764">
                <a:extLst>
                  <a:ext uri="{FF2B5EF4-FFF2-40B4-BE49-F238E27FC236}">
                    <a16:creationId xmlns:a16="http://schemas.microsoft.com/office/drawing/2014/main" id="{C3074252-560F-26ED-A8E6-9B500F9A3F7C}"/>
                  </a:ext>
                </a:extLst>
              </p:cNvPr>
              <p:cNvSpPr txBox="1"/>
              <p:nvPr/>
            </p:nvSpPr>
            <p:spPr>
              <a:xfrm>
                <a:off x="8643114" y="3273048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7" h="95613">
                    <a:moveTo>
                      <a:pt x="0" y="0"/>
                    </a:moveTo>
                    <a:lnTo>
                      <a:pt x="26687" y="0"/>
                    </a:lnTo>
                    <a:lnTo>
                      <a:pt x="44448" y="64420"/>
                    </a:lnTo>
                    <a:lnTo>
                      <a:pt x="62210" y="0"/>
                    </a:lnTo>
                    <a:lnTo>
                      <a:pt x="88897" y="0"/>
                    </a:lnTo>
                    <a:lnTo>
                      <a:pt x="56643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4" name="TextBox 763">
                <a:extLst>
                  <a:ext uri="{FF2B5EF4-FFF2-40B4-BE49-F238E27FC236}">
                    <a16:creationId xmlns:a16="http://schemas.microsoft.com/office/drawing/2014/main" id="{2F22AA03-37F1-D933-1E61-F0477EEFCA43}"/>
                  </a:ext>
                </a:extLst>
              </p:cNvPr>
              <p:cNvSpPr txBox="1"/>
              <p:nvPr/>
            </p:nvSpPr>
            <p:spPr>
              <a:xfrm>
                <a:off x="8775051" y="3273048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8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3" name="TextBox 762">
                <a:extLst>
                  <a:ext uri="{FF2B5EF4-FFF2-40B4-BE49-F238E27FC236}">
                    <a16:creationId xmlns:a16="http://schemas.microsoft.com/office/drawing/2014/main" id="{2B058020-1A07-D708-5454-9FEA3276DBFE}"/>
                  </a:ext>
                </a:extLst>
              </p:cNvPr>
              <p:cNvSpPr txBox="1"/>
              <p:nvPr/>
            </p:nvSpPr>
            <p:spPr>
              <a:xfrm>
                <a:off x="12098474" y="3273047"/>
                <a:ext cx="5701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2" name="TextBox 761">
                <a:extLst>
                  <a:ext uri="{FF2B5EF4-FFF2-40B4-BE49-F238E27FC236}">
                    <a16:creationId xmlns:a16="http://schemas.microsoft.com/office/drawing/2014/main" id="{1BBB7FA5-8ECE-4809-97D3-23E64F0830DA}"/>
                  </a:ext>
                </a:extLst>
              </p:cNvPr>
              <p:cNvSpPr txBox="1"/>
              <p:nvPr/>
            </p:nvSpPr>
            <p:spPr>
              <a:xfrm>
                <a:off x="12434087" y="3273048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0" y="113286"/>
                      <a:pt x="22488" y="112550"/>
                      <a:pt x="24874" y="111077"/>
                    </a:cubicBezTo>
                    <a:cubicBezTo>
                      <a:pt x="27260" y="109605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9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07C5F4-7984-3856-7EAB-3BB4377B2805}"/>
              </a:ext>
            </a:extLst>
          </p:cNvPr>
          <p:cNvSpPr txBox="1"/>
          <p:nvPr/>
        </p:nvSpPr>
        <p:spPr>
          <a:xfrm>
            <a:off x="2311002" y="2645302"/>
            <a:ext cx="41139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9E1CD-E618-2732-6BA7-330C342096F9}"/>
              </a:ext>
            </a:extLst>
          </p:cNvPr>
          <p:cNvSpPr txBox="1"/>
          <p:nvPr/>
        </p:nvSpPr>
        <p:spPr>
          <a:xfrm>
            <a:off x="2547514" y="2645302"/>
            <a:ext cx="398698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BDE01-E36C-F72E-9EF7-C1D432B72881}"/>
              </a:ext>
            </a:extLst>
          </p:cNvPr>
          <p:cNvSpPr txBox="1"/>
          <p:nvPr/>
        </p:nvSpPr>
        <p:spPr>
          <a:xfrm>
            <a:off x="2760793" y="2645302"/>
            <a:ext cx="360612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8C495-9E1C-3970-B463-9728F4EA03B3}"/>
              </a:ext>
            </a:extLst>
          </p:cNvPr>
          <p:cNvSpPr txBox="1"/>
          <p:nvPr/>
        </p:nvSpPr>
        <p:spPr>
          <a:xfrm>
            <a:off x="2934845" y="2645302"/>
            <a:ext cx="360612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0DEF3A-44A7-B931-05C0-A7E87505E02C}"/>
              </a:ext>
            </a:extLst>
          </p:cNvPr>
          <p:cNvSpPr txBox="1"/>
          <p:nvPr/>
        </p:nvSpPr>
        <p:spPr>
          <a:xfrm>
            <a:off x="3118417" y="2645302"/>
            <a:ext cx="398698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7CA98-0FD5-6E3D-0428-1E46DAF72F5C}"/>
              </a:ext>
            </a:extLst>
          </p:cNvPr>
          <p:cNvSpPr txBox="1"/>
          <p:nvPr/>
        </p:nvSpPr>
        <p:spPr>
          <a:xfrm>
            <a:off x="2099246" y="3039286"/>
            <a:ext cx="70338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0C322-4DC5-B821-88E6-8C6D2842C32B}"/>
              </a:ext>
            </a:extLst>
          </p:cNvPr>
          <p:cNvSpPr txBox="1"/>
          <p:nvPr/>
        </p:nvSpPr>
        <p:spPr>
          <a:xfrm>
            <a:off x="2625208" y="3039286"/>
            <a:ext cx="563736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A2CB8-1BCD-288F-B8AC-BA13F04FEB3C}"/>
              </a:ext>
            </a:extLst>
          </p:cNvPr>
          <p:cNvSpPr txBox="1"/>
          <p:nvPr/>
        </p:nvSpPr>
        <p:spPr>
          <a:xfrm>
            <a:off x="3009239" y="3039286"/>
            <a:ext cx="284441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F6590-7AB9-2555-DF03-48C4C3172F74}"/>
              </a:ext>
            </a:extLst>
          </p:cNvPr>
          <p:cNvSpPr txBox="1"/>
          <p:nvPr/>
        </p:nvSpPr>
        <p:spPr>
          <a:xfrm>
            <a:off x="3107627" y="3039286"/>
            <a:ext cx="38600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1B03CD-3185-6445-E78C-98A88E0ECACA}"/>
              </a:ext>
            </a:extLst>
          </p:cNvPr>
          <p:cNvSpPr txBox="1"/>
          <p:nvPr/>
        </p:nvSpPr>
        <p:spPr>
          <a:xfrm>
            <a:off x="3317605" y="3039286"/>
            <a:ext cx="41139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FE5FB8-8F1E-6468-DDF8-C04B55493588}"/>
              </a:ext>
            </a:extLst>
          </p:cNvPr>
          <p:cNvSpPr txBox="1"/>
          <p:nvPr/>
        </p:nvSpPr>
        <p:spPr>
          <a:xfrm>
            <a:off x="4807770" y="7162610"/>
            <a:ext cx="41139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620091-84A7-6CDA-49BA-73F90020F3EC}"/>
              </a:ext>
            </a:extLst>
          </p:cNvPr>
          <p:cNvSpPr txBox="1"/>
          <p:nvPr/>
        </p:nvSpPr>
        <p:spPr>
          <a:xfrm>
            <a:off x="5037680" y="7162610"/>
            <a:ext cx="398698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C8BFC9-832F-10A8-CD3D-554439238B2C}"/>
              </a:ext>
            </a:extLst>
          </p:cNvPr>
          <p:cNvSpPr txBox="1"/>
          <p:nvPr/>
        </p:nvSpPr>
        <p:spPr>
          <a:xfrm>
            <a:off x="5250959" y="7162610"/>
            <a:ext cx="398698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A4EC05-2F10-5DBA-810A-BD438790B241}"/>
              </a:ext>
            </a:extLst>
          </p:cNvPr>
          <p:cNvSpPr txBox="1"/>
          <p:nvPr/>
        </p:nvSpPr>
        <p:spPr>
          <a:xfrm>
            <a:off x="5464239" y="7162610"/>
            <a:ext cx="360612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4644D2-C207-2D23-598B-346889456CD6}"/>
              </a:ext>
            </a:extLst>
          </p:cNvPr>
          <p:cNvSpPr txBox="1"/>
          <p:nvPr/>
        </p:nvSpPr>
        <p:spPr>
          <a:xfrm>
            <a:off x="5648193" y="7162610"/>
            <a:ext cx="398698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5F9809-6C77-C017-98D9-618CA509BE6D}"/>
              </a:ext>
            </a:extLst>
          </p:cNvPr>
          <p:cNvSpPr txBox="1"/>
          <p:nvPr/>
        </p:nvSpPr>
        <p:spPr>
          <a:xfrm>
            <a:off x="4612263" y="7556468"/>
            <a:ext cx="70338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7DF5A-365A-F095-83BD-79F1D4AF073D}"/>
              </a:ext>
            </a:extLst>
          </p:cNvPr>
          <p:cNvSpPr txBox="1"/>
          <p:nvPr/>
        </p:nvSpPr>
        <p:spPr>
          <a:xfrm>
            <a:off x="5138226" y="7556468"/>
            <a:ext cx="563736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187F03-9D19-717E-BF76-402433FA8B2E}"/>
              </a:ext>
            </a:extLst>
          </p:cNvPr>
          <p:cNvSpPr txBox="1"/>
          <p:nvPr/>
        </p:nvSpPr>
        <p:spPr>
          <a:xfrm>
            <a:off x="5522256" y="7556468"/>
            <a:ext cx="284441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C4FB5-9A78-81B3-7700-B8B62C124A0D}"/>
              </a:ext>
            </a:extLst>
          </p:cNvPr>
          <p:cNvSpPr txBox="1"/>
          <p:nvPr/>
        </p:nvSpPr>
        <p:spPr>
          <a:xfrm>
            <a:off x="5620644" y="7556468"/>
            <a:ext cx="38600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7BD652-04CD-420D-02D5-609AF2430FB8}"/>
              </a:ext>
            </a:extLst>
          </p:cNvPr>
          <p:cNvSpPr txBox="1"/>
          <p:nvPr/>
        </p:nvSpPr>
        <p:spPr>
          <a:xfrm>
            <a:off x="5830623" y="7556468"/>
            <a:ext cx="411393" cy="64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75" spc="0" baseline="0">
                <a:ln/>
                <a:solidFill>
                  <a:srgbClr val="FFFFFF"/>
                </a:solidFill>
                <a:latin typeface="LondrinaSolid-Regular"/>
                <a:sym typeface="LondrinaSolid-Regular"/>
                <a:rtl val="0"/>
              </a:rPr>
              <a:t>a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6CFE770-CF83-C664-DDDA-E2453BF9B2DB}"/>
              </a:ext>
            </a:extLst>
          </p:cNvPr>
          <p:cNvSpPr/>
          <p:nvPr/>
        </p:nvSpPr>
        <p:spPr>
          <a:xfrm>
            <a:off x="0" y="0"/>
            <a:ext cx="15114287" cy="10682500"/>
          </a:xfrm>
          <a:custGeom>
            <a:avLst/>
            <a:gdLst>
              <a:gd name="connsiteX0" fmla="*/ 0 w 15114287"/>
              <a:gd name="connsiteY0" fmla="*/ 0 h 10682500"/>
              <a:gd name="connsiteX1" fmla="*/ 15114288 w 15114287"/>
              <a:gd name="connsiteY1" fmla="*/ 0 h 10682500"/>
              <a:gd name="connsiteX2" fmla="*/ 15114288 w 15114287"/>
              <a:gd name="connsiteY2" fmla="*/ 10682500 h 10682500"/>
              <a:gd name="connsiteX3" fmla="*/ 1 w 15114287"/>
              <a:gd name="connsiteY3" fmla="*/ 10682500 h 1068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4287" h="10682500">
                <a:moveTo>
                  <a:pt x="0" y="0"/>
                </a:moveTo>
                <a:lnTo>
                  <a:pt x="15114288" y="0"/>
                </a:lnTo>
                <a:lnTo>
                  <a:pt x="15114288" y="10682500"/>
                </a:lnTo>
                <a:lnTo>
                  <a:pt x="1" y="10682500"/>
                </a:ln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A1378C7-5224-37C3-A6B5-439FF5002E03}"/>
              </a:ext>
            </a:extLst>
          </p:cNvPr>
          <p:cNvSpPr/>
          <p:nvPr/>
        </p:nvSpPr>
        <p:spPr>
          <a:xfrm>
            <a:off x="12095534" y="5256884"/>
            <a:ext cx="492467" cy="761373"/>
          </a:xfrm>
          <a:custGeom>
            <a:avLst/>
            <a:gdLst>
              <a:gd name="connsiteX0" fmla="*/ 481360 w 492467"/>
              <a:gd name="connsiteY0" fmla="*/ 534498 h 761373"/>
              <a:gd name="connsiteX1" fmla="*/ 435911 w 492467"/>
              <a:gd name="connsiteY1" fmla="*/ 407611 h 761373"/>
              <a:gd name="connsiteX2" fmla="*/ 336889 w 492467"/>
              <a:gd name="connsiteY2" fmla="*/ 277298 h 761373"/>
              <a:gd name="connsiteX3" fmla="*/ 256147 w 492467"/>
              <a:gd name="connsiteY3" fmla="*/ 152568 h 761373"/>
              <a:gd name="connsiteX4" fmla="*/ 219966 w 492467"/>
              <a:gd name="connsiteY4" fmla="*/ 55880 h 761373"/>
              <a:gd name="connsiteX5" fmla="*/ 117516 w 492467"/>
              <a:gd name="connsiteY5" fmla="*/ 12738 h 761373"/>
              <a:gd name="connsiteX6" fmla="*/ 71686 w 492467"/>
              <a:gd name="connsiteY6" fmla="*/ 147112 h 761373"/>
              <a:gd name="connsiteX7" fmla="*/ 118785 w 492467"/>
              <a:gd name="connsiteY7" fmla="*/ 361170 h 761373"/>
              <a:gd name="connsiteX8" fmla="*/ 39313 w 492467"/>
              <a:gd name="connsiteY8" fmla="*/ 463568 h 761373"/>
              <a:gd name="connsiteX9" fmla="*/ 1227 w 492467"/>
              <a:gd name="connsiteY9" fmla="*/ 567108 h 761373"/>
              <a:gd name="connsiteX10" fmla="*/ 64703 w 492467"/>
              <a:gd name="connsiteY10" fmla="*/ 601240 h 761373"/>
              <a:gd name="connsiteX11" fmla="*/ 95299 w 492467"/>
              <a:gd name="connsiteY11" fmla="*/ 582461 h 761373"/>
              <a:gd name="connsiteX12" fmla="*/ 150143 w 492467"/>
              <a:gd name="connsiteY12" fmla="*/ 580558 h 761373"/>
              <a:gd name="connsiteX13" fmla="*/ 243579 w 492467"/>
              <a:gd name="connsiteY13" fmla="*/ 641590 h 761373"/>
              <a:gd name="connsiteX14" fmla="*/ 411664 w 492467"/>
              <a:gd name="connsiteY14" fmla="*/ 751729 h 761373"/>
              <a:gd name="connsiteX15" fmla="*/ 481360 w 492467"/>
              <a:gd name="connsiteY15" fmla="*/ 534498 h 76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2467" h="761373">
                <a:moveTo>
                  <a:pt x="481360" y="534498"/>
                </a:moveTo>
                <a:cubicBezTo>
                  <a:pt x="471966" y="490354"/>
                  <a:pt x="456681" y="447682"/>
                  <a:pt x="435911" y="407611"/>
                </a:cubicBezTo>
                <a:cubicBezTo>
                  <a:pt x="408997" y="359394"/>
                  <a:pt x="368881" y="321962"/>
                  <a:pt x="336889" y="277298"/>
                </a:cubicBezTo>
                <a:cubicBezTo>
                  <a:pt x="309467" y="239232"/>
                  <a:pt x="274936" y="195329"/>
                  <a:pt x="256147" y="152568"/>
                </a:cubicBezTo>
                <a:cubicBezTo>
                  <a:pt x="242309" y="120973"/>
                  <a:pt x="234311" y="87221"/>
                  <a:pt x="219966" y="55880"/>
                </a:cubicBezTo>
                <a:cubicBezTo>
                  <a:pt x="199019" y="9693"/>
                  <a:pt x="161187" y="-17461"/>
                  <a:pt x="117516" y="12738"/>
                </a:cubicBezTo>
                <a:cubicBezTo>
                  <a:pt x="57848" y="30122"/>
                  <a:pt x="59499" y="95342"/>
                  <a:pt x="71686" y="147112"/>
                </a:cubicBezTo>
                <a:cubicBezTo>
                  <a:pt x="86667" y="210555"/>
                  <a:pt x="144683" y="296204"/>
                  <a:pt x="118785" y="361170"/>
                </a:cubicBezTo>
                <a:cubicBezTo>
                  <a:pt x="102916" y="401140"/>
                  <a:pt x="59499" y="425756"/>
                  <a:pt x="39313" y="463568"/>
                </a:cubicBezTo>
                <a:cubicBezTo>
                  <a:pt x="24333" y="491864"/>
                  <a:pt x="-6517" y="532849"/>
                  <a:pt x="1227" y="567108"/>
                </a:cubicBezTo>
                <a:cubicBezTo>
                  <a:pt x="8971" y="601367"/>
                  <a:pt x="32585" y="612534"/>
                  <a:pt x="64703" y="601240"/>
                </a:cubicBezTo>
                <a:cubicBezTo>
                  <a:pt x="75354" y="595746"/>
                  <a:pt x="85575" y="589466"/>
                  <a:pt x="95299" y="582461"/>
                </a:cubicBezTo>
                <a:cubicBezTo>
                  <a:pt x="110533" y="573452"/>
                  <a:pt x="133385" y="577513"/>
                  <a:pt x="150143" y="580558"/>
                </a:cubicBezTo>
                <a:cubicBezTo>
                  <a:pt x="186831" y="587537"/>
                  <a:pt x="218189" y="616340"/>
                  <a:pt x="243579" y="641590"/>
                </a:cubicBezTo>
                <a:cubicBezTo>
                  <a:pt x="294360" y="692345"/>
                  <a:pt x="320512" y="792840"/>
                  <a:pt x="411664" y="751729"/>
                </a:cubicBezTo>
                <a:cubicBezTo>
                  <a:pt x="502815" y="710617"/>
                  <a:pt x="501419" y="615959"/>
                  <a:pt x="481360" y="534498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BD45766-62C5-E60F-98EF-AAB402D663AC}"/>
              </a:ext>
            </a:extLst>
          </p:cNvPr>
          <p:cNvSpPr/>
          <p:nvPr/>
        </p:nvSpPr>
        <p:spPr>
          <a:xfrm>
            <a:off x="2368717" y="5367921"/>
            <a:ext cx="2629087" cy="3806864"/>
          </a:xfrm>
          <a:custGeom>
            <a:avLst/>
            <a:gdLst>
              <a:gd name="connsiteX0" fmla="*/ 2618724 w 2629087"/>
              <a:gd name="connsiteY0" fmla="*/ 1377018 h 3806864"/>
              <a:gd name="connsiteX1" fmla="*/ 1876436 w 2629087"/>
              <a:gd name="connsiteY1" fmla="*/ 979354 h 3806864"/>
              <a:gd name="connsiteX2" fmla="*/ 1653000 w 2629087"/>
              <a:gd name="connsiteY2" fmla="*/ 738268 h 3806864"/>
              <a:gd name="connsiteX3" fmla="*/ 1284839 w 2629087"/>
              <a:gd name="connsiteY3" fmla="*/ 580801 h 3806864"/>
              <a:gd name="connsiteX4" fmla="*/ 1339555 w 2629087"/>
              <a:gd name="connsiteY4" fmla="*/ 422319 h 3806864"/>
              <a:gd name="connsiteX5" fmla="*/ 1277602 w 2629087"/>
              <a:gd name="connsiteY5" fmla="*/ 242012 h 3806864"/>
              <a:gd name="connsiteX6" fmla="*/ 1223775 w 2629087"/>
              <a:gd name="connsiteY6" fmla="*/ 120455 h 3806864"/>
              <a:gd name="connsiteX7" fmla="*/ 1097457 w 2629087"/>
              <a:gd name="connsiteY7" fmla="*/ 8160 h 3806864"/>
              <a:gd name="connsiteX8" fmla="*/ 898650 w 2629087"/>
              <a:gd name="connsiteY8" fmla="*/ 55615 h 3806864"/>
              <a:gd name="connsiteX9" fmla="*/ 468790 w 2629087"/>
              <a:gd name="connsiteY9" fmla="*/ 202677 h 3806864"/>
              <a:gd name="connsiteX10" fmla="*/ 697304 w 2629087"/>
              <a:gd name="connsiteY10" fmla="*/ 796509 h 3806864"/>
              <a:gd name="connsiteX11" fmla="*/ 252971 w 2629087"/>
              <a:gd name="connsiteY11" fmla="*/ 713144 h 3806864"/>
              <a:gd name="connsiteX12" fmla="*/ 44389 w 2629087"/>
              <a:gd name="connsiteY12" fmla="*/ 1090634 h 3806864"/>
              <a:gd name="connsiteX13" fmla="*/ 103930 w 2629087"/>
              <a:gd name="connsiteY13" fmla="*/ 1473960 h 3806864"/>
              <a:gd name="connsiteX14" fmla="*/ 369640 w 2629087"/>
              <a:gd name="connsiteY14" fmla="*/ 1843201 h 3806864"/>
              <a:gd name="connsiteX15" fmla="*/ 607549 w 2629087"/>
              <a:gd name="connsiteY15" fmla="*/ 2043048 h 3806864"/>
              <a:gd name="connsiteX16" fmla="*/ 706698 w 2629087"/>
              <a:gd name="connsiteY16" fmla="*/ 2752221 h 3806864"/>
              <a:gd name="connsiteX17" fmla="*/ 782870 w 2629087"/>
              <a:gd name="connsiteY17" fmla="*/ 3194676 h 3806864"/>
              <a:gd name="connsiteX18" fmla="*/ 899412 w 2629087"/>
              <a:gd name="connsiteY18" fmla="*/ 3630280 h 3806864"/>
              <a:gd name="connsiteX19" fmla="*/ 1206509 w 2629087"/>
              <a:gd name="connsiteY19" fmla="*/ 3738641 h 3806864"/>
              <a:gd name="connsiteX20" fmla="*/ 1646144 w 2629087"/>
              <a:gd name="connsiteY20" fmla="*/ 3789396 h 3806864"/>
              <a:gd name="connsiteX21" fmla="*/ 1742882 w 2629087"/>
              <a:gd name="connsiteY21" fmla="*/ 3470402 h 3806864"/>
              <a:gd name="connsiteX22" fmla="*/ 1618595 w 2629087"/>
              <a:gd name="connsiteY22" fmla="*/ 3222337 h 3806864"/>
              <a:gd name="connsiteX23" fmla="*/ 2013417 w 2629087"/>
              <a:gd name="connsiteY23" fmla="*/ 2926818 h 3806864"/>
              <a:gd name="connsiteX24" fmla="*/ 2205876 w 2629087"/>
              <a:gd name="connsiteY24" fmla="*/ 2630917 h 3806864"/>
              <a:gd name="connsiteX25" fmla="*/ 2431216 w 2629087"/>
              <a:gd name="connsiteY25" fmla="*/ 2377143 h 3806864"/>
              <a:gd name="connsiteX26" fmla="*/ 2440611 w 2629087"/>
              <a:gd name="connsiteY26" fmla="*/ 1865026 h 3806864"/>
              <a:gd name="connsiteX27" fmla="*/ 2618724 w 2629087"/>
              <a:gd name="connsiteY27" fmla="*/ 1377018 h 380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29087" h="3806864">
                <a:moveTo>
                  <a:pt x="2618724" y="1377018"/>
                </a:moveTo>
                <a:cubicBezTo>
                  <a:pt x="2545727" y="1132760"/>
                  <a:pt x="2107235" y="1042163"/>
                  <a:pt x="1876436" y="979354"/>
                </a:cubicBezTo>
                <a:cubicBezTo>
                  <a:pt x="1710763" y="934309"/>
                  <a:pt x="1730822" y="786232"/>
                  <a:pt x="1653000" y="738268"/>
                </a:cubicBezTo>
                <a:cubicBezTo>
                  <a:pt x="1569846" y="687513"/>
                  <a:pt x="1360248" y="698299"/>
                  <a:pt x="1284839" y="580801"/>
                </a:cubicBezTo>
                <a:cubicBezTo>
                  <a:pt x="1238628" y="508222"/>
                  <a:pt x="1356694" y="494518"/>
                  <a:pt x="1339555" y="422319"/>
                </a:cubicBezTo>
                <a:cubicBezTo>
                  <a:pt x="1337777" y="415213"/>
                  <a:pt x="1299946" y="322205"/>
                  <a:pt x="1277602" y="242012"/>
                </a:cubicBezTo>
                <a:cubicBezTo>
                  <a:pt x="1260337" y="179457"/>
                  <a:pt x="1267192" y="108654"/>
                  <a:pt x="1223775" y="120455"/>
                </a:cubicBezTo>
                <a:cubicBezTo>
                  <a:pt x="1127672" y="146594"/>
                  <a:pt x="1082604" y="70588"/>
                  <a:pt x="1097457" y="8160"/>
                </a:cubicBezTo>
                <a:cubicBezTo>
                  <a:pt x="1104313" y="-20771"/>
                  <a:pt x="943083" y="34933"/>
                  <a:pt x="898650" y="55615"/>
                </a:cubicBezTo>
                <a:cubicBezTo>
                  <a:pt x="851170" y="77948"/>
                  <a:pt x="404298" y="142406"/>
                  <a:pt x="468790" y="202677"/>
                </a:cubicBezTo>
                <a:cubicBezTo>
                  <a:pt x="586348" y="312308"/>
                  <a:pt x="769032" y="799682"/>
                  <a:pt x="697304" y="796509"/>
                </a:cubicBezTo>
                <a:cubicBezTo>
                  <a:pt x="548262" y="789911"/>
                  <a:pt x="176800" y="585369"/>
                  <a:pt x="252971" y="713144"/>
                </a:cubicBezTo>
                <a:cubicBezTo>
                  <a:pt x="316447" y="819984"/>
                  <a:pt x="113324" y="931263"/>
                  <a:pt x="44389" y="1090634"/>
                </a:cubicBezTo>
                <a:cubicBezTo>
                  <a:pt x="-19087" y="1237569"/>
                  <a:pt x="-26831" y="1366867"/>
                  <a:pt x="103930" y="1473960"/>
                </a:cubicBezTo>
                <a:cubicBezTo>
                  <a:pt x="213362" y="1563669"/>
                  <a:pt x="228977" y="1692332"/>
                  <a:pt x="369640" y="1843201"/>
                </a:cubicBezTo>
                <a:cubicBezTo>
                  <a:pt x="480724" y="1962348"/>
                  <a:pt x="527569" y="1941031"/>
                  <a:pt x="607549" y="2043048"/>
                </a:cubicBezTo>
                <a:cubicBezTo>
                  <a:pt x="662646" y="2113217"/>
                  <a:pt x="755067" y="2550597"/>
                  <a:pt x="706698" y="2752221"/>
                </a:cubicBezTo>
                <a:cubicBezTo>
                  <a:pt x="665185" y="2925041"/>
                  <a:pt x="837840" y="2945851"/>
                  <a:pt x="782870" y="3194676"/>
                </a:cubicBezTo>
                <a:cubicBezTo>
                  <a:pt x="731073" y="3427895"/>
                  <a:pt x="832381" y="3490196"/>
                  <a:pt x="899412" y="3630280"/>
                </a:cubicBezTo>
                <a:cubicBezTo>
                  <a:pt x="959079" y="3754756"/>
                  <a:pt x="1109771" y="3741813"/>
                  <a:pt x="1206509" y="3738641"/>
                </a:cubicBezTo>
                <a:cubicBezTo>
                  <a:pt x="1368246" y="3733312"/>
                  <a:pt x="1569465" y="3849921"/>
                  <a:pt x="1646144" y="3789396"/>
                </a:cubicBezTo>
                <a:cubicBezTo>
                  <a:pt x="1811944" y="3658702"/>
                  <a:pt x="1775001" y="3522933"/>
                  <a:pt x="1742882" y="3470402"/>
                </a:cubicBezTo>
                <a:cubicBezTo>
                  <a:pt x="1690705" y="3385134"/>
                  <a:pt x="1521858" y="3353792"/>
                  <a:pt x="1618595" y="3222337"/>
                </a:cubicBezTo>
                <a:cubicBezTo>
                  <a:pt x="1741612" y="3055354"/>
                  <a:pt x="1899668" y="3021729"/>
                  <a:pt x="2013417" y="2926818"/>
                </a:cubicBezTo>
                <a:cubicBezTo>
                  <a:pt x="2074354" y="2876063"/>
                  <a:pt x="2151287" y="2688523"/>
                  <a:pt x="2205876" y="2630917"/>
                </a:cubicBezTo>
                <a:cubicBezTo>
                  <a:pt x="2264021" y="2569630"/>
                  <a:pt x="2390465" y="2450991"/>
                  <a:pt x="2431216" y="2377143"/>
                </a:cubicBezTo>
                <a:cubicBezTo>
                  <a:pt x="2524145" y="2208002"/>
                  <a:pt x="2338668" y="2028203"/>
                  <a:pt x="2440611" y="1865026"/>
                </a:cubicBezTo>
                <a:cubicBezTo>
                  <a:pt x="2566547" y="1663656"/>
                  <a:pt x="2661381" y="1519639"/>
                  <a:pt x="2618724" y="1377018"/>
                </a:cubicBezTo>
                <a:close/>
              </a:path>
            </a:pathLst>
          </a:custGeom>
          <a:solidFill>
            <a:srgbClr val="9CD5DD">
              <a:alpha val="5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AEB44B7-1524-3496-D6C2-5704C28CD554}"/>
              </a:ext>
            </a:extLst>
          </p:cNvPr>
          <p:cNvSpPr/>
          <p:nvPr/>
        </p:nvSpPr>
        <p:spPr>
          <a:xfrm>
            <a:off x="2526662" y="5479873"/>
            <a:ext cx="2341246" cy="3574278"/>
          </a:xfrm>
          <a:custGeom>
            <a:avLst/>
            <a:gdLst>
              <a:gd name="connsiteX0" fmla="*/ 2279872 w 2341246"/>
              <a:gd name="connsiteY0" fmla="*/ 1212154 h 3574278"/>
              <a:gd name="connsiteX1" fmla="*/ 1843284 w 2341246"/>
              <a:gd name="connsiteY1" fmla="*/ 1001901 h 3574278"/>
              <a:gd name="connsiteX2" fmla="*/ 1686244 w 2341246"/>
              <a:gd name="connsiteY2" fmla="*/ 931606 h 3574278"/>
              <a:gd name="connsiteX3" fmla="*/ 1512066 w 2341246"/>
              <a:gd name="connsiteY3" fmla="*/ 832634 h 3574278"/>
              <a:gd name="connsiteX4" fmla="*/ 1473980 w 2341246"/>
              <a:gd name="connsiteY4" fmla="*/ 694454 h 3574278"/>
              <a:gd name="connsiteX5" fmla="*/ 1079159 w 2341246"/>
              <a:gd name="connsiteY5" fmla="*/ 421646 h 3574278"/>
              <a:gd name="connsiteX6" fmla="*/ 1136415 w 2341246"/>
              <a:gd name="connsiteY6" fmla="*/ 294759 h 3574278"/>
              <a:gd name="connsiteX7" fmla="*/ 1065068 w 2341246"/>
              <a:gd name="connsiteY7" fmla="*/ 56465 h 3574278"/>
              <a:gd name="connsiteX8" fmla="*/ 967061 w 2341246"/>
              <a:gd name="connsiteY8" fmla="*/ 34514 h 3574278"/>
              <a:gd name="connsiteX9" fmla="*/ 912725 w 2341246"/>
              <a:gd name="connsiteY9" fmla="*/ 0 h 3574278"/>
              <a:gd name="connsiteX10" fmla="*/ 895332 w 2341246"/>
              <a:gd name="connsiteY10" fmla="*/ 56465 h 3574278"/>
              <a:gd name="connsiteX11" fmla="*/ 923262 w 2341246"/>
              <a:gd name="connsiteY11" fmla="*/ 154422 h 3574278"/>
              <a:gd name="connsiteX12" fmla="*/ 951826 w 2341246"/>
              <a:gd name="connsiteY12" fmla="*/ 245273 h 3574278"/>
              <a:gd name="connsiteX13" fmla="*/ 801769 w 2341246"/>
              <a:gd name="connsiteY13" fmla="*/ 338535 h 3574278"/>
              <a:gd name="connsiteX14" fmla="*/ 625178 w 2341246"/>
              <a:gd name="connsiteY14" fmla="*/ 283847 h 3574278"/>
              <a:gd name="connsiteX15" fmla="*/ 532757 w 2341246"/>
              <a:gd name="connsiteY15" fmla="*/ 291080 h 3574278"/>
              <a:gd name="connsiteX16" fmla="*/ 449476 w 2341246"/>
              <a:gd name="connsiteY16" fmla="*/ 332318 h 3574278"/>
              <a:gd name="connsiteX17" fmla="*/ 343725 w 2341246"/>
              <a:gd name="connsiteY17" fmla="*/ 558684 h 3574278"/>
              <a:gd name="connsiteX18" fmla="*/ 169928 w 2341246"/>
              <a:gd name="connsiteY18" fmla="*/ 560461 h 3574278"/>
              <a:gd name="connsiteX19" fmla="*/ 4890 w 2341246"/>
              <a:gd name="connsiteY19" fmla="*/ 927292 h 3574278"/>
              <a:gd name="connsiteX20" fmla="*/ 21267 w 2341246"/>
              <a:gd name="connsiteY20" fmla="*/ 1137671 h 3574278"/>
              <a:gd name="connsiteX21" fmla="*/ 141364 w 2341246"/>
              <a:gd name="connsiteY21" fmla="*/ 1325591 h 3574278"/>
              <a:gd name="connsiteX22" fmla="*/ 183766 w 2341246"/>
              <a:gd name="connsiteY22" fmla="*/ 1423040 h 3574278"/>
              <a:gd name="connsiteX23" fmla="*/ 245591 w 2341246"/>
              <a:gd name="connsiteY23" fmla="*/ 1514525 h 3574278"/>
              <a:gd name="connsiteX24" fmla="*/ 363784 w 2341246"/>
              <a:gd name="connsiteY24" fmla="*/ 1642554 h 3574278"/>
              <a:gd name="connsiteX25" fmla="*/ 598391 w 2341246"/>
              <a:gd name="connsiteY25" fmla="*/ 1881483 h 3574278"/>
              <a:gd name="connsiteX26" fmla="*/ 615276 w 2341246"/>
              <a:gd name="connsiteY26" fmla="*/ 2109880 h 3574278"/>
              <a:gd name="connsiteX27" fmla="*/ 656408 w 2341246"/>
              <a:gd name="connsiteY27" fmla="*/ 2509320 h 3574278"/>
              <a:gd name="connsiteX28" fmla="*/ 650696 w 2341246"/>
              <a:gd name="connsiteY28" fmla="*/ 2775783 h 3574278"/>
              <a:gd name="connsiteX29" fmla="*/ 762794 w 2341246"/>
              <a:gd name="connsiteY29" fmla="*/ 3015092 h 3574278"/>
              <a:gd name="connsiteX30" fmla="*/ 761906 w 2341246"/>
              <a:gd name="connsiteY30" fmla="*/ 3176493 h 3574278"/>
              <a:gd name="connsiteX31" fmla="*/ 890508 w 2341246"/>
              <a:gd name="connsiteY31" fmla="*/ 3404890 h 3574278"/>
              <a:gd name="connsiteX32" fmla="*/ 1115341 w 2341246"/>
              <a:gd name="connsiteY32" fmla="*/ 3499801 h 3574278"/>
              <a:gd name="connsiteX33" fmla="*/ 1312370 w 2341246"/>
              <a:gd name="connsiteY33" fmla="*/ 3574157 h 3574278"/>
              <a:gd name="connsiteX34" fmla="*/ 1424850 w 2341246"/>
              <a:gd name="connsiteY34" fmla="*/ 3467572 h 3574278"/>
              <a:gd name="connsiteX35" fmla="*/ 1313259 w 2341246"/>
              <a:gd name="connsiteY35" fmla="*/ 3381669 h 3574278"/>
              <a:gd name="connsiteX36" fmla="*/ 1253845 w 2341246"/>
              <a:gd name="connsiteY36" fmla="*/ 3228263 h 3574278"/>
              <a:gd name="connsiteX37" fmla="*/ 1241150 w 2341246"/>
              <a:gd name="connsiteY37" fmla="*/ 3041485 h 3574278"/>
              <a:gd name="connsiteX38" fmla="*/ 1308054 w 2341246"/>
              <a:gd name="connsiteY38" fmla="*/ 2935534 h 3574278"/>
              <a:gd name="connsiteX39" fmla="*/ 1525269 w 2341246"/>
              <a:gd name="connsiteY39" fmla="*/ 2793928 h 3574278"/>
              <a:gd name="connsiteX40" fmla="*/ 1574145 w 2341246"/>
              <a:gd name="connsiteY40" fmla="*/ 2616286 h 3574278"/>
              <a:gd name="connsiteX41" fmla="*/ 1725473 w 2341246"/>
              <a:gd name="connsiteY41" fmla="*/ 2481405 h 3574278"/>
              <a:gd name="connsiteX42" fmla="*/ 1832874 w 2341246"/>
              <a:gd name="connsiteY42" fmla="*/ 2358833 h 3574278"/>
              <a:gd name="connsiteX43" fmla="*/ 1898635 w 2341246"/>
              <a:gd name="connsiteY43" fmla="*/ 2231945 h 3574278"/>
              <a:gd name="connsiteX44" fmla="*/ 2062404 w 2341246"/>
              <a:gd name="connsiteY44" fmla="*/ 2071940 h 3574278"/>
              <a:gd name="connsiteX45" fmla="*/ 2115470 w 2341246"/>
              <a:gd name="connsiteY45" fmla="*/ 1830855 h 3574278"/>
              <a:gd name="connsiteX46" fmla="*/ 2212461 w 2341246"/>
              <a:gd name="connsiteY46" fmla="*/ 1549673 h 3574278"/>
              <a:gd name="connsiteX47" fmla="*/ 2339413 w 2341246"/>
              <a:gd name="connsiteY47" fmla="*/ 1365941 h 3574278"/>
              <a:gd name="connsiteX48" fmla="*/ 2279872 w 2341246"/>
              <a:gd name="connsiteY48" fmla="*/ 1212154 h 357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41246" h="3574278">
                <a:moveTo>
                  <a:pt x="2279872" y="1212154"/>
                </a:moveTo>
                <a:cubicBezTo>
                  <a:pt x="2171582" y="1105441"/>
                  <a:pt x="1968332" y="1052275"/>
                  <a:pt x="1843284" y="1001901"/>
                </a:cubicBezTo>
                <a:cubicBezTo>
                  <a:pt x="1784251" y="978173"/>
                  <a:pt x="1749847" y="928687"/>
                  <a:pt x="1686244" y="931606"/>
                </a:cubicBezTo>
                <a:cubicBezTo>
                  <a:pt x="1584683" y="936301"/>
                  <a:pt x="1553453" y="898235"/>
                  <a:pt x="1512066" y="832634"/>
                </a:cubicBezTo>
                <a:cubicBezTo>
                  <a:pt x="1494420" y="804845"/>
                  <a:pt x="1492262" y="721861"/>
                  <a:pt x="1473980" y="694454"/>
                </a:cubicBezTo>
                <a:cubicBezTo>
                  <a:pt x="1404918" y="590914"/>
                  <a:pt x="1088934" y="626950"/>
                  <a:pt x="1079159" y="421646"/>
                </a:cubicBezTo>
                <a:cubicBezTo>
                  <a:pt x="1074970" y="332825"/>
                  <a:pt x="1155330" y="381677"/>
                  <a:pt x="1136415" y="294759"/>
                </a:cubicBezTo>
                <a:cubicBezTo>
                  <a:pt x="1117499" y="207842"/>
                  <a:pt x="1094139" y="198071"/>
                  <a:pt x="1065068" y="56465"/>
                </a:cubicBezTo>
                <a:cubicBezTo>
                  <a:pt x="1056689" y="15608"/>
                  <a:pt x="993594" y="61160"/>
                  <a:pt x="967061" y="34514"/>
                </a:cubicBezTo>
                <a:cubicBezTo>
                  <a:pt x="952207" y="19668"/>
                  <a:pt x="936973" y="127"/>
                  <a:pt x="912725" y="0"/>
                </a:cubicBezTo>
                <a:cubicBezTo>
                  <a:pt x="888477" y="-127"/>
                  <a:pt x="885049" y="29185"/>
                  <a:pt x="895332" y="56465"/>
                </a:cubicBezTo>
                <a:cubicBezTo>
                  <a:pt x="911075" y="98719"/>
                  <a:pt x="890635" y="124604"/>
                  <a:pt x="923262" y="154422"/>
                </a:cubicBezTo>
                <a:cubicBezTo>
                  <a:pt x="947891" y="176881"/>
                  <a:pt x="955127" y="208476"/>
                  <a:pt x="951826" y="245273"/>
                </a:cubicBezTo>
                <a:cubicBezTo>
                  <a:pt x="948144" y="284862"/>
                  <a:pt x="875655" y="376601"/>
                  <a:pt x="801769" y="338535"/>
                </a:cubicBezTo>
                <a:cubicBezTo>
                  <a:pt x="746951" y="309174"/>
                  <a:pt x="687004" y="290597"/>
                  <a:pt x="625178" y="283847"/>
                </a:cubicBezTo>
                <a:cubicBezTo>
                  <a:pt x="595471" y="280167"/>
                  <a:pt x="563226" y="289303"/>
                  <a:pt x="532757" y="291080"/>
                </a:cubicBezTo>
                <a:cubicBezTo>
                  <a:pt x="500257" y="292983"/>
                  <a:pt x="476644" y="318107"/>
                  <a:pt x="449476" y="332318"/>
                </a:cubicBezTo>
                <a:cubicBezTo>
                  <a:pt x="422309" y="346529"/>
                  <a:pt x="375336" y="555132"/>
                  <a:pt x="343725" y="558684"/>
                </a:cubicBezTo>
                <a:cubicBezTo>
                  <a:pt x="246607" y="569470"/>
                  <a:pt x="149743" y="539778"/>
                  <a:pt x="169928" y="560461"/>
                </a:cubicBezTo>
                <a:cubicBezTo>
                  <a:pt x="312368" y="706127"/>
                  <a:pt x="29392" y="838344"/>
                  <a:pt x="4890" y="927292"/>
                </a:cubicBezTo>
                <a:cubicBezTo>
                  <a:pt x="-18977" y="1013956"/>
                  <a:pt x="54021" y="978047"/>
                  <a:pt x="21267" y="1137671"/>
                </a:cubicBezTo>
                <a:cubicBezTo>
                  <a:pt x="9841" y="1193247"/>
                  <a:pt x="100231" y="1270648"/>
                  <a:pt x="141364" y="1325591"/>
                </a:cubicBezTo>
                <a:cubicBezTo>
                  <a:pt x="162311" y="1353632"/>
                  <a:pt x="171324" y="1390810"/>
                  <a:pt x="183766" y="1423040"/>
                </a:cubicBezTo>
                <a:cubicBezTo>
                  <a:pt x="197185" y="1457819"/>
                  <a:pt x="218322" y="1489097"/>
                  <a:pt x="245591" y="1514525"/>
                </a:cubicBezTo>
                <a:cubicBezTo>
                  <a:pt x="275679" y="1542567"/>
                  <a:pt x="332173" y="1616035"/>
                  <a:pt x="363784" y="1642554"/>
                </a:cubicBezTo>
                <a:cubicBezTo>
                  <a:pt x="381811" y="1657527"/>
                  <a:pt x="532884" y="1778070"/>
                  <a:pt x="598391" y="1881483"/>
                </a:cubicBezTo>
                <a:cubicBezTo>
                  <a:pt x="646760" y="1957615"/>
                  <a:pt x="611087" y="1999615"/>
                  <a:pt x="615276" y="2109880"/>
                </a:cubicBezTo>
                <a:cubicBezTo>
                  <a:pt x="620227" y="2252754"/>
                  <a:pt x="653362" y="2377231"/>
                  <a:pt x="656408" y="2509320"/>
                </a:cubicBezTo>
                <a:cubicBezTo>
                  <a:pt x="658440" y="2613621"/>
                  <a:pt x="618323" y="2688358"/>
                  <a:pt x="650696" y="2775783"/>
                </a:cubicBezTo>
                <a:cubicBezTo>
                  <a:pt x="685354" y="2868157"/>
                  <a:pt x="756955" y="2974108"/>
                  <a:pt x="762794" y="3015092"/>
                </a:cubicBezTo>
                <a:cubicBezTo>
                  <a:pt x="770031" y="3065847"/>
                  <a:pt x="721408" y="3115714"/>
                  <a:pt x="761906" y="3176493"/>
                </a:cubicBezTo>
                <a:cubicBezTo>
                  <a:pt x="807101" y="3244377"/>
                  <a:pt x="823351" y="3239937"/>
                  <a:pt x="890508" y="3404890"/>
                </a:cubicBezTo>
                <a:cubicBezTo>
                  <a:pt x="918311" y="3473663"/>
                  <a:pt x="1039804" y="3457675"/>
                  <a:pt x="1115341" y="3499801"/>
                </a:cubicBezTo>
                <a:cubicBezTo>
                  <a:pt x="1171327" y="3530889"/>
                  <a:pt x="1220457" y="3576949"/>
                  <a:pt x="1312370" y="3574157"/>
                </a:cubicBezTo>
                <a:cubicBezTo>
                  <a:pt x="1377116" y="3572127"/>
                  <a:pt x="1452906" y="3529366"/>
                  <a:pt x="1424850" y="3467572"/>
                </a:cubicBezTo>
                <a:cubicBezTo>
                  <a:pt x="1399460" y="3412249"/>
                  <a:pt x="1355153" y="3414787"/>
                  <a:pt x="1313259" y="3381669"/>
                </a:cubicBezTo>
                <a:cubicBezTo>
                  <a:pt x="1268572" y="3346394"/>
                  <a:pt x="1260701" y="3280921"/>
                  <a:pt x="1253845" y="3228263"/>
                </a:cubicBezTo>
                <a:cubicBezTo>
                  <a:pt x="1246101" y="3169261"/>
                  <a:pt x="1222361" y="3099346"/>
                  <a:pt x="1241150" y="3041485"/>
                </a:cubicBezTo>
                <a:cubicBezTo>
                  <a:pt x="1253210" y="3000653"/>
                  <a:pt x="1276367" y="2963982"/>
                  <a:pt x="1308054" y="2935534"/>
                </a:cubicBezTo>
                <a:cubicBezTo>
                  <a:pt x="1377116" y="2877547"/>
                  <a:pt x="1477408" y="2880084"/>
                  <a:pt x="1525269" y="2793928"/>
                </a:cubicBezTo>
                <a:cubicBezTo>
                  <a:pt x="1555611" y="2739367"/>
                  <a:pt x="1551675" y="2674020"/>
                  <a:pt x="1574145" y="2616286"/>
                </a:cubicBezTo>
                <a:cubicBezTo>
                  <a:pt x="1600678" y="2548528"/>
                  <a:pt x="1668598" y="2519979"/>
                  <a:pt x="1725473" y="2481405"/>
                </a:cubicBezTo>
                <a:cubicBezTo>
                  <a:pt x="1771493" y="2450775"/>
                  <a:pt x="1808563" y="2408471"/>
                  <a:pt x="1832874" y="2358833"/>
                </a:cubicBezTo>
                <a:cubicBezTo>
                  <a:pt x="1855345" y="2314041"/>
                  <a:pt x="1862708" y="2268996"/>
                  <a:pt x="1898635" y="2231945"/>
                </a:cubicBezTo>
                <a:cubicBezTo>
                  <a:pt x="1952336" y="2176369"/>
                  <a:pt x="2026222" y="2143886"/>
                  <a:pt x="2062404" y="2071940"/>
                </a:cubicBezTo>
                <a:cubicBezTo>
                  <a:pt x="2099474" y="1997965"/>
                  <a:pt x="2102647" y="1911682"/>
                  <a:pt x="2115470" y="1830855"/>
                </a:cubicBezTo>
                <a:cubicBezTo>
                  <a:pt x="2132570" y="1732556"/>
                  <a:pt x="2165324" y="1637619"/>
                  <a:pt x="2212461" y="1549673"/>
                </a:cubicBezTo>
                <a:cubicBezTo>
                  <a:pt x="2266796" y="1496253"/>
                  <a:pt x="2324052" y="1444864"/>
                  <a:pt x="2339413" y="1365941"/>
                </a:cubicBezTo>
                <a:cubicBezTo>
                  <a:pt x="2350458" y="1307065"/>
                  <a:pt x="2309199" y="1240956"/>
                  <a:pt x="2279872" y="1212154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C10E7A16-7F0E-5F3D-F862-0B4082B58767}"/>
              </a:ext>
            </a:extLst>
          </p:cNvPr>
          <p:cNvSpPr/>
          <p:nvPr/>
        </p:nvSpPr>
        <p:spPr>
          <a:xfrm>
            <a:off x="213279" y="2007417"/>
            <a:ext cx="5871745" cy="4206047"/>
          </a:xfrm>
          <a:custGeom>
            <a:avLst/>
            <a:gdLst>
              <a:gd name="connsiteX0" fmla="*/ 5758168 w 5871745"/>
              <a:gd name="connsiteY0" fmla="*/ 135960 h 4206047"/>
              <a:gd name="connsiteX1" fmla="*/ 5390007 w 5871745"/>
              <a:gd name="connsiteY1" fmla="*/ 75562 h 4206047"/>
              <a:gd name="connsiteX2" fmla="*/ 4925870 w 5871745"/>
              <a:gd name="connsiteY2" fmla="*/ 127713 h 4206047"/>
              <a:gd name="connsiteX3" fmla="*/ 4694691 w 5871745"/>
              <a:gd name="connsiteY3" fmla="*/ 71755 h 4206047"/>
              <a:gd name="connsiteX4" fmla="*/ 4178122 w 5871745"/>
              <a:gd name="connsiteY4" fmla="*/ 64 h 4206047"/>
              <a:gd name="connsiteX5" fmla="*/ 3849189 w 5871745"/>
              <a:gd name="connsiteY5" fmla="*/ 53484 h 4206047"/>
              <a:gd name="connsiteX6" fmla="*/ 3599982 w 5871745"/>
              <a:gd name="connsiteY6" fmla="*/ 135960 h 4206047"/>
              <a:gd name="connsiteX7" fmla="*/ 3281332 w 5871745"/>
              <a:gd name="connsiteY7" fmla="*/ 338980 h 4206047"/>
              <a:gd name="connsiteX8" fmla="*/ 2778221 w 5871745"/>
              <a:gd name="connsiteY8" fmla="*/ 405342 h 4206047"/>
              <a:gd name="connsiteX9" fmla="*/ 2370070 w 5871745"/>
              <a:gd name="connsiteY9" fmla="*/ 405342 h 4206047"/>
              <a:gd name="connsiteX10" fmla="*/ 2029076 w 5871745"/>
              <a:gd name="connsiteY10" fmla="*/ 510785 h 4206047"/>
              <a:gd name="connsiteX11" fmla="*/ 1716012 w 5871745"/>
              <a:gd name="connsiteY11" fmla="*/ 607219 h 4206047"/>
              <a:gd name="connsiteX12" fmla="*/ 1209981 w 5871745"/>
              <a:gd name="connsiteY12" fmla="*/ 539335 h 4206047"/>
              <a:gd name="connsiteX13" fmla="*/ 849437 w 5871745"/>
              <a:gd name="connsiteY13" fmla="*/ 556845 h 4206047"/>
              <a:gd name="connsiteX14" fmla="*/ 132284 w 5871745"/>
              <a:gd name="connsiteY14" fmla="*/ 1056273 h 4206047"/>
              <a:gd name="connsiteX15" fmla="*/ 0 w 5871745"/>
              <a:gd name="connsiteY15" fmla="*/ 1279087 h 4206047"/>
              <a:gd name="connsiteX16" fmla="*/ 381618 w 5871745"/>
              <a:gd name="connsiteY16" fmla="*/ 1492764 h 4206047"/>
              <a:gd name="connsiteX17" fmla="*/ 568365 w 5871745"/>
              <a:gd name="connsiteY17" fmla="*/ 1477792 h 4206047"/>
              <a:gd name="connsiteX18" fmla="*/ 674370 w 5871745"/>
              <a:gd name="connsiteY18" fmla="*/ 1696545 h 4206047"/>
              <a:gd name="connsiteX19" fmla="*/ 559351 w 5871745"/>
              <a:gd name="connsiteY19" fmla="*/ 2193055 h 4206047"/>
              <a:gd name="connsiteX20" fmla="*/ 522535 w 5871745"/>
              <a:gd name="connsiteY20" fmla="*/ 2682966 h 4206047"/>
              <a:gd name="connsiteX21" fmla="*/ 683256 w 5871745"/>
              <a:gd name="connsiteY21" fmla="*/ 2939658 h 4206047"/>
              <a:gd name="connsiteX22" fmla="*/ 891204 w 5871745"/>
              <a:gd name="connsiteY22" fmla="*/ 3182267 h 4206047"/>
              <a:gd name="connsiteX23" fmla="*/ 1411708 w 5871745"/>
              <a:gd name="connsiteY23" fmla="*/ 3543641 h 4206047"/>
              <a:gd name="connsiteX24" fmla="*/ 1914058 w 5871745"/>
              <a:gd name="connsiteY24" fmla="*/ 3704407 h 4206047"/>
              <a:gd name="connsiteX25" fmla="*/ 2295803 w 5871745"/>
              <a:gd name="connsiteY25" fmla="*/ 3993202 h 4206047"/>
              <a:gd name="connsiteX26" fmla="*/ 2704716 w 5871745"/>
              <a:gd name="connsiteY26" fmla="*/ 4183533 h 4206047"/>
              <a:gd name="connsiteX27" fmla="*/ 2845251 w 5871745"/>
              <a:gd name="connsiteY27" fmla="*/ 3721029 h 4206047"/>
              <a:gd name="connsiteX28" fmla="*/ 2747752 w 5871745"/>
              <a:gd name="connsiteY28" fmla="*/ 3558994 h 4206047"/>
              <a:gd name="connsiteX29" fmla="*/ 2842839 w 5871745"/>
              <a:gd name="connsiteY29" fmla="*/ 3536282 h 4206047"/>
              <a:gd name="connsiteX30" fmla="*/ 2965729 w 5871745"/>
              <a:gd name="connsiteY30" fmla="*/ 3531714 h 4206047"/>
              <a:gd name="connsiteX31" fmla="*/ 3172788 w 5871745"/>
              <a:gd name="connsiteY31" fmla="*/ 3469920 h 4206047"/>
              <a:gd name="connsiteX32" fmla="*/ 2938181 w 5871745"/>
              <a:gd name="connsiteY32" fmla="*/ 2926335 h 4206047"/>
              <a:gd name="connsiteX33" fmla="*/ 2874704 w 5871745"/>
              <a:gd name="connsiteY33" fmla="*/ 2775086 h 4206047"/>
              <a:gd name="connsiteX34" fmla="*/ 2973473 w 5871745"/>
              <a:gd name="connsiteY34" fmla="*/ 2589577 h 4206047"/>
              <a:gd name="connsiteX35" fmla="*/ 3154253 w 5871745"/>
              <a:gd name="connsiteY35" fmla="*/ 2427415 h 4206047"/>
              <a:gd name="connsiteX36" fmla="*/ 3350013 w 5871745"/>
              <a:gd name="connsiteY36" fmla="*/ 2286443 h 4206047"/>
              <a:gd name="connsiteX37" fmla="*/ 3909618 w 5871745"/>
              <a:gd name="connsiteY37" fmla="*/ 2105629 h 4206047"/>
              <a:gd name="connsiteX38" fmla="*/ 4250866 w 5871745"/>
              <a:gd name="connsiteY38" fmla="*/ 1759354 h 4206047"/>
              <a:gd name="connsiteX39" fmla="*/ 4267877 w 5871745"/>
              <a:gd name="connsiteY39" fmla="*/ 1418789 h 4206047"/>
              <a:gd name="connsiteX40" fmla="*/ 4521782 w 5871745"/>
              <a:gd name="connsiteY40" fmla="*/ 1436554 h 4206047"/>
              <a:gd name="connsiteX41" fmla="*/ 4812756 w 5871745"/>
              <a:gd name="connsiteY41" fmla="*/ 1229220 h 4206047"/>
              <a:gd name="connsiteX42" fmla="*/ 5230302 w 5871745"/>
              <a:gd name="connsiteY42" fmla="*/ 1116544 h 4206047"/>
              <a:gd name="connsiteX43" fmla="*/ 5595162 w 5871745"/>
              <a:gd name="connsiteY43" fmla="*/ 734360 h 4206047"/>
              <a:gd name="connsiteX44" fmla="*/ 5869125 w 5871745"/>
              <a:gd name="connsiteY44" fmla="*/ 269826 h 4206047"/>
              <a:gd name="connsiteX45" fmla="*/ 5758168 w 5871745"/>
              <a:gd name="connsiteY45" fmla="*/ 135960 h 420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745" h="4206047">
                <a:moveTo>
                  <a:pt x="5758168" y="135960"/>
                </a:moveTo>
                <a:cubicBezTo>
                  <a:pt x="5626773" y="112867"/>
                  <a:pt x="5500582" y="66680"/>
                  <a:pt x="5390007" y="75562"/>
                </a:cubicBezTo>
                <a:cubicBezTo>
                  <a:pt x="5234618" y="88251"/>
                  <a:pt x="5082148" y="124667"/>
                  <a:pt x="4925870" y="127713"/>
                </a:cubicBezTo>
                <a:cubicBezTo>
                  <a:pt x="4846144" y="129235"/>
                  <a:pt x="4772131" y="88631"/>
                  <a:pt x="4694691" y="71755"/>
                </a:cubicBezTo>
                <a:cubicBezTo>
                  <a:pt x="4524194" y="34451"/>
                  <a:pt x="4354332" y="2475"/>
                  <a:pt x="4178122" y="64"/>
                </a:cubicBezTo>
                <a:cubicBezTo>
                  <a:pt x="4066531" y="-1458"/>
                  <a:pt x="3956210" y="24300"/>
                  <a:pt x="3849189" y="53484"/>
                </a:cubicBezTo>
                <a:cubicBezTo>
                  <a:pt x="3740137" y="83175"/>
                  <a:pt x="3709542" y="106269"/>
                  <a:pt x="3599982" y="135960"/>
                </a:cubicBezTo>
                <a:cubicBezTo>
                  <a:pt x="3381117" y="195470"/>
                  <a:pt x="3472141" y="205241"/>
                  <a:pt x="3281332" y="338980"/>
                </a:cubicBezTo>
                <a:cubicBezTo>
                  <a:pt x="3214301" y="385928"/>
                  <a:pt x="3196909" y="410925"/>
                  <a:pt x="2778221" y="405342"/>
                </a:cubicBezTo>
                <a:cubicBezTo>
                  <a:pt x="2668661" y="403946"/>
                  <a:pt x="2471631" y="367275"/>
                  <a:pt x="2370070" y="405342"/>
                </a:cubicBezTo>
                <a:cubicBezTo>
                  <a:pt x="2273459" y="441251"/>
                  <a:pt x="2128861" y="485281"/>
                  <a:pt x="2029076" y="510785"/>
                </a:cubicBezTo>
                <a:cubicBezTo>
                  <a:pt x="1918755" y="538954"/>
                  <a:pt x="1828619" y="615848"/>
                  <a:pt x="1716012" y="607219"/>
                </a:cubicBezTo>
                <a:cubicBezTo>
                  <a:pt x="1603406" y="598591"/>
                  <a:pt x="1324492" y="525504"/>
                  <a:pt x="1209981" y="539335"/>
                </a:cubicBezTo>
                <a:cubicBezTo>
                  <a:pt x="1114640" y="550754"/>
                  <a:pt x="942112" y="532483"/>
                  <a:pt x="849437" y="556845"/>
                </a:cubicBezTo>
                <a:cubicBezTo>
                  <a:pt x="519361" y="643382"/>
                  <a:pt x="228895" y="741593"/>
                  <a:pt x="132284" y="1056273"/>
                </a:cubicBezTo>
                <a:cubicBezTo>
                  <a:pt x="99530" y="1163112"/>
                  <a:pt x="0" y="1165903"/>
                  <a:pt x="0" y="1279087"/>
                </a:cubicBezTo>
                <a:cubicBezTo>
                  <a:pt x="0" y="1477284"/>
                  <a:pt x="219500" y="1545550"/>
                  <a:pt x="381618" y="1492764"/>
                </a:cubicBezTo>
                <a:cubicBezTo>
                  <a:pt x="457789" y="1468402"/>
                  <a:pt x="501334" y="1415617"/>
                  <a:pt x="568365" y="1477792"/>
                </a:cubicBezTo>
                <a:cubicBezTo>
                  <a:pt x="622954" y="1528547"/>
                  <a:pt x="647456" y="1629041"/>
                  <a:pt x="674370" y="1696545"/>
                </a:cubicBezTo>
                <a:cubicBezTo>
                  <a:pt x="734545" y="1848175"/>
                  <a:pt x="605435" y="2044216"/>
                  <a:pt x="559351" y="2193055"/>
                </a:cubicBezTo>
                <a:cubicBezTo>
                  <a:pt x="508570" y="2355597"/>
                  <a:pt x="463375" y="2515982"/>
                  <a:pt x="522535" y="2682966"/>
                </a:cubicBezTo>
                <a:cubicBezTo>
                  <a:pt x="556685" y="2779146"/>
                  <a:pt x="620796" y="2860608"/>
                  <a:pt x="683256" y="2939658"/>
                </a:cubicBezTo>
                <a:cubicBezTo>
                  <a:pt x="749440" y="3023239"/>
                  <a:pt x="818756" y="3104104"/>
                  <a:pt x="891204" y="3182267"/>
                </a:cubicBezTo>
                <a:cubicBezTo>
                  <a:pt x="1030851" y="3334531"/>
                  <a:pt x="1229024" y="3443908"/>
                  <a:pt x="1411708" y="3543641"/>
                </a:cubicBezTo>
                <a:cubicBezTo>
                  <a:pt x="1587410" y="3639694"/>
                  <a:pt x="1730485" y="3627006"/>
                  <a:pt x="1914058" y="3704407"/>
                </a:cubicBezTo>
                <a:cubicBezTo>
                  <a:pt x="2079095" y="3774195"/>
                  <a:pt x="2123656" y="3911868"/>
                  <a:pt x="2295803" y="3993202"/>
                </a:cubicBezTo>
                <a:cubicBezTo>
                  <a:pt x="2402315" y="4043957"/>
                  <a:pt x="2615595" y="4278825"/>
                  <a:pt x="2704716" y="4183533"/>
                </a:cubicBezTo>
                <a:cubicBezTo>
                  <a:pt x="2753719" y="4131001"/>
                  <a:pt x="2915964" y="3712782"/>
                  <a:pt x="2845251" y="3721029"/>
                </a:cubicBezTo>
                <a:cubicBezTo>
                  <a:pt x="2725789" y="3734987"/>
                  <a:pt x="2677802" y="3606831"/>
                  <a:pt x="2747752" y="3558994"/>
                </a:cubicBezTo>
                <a:cubicBezTo>
                  <a:pt x="2773777" y="3541103"/>
                  <a:pt x="2812625" y="3538946"/>
                  <a:pt x="2842839" y="3536282"/>
                </a:cubicBezTo>
                <a:cubicBezTo>
                  <a:pt x="2883591" y="3532475"/>
                  <a:pt x="2924851" y="3532983"/>
                  <a:pt x="2965729" y="3531714"/>
                </a:cubicBezTo>
                <a:cubicBezTo>
                  <a:pt x="3039006" y="3529836"/>
                  <a:pt x="3110480" y="3508506"/>
                  <a:pt x="3172788" y="3469920"/>
                </a:cubicBezTo>
                <a:cubicBezTo>
                  <a:pt x="3432913" y="3312834"/>
                  <a:pt x="3043932" y="3040533"/>
                  <a:pt x="2938181" y="2926335"/>
                </a:cubicBezTo>
                <a:cubicBezTo>
                  <a:pt x="2899460" y="2884462"/>
                  <a:pt x="2869626" y="2833835"/>
                  <a:pt x="2874704" y="2775086"/>
                </a:cubicBezTo>
                <a:cubicBezTo>
                  <a:pt x="2880671" y="2704029"/>
                  <a:pt x="2928405" y="2641474"/>
                  <a:pt x="2973473" y="2589577"/>
                </a:cubicBezTo>
                <a:cubicBezTo>
                  <a:pt x="3028342" y="2529800"/>
                  <a:pt x="3088885" y="2475493"/>
                  <a:pt x="3154253" y="2427415"/>
                </a:cubicBezTo>
                <a:cubicBezTo>
                  <a:pt x="3217094" y="2378817"/>
                  <a:pt x="3281205" y="2326540"/>
                  <a:pt x="3350013" y="2286443"/>
                </a:cubicBezTo>
                <a:cubicBezTo>
                  <a:pt x="3521145" y="2185949"/>
                  <a:pt x="3725664" y="2172245"/>
                  <a:pt x="3909618" y="2105629"/>
                </a:cubicBezTo>
                <a:cubicBezTo>
                  <a:pt x="4074656" y="2046246"/>
                  <a:pt x="4205798" y="1932555"/>
                  <a:pt x="4250866" y="1759354"/>
                </a:cubicBezTo>
                <a:cubicBezTo>
                  <a:pt x="4279557" y="1648582"/>
                  <a:pt x="4174695" y="1484263"/>
                  <a:pt x="4267877" y="1418789"/>
                </a:cubicBezTo>
                <a:cubicBezTo>
                  <a:pt x="4330719" y="1374886"/>
                  <a:pt x="4443833" y="1438964"/>
                  <a:pt x="4521782" y="1436554"/>
                </a:cubicBezTo>
                <a:cubicBezTo>
                  <a:pt x="4610648" y="1433889"/>
                  <a:pt x="4739632" y="1278325"/>
                  <a:pt x="4812756" y="1229220"/>
                </a:cubicBezTo>
                <a:cubicBezTo>
                  <a:pt x="4944786" y="1140399"/>
                  <a:pt x="5150957" y="1170852"/>
                  <a:pt x="5230302" y="1116544"/>
                </a:cubicBezTo>
                <a:cubicBezTo>
                  <a:pt x="5372615" y="1019222"/>
                  <a:pt x="5499821" y="875458"/>
                  <a:pt x="5595162" y="734360"/>
                </a:cubicBezTo>
                <a:cubicBezTo>
                  <a:pt x="5679078" y="609757"/>
                  <a:pt x="5843480" y="421203"/>
                  <a:pt x="5869125" y="269826"/>
                </a:cubicBezTo>
                <a:cubicBezTo>
                  <a:pt x="5881058" y="196105"/>
                  <a:pt x="5853637" y="152709"/>
                  <a:pt x="5758168" y="135960"/>
                </a:cubicBezTo>
                <a:close/>
              </a:path>
            </a:pathLst>
          </a:custGeom>
          <a:solidFill>
            <a:srgbClr val="9CD5DD">
              <a:alpha val="5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A8C31A0-5629-02BB-A6C3-83C80B0FF680}"/>
              </a:ext>
            </a:extLst>
          </p:cNvPr>
          <p:cNvSpPr/>
          <p:nvPr/>
        </p:nvSpPr>
        <p:spPr>
          <a:xfrm>
            <a:off x="288621" y="2091525"/>
            <a:ext cx="5741296" cy="3974178"/>
          </a:xfrm>
          <a:custGeom>
            <a:avLst/>
            <a:gdLst>
              <a:gd name="connsiteX0" fmla="*/ 5608687 w 5741296"/>
              <a:gd name="connsiteY0" fmla="*/ 103622 h 3974178"/>
              <a:gd name="connsiteX1" fmla="*/ 4754553 w 5741296"/>
              <a:gd name="connsiteY1" fmla="*/ 103622 h 3974178"/>
              <a:gd name="connsiteX2" fmla="*/ 4369380 w 5741296"/>
              <a:gd name="connsiteY2" fmla="*/ 1224 h 3974178"/>
              <a:gd name="connsiteX3" fmla="*/ 4039304 w 5741296"/>
              <a:gd name="connsiteY3" fmla="*/ 31170 h 3974178"/>
              <a:gd name="connsiteX4" fmla="*/ 3885311 w 5741296"/>
              <a:gd name="connsiteY4" fmla="*/ 39417 h 3974178"/>
              <a:gd name="connsiteX5" fmla="*/ 3781591 w 5741296"/>
              <a:gd name="connsiteY5" fmla="*/ 73931 h 3974178"/>
              <a:gd name="connsiteX6" fmla="*/ 3634327 w 5741296"/>
              <a:gd name="connsiteY6" fmla="*/ 108825 h 3974178"/>
              <a:gd name="connsiteX7" fmla="*/ 3479826 w 5741296"/>
              <a:gd name="connsiteY7" fmla="*/ 138643 h 3974178"/>
              <a:gd name="connsiteX8" fmla="*/ 3312376 w 5741296"/>
              <a:gd name="connsiteY8" fmla="*/ 308037 h 3974178"/>
              <a:gd name="connsiteX9" fmla="*/ 3050982 w 5741296"/>
              <a:gd name="connsiteY9" fmla="*/ 376430 h 3974178"/>
              <a:gd name="connsiteX10" fmla="*/ 2782732 w 5741296"/>
              <a:gd name="connsiteY10" fmla="*/ 422870 h 3974178"/>
              <a:gd name="connsiteX11" fmla="*/ 2634706 w 5741296"/>
              <a:gd name="connsiteY11" fmla="*/ 397493 h 3974178"/>
              <a:gd name="connsiteX12" fmla="*/ 2479443 w 5741296"/>
              <a:gd name="connsiteY12" fmla="*/ 372115 h 3974178"/>
              <a:gd name="connsiteX13" fmla="*/ 2221603 w 5741296"/>
              <a:gd name="connsiteY13" fmla="*/ 424773 h 3974178"/>
              <a:gd name="connsiteX14" fmla="*/ 2111155 w 5741296"/>
              <a:gd name="connsiteY14" fmla="*/ 491897 h 3974178"/>
              <a:gd name="connsiteX15" fmla="*/ 1982299 w 5741296"/>
              <a:gd name="connsiteY15" fmla="*/ 538211 h 3974178"/>
              <a:gd name="connsiteX16" fmla="*/ 1597887 w 5741296"/>
              <a:gd name="connsiteY16" fmla="*/ 587824 h 3974178"/>
              <a:gd name="connsiteX17" fmla="*/ 1272763 w 5741296"/>
              <a:gd name="connsiteY17" fmla="*/ 506108 h 3974178"/>
              <a:gd name="connsiteX18" fmla="*/ 572495 w 5741296"/>
              <a:gd name="connsiteY18" fmla="*/ 594929 h 3974178"/>
              <a:gd name="connsiteX19" fmla="*/ 402887 w 5741296"/>
              <a:gd name="connsiteY19" fmla="*/ 709128 h 3974178"/>
              <a:gd name="connsiteX20" fmla="*/ 131209 w 5741296"/>
              <a:gd name="connsiteY20" fmla="*/ 983838 h 3974178"/>
              <a:gd name="connsiteX21" fmla="*/ 29648 w 5741296"/>
              <a:gd name="connsiteY21" fmla="*/ 1292174 h 3974178"/>
              <a:gd name="connsiteX22" fmla="*/ 293835 w 5741296"/>
              <a:gd name="connsiteY22" fmla="*/ 1271111 h 3974178"/>
              <a:gd name="connsiteX23" fmla="*/ 743499 w 5741296"/>
              <a:gd name="connsiteY23" fmla="*/ 1183432 h 3974178"/>
              <a:gd name="connsiteX24" fmla="*/ 970998 w 5741296"/>
              <a:gd name="connsiteY24" fmla="*/ 1589471 h 3974178"/>
              <a:gd name="connsiteX25" fmla="*/ 836301 w 5741296"/>
              <a:gd name="connsiteY25" fmla="*/ 1823196 h 3974178"/>
              <a:gd name="connsiteX26" fmla="*/ 729408 w 5741296"/>
              <a:gd name="connsiteY26" fmla="*/ 2036874 h 3974178"/>
              <a:gd name="connsiteX27" fmla="*/ 778157 w 5741296"/>
              <a:gd name="connsiteY27" fmla="*/ 2553686 h 3974178"/>
              <a:gd name="connsiteX28" fmla="*/ 1050851 w 5741296"/>
              <a:gd name="connsiteY28" fmla="*/ 3024437 h 3974178"/>
              <a:gd name="connsiteX29" fmla="*/ 1220459 w 5741296"/>
              <a:gd name="connsiteY29" fmla="*/ 3135210 h 3974178"/>
              <a:gd name="connsiteX30" fmla="*/ 1474363 w 5741296"/>
              <a:gd name="connsiteY30" fmla="*/ 3401673 h 3974178"/>
              <a:gd name="connsiteX31" fmla="*/ 2016195 w 5741296"/>
              <a:gd name="connsiteY31" fmla="*/ 3610275 h 3974178"/>
              <a:gd name="connsiteX32" fmla="*/ 2408096 w 5741296"/>
              <a:gd name="connsiteY32" fmla="*/ 3951601 h 3974178"/>
              <a:gd name="connsiteX33" fmla="*/ 2688787 w 5741296"/>
              <a:gd name="connsiteY33" fmla="*/ 3721809 h 3974178"/>
              <a:gd name="connsiteX34" fmla="*/ 2347667 w 5741296"/>
              <a:gd name="connsiteY34" fmla="*/ 3427557 h 3974178"/>
              <a:gd name="connsiteX35" fmla="*/ 2269591 w 5741296"/>
              <a:gd name="connsiteY35" fmla="*/ 3306634 h 3974178"/>
              <a:gd name="connsiteX36" fmla="*/ 2238361 w 5741296"/>
              <a:gd name="connsiteY36" fmla="*/ 3198273 h 3974178"/>
              <a:gd name="connsiteX37" fmla="*/ 2160539 w 5741296"/>
              <a:gd name="connsiteY37" fmla="*/ 3010987 h 3974178"/>
              <a:gd name="connsiteX38" fmla="*/ 1973666 w 5741296"/>
              <a:gd name="connsiteY38" fmla="*/ 3043978 h 3974178"/>
              <a:gd name="connsiteX39" fmla="*/ 1818149 w 5741296"/>
              <a:gd name="connsiteY39" fmla="*/ 2964927 h 3974178"/>
              <a:gd name="connsiteX40" fmla="*/ 1910190 w 5741296"/>
              <a:gd name="connsiteY40" fmla="*/ 2812662 h 3974178"/>
              <a:gd name="connsiteX41" fmla="*/ 2080940 w 5741296"/>
              <a:gd name="connsiteY41" fmla="*/ 2746681 h 3974178"/>
              <a:gd name="connsiteX42" fmla="*/ 2155334 w 5741296"/>
              <a:gd name="connsiteY42" fmla="*/ 2752264 h 3974178"/>
              <a:gd name="connsiteX43" fmla="*/ 2278224 w 5741296"/>
              <a:gd name="connsiteY43" fmla="*/ 2858215 h 3974178"/>
              <a:gd name="connsiteX44" fmla="*/ 2244582 w 5741296"/>
              <a:gd name="connsiteY44" fmla="*/ 2980280 h 3974178"/>
              <a:gd name="connsiteX45" fmla="*/ 2268829 w 5741296"/>
              <a:gd name="connsiteY45" fmla="*/ 3102219 h 3974178"/>
              <a:gd name="connsiteX46" fmla="*/ 2345001 w 5741296"/>
              <a:gd name="connsiteY46" fmla="*/ 3123282 h 3974178"/>
              <a:gd name="connsiteX47" fmla="*/ 2400352 w 5741296"/>
              <a:gd name="connsiteY47" fmla="*/ 3132164 h 3974178"/>
              <a:gd name="connsiteX48" fmla="*/ 2410254 w 5741296"/>
              <a:gd name="connsiteY48" fmla="*/ 3200049 h 3974178"/>
              <a:gd name="connsiteX49" fmla="*/ 2503691 w 5741296"/>
              <a:gd name="connsiteY49" fmla="*/ 3341909 h 3974178"/>
              <a:gd name="connsiteX50" fmla="*/ 2746424 w 5741296"/>
              <a:gd name="connsiteY50" fmla="*/ 3329220 h 3974178"/>
              <a:gd name="connsiteX51" fmla="*/ 3000962 w 5741296"/>
              <a:gd name="connsiteY51" fmla="*/ 3312725 h 3974178"/>
              <a:gd name="connsiteX52" fmla="*/ 3056314 w 5741296"/>
              <a:gd name="connsiteY52" fmla="*/ 3174798 h 3974178"/>
              <a:gd name="connsiteX53" fmla="*/ 2884801 w 5741296"/>
              <a:gd name="connsiteY53" fmla="*/ 3074558 h 3974178"/>
              <a:gd name="connsiteX54" fmla="*/ 2750867 w 5741296"/>
              <a:gd name="connsiteY54" fmla="*/ 2865194 h 3974178"/>
              <a:gd name="connsiteX55" fmla="*/ 2599794 w 5741296"/>
              <a:gd name="connsiteY55" fmla="*/ 2712929 h 3974178"/>
              <a:gd name="connsiteX56" fmla="*/ 2582528 w 5741296"/>
              <a:gd name="connsiteY56" fmla="*/ 2619540 h 3974178"/>
              <a:gd name="connsiteX57" fmla="*/ 2670633 w 5741296"/>
              <a:gd name="connsiteY57" fmla="*/ 2546580 h 3974178"/>
              <a:gd name="connsiteX58" fmla="*/ 2754421 w 5741296"/>
              <a:gd name="connsiteY58" fmla="*/ 2488973 h 3974178"/>
              <a:gd name="connsiteX59" fmla="*/ 2847731 w 5741296"/>
              <a:gd name="connsiteY59" fmla="*/ 2372872 h 3974178"/>
              <a:gd name="connsiteX60" fmla="*/ 3057075 w 5741296"/>
              <a:gd name="connsiteY60" fmla="*/ 2132674 h 3974178"/>
              <a:gd name="connsiteX61" fmla="*/ 3189867 w 5741296"/>
              <a:gd name="connsiteY61" fmla="*/ 2053243 h 3974178"/>
              <a:gd name="connsiteX62" fmla="*/ 3256771 w 5741296"/>
              <a:gd name="connsiteY62" fmla="*/ 2019491 h 3974178"/>
              <a:gd name="connsiteX63" fmla="*/ 3336243 w 5741296"/>
              <a:gd name="connsiteY63" fmla="*/ 2009213 h 3974178"/>
              <a:gd name="connsiteX64" fmla="*/ 3568439 w 5741296"/>
              <a:gd name="connsiteY64" fmla="*/ 1922676 h 3974178"/>
              <a:gd name="connsiteX65" fmla="*/ 3653623 w 5741296"/>
              <a:gd name="connsiteY65" fmla="*/ 1843118 h 3974178"/>
              <a:gd name="connsiteX66" fmla="*/ 3801396 w 5741296"/>
              <a:gd name="connsiteY66" fmla="*/ 1801372 h 3974178"/>
              <a:gd name="connsiteX67" fmla="*/ 4005281 w 5741296"/>
              <a:gd name="connsiteY67" fmla="*/ 1764067 h 3974178"/>
              <a:gd name="connsiteX68" fmla="*/ 4054031 w 5741296"/>
              <a:gd name="connsiteY68" fmla="*/ 1607869 h 3974178"/>
              <a:gd name="connsiteX69" fmla="*/ 3968338 w 5741296"/>
              <a:gd name="connsiteY69" fmla="*/ 1237612 h 3974178"/>
              <a:gd name="connsiteX70" fmla="*/ 3889882 w 5741296"/>
              <a:gd name="connsiteY70" fmla="*/ 998938 h 3974178"/>
              <a:gd name="connsiteX71" fmla="*/ 4080310 w 5741296"/>
              <a:gd name="connsiteY71" fmla="*/ 823960 h 3974178"/>
              <a:gd name="connsiteX72" fmla="*/ 4011374 w 5741296"/>
              <a:gd name="connsiteY72" fmla="*/ 552930 h 3974178"/>
              <a:gd name="connsiteX73" fmla="*/ 3894960 w 5741296"/>
              <a:gd name="connsiteY73" fmla="*/ 394574 h 3974178"/>
              <a:gd name="connsiteX74" fmla="*/ 4203961 w 5741296"/>
              <a:gd name="connsiteY74" fmla="*/ 454592 h 3974178"/>
              <a:gd name="connsiteX75" fmla="*/ 4297398 w 5741296"/>
              <a:gd name="connsiteY75" fmla="*/ 620560 h 3974178"/>
              <a:gd name="connsiteX76" fmla="*/ 4237096 w 5741296"/>
              <a:gd name="connsiteY76" fmla="*/ 778915 h 3974178"/>
              <a:gd name="connsiteX77" fmla="*/ 4246236 w 5741296"/>
              <a:gd name="connsiteY77" fmla="*/ 1065173 h 3974178"/>
              <a:gd name="connsiteX78" fmla="*/ 4465990 w 5741296"/>
              <a:gd name="connsiteY78" fmla="*/ 1186477 h 3974178"/>
              <a:gd name="connsiteX79" fmla="*/ 4704533 w 5741296"/>
              <a:gd name="connsiteY79" fmla="*/ 965566 h 3974178"/>
              <a:gd name="connsiteX80" fmla="*/ 4933682 w 5741296"/>
              <a:gd name="connsiteY80" fmla="*/ 896413 h 3974178"/>
              <a:gd name="connsiteX81" fmla="*/ 5193045 w 5741296"/>
              <a:gd name="connsiteY81" fmla="*/ 754807 h 3974178"/>
              <a:gd name="connsiteX82" fmla="*/ 5404040 w 5741296"/>
              <a:gd name="connsiteY82" fmla="*/ 620560 h 3974178"/>
              <a:gd name="connsiteX83" fmla="*/ 5470436 w 5741296"/>
              <a:gd name="connsiteY83" fmla="*/ 495703 h 3974178"/>
              <a:gd name="connsiteX84" fmla="*/ 5660864 w 5741296"/>
              <a:gd name="connsiteY84" fmla="*/ 236600 h 3974178"/>
              <a:gd name="connsiteX85" fmla="*/ 5741225 w 5741296"/>
              <a:gd name="connsiteY85" fmla="*/ 164274 h 3974178"/>
              <a:gd name="connsiteX86" fmla="*/ 5608687 w 5741296"/>
              <a:gd name="connsiteY86" fmla="*/ 103622 h 397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741296" h="3974178">
                <a:moveTo>
                  <a:pt x="5608687" y="103622"/>
                </a:moveTo>
                <a:cubicBezTo>
                  <a:pt x="5376491" y="-45"/>
                  <a:pt x="4861319" y="117960"/>
                  <a:pt x="4754553" y="103622"/>
                </a:cubicBezTo>
                <a:cubicBezTo>
                  <a:pt x="4647786" y="89284"/>
                  <a:pt x="4568060" y="-12226"/>
                  <a:pt x="4369380" y="1224"/>
                </a:cubicBezTo>
                <a:cubicBezTo>
                  <a:pt x="4259566" y="8584"/>
                  <a:pt x="4148737" y="24698"/>
                  <a:pt x="4039304" y="31170"/>
                </a:cubicBezTo>
                <a:cubicBezTo>
                  <a:pt x="3988523" y="34215"/>
                  <a:pt x="3936092" y="31170"/>
                  <a:pt x="3885311" y="39417"/>
                </a:cubicBezTo>
                <a:cubicBezTo>
                  <a:pt x="3849612" y="47221"/>
                  <a:pt x="3814840" y="58780"/>
                  <a:pt x="3781591" y="73931"/>
                </a:cubicBezTo>
                <a:cubicBezTo>
                  <a:pt x="3734581" y="93040"/>
                  <a:pt x="3684917" y="104802"/>
                  <a:pt x="3634327" y="108825"/>
                </a:cubicBezTo>
                <a:cubicBezTo>
                  <a:pt x="3581134" y="112885"/>
                  <a:pt x="3528068" y="113393"/>
                  <a:pt x="3479826" y="138643"/>
                </a:cubicBezTo>
                <a:cubicBezTo>
                  <a:pt x="3407844" y="176709"/>
                  <a:pt x="3368108" y="251953"/>
                  <a:pt x="3312376" y="308037"/>
                </a:cubicBezTo>
                <a:cubicBezTo>
                  <a:pt x="3243949" y="376937"/>
                  <a:pt x="3140483" y="371481"/>
                  <a:pt x="3050982" y="376430"/>
                </a:cubicBezTo>
                <a:cubicBezTo>
                  <a:pt x="2959449" y="381378"/>
                  <a:pt x="2873249" y="416907"/>
                  <a:pt x="2782732" y="422870"/>
                </a:cubicBezTo>
                <a:cubicBezTo>
                  <a:pt x="2730808" y="426296"/>
                  <a:pt x="2683582" y="412592"/>
                  <a:pt x="2634706" y="397493"/>
                </a:cubicBezTo>
                <a:cubicBezTo>
                  <a:pt x="2584242" y="382457"/>
                  <a:pt x="2532065" y="373917"/>
                  <a:pt x="2479443" y="372115"/>
                </a:cubicBezTo>
                <a:cubicBezTo>
                  <a:pt x="2390399" y="367306"/>
                  <a:pt x="2301621" y="385439"/>
                  <a:pt x="2221603" y="424773"/>
                </a:cubicBezTo>
                <a:cubicBezTo>
                  <a:pt x="2182756" y="443934"/>
                  <a:pt x="2149114" y="471341"/>
                  <a:pt x="2111155" y="491897"/>
                </a:cubicBezTo>
                <a:cubicBezTo>
                  <a:pt x="2070505" y="513100"/>
                  <a:pt x="2027151" y="528681"/>
                  <a:pt x="1982299" y="538211"/>
                </a:cubicBezTo>
                <a:cubicBezTo>
                  <a:pt x="1802407" y="579322"/>
                  <a:pt x="1777779" y="613455"/>
                  <a:pt x="1597887" y="587824"/>
                </a:cubicBezTo>
                <a:cubicBezTo>
                  <a:pt x="1545583" y="580337"/>
                  <a:pt x="1325575" y="510295"/>
                  <a:pt x="1272763" y="506108"/>
                </a:cubicBezTo>
                <a:cubicBezTo>
                  <a:pt x="1061134" y="489232"/>
                  <a:pt x="682309" y="538972"/>
                  <a:pt x="572495" y="594929"/>
                </a:cubicBezTo>
                <a:cubicBezTo>
                  <a:pt x="483628" y="639466"/>
                  <a:pt x="486929" y="709128"/>
                  <a:pt x="402887" y="709128"/>
                </a:cubicBezTo>
                <a:cubicBezTo>
                  <a:pt x="208015" y="709128"/>
                  <a:pt x="174373" y="912147"/>
                  <a:pt x="131209" y="983838"/>
                </a:cubicBezTo>
                <a:cubicBezTo>
                  <a:pt x="77508" y="1073294"/>
                  <a:pt x="-60108" y="1177214"/>
                  <a:pt x="29648" y="1292174"/>
                </a:cubicBezTo>
                <a:cubicBezTo>
                  <a:pt x="90204" y="1369956"/>
                  <a:pt x="184148" y="1267685"/>
                  <a:pt x="293835" y="1271111"/>
                </a:cubicBezTo>
                <a:cubicBezTo>
                  <a:pt x="482486" y="1277075"/>
                  <a:pt x="595092" y="1172519"/>
                  <a:pt x="743499" y="1183432"/>
                </a:cubicBezTo>
                <a:cubicBezTo>
                  <a:pt x="944719" y="1198151"/>
                  <a:pt x="994992" y="1424517"/>
                  <a:pt x="970998" y="1589471"/>
                </a:cubicBezTo>
                <a:cubicBezTo>
                  <a:pt x="957541" y="1682225"/>
                  <a:pt x="892033" y="1752647"/>
                  <a:pt x="836301" y="1823196"/>
                </a:cubicBezTo>
                <a:cubicBezTo>
                  <a:pt x="784883" y="1885371"/>
                  <a:pt x="748326" y="1958458"/>
                  <a:pt x="729408" y="2036874"/>
                </a:cubicBezTo>
                <a:cubicBezTo>
                  <a:pt x="690433" y="2205888"/>
                  <a:pt x="726107" y="2392158"/>
                  <a:pt x="778157" y="2553686"/>
                </a:cubicBezTo>
                <a:cubicBezTo>
                  <a:pt x="834624" y="2728156"/>
                  <a:pt x="927580" y="2888630"/>
                  <a:pt x="1050851" y="3024437"/>
                </a:cubicBezTo>
                <a:cubicBezTo>
                  <a:pt x="1116485" y="3098031"/>
                  <a:pt x="1190498" y="3041313"/>
                  <a:pt x="1220459" y="3135210"/>
                </a:cubicBezTo>
                <a:cubicBezTo>
                  <a:pt x="1272763" y="3300797"/>
                  <a:pt x="1390701" y="3359038"/>
                  <a:pt x="1474363" y="3401673"/>
                </a:cubicBezTo>
                <a:cubicBezTo>
                  <a:pt x="1634069" y="3481992"/>
                  <a:pt x="1872612" y="3496838"/>
                  <a:pt x="2016195" y="3610275"/>
                </a:cubicBezTo>
                <a:cubicBezTo>
                  <a:pt x="2138704" y="3707090"/>
                  <a:pt x="2233791" y="3848696"/>
                  <a:pt x="2408096" y="3951601"/>
                </a:cubicBezTo>
                <a:cubicBezTo>
                  <a:pt x="2603094" y="4066688"/>
                  <a:pt x="2721160" y="3703410"/>
                  <a:pt x="2688787" y="3721809"/>
                </a:cubicBezTo>
                <a:cubicBezTo>
                  <a:pt x="2628866" y="3756068"/>
                  <a:pt x="2298917" y="3706075"/>
                  <a:pt x="2347667" y="3427557"/>
                </a:cubicBezTo>
                <a:cubicBezTo>
                  <a:pt x="2356046" y="3380229"/>
                  <a:pt x="2288761" y="3351425"/>
                  <a:pt x="2269591" y="3306634"/>
                </a:cubicBezTo>
                <a:cubicBezTo>
                  <a:pt x="2256020" y="3271499"/>
                  <a:pt x="2245572" y="3235235"/>
                  <a:pt x="2238361" y="3198273"/>
                </a:cubicBezTo>
                <a:cubicBezTo>
                  <a:pt x="2222746" y="3132291"/>
                  <a:pt x="2207385" y="3062630"/>
                  <a:pt x="2160539" y="3010987"/>
                </a:cubicBezTo>
                <a:cubicBezTo>
                  <a:pt x="2115471" y="2961374"/>
                  <a:pt x="2009847" y="2993223"/>
                  <a:pt x="1973666" y="3043978"/>
                </a:cubicBezTo>
                <a:cubicBezTo>
                  <a:pt x="1923774" y="3114146"/>
                  <a:pt x="1854585" y="3021899"/>
                  <a:pt x="1818149" y="2964927"/>
                </a:cubicBezTo>
                <a:cubicBezTo>
                  <a:pt x="1784253" y="2911761"/>
                  <a:pt x="1875913" y="2838928"/>
                  <a:pt x="1910190" y="2812662"/>
                </a:cubicBezTo>
                <a:cubicBezTo>
                  <a:pt x="1958622" y="2773048"/>
                  <a:pt x="2018442" y="2749929"/>
                  <a:pt x="2080940" y="2746681"/>
                </a:cubicBezTo>
                <a:cubicBezTo>
                  <a:pt x="2105874" y="2745514"/>
                  <a:pt x="2130858" y="2747392"/>
                  <a:pt x="2155334" y="2752264"/>
                </a:cubicBezTo>
                <a:cubicBezTo>
                  <a:pt x="2198879" y="2784366"/>
                  <a:pt x="2237345" y="2822179"/>
                  <a:pt x="2278224" y="2858215"/>
                </a:cubicBezTo>
                <a:cubicBezTo>
                  <a:pt x="2290919" y="2899961"/>
                  <a:pt x="2268068" y="2935997"/>
                  <a:pt x="2244582" y="2980280"/>
                </a:cubicBezTo>
                <a:cubicBezTo>
                  <a:pt x="2219953" y="3026594"/>
                  <a:pt x="2230236" y="3067832"/>
                  <a:pt x="2268829" y="3102219"/>
                </a:cubicBezTo>
                <a:cubicBezTo>
                  <a:pt x="2290158" y="3121125"/>
                  <a:pt x="2318341" y="3122140"/>
                  <a:pt x="2345001" y="3123282"/>
                </a:cubicBezTo>
                <a:cubicBezTo>
                  <a:pt x="2363866" y="3122521"/>
                  <a:pt x="2382680" y="3125541"/>
                  <a:pt x="2400352" y="3132164"/>
                </a:cubicBezTo>
                <a:cubicBezTo>
                  <a:pt x="2423965" y="3143330"/>
                  <a:pt x="2413047" y="3180762"/>
                  <a:pt x="2410254" y="3200049"/>
                </a:cubicBezTo>
                <a:cubicBezTo>
                  <a:pt x="2399082" y="3273390"/>
                  <a:pt x="2426631" y="3328966"/>
                  <a:pt x="2503691" y="3341909"/>
                </a:cubicBezTo>
                <a:cubicBezTo>
                  <a:pt x="2584686" y="3355613"/>
                  <a:pt x="2665174" y="3319196"/>
                  <a:pt x="2746424" y="3329220"/>
                </a:cubicBezTo>
                <a:cubicBezTo>
                  <a:pt x="2831735" y="3339752"/>
                  <a:pt x="2921871" y="3357008"/>
                  <a:pt x="3000962" y="3312725"/>
                </a:cubicBezTo>
                <a:cubicBezTo>
                  <a:pt x="3046792" y="3287347"/>
                  <a:pt x="3095415" y="3225046"/>
                  <a:pt x="3056314" y="3174798"/>
                </a:cubicBezTo>
                <a:cubicBezTo>
                  <a:pt x="3017212" y="3124551"/>
                  <a:pt x="2936344" y="3111355"/>
                  <a:pt x="2884801" y="3074558"/>
                </a:cubicBezTo>
                <a:cubicBezTo>
                  <a:pt x="2812692" y="3022914"/>
                  <a:pt x="2794919" y="2936885"/>
                  <a:pt x="2750867" y="2865194"/>
                </a:cubicBezTo>
                <a:cubicBezTo>
                  <a:pt x="2714178" y="2805430"/>
                  <a:pt x="2646893" y="2764318"/>
                  <a:pt x="2599794" y="2712929"/>
                </a:cubicBezTo>
                <a:cubicBezTo>
                  <a:pt x="2573388" y="2684253"/>
                  <a:pt x="2560312" y="2655576"/>
                  <a:pt x="2582528" y="2619540"/>
                </a:cubicBezTo>
                <a:cubicBezTo>
                  <a:pt x="2602333" y="2587438"/>
                  <a:pt x="2639657" y="2566121"/>
                  <a:pt x="2670633" y="2546580"/>
                </a:cubicBezTo>
                <a:cubicBezTo>
                  <a:pt x="2700061" y="2529641"/>
                  <a:pt x="2728079" y="2510379"/>
                  <a:pt x="2754421" y="2488973"/>
                </a:cubicBezTo>
                <a:cubicBezTo>
                  <a:pt x="2791618" y="2456490"/>
                  <a:pt x="2820436" y="2413476"/>
                  <a:pt x="2847731" y="2372872"/>
                </a:cubicBezTo>
                <a:cubicBezTo>
                  <a:pt x="2909049" y="2281513"/>
                  <a:pt x="2966559" y="2198148"/>
                  <a:pt x="3057075" y="2132674"/>
                </a:cubicBezTo>
                <a:cubicBezTo>
                  <a:pt x="3099350" y="2103008"/>
                  <a:pt x="3143733" y="2076451"/>
                  <a:pt x="3189867" y="2053243"/>
                </a:cubicBezTo>
                <a:cubicBezTo>
                  <a:pt x="3211957" y="2041696"/>
                  <a:pt x="3234428" y="2030530"/>
                  <a:pt x="3256771" y="2019491"/>
                </a:cubicBezTo>
                <a:cubicBezTo>
                  <a:pt x="3285970" y="2004899"/>
                  <a:pt x="3304632" y="2008198"/>
                  <a:pt x="3336243" y="2009213"/>
                </a:cubicBezTo>
                <a:cubicBezTo>
                  <a:pt x="3422291" y="2013756"/>
                  <a:pt x="3506372" y="1982427"/>
                  <a:pt x="3568439" y="1922676"/>
                </a:cubicBezTo>
                <a:cubicBezTo>
                  <a:pt x="3597257" y="1896664"/>
                  <a:pt x="3623790" y="1868242"/>
                  <a:pt x="3653623" y="1843118"/>
                </a:cubicBezTo>
                <a:cubicBezTo>
                  <a:pt x="3699199" y="1805052"/>
                  <a:pt x="3742490" y="1793505"/>
                  <a:pt x="3801396" y="1801372"/>
                </a:cubicBezTo>
                <a:cubicBezTo>
                  <a:pt x="3871093" y="1810762"/>
                  <a:pt x="3952723" y="1822816"/>
                  <a:pt x="4005281" y="1764067"/>
                </a:cubicBezTo>
                <a:cubicBezTo>
                  <a:pt x="4043367" y="1721687"/>
                  <a:pt x="4052888" y="1662557"/>
                  <a:pt x="4054031" y="1607869"/>
                </a:cubicBezTo>
                <a:cubicBezTo>
                  <a:pt x="4056824" y="1483266"/>
                  <a:pt x="4020261" y="1350161"/>
                  <a:pt x="3968338" y="1237612"/>
                </a:cubicBezTo>
                <a:cubicBezTo>
                  <a:pt x="3933680" y="1162241"/>
                  <a:pt x="3819804" y="1086109"/>
                  <a:pt x="3889882" y="998938"/>
                </a:cubicBezTo>
                <a:cubicBezTo>
                  <a:pt x="3932918" y="945391"/>
                  <a:pt x="4027624" y="863422"/>
                  <a:pt x="4080310" y="823960"/>
                </a:cubicBezTo>
                <a:cubicBezTo>
                  <a:pt x="4127790" y="788305"/>
                  <a:pt x="4057077" y="638451"/>
                  <a:pt x="4011374" y="552930"/>
                </a:cubicBezTo>
                <a:cubicBezTo>
                  <a:pt x="3982937" y="499637"/>
                  <a:pt x="3826659" y="442538"/>
                  <a:pt x="3894960" y="394574"/>
                </a:cubicBezTo>
                <a:cubicBezTo>
                  <a:pt x="3965799" y="344708"/>
                  <a:pt x="4107477" y="454592"/>
                  <a:pt x="4203961" y="454592"/>
                </a:cubicBezTo>
                <a:cubicBezTo>
                  <a:pt x="4236334" y="454592"/>
                  <a:pt x="4297398" y="541510"/>
                  <a:pt x="4297398" y="620560"/>
                </a:cubicBezTo>
                <a:cubicBezTo>
                  <a:pt x="4297398" y="675122"/>
                  <a:pt x="4243316" y="725369"/>
                  <a:pt x="4237096" y="778915"/>
                </a:cubicBezTo>
                <a:cubicBezTo>
                  <a:pt x="4225035" y="884232"/>
                  <a:pt x="4221988" y="960618"/>
                  <a:pt x="4246236" y="1065173"/>
                </a:cubicBezTo>
                <a:cubicBezTo>
                  <a:pt x="4256138" y="1108061"/>
                  <a:pt x="4416987" y="1200054"/>
                  <a:pt x="4465990" y="1186477"/>
                </a:cubicBezTo>
                <a:cubicBezTo>
                  <a:pt x="4551429" y="1162749"/>
                  <a:pt x="4641057" y="1024061"/>
                  <a:pt x="4704533" y="965566"/>
                </a:cubicBezTo>
                <a:cubicBezTo>
                  <a:pt x="4780705" y="895525"/>
                  <a:pt x="4841007" y="940189"/>
                  <a:pt x="4933682" y="896413"/>
                </a:cubicBezTo>
                <a:cubicBezTo>
                  <a:pt x="5029531" y="850480"/>
                  <a:pt x="5072314" y="763689"/>
                  <a:pt x="5193045" y="754807"/>
                </a:cubicBezTo>
                <a:cubicBezTo>
                  <a:pt x="5286101" y="747955"/>
                  <a:pt x="5359987" y="703164"/>
                  <a:pt x="5404040" y="620560"/>
                </a:cubicBezTo>
                <a:cubicBezTo>
                  <a:pt x="5440983" y="551661"/>
                  <a:pt x="5392233" y="511311"/>
                  <a:pt x="5470436" y="495703"/>
                </a:cubicBezTo>
                <a:cubicBezTo>
                  <a:pt x="5575298" y="474894"/>
                  <a:pt x="5548384" y="247893"/>
                  <a:pt x="5660864" y="236600"/>
                </a:cubicBezTo>
                <a:cubicBezTo>
                  <a:pt x="5722816" y="230382"/>
                  <a:pt x="5738178" y="214268"/>
                  <a:pt x="5741225" y="164274"/>
                </a:cubicBezTo>
                <a:cubicBezTo>
                  <a:pt x="5744271" y="114281"/>
                  <a:pt x="5650327" y="121767"/>
                  <a:pt x="5608687" y="103622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AB690DE-7B3F-AB70-3D7A-4C0D6287B28E}"/>
              </a:ext>
            </a:extLst>
          </p:cNvPr>
          <p:cNvSpPr/>
          <p:nvPr/>
        </p:nvSpPr>
        <p:spPr>
          <a:xfrm>
            <a:off x="3585873" y="2519190"/>
            <a:ext cx="753273" cy="555740"/>
          </a:xfrm>
          <a:custGeom>
            <a:avLst/>
            <a:gdLst>
              <a:gd name="connsiteX0" fmla="*/ 16 w 753273"/>
              <a:gd name="connsiteY0" fmla="*/ 112829 h 555740"/>
              <a:gd name="connsiteX1" fmla="*/ 74283 w 753273"/>
              <a:gd name="connsiteY1" fmla="*/ 179064 h 555740"/>
              <a:gd name="connsiteX2" fmla="*/ 256587 w 753273"/>
              <a:gd name="connsiteY2" fmla="*/ 179064 h 555740"/>
              <a:gd name="connsiteX3" fmla="*/ 341137 w 753273"/>
              <a:gd name="connsiteY3" fmla="*/ 169421 h 555740"/>
              <a:gd name="connsiteX4" fmla="*/ 402582 w 753273"/>
              <a:gd name="connsiteY4" fmla="*/ 244665 h 555740"/>
              <a:gd name="connsiteX5" fmla="*/ 484593 w 753273"/>
              <a:gd name="connsiteY5" fmla="*/ 327269 h 555740"/>
              <a:gd name="connsiteX6" fmla="*/ 360179 w 753273"/>
              <a:gd name="connsiteY6" fmla="*/ 319275 h 555740"/>
              <a:gd name="connsiteX7" fmla="*/ 280708 w 753273"/>
              <a:gd name="connsiteY7" fmla="*/ 387921 h 555740"/>
              <a:gd name="connsiteX8" fmla="*/ 141060 w 753273"/>
              <a:gd name="connsiteY8" fmla="*/ 392996 h 555740"/>
              <a:gd name="connsiteX9" fmla="*/ 222310 w 753273"/>
              <a:gd name="connsiteY9" fmla="*/ 437153 h 555740"/>
              <a:gd name="connsiteX10" fmla="*/ 361957 w 753273"/>
              <a:gd name="connsiteY10" fmla="*/ 495648 h 555740"/>
              <a:gd name="connsiteX11" fmla="*/ 499446 w 753273"/>
              <a:gd name="connsiteY11" fmla="*/ 548940 h 555740"/>
              <a:gd name="connsiteX12" fmla="*/ 552766 w 753273"/>
              <a:gd name="connsiteY12" fmla="*/ 485497 h 555740"/>
              <a:gd name="connsiteX13" fmla="*/ 603547 w 753273"/>
              <a:gd name="connsiteY13" fmla="*/ 440198 h 555740"/>
              <a:gd name="connsiteX14" fmla="*/ 578156 w 753273"/>
              <a:gd name="connsiteY14" fmla="*/ 376754 h 555740"/>
              <a:gd name="connsiteX15" fmla="*/ 650900 w 753273"/>
              <a:gd name="connsiteY15" fmla="*/ 383733 h 555740"/>
              <a:gd name="connsiteX16" fmla="*/ 736085 w 753273"/>
              <a:gd name="connsiteY16" fmla="*/ 373963 h 555740"/>
              <a:gd name="connsiteX17" fmla="*/ 716407 w 753273"/>
              <a:gd name="connsiteY17" fmla="*/ 274357 h 555740"/>
              <a:gd name="connsiteX18" fmla="*/ 663722 w 753273"/>
              <a:gd name="connsiteY18" fmla="*/ 157240 h 555740"/>
              <a:gd name="connsiteX19" fmla="*/ 583869 w 753273"/>
              <a:gd name="connsiteY19" fmla="*/ 134020 h 555740"/>
              <a:gd name="connsiteX20" fmla="*/ 526995 w 753273"/>
              <a:gd name="connsiteY20" fmla="*/ 74509 h 555740"/>
              <a:gd name="connsiteX21" fmla="*/ 425433 w 753273"/>
              <a:gd name="connsiteY21" fmla="*/ 65120 h 555740"/>
              <a:gd name="connsiteX22" fmla="*/ 318666 w 753273"/>
              <a:gd name="connsiteY22" fmla="*/ 18172 h 555740"/>
              <a:gd name="connsiteX23" fmla="*/ 165562 w 753273"/>
              <a:gd name="connsiteY23" fmla="*/ 1169 h 555740"/>
              <a:gd name="connsiteX24" fmla="*/ 28835 w 753273"/>
              <a:gd name="connsiteY24" fmla="*/ 66262 h 555740"/>
              <a:gd name="connsiteX25" fmla="*/ 16 w 753273"/>
              <a:gd name="connsiteY25" fmla="*/ 112829 h 5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3273" h="555740">
                <a:moveTo>
                  <a:pt x="16" y="112829"/>
                </a:moveTo>
                <a:cubicBezTo>
                  <a:pt x="-872" y="144678"/>
                  <a:pt x="34928" y="169548"/>
                  <a:pt x="74283" y="179064"/>
                </a:cubicBezTo>
                <a:cubicBezTo>
                  <a:pt x="133824" y="193403"/>
                  <a:pt x="196411" y="182617"/>
                  <a:pt x="256587" y="179064"/>
                </a:cubicBezTo>
                <a:cubicBezTo>
                  <a:pt x="284516" y="177542"/>
                  <a:pt x="313080" y="157494"/>
                  <a:pt x="341137" y="169421"/>
                </a:cubicBezTo>
                <a:cubicBezTo>
                  <a:pt x="369193" y="181348"/>
                  <a:pt x="385189" y="221825"/>
                  <a:pt x="402582" y="244665"/>
                </a:cubicBezTo>
                <a:cubicBezTo>
                  <a:pt x="426448" y="276006"/>
                  <a:pt x="461995" y="295420"/>
                  <a:pt x="484593" y="327269"/>
                </a:cubicBezTo>
                <a:cubicBezTo>
                  <a:pt x="449046" y="357087"/>
                  <a:pt x="400677" y="300495"/>
                  <a:pt x="360179" y="319275"/>
                </a:cubicBezTo>
                <a:cubicBezTo>
                  <a:pt x="327172" y="334755"/>
                  <a:pt x="320317" y="381703"/>
                  <a:pt x="280708" y="387921"/>
                </a:cubicBezTo>
                <a:cubicBezTo>
                  <a:pt x="257348" y="391600"/>
                  <a:pt x="152486" y="361401"/>
                  <a:pt x="141060" y="392996"/>
                </a:cubicBezTo>
                <a:cubicBezTo>
                  <a:pt x="130904" y="421673"/>
                  <a:pt x="206568" y="437026"/>
                  <a:pt x="222310" y="437153"/>
                </a:cubicBezTo>
                <a:cubicBezTo>
                  <a:pt x="291244" y="437787"/>
                  <a:pt x="311176" y="443751"/>
                  <a:pt x="361957" y="495648"/>
                </a:cubicBezTo>
                <a:cubicBezTo>
                  <a:pt x="401058" y="536125"/>
                  <a:pt x="441556" y="570892"/>
                  <a:pt x="499446" y="548940"/>
                </a:cubicBezTo>
                <a:cubicBezTo>
                  <a:pt x="530422" y="537267"/>
                  <a:pt x="528010" y="501231"/>
                  <a:pt x="552766" y="485497"/>
                </a:cubicBezTo>
                <a:cubicBezTo>
                  <a:pt x="573586" y="471920"/>
                  <a:pt x="618146" y="483847"/>
                  <a:pt x="603547" y="440198"/>
                </a:cubicBezTo>
                <a:cubicBezTo>
                  <a:pt x="597961" y="423830"/>
                  <a:pt x="572698" y="393504"/>
                  <a:pt x="578156" y="376754"/>
                </a:cubicBezTo>
                <a:cubicBezTo>
                  <a:pt x="588059" y="341861"/>
                  <a:pt x="628176" y="379673"/>
                  <a:pt x="650900" y="383733"/>
                </a:cubicBezTo>
                <a:cubicBezTo>
                  <a:pt x="673624" y="387794"/>
                  <a:pt x="715772" y="388174"/>
                  <a:pt x="736085" y="373963"/>
                </a:cubicBezTo>
                <a:cubicBezTo>
                  <a:pt x="776963" y="345287"/>
                  <a:pt x="734434" y="302272"/>
                  <a:pt x="716407" y="274357"/>
                </a:cubicBezTo>
                <a:cubicBezTo>
                  <a:pt x="693302" y="238321"/>
                  <a:pt x="691017" y="189596"/>
                  <a:pt x="663722" y="157240"/>
                </a:cubicBezTo>
                <a:cubicBezTo>
                  <a:pt x="643410" y="133004"/>
                  <a:pt x="608879" y="146708"/>
                  <a:pt x="583869" y="134020"/>
                </a:cubicBezTo>
                <a:cubicBezTo>
                  <a:pt x="558860" y="121331"/>
                  <a:pt x="549211" y="90878"/>
                  <a:pt x="526995" y="74509"/>
                </a:cubicBezTo>
                <a:cubicBezTo>
                  <a:pt x="491956" y="49132"/>
                  <a:pt x="463519" y="70830"/>
                  <a:pt x="425433" y="65120"/>
                </a:cubicBezTo>
                <a:cubicBezTo>
                  <a:pt x="387347" y="59410"/>
                  <a:pt x="355736" y="28703"/>
                  <a:pt x="318666" y="18172"/>
                </a:cubicBezTo>
                <a:cubicBezTo>
                  <a:pt x="269129" y="3059"/>
                  <a:pt x="217206" y="-2701"/>
                  <a:pt x="165562" y="1169"/>
                </a:cubicBezTo>
                <a:cubicBezTo>
                  <a:pt x="119351" y="5990"/>
                  <a:pt x="64000" y="35048"/>
                  <a:pt x="28835" y="66262"/>
                </a:cubicBezTo>
                <a:cubicBezTo>
                  <a:pt x="13041" y="76984"/>
                  <a:pt x="2568" y="93923"/>
                  <a:pt x="16" y="11282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C6439E7-0022-4682-2C35-AF6D0F2C6184}"/>
              </a:ext>
            </a:extLst>
          </p:cNvPr>
          <p:cNvSpPr/>
          <p:nvPr/>
        </p:nvSpPr>
        <p:spPr>
          <a:xfrm>
            <a:off x="3855351" y="2137403"/>
            <a:ext cx="919501" cy="297108"/>
          </a:xfrm>
          <a:custGeom>
            <a:avLst/>
            <a:gdLst>
              <a:gd name="connsiteX0" fmla="*/ 918811 w 919501"/>
              <a:gd name="connsiteY0" fmla="*/ 15998 h 297108"/>
              <a:gd name="connsiteX1" fmla="*/ 763675 w 919501"/>
              <a:gd name="connsiteY1" fmla="*/ 120552 h 297108"/>
              <a:gd name="connsiteX2" fmla="*/ 647895 w 919501"/>
              <a:gd name="connsiteY2" fmla="*/ 137048 h 297108"/>
              <a:gd name="connsiteX3" fmla="*/ 408209 w 919501"/>
              <a:gd name="connsiteY3" fmla="*/ 230564 h 297108"/>
              <a:gd name="connsiteX4" fmla="*/ 304109 w 919501"/>
              <a:gd name="connsiteY4" fmla="*/ 286140 h 297108"/>
              <a:gd name="connsiteX5" fmla="*/ 75595 w 919501"/>
              <a:gd name="connsiteY5" fmla="*/ 271675 h 297108"/>
              <a:gd name="connsiteX6" fmla="*/ 6406 w 919501"/>
              <a:gd name="connsiteY6" fmla="*/ 228153 h 297108"/>
              <a:gd name="connsiteX7" fmla="*/ 128661 w 919501"/>
              <a:gd name="connsiteY7" fmla="*/ 228153 h 297108"/>
              <a:gd name="connsiteX8" fmla="*/ 186297 w 919501"/>
              <a:gd name="connsiteY8" fmla="*/ 143900 h 297108"/>
              <a:gd name="connsiteX9" fmla="*/ 404655 w 919501"/>
              <a:gd name="connsiteY9" fmla="*/ 106468 h 297108"/>
              <a:gd name="connsiteX10" fmla="*/ 282019 w 919501"/>
              <a:gd name="connsiteY10" fmla="*/ 52541 h 297108"/>
              <a:gd name="connsiteX11" fmla="*/ 429156 w 919501"/>
              <a:gd name="connsiteY11" fmla="*/ 56221 h 297108"/>
              <a:gd name="connsiteX12" fmla="*/ 701596 w 919501"/>
              <a:gd name="connsiteY12" fmla="*/ 27798 h 297108"/>
              <a:gd name="connsiteX13" fmla="*/ 871838 w 919501"/>
              <a:gd name="connsiteY13" fmla="*/ 10 h 297108"/>
              <a:gd name="connsiteX14" fmla="*/ 918811 w 919501"/>
              <a:gd name="connsiteY14" fmla="*/ 15998 h 29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501" h="297108">
                <a:moveTo>
                  <a:pt x="918811" y="15998"/>
                </a:moveTo>
                <a:cubicBezTo>
                  <a:pt x="929856" y="84009"/>
                  <a:pt x="805316" y="110909"/>
                  <a:pt x="763675" y="120552"/>
                </a:cubicBezTo>
                <a:cubicBezTo>
                  <a:pt x="725704" y="129777"/>
                  <a:pt x="686933" y="135297"/>
                  <a:pt x="647895" y="137048"/>
                </a:cubicBezTo>
                <a:cubicBezTo>
                  <a:pt x="548745" y="140601"/>
                  <a:pt x="497584" y="198969"/>
                  <a:pt x="408209" y="230564"/>
                </a:cubicBezTo>
                <a:cubicBezTo>
                  <a:pt x="371774" y="243252"/>
                  <a:pt x="338513" y="268630"/>
                  <a:pt x="304109" y="286140"/>
                </a:cubicBezTo>
                <a:cubicBezTo>
                  <a:pt x="235047" y="321669"/>
                  <a:pt x="151131" y="258352"/>
                  <a:pt x="75595" y="271675"/>
                </a:cubicBezTo>
                <a:cubicBezTo>
                  <a:pt x="48681" y="276497"/>
                  <a:pt x="-21397" y="236654"/>
                  <a:pt x="6406" y="228153"/>
                </a:cubicBezTo>
                <a:cubicBezTo>
                  <a:pt x="10341" y="227011"/>
                  <a:pt x="121424" y="230564"/>
                  <a:pt x="128661" y="228153"/>
                </a:cubicBezTo>
                <a:cubicBezTo>
                  <a:pt x="162557" y="216606"/>
                  <a:pt x="165985" y="169277"/>
                  <a:pt x="186297" y="143900"/>
                </a:cubicBezTo>
                <a:cubicBezTo>
                  <a:pt x="245203" y="70178"/>
                  <a:pt x="463814" y="171180"/>
                  <a:pt x="404655" y="106468"/>
                </a:cubicBezTo>
                <a:cubicBezTo>
                  <a:pt x="381168" y="81091"/>
                  <a:pt x="326325" y="79060"/>
                  <a:pt x="282019" y="52541"/>
                </a:cubicBezTo>
                <a:cubicBezTo>
                  <a:pt x="231873" y="22596"/>
                  <a:pt x="374186" y="55206"/>
                  <a:pt x="429156" y="56221"/>
                </a:cubicBezTo>
                <a:cubicBezTo>
                  <a:pt x="520689" y="57997"/>
                  <a:pt x="611333" y="41756"/>
                  <a:pt x="701596" y="27798"/>
                </a:cubicBezTo>
                <a:cubicBezTo>
                  <a:pt x="757963" y="19170"/>
                  <a:pt x="814329" y="-498"/>
                  <a:pt x="871838" y="10"/>
                </a:cubicBezTo>
                <a:cubicBezTo>
                  <a:pt x="904084" y="263"/>
                  <a:pt x="917287" y="6988"/>
                  <a:pt x="918811" y="1599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57561BBB-ACA0-9A10-80EC-8AC0F5FB28AE}"/>
              </a:ext>
            </a:extLst>
          </p:cNvPr>
          <p:cNvSpPr/>
          <p:nvPr/>
        </p:nvSpPr>
        <p:spPr>
          <a:xfrm>
            <a:off x="3790144" y="2240239"/>
            <a:ext cx="213747" cy="74274"/>
          </a:xfrm>
          <a:custGeom>
            <a:avLst/>
            <a:gdLst>
              <a:gd name="connsiteX0" fmla="*/ 12 w 213747"/>
              <a:gd name="connsiteY0" fmla="*/ 56417 h 74274"/>
              <a:gd name="connsiteX1" fmla="*/ 51808 w 213747"/>
              <a:gd name="connsiteY1" fmla="*/ 66949 h 74274"/>
              <a:gd name="connsiteX2" fmla="*/ 157433 w 213747"/>
              <a:gd name="connsiteY2" fmla="*/ 66949 h 74274"/>
              <a:gd name="connsiteX3" fmla="*/ 213672 w 213747"/>
              <a:gd name="connsiteY3" fmla="*/ 7439 h 74274"/>
              <a:gd name="connsiteX4" fmla="*/ 74025 w 213747"/>
              <a:gd name="connsiteY4" fmla="*/ 7439 h 74274"/>
              <a:gd name="connsiteX5" fmla="*/ 12 w 213747"/>
              <a:gd name="connsiteY5" fmla="*/ 56417 h 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47" h="74274">
                <a:moveTo>
                  <a:pt x="12" y="56417"/>
                </a:moveTo>
                <a:cubicBezTo>
                  <a:pt x="-750" y="65299"/>
                  <a:pt x="36066" y="60604"/>
                  <a:pt x="51808" y="66949"/>
                </a:cubicBezTo>
                <a:cubicBezTo>
                  <a:pt x="67550" y="73293"/>
                  <a:pt x="143976" y="79638"/>
                  <a:pt x="157433" y="66949"/>
                </a:cubicBezTo>
                <a:cubicBezTo>
                  <a:pt x="170890" y="54260"/>
                  <a:pt x="215830" y="21523"/>
                  <a:pt x="213672" y="7439"/>
                </a:cubicBezTo>
                <a:cubicBezTo>
                  <a:pt x="211514" y="-6646"/>
                  <a:pt x="108556" y="2744"/>
                  <a:pt x="74025" y="7439"/>
                </a:cubicBezTo>
                <a:cubicBezTo>
                  <a:pt x="39494" y="12134"/>
                  <a:pt x="2297" y="29517"/>
                  <a:pt x="12" y="56417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6B29BF1-097B-DBAE-C41D-096284104CD8}"/>
              </a:ext>
            </a:extLst>
          </p:cNvPr>
          <p:cNvSpPr/>
          <p:nvPr/>
        </p:nvSpPr>
        <p:spPr>
          <a:xfrm>
            <a:off x="3669531" y="2388046"/>
            <a:ext cx="399324" cy="102065"/>
          </a:xfrm>
          <a:custGeom>
            <a:avLst/>
            <a:gdLst>
              <a:gd name="connsiteX0" fmla="*/ 2178 w 399324"/>
              <a:gd name="connsiteY0" fmla="*/ 81431 h 102065"/>
              <a:gd name="connsiteX1" fmla="*/ 107295 w 399324"/>
              <a:gd name="connsiteY1" fmla="*/ 81431 h 102065"/>
              <a:gd name="connsiteX2" fmla="*/ 358533 w 399324"/>
              <a:gd name="connsiteY2" fmla="*/ 100083 h 102065"/>
              <a:gd name="connsiteX3" fmla="*/ 394968 w 399324"/>
              <a:gd name="connsiteY3" fmla="*/ 50851 h 102065"/>
              <a:gd name="connsiteX4" fmla="*/ 217235 w 399324"/>
              <a:gd name="connsiteY4" fmla="*/ 45522 h 102065"/>
              <a:gd name="connsiteX5" fmla="*/ 96377 w 399324"/>
              <a:gd name="connsiteY5" fmla="*/ 96 h 102065"/>
              <a:gd name="connsiteX6" fmla="*/ 2178 w 399324"/>
              <a:gd name="connsiteY6" fmla="*/ 81431 h 1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24" h="102065">
                <a:moveTo>
                  <a:pt x="2178" y="81431"/>
                </a:moveTo>
                <a:cubicBezTo>
                  <a:pt x="9542" y="95134"/>
                  <a:pt x="89014" y="67473"/>
                  <a:pt x="107295" y="81431"/>
                </a:cubicBezTo>
                <a:cubicBezTo>
                  <a:pt x="125576" y="95388"/>
                  <a:pt x="328827" y="106808"/>
                  <a:pt x="358533" y="100083"/>
                </a:cubicBezTo>
                <a:cubicBezTo>
                  <a:pt x="388240" y="93358"/>
                  <a:pt x="408679" y="48059"/>
                  <a:pt x="394968" y="50851"/>
                </a:cubicBezTo>
                <a:cubicBezTo>
                  <a:pt x="381257" y="53642"/>
                  <a:pt x="244149" y="54150"/>
                  <a:pt x="217235" y="45522"/>
                </a:cubicBezTo>
                <a:cubicBezTo>
                  <a:pt x="190322" y="36893"/>
                  <a:pt x="135224" y="-2188"/>
                  <a:pt x="96377" y="96"/>
                </a:cubicBezTo>
                <a:cubicBezTo>
                  <a:pt x="57529" y="2380"/>
                  <a:pt x="-13310" y="51232"/>
                  <a:pt x="2178" y="81431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6B71C2E-3867-67B3-219B-315D388B1EDA}"/>
              </a:ext>
            </a:extLst>
          </p:cNvPr>
          <p:cNvSpPr/>
          <p:nvPr/>
        </p:nvSpPr>
        <p:spPr>
          <a:xfrm>
            <a:off x="3223503" y="2499870"/>
            <a:ext cx="213666" cy="129611"/>
          </a:xfrm>
          <a:custGeom>
            <a:avLst/>
            <a:gdLst>
              <a:gd name="connsiteX0" fmla="*/ 66 w 213666"/>
              <a:gd name="connsiteY0" fmla="*/ 67564 h 129611"/>
              <a:gd name="connsiteX1" fmla="*/ 57448 w 213666"/>
              <a:gd name="connsiteY1" fmla="*/ 129611 h 129611"/>
              <a:gd name="connsiteX2" fmla="*/ 130953 w 213666"/>
              <a:gd name="connsiteY2" fmla="*/ 119714 h 129611"/>
              <a:gd name="connsiteX3" fmla="*/ 213472 w 213666"/>
              <a:gd name="connsiteY3" fmla="*/ 18204 h 129611"/>
              <a:gd name="connsiteX4" fmla="*/ 106832 w 213666"/>
              <a:gd name="connsiteY4" fmla="*/ 18204 h 129611"/>
              <a:gd name="connsiteX5" fmla="*/ 68747 w 213666"/>
              <a:gd name="connsiteY5" fmla="*/ 46627 h 129611"/>
              <a:gd name="connsiteX6" fmla="*/ 66 w 213666"/>
              <a:gd name="connsiteY6" fmla="*/ 67564 h 1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66" h="129611">
                <a:moveTo>
                  <a:pt x="66" y="67564"/>
                </a:moveTo>
                <a:cubicBezTo>
                  <a:pt x="-1966" y="80252"/>
                  <a:pt x="43737" y="129611"/>
                  <a:pt x="57448" y="129611"/>
                </a:cubicBezTo>
                <a:cubicBezTo>
                  <a:pt x="71159" y="129611"/>
                  <a:pt x="117242" y="129611"/>
                  <a:pt x="130953" y="119714"/>
                </a:cubicBezTo>
                <a:cubicBezTo>
                  <a:pt x="144664" y="109817"/>
                  <a:pt x="217915" y="55129"/>
                  <a:pt x="213472" y="18204"/>
                </a:cubicBezTo>
                <a:cubicBezTo>
                  <a:pt x="209029" y="-18720"/>
                  <a:pt x="121686" y="10718"/>
                  <a:pt x="106832" y="18204"/>
                </a:cubicBezTo>
                <a:cubicBezTo>
                  <a:pt x="91979" y="25691"/>
                  <a:pt x="87409" y="35461"/>
                  <a:pt x="68747" y="46627"/>
                </a:cubicBezTo>
                <a:cubicBezTo>
                  <a:pt x="50085" y="57793"/>
                  <a:pt x="4636" y="40283"/>
                  <a:pt x="66" y="67564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E6BB7A9E-FF33-3F40-6BB2-9B4564C1F1FF}"/>
              </a:ext>
            </a:extLst>
          </p:cNvPr>
          <p:cNvSpPr/>
          <p:nvPr/>
        </p:nvSpPr>
        <p:spPr>
          <a:xfrm>
            <a:off x="2786948" y="5303567"/>
            <a:ext cx="120984" cy="64951"/>
          </a:xfrm>
          <a:custGeom>
            <a:avLst/>
            <a:gdLst>
              <a:gd name="connsiteX0" fmla="*/ 105021 w 120984"/>
              <a:gd name="connsiteY0" fmla="*/ 6912 h 64951"/>
              <a:gd name="connsiteX1" fmla="*/ 110988 w 120984"/>
              <a:gd name="connsiteY1" fmla="*/ 64646 h 64951"/>
              <a:gd name="connsiteX2" fmla="*/ 286 w 120984"/>
              <a:gd name="connsiteY2" fmla="*/ 31148 h 64951"/>
              <a:gd name="connsiteX3" fmla="*/ 105021 w 120984"/>
              <a:gd name="connsiteY3" fmla="*/ 6912 h 6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84" h="64951">
                <a:moveTo>
                  <a:pt x="105021" y="6912"/>
                </a:moveTo>
                <a:cubicBezTo>
                  <a:pt x="117716" y="15667"/>
                  <a:pt x="130412" y="69468"/>
                  <a:pt x="110988" y="64646"/>
                </a:cubicBezTo>
                <a:cubicBezTo>
                  <a:pt x="91564" y="59824"/>
                  <a:pt x="6252" y="60713"/>
                  <a:pt x="286" y="31148"/>
                </a:cubicBezTo>
                <a:cubicBezTo>
                  <a:pt x="-5681" y="1583"/>
                  <a:pt x="83566" y="-7933"/>
                  <a:pt x="105021" y="691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BD9AE15-067D-09C3-49B8-77F38E8FA500}"/>
              </a:ext>
            </a:extLst>
          </p:cNvPr>
          <p:cNvSpPr/>
          <p:nvPr/>
        </p:nvSpPr>
        <p:spPr>
          <a:xfrm>
            <a:off x="2972648" y="5238702"/>
            <a:ext cx="306598" cy="129700"/>
          </a:xfrm>
          <a:custGeom>
            <a:avLst/>
            <a:gdLst>
              <a:gd name="connsiteX0" fmla="*/ 190 w 306598"/>
              <a:gd name="connsiteY0" fmla="*/ 77868 h 129700"/>
              <a:gd name="connsiteX1" fmla="*/ 2348 w 306598"/>
              <a:gd name="connsiteY1" fmla="*/ 83958 h 129700"/>
              <a:gd name="connsiteX2" fmla="*/ 69506 w 306598"/>
              <a:gd name="connsiteY2" fmla="*/ 115553 h 129700"/>
              <a:gd name="connsiteX3" fmla="*/ 161419 w 306598"/>
              <a:gd name="connsiteY3" fmla="*/ 128242 h 129700"/>
              <a:gd name="connsiteX4" fmla="*/ 253840 w 306598"/>
              <a:gd name="connsiteY4" fmla="*/ 99439 h 129700"/>
              <a:gd name="connsiteX5" fmla="*/ 299670 w 306598"/>
              <a:gd name="connsiteY5" fmla="*/ 76853 h 129700"/>
              <a:gd name="connsiteX6" fmla="*/ 278088 w 306598"/>
              <a:gd name="connsiteY6" fmla="*/ 18992 h 129700"/>
              <a:gd name="connsiteX7" fmla="*/ 149358 w 306598"/>
              <a:gd name="connsiteY7" fmla="*/ 1735 h 129700"/>
              <a:gd name="connsiteX8" fmla="*/ 86898 w 306598"/>
              <a:gd name="connsiteY8" fmla="*/ 22545 h 129700"/>
              <a:gd name="connsiteX9" fmla="*/ 60365 w 306598"/>
              <a:gd name="connsiteY9" fmla="*/ 62641 h 129700"/>
              <a:gd name="connsiteX10" fmla="*/ 190 w 306598"/>
              <a:gd name="connsiteY10" fmla="*/ 77868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598" h="129700">
                <a:moveTo>
                  <a:pt x="190" y="77868"/>
                </a:moveTo>
                <a:cubicBezTo>
                  <a:pt x="621" y="79987"/>
                  <a:pt x="1358" y="82042"/>
                  <a:pt x="2348" y="83958"/>
                </a:cubicBezTo>
                <a:cubicBezTo>
                  <a:pt x="11488" y="101723"/>
                  <a:pt x="53129" y="110731"/>
                  <a:pt x="69506" y="115553"/>
                </a:cubicBezTo>
                <a:cubicBezTo>
                  <a:pt x="100736" y="124689"/>
                  <a:pt x="128919" y="133190"/>
                  <a:pt x="161419" y="128242"/>
                </a:cubicBezTo>
                <a:cubicBezTo>
                  <a:pt x="193220" y="122177"/>
                  <a:pt x="224222" y="112520"/>
                  <a:pt x="253840" y="99439"/>
                </a:cubicBezTo>
                <a:cubicBezTo>
                  <a:pt x="268566" y="93348"/>
                  <a:pt x="287863" y="88653"/>
                  <a:pt x="299670" y="76853"/>
                </a:cubicBezTo>
                <a:cubicBezTo>
                  <a:pt x="319474" y="57185"/>
                  <a:pt x="291926" y="29651"/>
                  <a:pt x="278088" y="18992"/>
                </a:cubicBezTo>
                <a:cubicBezTo>
                  <a:pt x="242414" y="-8415"/>
                  <a:pt x="190110" y="3639"/>
                  <a:pt x="149358" y="1735"/>
                </a:cubicBezTo>
                <a:cubicBezTo>
                  <a:pt x="127523" y="847"/>
                  <a:pt x="93119" y="-7527"/>
                  <a:pt x="86898" y="22545"/>
                </a:cubicBezTo>
                <a:cubicBezTo>
                  <a:pt x="82582" y="42593"/>
                  <a:pt x="85501" y="61880"/>
                  <a:pt x="60365" y="62641"/>
                </a:cubicBezTo>
                <a:cubicBezTo>
                  <a:pt x="51097" y="62641"/>
                  <a:pt x="-3619" y="55916"/>
                  <a:pt x="190" y="7786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7D0748E0-00F7-887D-8780-06DC53F1ECE3}"/>
              </a:ext>
            </a:extLst>
          </p:cNvPr>
          <p:cNvSpPr/>
          <p:nvPr/>
        </p:nvSpPr>
        <p:spPr>
          <a:xfrm>
            <a:off x="2554631" y="5071836"/>
            <a:ext cx="473821" cy="185163"/>
          </a:xfrm>
          <a:custGeom>
            <a:avLst/>
            <a:gdLst>
              <a:gd name="connsiteX0" fmla="*/ 465814 w 473821"/>
              <a:gd name="connsiteY0" fmla="*/ 170505 h 185163"/>
              <a:gd name="connsiteX1" fmla="*/ 442074 w 473821"/>
              <a:gd name="connsiteY1" fmla="*/ 180656 h 185163"/>
              <a:gd name="connsiteX2" fmla="*/ 365141 w 473821"/>
              <a:gd name="connsiteY2" fmla="*/ 183067 h 185163"/>
              <a:gd name="connsiteX3" fmla="*/ 311440 w 473821"/>
              <a:gd name="connsiteY3" fmla="*/ 171647 h 185163"/>
              <a:gd name="connsiteX4" fmla="*/ 263960 w 473821"/>
              <a:gd name="connsiteY4" fmla="*/ 135103 h 185163"/>
              <a:gd name="connsiteX5" fmla="*/ 169889 w 473821"/>
              <a:gd name="connsiteY5" fmla="*/ 59986 h 185163"/>
              <a:gd name="connsiteX6" fmla="*/ 91051 w 473821"/>
              <a:gd name="connsiteY6" fmla="*/ 47297 h 185163"/>
              <a:gd name="connsiteX7" fmla="*/ 36208 w 473821"/>
              <a:gd name="connsiteY7" fmla="*/ 76228 h 185163"/>
              <a:gd name="connsiteX8" fmla="*/ 407 w 473821"/>
              <a:gd name="connsiteY8" fmla="*/ 48566 h 185163"/>
              <a:gd name="connsiteX9" fmla="*/ 103239 w 473821"/>
              <a:gd name="connsiteY9" fmla="*/ 2379 h 185163"/>
              <a:gd name="connsiteX10" fmla="*/ 200738 w 473821"/>
              <a:gd name="connsiteY10" fmla="*/ 2379 h 185163"/>
              <a:gd name="connsiteX11" fmla="*/ 294556 w 473821"/>
              <a:gd name="connsiteY11" fmla="*/ 39176 h 185163"/>
              <a:gd name="connsiteX12" fmla="*/ 399799 w 473821"/>
              <a:gd name="connsiteY12" fmla="*/ 89931 h 185163"/>
              <a:gd name="connsiteX13" fmla="*/ 460482 w 473821"/>
              <a:gd name="connsiteY13" fmla="*/ 127363 h 185163"/>
              <a:gd name="connsiteX14" fmla="*/ 465814 w 473821"/>
              <a:gd name="connsiteY14" fmla="*/ 170505 h 18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3821" h="185163">
                <a:moveTo>
                  <a:pt x="465814" y="170505"/>
                </a:moveTo>
                <a:cubicBezTo>
                  <a:pt x="459035" y="176075"/>
                  <a:pt x="450796" y="179603"/>
                  <a:pt x="442074" y="180656"/>
                </a:cubicBezTo>
                <a:cubicBezTo>
                  <a:pt x="416734" y="185706"/>
                  <a:pt x="390747" y="186518"/>
                  <a:pt x="365141" y="183067"/>
                </a:cubicBezTo>
                <a:cubicBezTo>
                  <a:pt x="347114" y="179894"/>
                  <a:pt x="329087" y="176595"/>
                  <a:pt x="311440" y="171647"/>
                </a:cubicBezTo>
                <a:cubicBezTo>
                  <a:pt x="289604" y="165683"/>
                  <a:pt x="278560" y="152360"/>
                  <a:pt x="263960" y="135103"/>
                </a:cubicBezTo>
                <a:cubicBezTo>
                  <a:pt x="236297" y="105767"/>
                  <a:pt x="204623" y="80478"/>
                  <a:pt x="169889" y="59986"/>
                </a:cubicBezTo>
                <a:cubicBezTo>
                  <a:pt x="146237" y="45736"/>
                  <a:pt x="117978" y="41194"/>
                  <a:pt x="91051" y="47297"/>
                </a:cubicBezTo>
                <a:cubicBezTo>
                  <a:pt x="70485" y="53388"/>
                  <a:pt x="60202" y="80542"/>
                  <a:pt x="36208" y="76228"/>
                </a:cubicBezTo>
                <a:cubicBezTo>
                  <a:pt x="22878" y="73944"/>
                  <a:pt x="3074" y="64300"/>
                  <a:pt x="407" y="48566"/>
                </a:cubicBezTo>
                <a:cubicBezTo>
                  <a:pt x="-6702" y="6186"/>
                  <a:pt x="81276" y="3902"/>
                  <a:pt x="103239" y="2379"/>
                </a:cubicBezTo>
                <a:cubicBezTo>
                  <a:pt x="135662" y="-793"/>
                  <a:pt x="168314" y="-793"/>
                  <a:pt x="200738" y="2379"/>
                </a:cubicBezTo>
                <a:cubicBezTo>
                  <a:pt x="234139" y="8318"/>
                  <a:pt x="266030" y="20829"/>
                  <a:pt x="294556" y="39176"/>
                </a:cubicBezTo>
                <a:cubicBezTo>
                  <a:pt x="328579" y="58336"/>
                  <a:pt x="365014" y="72040"/>
                  <a:pt x="399799" y="89931"/>
                </a:cubicBezTo>
                <a:cubicBezTo>
                  <a:pt x="421965" y="98953"/>
                  <a:pt x="442468" y="111604"/>
                  <a:pt x="460482" y="127363"/>
                </a:cubicBezTo>
                <a:cubicBezTo>
                  <a:pt x="477113" y="143224"/>
                  <a:pt x="477367" y="160100"/>
                  <a:pt x="465814" y="17050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6F315D43-0CC8-CA16-77C1-7E0DCC96D104}"/>
              </a:ext>
            </a:extLst>
          </p:cNvPr>
          <p:cNvSpPr/>
          <p:nvPr/>
        </p:nvSpPr>
        <p:spPr>
          <a:xfrm>
            <a:off x="2981711" y="5108548"/>
            <a:ext cx="74506" cy="46464"/>
          </a:xfrm>
          <a:custGeom>
            <a:avLst/>
            <a:gdLst>
              <a:gd name="connsiteX0" fmla="*/ 1664 w 74506"/>
              <a:gd name="connsiteY0" fmla="*/ 41800 h 46464"/>
              <a:gd name="connsiteX1" fmla="*/ 73011 w 74506"/>
              <a:gd name="connsiteY1" fmla="*/ 35583 h 46464"/>
              <a:gd name="connsiteX2" fmla="*/ 67933 w 74506"/>
              <a:gd name="connsiteY2" fmla="*/ 1450 h 46464"/>
              <a:gd name="connsiteX3" fmla="*/ 1664 w 74506"/>
              <a:gd name="connsiteY3" fmla="*/ 41800 h 4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06" h="46464">
                <a:moveTo>
                  <a:pt x="1664" y="41800"/>
                </a:moveTo>
                <a:cubicBezTo>
                  <a:pt x="5726" y="49286"/>
                  <a:pt x="70472" y="48144"/>
                  <a:pt x="73011" y="35583"/>
                </a:cubicBezTo>
                <a:cubicBezTo>
                  <a:pt x="76147" y="23998"/>
                  <a:pt x="74306" y="11626"/>
                  <a:pt x="67933" y="1450"/>
                </a:cubicBezTo>
                <a:cubicBezTo>
                  <a:pt x="61966" y="-6036"/>
                  <a:pt x="-11920" y="16677"/>
                  <a:pt x="1664" y="41800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8A04A26F-CD71-1EB3-064C-07AC8C6E0D0B}"/>
              </a:ext>
            </a:extLst>
          </p:cNvPr>
          <p:cNvSpPr/>
          <p:nvPr/>
        </p:nvSpPr>
        <p:spPr>
          <a:xfrm>
            <a:off x="2824067" y="4848648"/>
            <a:ext cx="130256" cy="167098"/>
          </a:xfrm>
          <a:custGeom>
            <a:avLst/>
            <a:gdLst>
              <a:gd name="connsiteX0" fmla="*/ 62571 w 130256"/>
              <a:gd name="connsiteY0" fmla="*/ 167073 h 167098"/>
              <a:gd name="connsiteX1" fmla="*/ 7219 w 130256"/>
              <a:gd name="connsiteY1" fmla="*/ 100457 h 167098"/>
              <a:gd name="connsiteX2" fmla="*/ 30071 w 130256"/>
              <a:gd name="connsiteY2" fmla="*/ 75841 h 167098"/>
              <a:gd name="connsiteX3" fmla="*/ 10012 w 130256"/>
              <a:gd name="connsiteY3" fmla="*/ 49067 h 167098"/>
              <a:gd name="connsiteX4" fmla="*/ 37053 w 130256"/>
              <a:gd name="connsiteY4" fmla="*/ 5292 h 167098"/>
              <a:gd name="connsiteX5" fmla="*/ 105353 w 130256"/>
              <a:gd name="connsiteY5" fmla="*/ 3896 h 167098"/>
              <a:gd name="connsiteX6" fmla="*/ 123381 w 130256"/>
              <a:gd name="connsiteY6" fmla="*/ 68862 h 167098"/>
              <a:gd name="connsiteX7" fmla="*/ 74758 w 130256"/>
              <a:gd name="connsiteY7" fmla="*/ 86372 h 167098"/>
              <a:gd name="connsiteX8" fmla="*/ 62571 w 130256"/>
              <a:gd name="connsiteY8" fmla="*/ 167073 h 1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56" h="167098">
                <a:moveTo>
                  <a:pt x="62571" y="167073"/>
                </a:moveTo>
                <a:cubicBezTo>
                  <a:pt x="32102" y="168088"/>
                  <a:pt x="-18933" y="139157"/>
                  <a:pt x="7219" y="100457"/>
                </a:cubicBezTo>
                <a:cubicBezTo>
                  <a:pt x="11536" y="94113"/>
                  <a:pt x="29436" y="83835"/>
                  <a:pt x="30071" y="75841"/>
                </a:cubicBezTo>
                <a:cubicBezTo>
                  <a:pt x="30705" y="67847"/>
                  <a:pt x="13694" y="54778"/>
                  <a:pt x="10012" y="49067"/>
                </a:cubicBezTo>
                <a:cubicBezTo>
                  <a:pt x="-7888" y="21279"/>
                  <a:pt x="4426" y="5545"/>
                  <a:pt x="37053" y="5292"/>
                </a:cubicBezTo>
                <a:cubicBezTo>
                  <a:pt x="58762" y="5292"/>
                  <a:pt x="84533" y="-5621"/>
                  <a:pt x="105353" y="3896"/>
                </a:cubicBezTo>
                <a:cubicBezTo>
                  <a:pt x="126174" y="13412"/>
                  <a:pt x="138869" y="49575"/>
                  <a:pt x="123381" y="68862"/>
                </a:cubicBezTo>
                <a:cubicBezTo>
                  <a:pt x="112082" y="83074"/>
                  <a:pt x="82248" y="67974"/>
                  <a:pt x="74758" y="86372"/>
                </a:cubicBezTo>
                <a:cubicBezTo>
                  <a:pt x="71076" y="95382"/>
                  <a:pt x="78947" y="166438"/>
                  <a:pt x="62571" y="16707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EADA1173-AE79-3C07-3EE6-828ED448B8F0}"/>
              </a:ext>
            </a:extLst>
          </p:cNvPr>
          <p:cNvSpPr/>
          <p:nvPr/>
        </p:nvSpPr>
        <p:spPr>
          <a:xfrm>
            <a:off x="2963318" y="4987891"/>
            <a:ext cx="46493" cy="46354"/>
          </a:xfrm>
          <a:custGeom>
            <a:avLst/>
            <a:gdLst>
              <a:gd name="connsiteX0" fmla="*/ 5711 w 46493"/>
              <a:gd name="connsiteY0" fmla="*/ 4102 h 46354"/>
              <a:gd name="connsiteX1" fmla="*/ 19676 w 46493"/>
              <a:gd name="connsiteY1" fmla="*/ 46355 h 46354"/>
              <a:gd name="connsiteX2" fmla="*/ 42146 w 46493"/>
              <a:gd name="connsiteY2" fmla="*/ 4102 h 46354"/>
              <a:gd name="connsiteX3" fmla="*/ 5711 w 46493"/>
              <a:gd name="connsiteY3" fmla="*/ 4102 h 4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3" h="46354">
                <a:moveTo>
                  <a:pt x="5711" y="4102"/>
                </a:moveTo>
                <a:cubicBezTo>
                  <a:pt x="-6985" y="8162"/>
                  <a:pt x="3172" y="46355"/>
                  <a:pt x="19676" y="46355"/>
                </a:cubicBezTo>
                <a:cubicBezTo>
                  <a:pt x="36179" y="46355"/>
                  <a:pt x="55222" y="10065"/>
                  <a:pt x="42146" y="4102"/>
                </a:cubicBezTo>
                <a:cubicBezTo>
                  <a:pt x="30619" y="-1367"/>
                  <a:pt x="17238" y="-1367"/>
                  <a:pt x="5711" y="410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930EFBAE-E1CD-8037-4219-FC24CD161813}"/>
              </a:ext>
            </a:extLst>
          </p:cNvPr>
          <p:cNvSpPr/>
          <p:nvPr/>
        </p:nvSpPr>
        <p:spPr>
          <a:xfrm>
            <a:off x="315349" y="2611121"/>
            <a:ext cx="3974448" cy="3417167"/>
          </a:xfrm>
          <a:custGeom>
            <a:avLst/>
            <a:gdLst>
              <a:gd name="connsiteX0" fmla="*/ 947190 w 3974448"/>
              <a:gd name="connsiteY0" fmla="*/ 604579 h 3417167"/>
              <a:gd name="connsiteX1" fmla="*/ 939573 w 3974448"/>
              <a:gd name="connsiteY1" fmla="*/ 594428 h 3417167"/>
              <a:gd name="connsiteX2" fmla="*/ 618384 w 3974448"/>
              <a:gd name="connsiteY2" fmla="*/ 541262 h 3417167"/>
              <a:gd name="connsiteX3" fmla="*/ 538404 w 3974448"/>
              <a:gd name="connsiteY3" fmla="*/ 548749 h 3417167"/>
              <a:gd name="connsiteX4" fmla="*/ 410690 w 3974448"/>
              <a:gd name="connsiteY4" fmla="*/ 574126 h 3417167"/>
              <a:gd name="connsiteX5" fmla="*/ 362068 w 3974448"/>
              <a:gd name="connsiteY5" fmla="*/ 667134 h 3417167"/>
              <a:gd name="connsiteX6" fmla="*/ 260506 w 3974448"/>
              <a:gd name="connsiteY6" fmla="*/ 669038 h 3417167"/>
              <a:gd name="connsiteX7" fmla="*/ 122001 w 3974448"/>
              <a:gd name="connsiteY7" fmla="*/ 717001 h 3417167"/>
              <a:gd name="connsiteX8" fmla="*/ 0 w 3974448"/>
              <a:gd name="connsiteY8" fmla="*/ 712687 h 3417167"/>
              <a:gd name="connsiteX9" fmla="*/ 123017 w 3974448"/>
              <a:gd name="connsiteY9" fmla="*/ 585038 h 3417167"/>
              <a:gd name="connsiteX10" fmla="*/ 271805 w 3974448"/>
              <a:gd name="connsiteY10" fmla="*/ 399276 h 3417167"/>
              <a:gd name="connsiteX11" fmla="*/ 382507 w 3974448"/>
              <a:gd name="connsiteY11" fmla="*/ 234322 h 3417167"/>
              <a:gd name="connsiteX12" fmla="*/ 500065 w 3974448"/>
              <a:gd name="connsiteY12" fmla="*/ 246250 h 3417167"/>
              <a:gd name="connsiteX13" fmla="*/ 555162 w 3974448"/>
              <a:gd name="connsiteY13" fmla="*/ 202347 h 3417167"/>
              <a:gd name="connsiteX14" fmla="*/ 532310 w 3974448"/>
              <a:gd name="connsiteY14" fmla="*/ 144359 h 3417167"/>
              <a:gd name="connsiteX15" fmla="*/ 661675 w 3974448"/>
              <a:gd name="connsiteY15" fmla="*/ 115429 h 3417167"/>
              <a:gd name="connsiteX16" fmla="*/ 830267 w 3974448"/>
              <a:gd name="connsiteY16" fmla="*/ 63786 h 3417167"/>
              <a:gd name="connsiteX17" fmla="*/ 1090519 w 3974448"/>
              <a:gd name="connsiteY17" fmla="*/ 23690 h 3417167"/>
              <a:gd name="connsiteX18" fmla="*/ 1562273 w 3974448"/>
              <a:gd name="connsiteY18" fmla="*/ 121012 h 3417167"/>
              <a:gd name="connsiteX19" fmla="*/ 1698874 w 3974448"/>
              <a:gd name="connsiteY19" fmla="*/ 108323 h 3417167"/>
              <a:gd name="connsiteX20" fmla="*/ 1858960 w 3974448"/>
              <a:gd name="connsiteY20" fmla="*/ 76094 h 3417167"/>
              <a:gd name="connsiteX21" fmla="*/ 2275109 w 3974448"/>
              <a:gd name="connsiteY21" fmla="*/ 136239 h 3417167"/>
              <a:gd name="connsiteX22" fmla="*/ 2323224 w 3974448"/>
              <a:gd name="connsiteY22" fmla="*/ 183441 h 3417167"/>
              <a:gd name="connsiteX23" fmla="*/ 2388986 w 3974448"/>
              <a:gd name="connsiteY23" fmla="*/ 176335 h 3417167"/>
              <a:gd name="connsiteX24" fmla="*/ 2443702 w 3974448"/>
              <a:gd name="connsiteY24" fmla="*/ 195622 h 3417167"/>
              <a:gd name="connsiteX25" fmla="*/ 2519873 w 3974448"/>
              <a:gd name="connsiteY25" fmla="*/ 166057 h 3417167"/>
              <a:gd name="connsiteX26" fmla="*/ 2672216 w 3974448"/>
              <a:gd name="connsiteY26" fmla="*/ 153368 h 3417167"/>
              <a:gd name="connsiteX27" fmla="*/ 2789900 w 3974448"/>
              <a:gd name="connsiteY27" fmla="*/ 164915 h 3417167"/>
              <a:gd name="connsiteX28" fmla="*/ 2901364 w 3974448"/>
              <a:gd name="connsiteY28" fmla="*/ 186359 h 3417167"/>
              <a:gd name="connsiteX29" fmla="*/ 2873943 w 3974448"/>
              <a:gd name="connsiteY29" fmla="*/ 135604 h 3417167"/>
              <a:gd name="connsiteX30" fmla="*/ 2876736 w 3974448"/>
              <a:gd name="connsiteY30" fmla="*/ 102613 h 3417167"/>
              <a:gd name="connsiteX31" fmla="*/ 2971569 w 3974448"/>
              <a:gd name="connsiteY31" fmla="*/ 86118 h 3417167"/>
              <a:gd name="connsiteX32" fmla="*/ 2952780 w 3974448"/>
              <a:gd name="connsiteY32" fmla="*/ 152353 h 3417167"/>
              <a:gd name="connsiteX33" fmla="*/ 3020572 w 3974448"/>
              <a:gd name="connsiteY33" fmla="*/ 118221 h 3417167"/>
              <a:gd name="connsiteX34" fmla="*/ 3008512 w 3974448"/>
              <a:gd name="connsiteY34" fmla="*/ 42088 h 3417167"/>
              <a:gd name="connsiteX35" fmla="*/ 3144097 w 3974448"/>
              <a:gd name="connsiteY35" fmla="*/ 6052 h 3417167"/>
              <a:gd name="connsiteX36" fmla="*/ 3169487 w 3974448"/>
              <a:gd name="connsiteY36" fmla="*/ 108958 h 3417167"/>
              <a:gd name="connsiteX37" fmla="*/ 3203765 w 3974448"/>
              <a:gd name="connsiteY37" fmla="*/ 179126 h 3417167"/>
              <a:gd name="connsiteX38" fmla="*/ 3318021 w 3974448"/>
              <a:gd name="connsiteY38" fmla="*/ 104009 h 3417167"/>
              <a:gd name="connsiteX39" fmla="*/ 3410188 w 3974448"/>
              <a:gd name="connsiteY39" fmla="*/ 92589 h 3417167"/>
              <a:gd name="connsiteX40" fmla="*/ 3446751 w 3974448"/>
              <a:gd name="connsiteY40" fmla="*/ 144486 h 3417167"/>
              <a:gd name="connsiteX41" fmla="*/ 3353568 w 3974448"/>
              <a:gd name="connsiteY41" fmla="*/ 239525 h 3417167"/>
              <a:gd name="connsiteX42" fmla="*/ 3202622 w 3974448"/>
              <a:gd name="connsiteY42" fmla="*/ 250310 h 3417167"/>
              <a:gd name="connsiteX43" fmla="*/ 3177231 w 3974448"/>
              <a:gd name="connsiteY43" fmla="*/ 273657 h 3417167"/>
              <a:gd name="connsiteX44" fmla="*/ 3289584 w 3974448"/>
              <a:gd name="connsiteY44" fmla="*/ 312485 h 3417167"/>
              <a:gd name="connsiteX45" fmla="*/ 3288188 w 3974448"/>
              <a:gd name="connsiteY45" fmla="*/ 374152 h 3417167"/>
              <a:gd name="connsiteX46" fmla="*/ 3219506 w 3974448"/>
              <a:gd name="connsiteY46" fmla="*/ 364762 h 3417167"/>
              <a:gd name="connsiteX47" fmla="*/ 3098775 w 3974448"/>
              <a:gd name="connsiteY47" fmla="*/ 379735 h 3417167"/>
              <a:gd name="connsiteX48" fmla="*/ 3133179 w 3974448"/>
              <a:gd name="connsiteY48" fmla="*/ 276449 h 3417167"/>
              <a:gd name="connsiteX49" fmla="*/ 3094331 w 3974448"/>
              <a:gd name="connsiteY49" fmla="*/ 312992 h 3417167"/>
              <a:gd name="connsiteX50" fmla="*/ 2988708 w 3974448"/>
              <a:gd name="connsiteY50" fmla="*/ 342303 h 3417167"/>
              <a:gd name="connsiteX51" fmla="*/ 2921296 w 3974448"/>
              <a:gd name="connsiteY51" fmla="*/ 396230 h 3417167"/>
              <a:gd name="connsiteX52" fmla="*/ 2640351 w 3974448"/>
              <a:gd name="connsiteY52" fmla="*/ 580470 h 3417167"/>
              <a:gd name="connsiteX53" fmla="*/ 2689481 w 3974448"/>
              <a:gd name="connsiteY53" fmla="*/ 686041 h 3417167"/>
              <a:gd name="connsiteX54" fmla="*/ 2797264 w 3974448"/>
              <a:gd name="connsiteY54" fmla="*/ 711418 h 3417167"/>
              <a:gd name="connsiteX55" fmla="*/ 2853377 w 3974448"/>
              <a:gd name="connsiteY55" fmla="*/ 758366 h 3417167"/>
              <a:gd name="connsiteX56" fmla="*/ 2911394 w 3974448"/>
              <a:gd name="connsiteY56" fmla="*/ 771055 h 3417167"/>
              <a:gd name="connsiteX57" fmla="*/ 2924089 w 3974448"/>
              <a:gd name="connsiteY57" fmla="*/ 870154 h 3417167"/>
              <a:gd name="connsiteX58" fmla="*/ 2954938 w 3974448"/>
              <a:gd name="connsiteY58" fmla="*/ 974709 h 3417167"/>
              <a:gd name="connsiteX59" fmla="*/ 3019176 w 3974448"/>
              <a:gd name="connsiteY59" fmla="*/ 860510 h 3417167"/>
              <a:gd name="connsiteX60" fmla="*/ 3216841 w 3974448"/>
              <a:gd name="connsiteY60" fmla="*/ 688832 h 3417167"/>
              <a:gd name="connsiteX61" fmla="*/ 3237407 w 3974448"/>
              <a:gd name="connsiteY61" fmla="*/ 566513 h 3417167"/>
              <a:gd name="connsiteX62" fmla="*/ 3313578 w 3974448"/>
              <a:gd name="connsiteY62" fmla="*/ 485939 h 3417167"/>
              <a:gd name="connsiteX63" fmla="*/ 3592873 w 3974448"/>
              <a:gd name="connsiteY63" fmla="*/ 526290 h 3417167"/>
              <a:gd name="connsiteX64" fmla="*/ 3629689 w 3974448"/>
              <a:gd name="connsiteY64" fmla="*/ 611050 h 3417167"/>
              <a:gd name="connsiteX65" fmla="*/ 3713604 w 3974448"/>
              <a:gd name="connsiteY65" fmla="*/ 542404 h 3417167"/>
              <a:gd name="connsiteX66" fmla="*/ 3799678 w 3974448"/>
              <a:gd name="connsiteY66" fmla="*/ 665231 h 3417167"/>
              <a:gd name="connsiteX67" fmla="*/ 3968270 w 3974448"/>
              <a:gd name="connsiteY67" fmla="*/ 865078 h 3417167"/>
              <a:gd name="connsiteX68" fmla="*/ 3874199 w 3974448"/>
              <a:gd name="connsiteY68" fmla="*/ 976866 h 3417167"/>
              <a:gd name="connsiteX69" fmla="*/ 3891464 w 3974448"/>
              <a:gd name="connsiteY69" fmla="*/ 1040309 h 3417167"/>
              <a:gd name="connsiteX70" fmla="*/ 3973348 w 3974448"/>
              <a:gd name="connsiteY70" fmla="*/ 1106544 h 3417167"/>
              <a:gd name="connsiteX71" fmla="*/ 3898192 w 3974448"/>
              <a:gd name="connsiteY71" fmla="*/ 1185214 h 3417167"/>
              <a:gd name="connsiteX72" fmla="*/ 3771240 w 3974448"/>
              <a:gd name="connsiteY72" fmla="*/ 1172526 h 3417167"/>
              <a:gd name="connsiteX73" fmla="*/ 3751309 w 3974448"/>
              <a:gd name="connsiteY73" fmla="*/ 1109082 h 3417167"/>
              <a:gd name="connsiteX74" fmla="*/ 3835097 w 3974448"/>
              <a:gd name="connsiteY74" fmla="*/ 995772 h 3417167"/>
              <a:gd name="connsiteX75" fmla="*/ 3672345 w 3974448"/>
              <a:gd name="connsiteY75" fmla="*/ 1035741 h 3417167"/>
              <a:gd name="connsiteX76" fmla="*/ 3440784 w 3974448"/>
              <a:gd name="connsiteY76" fmla="*/ 1054140 h 3417167"/>
              <a:gd name="connsiteX77" fmla="*/ 3505149 w 3974448"/>
              <a:gd name="connsiteY77" fmla="*/ 1137378 h 3417167"/>
              <a:gd name="connsiteX78" fmla="*/ 3481790 w 3974448"/>
              <a:gd name="connsiteY78" fmla="*/ 1200822 h 3417167"/>
              <a:gd name="connsiteX79" fmla="*/ 3543996 w 3974448"/>
              <a:gd name="connsiteY79" fmla="*/ 1251577 h 3417167"/>
              <a:gd name="connsiteX80" fmla="*/ 3594777 w 3974448"/>
              <a:gd name="connsiteY80" fmla="*/ 1249927 h 3417167"/>
              <a:gd name="connsiteX81" fmla="*/ 3485344 w 3974448"/>
              <a:gd name="connsiteY81" fmla="*/ 1333673 h 3417167"/>
              <a:gd name="connsiteX82" fmla="*/ 3347855 w 3974448"/>
              <a:gd name="connsiteY82" fmla="*/ 1374657 h 3417167"/>
              <a:gd name="connsiteX83" fmla="*/ 3408538 w 3974448"/>
              <a:gd name="connsiteY83" fmla="*/ 1312482 h 3417167"/>
              <a:gd name="connsiteX84" fmla="*/ 3353949 w 3974448"/>
              <a:gd name="connsiteY84" fmla="*/ 1304615 h 3417167"/>
              <a:gd name="connsiteX85" fmla="*/ 3142827 w 3974448"/>
              <a:gd name="connsiteY85" fmla="*/ 1484668 h 3417167"/>
              <a:gd name="connsiteX86" fmla="*/ 2964205 w 3974448"/>
              <a:gd name="connsiteY86" fmla="*/ 1549254 h 3417167"/>
              <a:gd name="connsiteX87" fmla="*/ 2779109 w 3974448"/>
              <a:gd name="connsiteY87" fmla="*/ 1798333 h 3417167"/>
              <a:gd name="connsiteX88" fmla="*/ 2593252 w 3974448"/>
              <a:gd name="connsiteY88" fmla="*/ 1943365 h 3417167"/>
              <a:gd name="connsiteX89" fmla="*/ 2469600 w 3974448"/>
              <a:gd name="connsiteY89" fmla="*/ 2084844 h 3417167"/>
              <a:gd name="connsiteX90" fmla="*/ 2487754 w 3974448"/>
              <a:gd name="connsiteY90" fmla="*/ 2178614 h 3417167"/>
              <a:gd name="connsiteX91" fmla="*/ 2447130 w 3974448"/>
              <a:gd name="connsiteY91" fmla="*/ 2371990 h 3417167"/>
              <a:gd name="connsiteX92" fmla="*/ 2379845 w 3974448"/>
              <a:gd name="connsiteY92" fmla="*/ 2245103 h 3417167"/>
              <a:gd name="connsiteX93" fmla="*/ 2334015 w 3974448"/>
              <a:gd name="connsiteY93" fmla="*/ 2113901 h 3417167"/>
              <a:gd name="connsiteX94" fmla="*/ 2189163 w 3974448"/>
              <a:gd name="connsiteY94" fmla="*/ 2074186 h 3417167"/>
              <a:gd name="connsiteX95" fmla="*/ 2081888 w 3974448"/>
              <a:gd name="connsiteY95" fmla="*/ 2147146 h 3417167"/>
              <a:gd name="connsiteX96" fmla="*/ 1918882 w 3974448"/>
              <a:gd name="connsiteY96" fmla="*/ 2117327 h 3417167"/>
              <a:gd name="connsiteX97" fmla="*/ 1753209 w 3974448"/>
              <a:gd name="connsiteY97" fmla="*/ 2203230 h 3417167"/>
              <a:gd name="connsiteX98" fmla="*/ 1681862 w 3974448"/>
              <a:gd name="connsiteY98" fmla="*/ 2371102 h 3417167"/>
              <a:gd name="connsiteX99" fmla="*/ 1711061 w 3974448"/>
              <a:gd name="connsiteY99" fmla="*/ 2675631 h 3417167"/>
              <a:gd name="connsiteX100" fmla="*/ 1939575 w 3974448"/>
              <a:gd name="connsiteY100" fmla="*/ 2646193 h 3417167"/>
              <a:gd name="connsiteX101" fmla="*/ 2010668 w 3974448"/>
              <a:gd name="connsiteY101" fmla="*/ 2549378 h 3417167"/>
              <a:gd name="connsiteX102" fmla="*/ 2130003 w 3974448"/>
              <a:gd name="connsiteY102" fmla="*/ 2551408 h 3417167"/>
              <a:gd name="connsiteX103" fmla="*/ 2060433 w 3974448"/>
              <a:gd name="connsiteY103" fmla="*/ 2721056 h 3417167"/>
              <a:gd name="connsiteX104" fmla="*/ 2092679 w 3974448"/>
              <a:gd name="connsiteY104" fmla="*/ 2850100 h 3417167"/>
              <a:gd name="connsiteX105" fmla="*/ 2232326 w 3974448"/>
              <a:gd name="connsiteY105" fmla="*/ 2855937 h 3417167"/>
              <a:gd name="connsiteX106" fmla="*/ 2232326 w 3974448"/>
              <a:gd name="connsiteY106" fmla="*/ 3055911 h 3417167"/>
              <a:gd name="connsiteX107" fmla="*/ 2271428 w 3974448"/>
              <a:gd name="connsiteY107" fmla="*/ 3189523 h 3417167"/>
              <a:gd name="connsiteX108" fmla="*/ 2384161 w 3974448"/>
              <a:gd name="connsiteY108" fmla="*/ 3200182 h 3417167"/>
              <a:gd name="connsiteX109" fmla="*/ 2419327 w 3974448"/>
              <a:gd name="connsiteY109" fmla="*/ 3242309 h 3417167"/>
              <a:gd name="connsiteX110" fmla="*/ 2520889 w 3974448"/>
              <a:gd name="connsiteY110" fmla="*/ 3379347 h 3417167"/>
              <a:gd name="connsiteX111" fmla="*/ 2440147 w 3974448"/>
              <a:gd name="connsiteY111" fmla="*/ 3407389 h 3417167"/>
              <a:gd name="connsiteX112" fmla="*/ 2177356 w 3974448"/>
              <a:gd name="connsiteY112" fmla="*/ 3238756 h 3417167"/>
              <a:gd name="connsiteX113" fmla="*/ 2077064 w 3974448"/>
              <a:gd name="connsiteY113" fmla="*/ 3097404 h 3417167"/>
              <a:gd name="connsiteX114" fmla="*/ 2023871 w 3974448"/>
              <a:gd name="connsiteY114" fmla="*/ 3002492 h 3417167"/>
              <a:gd name="connsiteX115" fmla="*/ 1935005 w 3974448"/>
              <a:gd name="connsiteY115" fmla="*/ 2989803 h 3417167"/>
              <a:gd name="connsiteX116" fmla="*/ 1828492 w 3974448"/>
              <a:gd name="connsiteY116" fmla="*/ 2944377 h 3417167"/>
              <a:gd name="connsiteX117" fmla="*/ 1773395 w 3974448"/>
              <a:gd name="connsiteY117" fmla="*/ 2851877 h 3417167"/>
              <a:gd name="connsiteX118" fmla="*/ 1678180 w 3974448"/>
              <a:gd name="connsiteY118" fmla="*/ 2887786 h 3417167"/>
              <a:gd name="connsiteX119" fmla="*/ 1570271 w 3974448"/>
              <a:gd name="connsiteY119" fmla="*/ 2875097 h 3417167"/>
              <a:gd name="connsiteX120" fmla="*/ 1343281 w 3974448"/>
              <a:gd name="connsiteY120" fmla="*/ 2725751 h 3417167"/>
              <a:gd name="connsiteX121" fmla="*/ 1270410 w 3974448"/>
              <a:gd name="connsiteY121" fmla="*/ 2513850 h 3417167"/>
              <a:gd name="connsiteX122" fmla="*/ 1157423 w 3974448"/>
              <a:gd name="connsiteY122" fmla="*/ 2343948 h 3417167"/>
              <a:gd name="connsiteX123" fmla="*/ 1074142 w 3974448"/>
              <a:gd name="connsiteY123" fmla="*/ 2174173 h 3417167"/>
              <a:gd name="connsiteX124" fmla="*/ 1048752 w 3974448"/>
              <a:gd name="connsiteY124" fmla="*/ 2049443 h 3417167"/>
              <a:gd name="connsiteX125" fmla="*/ 1001906 w 3974448"/>
              <a:gd name="connsiteY125" fmla="*/ 2092330 h 3417167"/>
              <a:gd name="connsiteX126" fmla="*/ 1054338 w 3974448"/>
              <a:gd name="connsiteY126" fmla="*/ 2228354 h 3417167"/>
              <a:gd name="connsiteX127" fmla="*/ 1073888 w 3974448"/>
              <a:gd name="connsiteY127" fmla="*/ 2346993 h 3417167"/>
              <a:gd name="connsiteX128" fmla="*/ 1071730 w 3974448"/>
              <a:gd name="connsiteY128" fmla="*/ 2459796 h 3417167"/>
              <a:gd name="connsiteX129" fmla="*/ 972073 w 3974448"/>
              <a:gd name="connsiteY129" fmla="*/ 2239393 h 3417167"/>
              <a:gd name="connsiteX130" fmla="*/ 824173 w 3974448"/>
              <a:gd name="connsiteY130" fmla="*/ 2015437 h 3417167"/>
              <a:gd name="connsiteX131" fmla="*/ 801830 w 3974448"/>
              <a:gd name="connsiteY131" fmla="*/ 1552299 h 3417167"/>
              <a:gd name="connsiteX132" fmla="*/ 978420 w 3974448"/>
              <a:gd name="connsiteY132" fmla="*/ 1272132 h 3417167"/>
              <a:gd name="connsiteX133" fmla="*/ 1007746 w 3974448"/>
              <a:gd name="connsiteY133" fmla="*/ 1177348 h 3417167"/>
              <a:gd name="connsiteX134" fmla="*/ 1093947 w 3974448"/>
              <a:gd name="connsiteY134" fmla="*/ 1147656 h 3417167"/>
              <a:gd name="connsiteX135" fmla="*/ 1097755 w 3974448"/>
              <a:gd name="connsiteY135" fmla="*/ 1155142 h 3417167"/>
              <a:gd name="connsiteX136" fmla="*/ 1131017 w 3974448"/>
              <a:gd name="connsiteY136" fmla="*/ 1055789 h 3417167"/>
              <a:gd name="connsiteX137" fmla="*/ 1074396 w 3974448"/>
              <a:gd name="connsiteY137" fmla="*/ 1106544 h 3417167"/>
              <a:gd name="connsiteX138" fmla="*/ 1010920 w 3974448"/>
              <a:gd name="connsiteY138" fmla="*/ 1027620 h 3417167"/>
              <a:gd name="connsiteX139" fmla="*/ 1033771 w 3974448"/>
              <a:gd name="connsiteY139" fmla="*/ 888045 h 3417167"/>
              <a:gd name="connsiteX140" fmla="*/ 1019045 w 3974448"/>
              <a:gd name="connsiteY140" fmla="*/ 788692 h 3417167"/>
              <a:gd name="connsiteX141" fmla="*/ 947190 w 3974448"/>
              <a:gd name="connsiteY141" fmla="*/ 604579 h 34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974448" h="3417167">
                <a:moveTo>
                  <a:pt x="947190" y="604579"/>
                </a:moveTo>
                <a:lnTo>
                  <a:pt x="939573" y="594428"/>
                </a:lnTo>
                <a:cubicBezTo>
                  <a:pt x="842454" y="471982"/>
                  <a:pt x="741654" y="505607"/>
                  <a:pt x="618384" y="541262"/>
                </a:cubicBezTo>
                <a:cubicBezTo>
                  <a:pt x="592463" y="548926"/>
                  <a:pt x="565298" y="551464"/>
                  <a:pt x="538404" y="548749"/>
                </a:cubicBezTo>
                <a:cubicBezTo>
                  <a:pt x="494248" y="544168"/>
                  <a:pt x="449738" y="553012"/>
                  <a:pt x="410690" y="574126"/>
                </a:cubicBezTo>
                <a:cubicBezTo>
                  <a:pt x="378063" y="593794"/>
                  <a:pt x="381618" y="638204"/>
                  <a:pt x="362068" y="667134"/>
                </a:cubicBezTo>
                <a:cubicBezTo>
                  <a:pt x="331726" y="712052"/>
                  <a:pt x="298591" y="686675"/>
                  <a:pt x="260506" y="669038"/>
                </a:cubicBezTo>
                <a:cubicBezTo>
                  <a:pt x="207440" y="643660"/>
                  <a:pt x="166561" y="696699"/>
                  <a:pt x="122001" y="717001"/>
                </a:cubicBezTo>
                <a:cubicBezTo>
                  <a:pt x="80361" y="735907"/>
                  <a:pt x="508" y="772958"/>
                  <a:pt x="0" y="712687"/>
                </a:cubicBezTo>
                <a:cubicBezTo>
                  <a:pt x="0" y="679569"/>
                  <a:pt x="124032" y="612192"/>
                  <a:pt x="123017" y="585038"/>
                </a:cubicBezTo>
                <a:cubicBezTo>
                  <a:pt x="120731" y="526163"/>
                  <a:pt x="194110" y="476550"/>
                  <a:pt x="271805" y="399276"/>
                </a:cubicBezTo>
                <a:cubicBezTo>
                  <a:pt x="329441" y="341923"/>
                  <a:pt x="270789" y="240413"/>
                  <a:pt x="382507" y="234322"/>
                </a:cubicBezTo>
                <a:cubicBezTo>
                  <a:pt x="407897" y="232927"/>
                  <a:pt x="484957" y="248280"/>
                  <a:pt x="500065" y="246250"/>
                </a:cubicBezTo>
                <a:cubicBezTo>
                  <a:pt x="515172" y="244219"/>
                  <a:pt x="554400" y="220872"/>
                  <a:pt x="555162" y="202347"/>
                </a:cubicBezTo>
                <a:cubicBezTo>
                  <a:pt x="555162" y="186613"/>
                  <a:pt x="524820" y="164281"/>
                  <a:pt x="532310" y="144359"/>
                </a:cubicBezTo>
                <a:cubicBezTo>
                  <a:pt x="543863" y="114160"/>
                  <a:pt x="636919" y="120505"/>
                  <a:pt x="661675" y="115429"/>
                </a:cubicBezTo>
                <a:cubicBezTo>
                  <a:pt x="719184" y="103629"/>
                  <a:pt x="774027" y="80408"/>
                  <a:pt x="830267" y="63786"/>
                </a:cubicBezTo>
                <a:cubicBezTo>
                  <a:pt x="914055" y="38409"/>
                  <a:pt x="1002668" y="15442"/>
                  <a:pt x="1090519" y="23690"/>
                </a:cubicBezTo>
                <a:cubicBezTo>
                  <a:pt x="1251113" y="37051"/>
                  <a:pt x="1409512" y="69724"/>
                  <a:pt x="1562273" y="121012"/>
                </a:cubicBezTo>
                <a:cubicBezTo>
                  <a:pt x="1583474" y="128371"/>
                  <a:pt x="1670563" y="121012"/>
                  <a:pt x="1698874" y="108323"/>
                </a:cubicBezTo>
                <a:cubicBezTo>
                  <a:pt x="1727184" y="95635"/>
                  <a:pt x="1840044" y="78505"/>
                  <a:pt x="1858960" y="76094"/>
                </a:cubicBezTo>
                <a:cubicBezTo>
                  <a:pt x="1985912" y="59345"/>
                  <a:pt x="2167073" y="49701"/>
                  <a:pt x="2275109" y="136239"/>
                </a:cubicBezTo>
                <a:cubicBezTo>
                  <a:pt x="2291994" y="149815"/>
                  <a:pt x="2302404" y="175447"/>
                  <a:pt x="2323224" y="183441"/>
                </a:cubicBezTo>
                <a:cubicBezTo>
                  <a:pt x="2346330" y="192323"/>
                  <a:pt x="2366007" y="177223"/>
                  <a:pt x="2388986" y="176335"/>
                </a:cubicBezTo>
                <a:cubicBezTo>
                  <a:pt x="2414376" y="175320"/>
                  <a:pt x="2421612" y="187120"/>
                  <a:pt x="2443702" y="195622"/>
                </a:cubicBezTo>
                <a:cubicBezTo>
                  <a:pt x="2481788" y="210341"/>
                  <a:pt x="2490928" y="184202"/>
                  <a:pt x="2519873" y="166057"/>
                </a:cubicBezTo>
                <a:cubicBezTo>
                  <a:pt x="2566972" y="136746"/>
                  <a:pt x="2621435" y="147278"/>
                  <a:pt x="2672216" y="153368"/>
                </a:cubicBezTo>
                <a:cubicBezTo>
                  <a:pt x="2710301" y="158063"/>
                  <a:pt x="2751434" y="157683"/>
                  <a:pt x="2789900" y="164915"/>
                </a:cubicBezTo>
                <a:cubicBezTo>
                  <a:pt x="2817322" y="170117"/>
                  <a:pt x="2877243" y="208691"/>
                  <a:pt x="2901364" y="186359"/>
                </a:cubicBezTo>
                <a:cubicBezTo>
                  <a:pt x="2922946" y="166311"/>
                  <a:pt x="2886892" y="155779"/>
                  <a:pt x="2873943" y="135604"/>
                </a:cubicBezTo>
                <a:cubicBezTo>
                  <a:pt x="2860994" y="115429"/>
                  <a:pt x="2856169" y="120251"/>
                  <a:pt x="2876736" y="102613"/>
                </a:cubicBezTo>
                <a:cubicBezTo>
                  <a:pt x="2886892" y="93985"/>
                  <a:pt x="2960016" y="74064"/>
                  <a:pt x="2971569" y="86118"/>
                </a:cubicBezTo>
                <a:cubicBezTo>
                  <a:pt x="2996959" y="111496"/>
                  <a:pt x="2968903" y="132432"/>
                  <a:pt x="2952780" y="152353"/>
                </a:cubicBezTo>
                <a:cubicBezTo>
                  <a:pt x="2965475" y="136619"/>
                  <a:pt x="3010162" y="141948"/>
                  <a:pt x="3020572" y="118221"/>
                </a:cubicBezTo>
                <a:cubicBezTo>
                  <a:pt x="3032506" y="90686"/>
                  <a:pt x="2992643" y="74064"/>
                  <a:pt x="3008512" y="42088"/>
                </a:cubicBezTo>
                <a:cubicBezTo>
                  <a:pt x="3021207" y="16711"/>
                  <a:pt x="3123784" y="-12981"/>
                  <a:pt x="3144097" y="6052"/>
                </a:cubicBezTo>
                <a:cubicBezTo>
                  <a:pt x="3170884" y="31430"/>
                  <a:pt x="3104107" y="117459"/>
                  <a:pt x="3169487" y="108958"/>
                </a:cubicBezTo>
                <a:cubicBezTo>
                  <a:pt x="3229282" y="101091"/>
                  <a:pt x="3204653" y="136365"/>
                  <a:pt x="3203765" y="179126"/>
                </a:cubicBezTo>
                <a:cubicBezTo>
                  <a:pt x="3248705" y="167326"/>
                  <a:pt x="3273588" y="117967"/>
                  <a:pt x="3318021" y="104009"/>
                </a:cubicBezTo>
                <a:cubicBezTo>
                  <a:pt x="3347804" y="94658"/>
                  <a:pt x="3379022" y="90788"/>
                  <a:pt x="3410188" y="92589"/>
                </a:cubicBezTo>
                <a:cubicBezTo>
                  <a:pt x="3432405" y="94239"/>
                  <a:pt x="3447132" y="122915"/>
                  <a:pt x="3446751" y="144486"/>
                </a:cubicBezTo>
                <a:cubicBezTo>
                  <a:pt x="3446751" y="185217"/>
                  <a:pt x="3386829" y="229628"/>
                  <a:pt x="3353568" y="239525"/>
                </a:cubicBezTo>
                <a:cubicBezTo>
                  <a:pt x="3304945" y="253990"/>
                  <a:pt x="3249721" y="225567"/>
                  <a:pt x="3202622" y="250310"/>
                </a:cubicBezTo>
                <a:cubicBezTo>
                  <a:pt x="3191691" y="254891"/>
                  <a:pt x="3182703" y="263151"/>
                  <a:pt x="3177231" y="273657"/>
                </a:cubicBezTo>
                <a:cubicBezTo>
                  <a:pt x="3210493" y="284570"/>
                  <a:pt x="3265463" y="281398"/>
                  <a:pt x="3289584" y="312485"/>
                </a:cubicBezTo>
                <a:cubicBezTo>
                  <a:pt x="3301517" y="327965"/>
                  <a:pt x="3302279" y="359940"/>
                  <a:pt x="3288188" y="374152"/>
                </a:cubicBezTo>
                <a:cubicBezTo>
                  <a:pt x="3262797" y="399529"/>
                  <a:pt x="3247563" y="367427"/>
                  <a:pt x="3219506" y="364762"/>
                </a:cubicBezTo>
                <a:cubicBezTo>
                  <a:pt x="3203257" y="363240"/>
                  <a:pt x="3106392" y="402828"/>
                  <a:pt x="3098775" y="379735"/>
                </a:cubicBezTo>
                <a:cubicBezTo>
                  <a:pt x="3085064" y="337101"/>
                  <a:pt x="3159331" y="319590"/>
                  <a:pt x="3133179" y="276449"/>
                </a:cubicBezTo>
                <a:cubicBezTo>
                  <a:pt x="3114771" y="281270"/>
                  <a:pt x="3107789" y="299796"/>
                  <a:pt x="3094331" y="312992"/>
                </a:cubicBezTo>
                <a:cubicBezTo>
                  <a:pt x="3063228" y="342176"/>
                  <a:pt x="3026285" y="335325"/>
                  <a:pt x="2988708" y="342303"/>
                </a:cubicBezTo>
                <a:cubicBezTo>
                  <a:pt x="2956842" y="348394"/>
                  <a:pt x="2944528" y="376563"/>
                  <a:pt x="2921296" y="396230"/>
                </a:cubicBezTo>
                <a:cubicBezTo>
                  <a:pt x="2845125" y="461323"/>
                  <a:pt x="2663964" y="455740"/>
                  <a:pt x="2640351" y="580470"/>
                </a:cubicBezTo>
                <a:cubicBezTo>
                  <a:pt x="2634384" y="612065"/>
                  <a:pt x="2664726" y="669291"/>
                  <a:pt x="2689481" y="686041"/>
                </a:cubicBezTo>
                <a:cubicBezTo>
                  <a:pt x="2720584" y="706343"/>
                  <a:pt x="2765018" y="690608"/>
                  <a:pt x="2797264" y="711418"/>
                </a:cubicBezTo>
                <a:cubicBezTo>
                  <a:pt x="2817449" y="724741"/>
                  <a:pt x="2832175" y="746946"/>
                  <a:pt x="2853377" y="758366"/>
                </a:cubicBezTo>
                <a:cubicBezTo>
                  <a:pt x="2874578" y="769786"/>
                  <a:pt x="2890066" y="765091"/>
                  <a:pt x="2911394" y="771055"/>
                </a:cubicBezTo>
                <a:cubicBezTo>
                  <a:pt x="2960778" y="785647"/>
                  <a:pt x="2943639" y="833864"/>
                  <a:pt x="2924089" y="870154"/>
                </a:cubicBezTo>
                <a:cubicBezTo>
                  <a:pt x="2909743" y="897561"/>
                  <a:pt x="2919265" y="971663"/>
                  <a:pt x="2954938" y="974709"/>
                </a:cubicBezTo>
                <a:cubicBezTo>
                  <a:pt x="3011559" y="980418"/>
                  <a:pt x="3008131" y="898576"/>
                  <a:pt x="3019176" y="860510"/>
                </a:cubicBezTo>
                <a:cubicBezTo>
                  <a:pt x="3047105" y="765091"/>
                  <a:pt x="3179136" y="771689"/>
                  <a:pt x="3216841" y="688832"/>
                </a:cubicBezTo>
                <a:cubicBezTo>
                  <a:pt x="3234106" y="650766"/>
                  <a:pt x="3217856" y="604833"/>
                  <a:pt x="3237407" y="566513"/>
                </a:cubicBezTo>
                <a:cubicBezTo>
                  <a:pt x="3250102" y="540120"/>
                  <a:pt x="3292631" y="506876"/>
                  <a:pt x="3313578" y="485939"/>
                </a:cubicBezTo>
                <a:cubicBezTo>
                  <a:pt x="3392669" y="408158"/>
                  <a:pt x="3560246" y="382907"/>
                  <a:pt x="3592873" y="526290"/>
                </a:cubicBezTo>
                <a:cubicBezTo>
                  <a:pt x="3599093" y="553063"/>
                  <a:pt x="3598585" y="602422"/>
                  <a:pt x="3629689" y="611050"/>
                </a:cubicBezTo>
                <a:cubicBezTo>
                  <a:pt x="3671329" y="622851"/>
                  <a:pt x="3689864" y="565498"/>
                  <a:pt x="3713604" y="542404"/>
                </a:cubicBezTo>
                <a:cubicBezTo>
                  <a:pt x="3803740" y="454598"/>
                  <a:pt x="3797266" y="622851"/>
                  <a:pt x="3799678" y="665231"/>
                </a:cubicBezTo>
                <a:cubicBezTo>
                  <a:pt x="3807549" y="798843"/>
                  <a:pt x="3922440" y="777526"/>
                  <a:pt x="3968270" y="865078"/>
                </a:cubicBezTo>
                <a:cubicBezTo>
                  <a:pt x="3996961" y="919513"/>
                  <a:pt x="3914062" y="926365"/>
                  <a:pt x="3874199" y="976866"/>
                </a:cubicBezTo>
                <a:cubicBezTo>
                  <a:pt x="3862265" y="991965"/>
                  <a:pt x="3889179" y="1035488"/>
                  <a:pt x="3891464" y="1040309"/>
                </a:cubicBezTo>
                <a:cubicBezTo>
                  <a:pt x="3904159" y="1065687"/>
                  <a:pt x="3965604" y="1076091"/>
                  <a:pt x="3973348" y="1106544"/>
                </a:cubicBezTo>
                <a:cubicBezTo>
                  <a:pt x="3982870" y="1143849"/>
                  <a:pt x="3928280" y="1181408"/>
                  <a:pt x="3898192" y="1185214"/>
                </a:cubicBezTo>
                <a:cubicBezTo>
                  <a:pt x="3858203" y="1190163"/>
                  <a:pt x="3785332" y="1175317"/>
                  <a:pt x="3771240" y="1172526"/>
                </a:cubicBezTo>
                <a:cubicBezTo>
                  <a:pt x="3714366" y="1162502"/>
                  <a:pt x="3709923" y="1152097"/>
                  <a:pt x="3751309" y="1109082"/>
                </a:cubicBezTo>
                <a:cubicBezTo>
                  <a:pt x="3765401" y="1094490"/>
                  <a:pt x="3847031" y="1014678"/>
                  <a:pt x="3835097" y="995772"/>
                </a:cubicBezTo>
                <a:cubicBezTo>
                  <a:pt x="3823164" y="976866"/>
                  <a:pt x="3697608" y="1035614"/>
                  <a:pt x="3672345" y="1035741"/>
                </a:cubicBezTo>
                <a:cubicBezTo>
                  <a:pt x="3612296" y="1035741"/>
                  <a:pt x="3488010" y="998564"/>
                  <a:pt x="3440784" y="1054140"/>
                </a:cubicBezTo>
                <a:cubicBezTo>
                  <a:pt x="3393558" y="1109717"/>
                  <a:pt x="3576750" y="1043101"/>
                  <a:pt x="3505149" y="1137378"/>
                </a:cubicBezTo>
                <a:cubicBezTo>
                  <a:pt x="3490549" y="1156665"/>
                  <a:pt x="3473411" y="1175444"/>
                  <a:pt x="3481790" y="1200822"/>
                </a:cubicBezTo>
                <a:cubicBezTo>
                  <a:pt x="3486995" y="1216175"/>
                  <a:pt x="3528635" y="1251577"/>
                  <a:pt x="3543996" y="1251577"/>
                </a:cubicBezTo>
                <a:cubicBezTo>
                  <a:pt x="3559357" y="1251577"/>
                  <a:pt x="3580178" y="1238888"/>
                  <a:pt x="3594777" y="1249927"/>
                </a:cubicBezTo>
                <a:cubicBezTo>
                  <a:pt x="3649112" y="1293830"/>
                  <a:pt x="3505910" y="1322506"/>
                  <a:pt x="3485344" y="1333673"/>
                </a:cubicBezTo>
                <a:cubicBezTo>
                  <a:pt x="3464778" y="1344838"/>
                  <a:pt x="3369310" y="1415768"/>
                  <a:pt x="3347855" y="1374657"/>
                </a:cubicBezTo>
                <a:cubicBezTo>
                  <a:pt x="3326400" y="1333546"/>
                  <a:pt x="3396224" y="1335068"/>
                  <a:pt x="3408538" y="1312482"/>
                </a:cubicBezTo>
                <a:cubicBezTo>
                  <a:pt x="3433928" y="1266042"/>
                  <a:pt x="3371722" y="1295099"/>
                  <a:pt x="3353949" y="1304615"/>
                </a:cubicBezTo>
                <a:cubicBezTo>
                  <a:pt x="3279936" y="1345854"/>
                  <a:pt x="3213921" y="1436578"/>
                  <a:pt x="3142827" y="1484668"/>
                </a:cubicBezTo>
                <a:cubicBezTo>
                  <a:pt x="3084937" y="1523749"/>
                  <a:pt x="3021207" y="1510046"/>
                  <a:pt x="2964205" y="1549254"/>
                </a:cubicBezTo>
                <a:cubicBezTo>
                  <a:pt x="2871531" y="1612697"/>
                  <a:pt x="2825574" y="1696823"/>
                  <a:pt x="2779109" y="1798333"/>
                </a:cubicBezTo>
                <a:cubicBezTo>
                  <a:pt x="2742928" y="1877638"/>
                  <a:pt x="2646952" y="1882205"/>
                  <a:pt x="2593252" y="1943365"/>
                </a:cubicBezTo>
                <a:cubicBezTo>
                  <a:pt x="2562148" y="1978640"/>
                  <a:pt x="2470362" y="2061243"/>
                  <a:pt x="2469600" y="2084844"/>
                </a:cubicBezTo>
                <a:cubicBezTo>
                  <a:pt x="2468838" y="2115297"/>
                  <a:pt x="2485342" y="2148288"/>
                  <a:pt x="2487754" y="2178614"/>
                </a:cubicBezTo>
                <a:cubicBezTo>
                  <a:pt x="2490674" y="2217441"/>
                  <a:pt x="2517969" y="2377065"/>
                  <a:pt x="2447130" y="2371990"/>
                </a:cubicBezTo>
                <a:cubicBezTo>
                  <a:pt x="2399396" y="2368564"/>
                  <a:pt x="2381749" y="2283169"/>
                  <a:pt x="2379845" y="2245103"/>
                </a:cubicBezTo>
                <a:cubicBezTo>
                  <a:pt x="2377179" y="2189653"/>
                  <a:pt x="2386193" y="2146765"/>
                  <a:pt x="2334015" y="2113901"/>
                </a:cubicBezTo>
                <a:cubicBezTo>
                  <a:pt x="2293518" y="2088524"/>
                  <a:pt x="2237151" y="2066572"/>
                  <a:pt x="2189163" y="2074186"/>
                </a:cubicBezTo>
                <a:cubicBezTo>
                  <a:pt x="2144095" y="2081291"/>
                  <a:pt x="2125687" y="2136868"/>
                  <a:pt x="2081888" y="2147146"/>
                </a:cubicBezTo>
                <a:cubicBezTo>
                  <a:pt x="2025902" y="2159835"/>
                  <a:pt x="1975375" y="2106796"/>
                  <a:pt x="1918882" y="2117327"/>
                </a:cubicBezTo>
                <a:cubicBezTo>
                  <a:pt x="1857310" y="2128747"/>
                  <a:pt x="1809449" y="2177726"/>
                  <a:pt x="1753209" y="2203230"/>
                </a:cubicBezTo>
                <a:cubicBezTo>
                  <a:pt x="1715124" y="2220487"/>
                  <a:pt x="1693415" y="2333924"/>
                  <a:pt x="1681862" y="2371102"/>
                </a:cubicBezTo>
                <a:cubicBezTo>
                  <a:pt x="1648981" y="2477179"/>
                  <a:pt x="1627653" y="2596707"/>
                  <a:pt x="1711061" y="2675631"/>
                </a:cubicBezTo>
                <a:cubicBezTo>
                  <a:pt x="1741530" y="2704561"/>
                  <a:pt x="1873941" y="2713697"/>
                  <a:pt x="1939575" y="2646193"/>
                </a:cubicBezTo>
                <a:cubicBezTo>
                  <a:pt x="1964965" y="2619673"/>
                  <a:pt x="1964965" y="2559402"/>
                  <a:pt x="2010668" y="2549378"/>
                </a:cubicBezTo>
                <a:cubicBezTo>
                  <a:pt x="2051928" y="2540369"/>
                  <a:pt x="2133685" y="2506744"/>
                  <a:pt x="2130003" y="2551408"/>
                </a:cubicBezTo>
                <a:cubicBezTo>
                  <a:pt x="2125179" y="2609142"/>
                  <a:pt x="2081888" y="2669033"/>
                  <a:pt x="2060433" y="2721056"/>
                </a:cubicBezTo>
                <a:cubicBezTo>
                  <a:pt x="2048500" y="2750113"/>
                  <a:pt x="2003305" y="2892861"/>
                  <a:pt x="2092679" y="2850100"/>
                </a:cubicBezTo>
                <a:cubicBezTo>
                  <a:pt x="2122513" y="2835889"/>
                  <a:pt x="2215950" y="2832971"/>
                  <a:pt x="2232326" y="2855937"/>
                </a:cubicBezTo>
                <a:cubicBezTo>
                  <a:pt x="2248703" y="2878904"/>
                  <a:pt x="2249211" y="3008202"/>
                  <a:pt x="2232326" y="3055911"/>
                </a:cubicBezTo>
                <a:cubicBezTo>
                  <a:pt x="2215442" y="3103621"/>
                  <a:pt x="2245022" y="3166430"/>
                  <a:pt x="2271428" y="3189523"/>
                </a:cubicBezTo>
                <a:cubicBezTo>
                  <a:pt x="2334904" y="3244592"/>
                  <a:pt x="2348996" y="3188001"/>
                  <a:pt x="2384161" y="3200182"/>
                </a:cubicBezTo>
                <a:cubicBezTo>
                  <a:pt x="2398507" y="3205004"/>
                  <a:pt x="2437481" y="3219976"/>
                  <a:pt x="2419327" y="3242309"/>
                </a:cubicBezTo>
                <a:cubicBezTo>
                  <a:pt x="2401173" y="3264641"/>
                  <a:pt x="2533584" y="3350290"/>
                  <a:pt x="2520889" y="3379347"/>
                </a:cubicBezTo>
                <a:cubicBezTo>
                  <a:pt x="2512256" y="3399268"/>
                  <a:pt x="2468711" y="3434289"/>
                  <a:pt x="2440147" y="3407389"/>
                </a:cubicBezTo>
                <a:cubicBezTo>
                  <a:pt x="2383907" y="3354731"/>
                  <a:pt x="2220012" y="3278471"/>
                  <a:pt x="2177356" y="3238756"/>
                </a:cubicBezTo>
                <a:cubicBezTo>
                  <a:pt x="2134700" y="3199040"/>
                  <a:pt x="2116038" y="3138388"/>
                  <a:pt x="2077064" y="3097404"/>
                </a:cubicBezTo>
                <a:cubicBezTo>
                  <a:pt x="2051674" y="3071011"/>
                  <a:pt x="2054086" y="3022667"/>
                  <a:pt x="2023871" y="3002492"/>
                </a:cubicBezTo>
                <a:cubicBezTo>
                  <a:pt x="1998481" y="2985870"/>
                  <a:pt x="1961919" y="3000081"/>
                  <a:pt x="1935005" y="2989803"/>
                </a:cubicBezTo>
                <a:cubicBezTo>
                  <a:pt x="1903140" y="2977115"/>
                  <a:pt x="1852994" y="2971024"/>
                  <a:pt x="1828492" y="2944377"/>
                </a:cubicBezTo>
                <a:cubicBezTo>
                  <a:pt x="1803990" y="2917731"/>
                  <a:pt x="1802340" y="2874209"/>
                  <a:pt x="1773395" y="2851877"/>
                </a:cubicBezTo>
                <a:cubicBezTo>
                  <a:pt x="1726676" y="2815460"/>
                  <a:pt x="1721090" y="2887786"/>
                  <a:pt x="1678180" y="2887786"/>
                </a:cubicBezTo>
                <a:cubicBezTo>
                  <a:pt x="1665485" y="2887786"/>
                  <a:pt x="1598074" y="2896414"/>
                  <a:pt x="1570271" y="2875097"/>
                </a:cubicBezTo>
                <a:cubicBezTo>
                  <a:pt x="1503240" y="2823327"/>
                  <a:pt x="1416024" y="2808862"/>
                  <a:pt x="1343281" y="2725751"/>
                </a:cubicBezTo>
                <a:cubicBezTo>
                  <a:pt x="1296943" y="2672966"/>
                  <a:pt x="1295166" y="2543160"/>
                  <a:pt x="1270410" y="2513850"/>
                </a:cubicBezTo>
                <a:cubicBezTo>
                  <a:pt x="1227056" y="2461217"/>
                  <a:pt x="1189199" y="2404283"/>
                  <a:pt x="1157423" y="2343948"/>
                </a:cubicBezTo>
                <a:cubicBezTo>
                  <a:pt x="1133048" y="2298268"/>
                  <a:pt x="1079601" y="2226323"/>
                  <a:pt x="1074142" y="2174173"/>
                </a:cubicBezTo>
                <a:cubicBezTo>
                  <a:pt x="1070587" y="2140167"/>
                  <a:pt x="1074142" y="2075201"/>
                  <a:pt x="1048752" y="2049443"/>
                </a:cubicBezTo>
                <a:cubicBezTo>
                  <a:pt x="1015109" y="2013787"/>
                  <a:pt x="997971" y="2059847"/>
                  <a:pt x="1001906" y="2092330"/>
                </a:cubicBezTo>
                <a:cubicBezTo>
                  <a:pt x="1007619" y="2140294"/>
                  <a:pt x="1043166" y="2181151"/>
                  <a:pt x="1054338" y="2228354"/>
                </a:cubicBezTo>
                <a:cubicBezTo>
                  <a:pt x="1063605" y="2267562"/>
                  <a:pt x="1059416" y="2308800"/>
                  <a:pt x="1073888" y="2346993"/>
                </a:cubicBezTo>
                <a:cubicBezTo>
                  <a:pt x="1083663" y="2372370"/>
                  <a:pt x="1150060" y="2497227"/>
                  <a:pt x="1071730" y="2459796"/>
                </a:cubicBezTo>
                <a:cubicBezTo>
                  <a:pt x="1006477" y="2428455"/>
                  <a:pt x="986037" y="2302075"/>
                  <a:pt x="972073" y="2239393"/>
                </a:cubicBezTo>
                <a:cubicBezTo>
                  <a:pt x="959377" y="2183562"/>
                  <a:pt x="807035" y="2087128"/>
                  <a:pt x="824173" y="2015437"/>
                </a:cubicBezTo>
                <a:cubicBezTo>
                  <a:pt x="869622" y="1829928"/>
                  <a:pt x="772758" y="1746817"/>
                  <a:pt x="801830" y="1552299"/>
                </a:cubicBezTo>
                <a:cubicBezTo>
                  <a:pt x="819349" y="1436070"/>
                  <a:pt x="928782" y="1374657"/>
                  <a:pt x="978420" y="1272132"/>
                </a:cubicBezTo>
                <a:cubicBezTo>
                  <a:pt x="992639" y="1242694"/>
                  <a:pt x="991877" y="1205390"/>
                  <a:pt x="1007746" y="1177348"/>
                </a:cubicBezTo>
                <a:cubicBezTo>
                  <a:pt x="1015744" y="1163009"/>
                  <a:pt x="1086964" y="1113904"/>
                  <a:pt x="1093947" y="1147656"/>
                </a:cubicBezTo>
                <a:cubicBezTo>
                  <a:pt x="1094480" y="1150460"/>
                  <a:pt x="1095800" y="1153061"/>
                  <a:pt x="1097755" y="1155142"/>
                </a:cubicBezTo>
                <a:cubicBezTo>
                  <a:pt x="1116036" y="1147021"/>
                  <a:pt x="1156026" y="1071524"/>
                  <a:pt x="1131017" y="1055789"/>
                </a:cubicBezTo>
                <a:cubicBezTo>
                  <a:pt x="1114513" y="1045512"/>
                  <a:pt x="1087726" y="1099819"/>
                  <a:pt x="1074396" y="1106544"/>
                </a:cubicBezTo>
                <a:cubicBezTo>
                  <a:pt x="1030851" y="1129004"/>
                  <a:pt x="985530" y="1072792"/>
                  <a:pt x="1010920" y="1027620"/>
                </a:cubicBezTo>
                <a:cubicBezTo>
                  <a:pt x="1043927" y="970268"/>
                  <a:pt x="1041008" y="953265"/>
                  <a:pt x="1033771" y="888045"/>
                </a:cubicBezTo>
                <a:cubicBezTo>
                  <a:pt x="1029963" y="854800"/>
                  <a:pt x="1025519" y="821556"/>
                  <a:pt x="1019045" y="788692"/>
                </a:cubicBezTo>
                <a:cubicBezTo>
                  <a:pt x="1006604" y="723599"/>
                  <a:pt x="986037" y="657999"/>
                  <a:pt x="947190" y="60457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4E7D303B-FFED-ABDA-0A01-E354C549154E}"/>
              </a:ext>
            </a:extLst>
          </p:cNvPr>
          <p:cNvSpPr/>
          <p:nvPr/>
        </p:nvSpPr>
        <p:spPr>
          <a:xfrm>
            <a:off x="2452366" y="2481285"/>
            <a:ext cx="696917" cy="288120"/>
          </a:xfrm>
          <a:custGeom>
            <a:avLst/>
            <a:gdLst>
              <a:gd name="connsiteX0" fmla="*/ 95 w 696917"/>
              <a:gd name="connsiteY0" fmla="*/ 119900 h 288120"/>
              <a:gd name="connsiteX1" fmla="*/ 95 w 696917"/>
              <a:gd name="connsiteY1" fmla="*/ 124468 h 288120"/>
              <a:gd name="connsiteX2" fmla="*/ 78171 w 696917"/>
              <a:gd name="connsiteY2" fmla="*/ 171036 h 288120"/>
              <a:gd name="connsiteX3" fmla="*/ 147233 w 696917"/>
              <a:gd name="connsiteY3" fmla="*/ 131193 h 288120"/>
              <a:gd name="connsiteX4" fmla="*/ 198014 w 696917"/>
              <a:gd name="connsiteY4" fmla="*/ 125610 h 288120"/>
              <a:gd name="connsiteX5" fmla="*/ 206266 w 696917"/>
              <a:gd name="connsiteY5" fmla="*/ 159870 h 288120"/>
              <a:gd name="connsiteX6" fmla="*/ 270503 w 696917"/>
              <a:gd name="connsiteY6" fmla="*/ 169005 h 288120"/>
              <a:gd name="connsiteX7" fmla="*/ 258824 w 696917"/>
              <a:gd name="connsiteY7" fmla="*/ 215954 h 288120"/>
              <a:gd name="connsiteX8" fmla="*/ 167291 w 696917"/>
              <a:gd name="connsiteY8" fmla="*/ 226358 h 288120"/>
              <a:gd name="connsiteX9" fmla="*/ 309732 w 696917"/>
              <a:gd name="connsiteY9" fmla="*/ 285361 h 288120"/>
              <a:gd name="connsiteX10" fmla="*/ 380825 w 696917"/>
              <a:gd name="connsiteY10" fmla="*/ 284473 h 288120"/>
              <a:gd name="connsiteX11" fmla="*/ 446713 w 696917"/>
              <a:gd name="connsiteY11" fmla="*/ 258080 h 288120"/>
              <a:gd name="connsiteX12" fmla="*/ 523519 w 696917"/>
              <a:gd name="connsiteY12" fmla="*/ 267977 h 288120"/>
              <a:gd name="connsiteX13" fmla="*/ 691096 w 696917"/>
              <a:gd name="connsiteY13" fmla="*/ 185755 h 288120"/>
              <a:gd name="connsiteX14" fmla="*/ 654534 w 696917"/>
              <a:gd name="connsiteY14" fmla="*/ 125103 h 288120"/>
              <a:gd name="connsiteX15" fmla="*/ 637141 w 696917"/>
              <a:gd name="connsiteY15" fmla="*/ 52143 h 288120"/>
              <a:gd name="connsiteX16" fmla="*/ 576966 w 696917"/>
              <a:gd name="connsiteY16" fmla="*/ 110257 h 288120"/>
              <a:gd name="connsiteX17" fmla="*/ 537103 w 696917"/>
              <a:gd name="connsiteY17" fmla="*/ 61786 h 288120"/>
              <a:gd name="connsiteX18" fmla="*/ 448236 w 696917"/>
              <a:gd name="connsiteY18" fmla="*/ 88305 h 288120"/>
              <a:gd name="connsiteX19" fmla="*/ 327251 w 696917"/>
              <a:gd name="connsiteY19" fmla="*/ 4560 h 288120"/>
              <a:gd name="connsiteX20" fmla="*/ 95 w 696917"/>
              <a:gd name="connsiteY20" fmla="*/ 119900 h 2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6917" h="288120">
                <a:moveTo>
                  <a:pt x="95" y="119900"/>
                </a:moveTo>
                <a:cubicBezTo>
                  <a:pt x="-32" y="121423"/>
                  <a:pt x="-32" y="122946"/>
                  <a:pt x="95" y="124468"/>
                </a:cubicBezTo>
                <a:cubicBezTo>
                  <a:pt x="3523" y="149846"/>
                  <a:pt x="57097" y="178141"/>
                  <a:pt x="78171" y="171036"/>
                </a:cubicBezTo>
                <a:cubicBezTo>
                  <a:pt x="102419" y="162661"/>
                  <a:pt x="123112" y="141979"/>
                  <a:pt x="147233" y="131193"/>
                </a:cubicBezTo>
                <a:cubicBezTo>
                  <a:pt x="163470" y="125306"/>
                  <a:pt x="180888" y="123390"/>
                  <a:pt x="198014" y="125610"/>
                </a:cubicBezTo>
                <a:cubicBezTo>
                  <a:pt x="236099" y="129163"/>
                  <a:pt x="219722" y="136649"/>
                  <a:pt x="206266" y="159870"/>
                </a:cubicBezTo>
                <a:cubicBezTo>
                  <a:pt x="185065" y="196286"/>
                  <a:pt x="257046" y="167483"/>
                  <a:pt x="270503" y="169005"/>
                </a:cubicBezTo>
                <a:cubicBezTo>
                  <a:pt x="312144" y="173954"/>
                  <a:pt x="292593" y="216207"/>
                  <a:pt x="258824" y="215954"/>
                </a:cubicBezTo>
                <a:cubicBezTo>
                  <a:pt x="244986" y="215954"/>
                  <a:pt x="166022" y="191845"/>
                  <a:pt x="167291" y="226358"/>
                </a:cubicBezTo>
                <a:cubicBezTo>
                  <a:pt x="168815" y="270769"/>
                  <a:pt x="283072" y="282570"/>
                  <a:pt x="309732" y="285361"/>
                </a:cubicBezTo>
                <a:cubicBezTo>
                  <a:pt x="333294" y="289320"/>
                  <a:pt x="357377" y="289015"/>
                  <a:pt x="380825" y="284473"/>
                </a:cubicBezTo>
                <a:cubicBezTo>
                  <a:pt x="403803" y="278382"/>
                  <a:pt x="422719" y="260872"/>
                  <a:pt x="446713" y="258080"/>
                </a:cubicBezTo>
                <a:cubicBezTo>
                  <a:pt x="470707" y="255289"/>
                  <a:pt x="498636" y="265059"/>
                  <a:pt x="523519" y="267977"/>
                </a:cubicBezTo>
                <a:cubicBezTo>
                  <a:pt x="548402" y="270896"/>
                  <a:pt x="731594" y="256177"/>
                  <a:pt x="691096" y="185755"/>
                </a:cubicBezTo>
                <a:cubicBezTo>
                  <a:pt x="675354" y="158347"/>
                  <a:pt x="628255" y="172305"/>
                  <a:pt x="654534" y="125103"/>
                </a:cubicBezTo>
                <a:cubicBezTo>
                  <a:pt x="674211" y="89955"/>
                  <a:pt x="687795" y="60644"/>
                  <a:pt x="637141" y="52143"/>
                </a:cubicBezTo>
                <a:cubicBezTo>
                  <a:pt x="586487" y="43641"/>
                  <a:pt x="611751" y="104801"/>
                  <a:pt x="576966" y="110257"/>
                </a:cubicBezTo>
                <a:cubicBezTo>
                  <a:pt x="554241" y="113936"/>
                  <a:pt x="558939" y="67876"/>
                  <a:pt x="537103" y="61786"/>
                </a:cubicBezTo>
                <a:cubicBezTo>
                  <a:pt x="506507" y="53411"/>
                  <a:pt x="482132" y="93381"/>
                  <a:pt x="448236" y="88305"/>
                </a:cubicBezTo>
                <a:cubicBezTo>
                  <a:pt x="398725" y="80819"/>
                  <a:pt x="374858" y="19152"/>
                  <a:pt x="327251" y="4560"/>
                </a:cubicBezTo>
                <a:cubicBezTo>
                  <a:pt x="270376" y="-13331"/>
                  <a:pt x="3523" y="20674"/>
                  <a:pt x="95" y="119900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FD12B29E-B576-C5F9-0EFD-564E53BE6118}"/>
              </a:ext>
            </a:extLst>
          </p:cNvPr>
          <p:cNvSpPr/>
          <p:nvPr/>
        </p:nvSpPr>
        <p:spPr>
          <a:xfrm>
            <a:off x="2963428" y="5043621"/>
            <a:ext cx="55671" cy="37122"/>
          </a:xfrm>
          <a:custGeom>
            <a:avLst/>
            <a:gdLst>
              <a:gd name="connsiteX0" fmla="*/ 1031 w 55671"/>
              <a:gd name="connsiteY0" fmla="*/ 3441 h 37122"/>
              <a:gd name="connsiteX1" fmla="*/ 41529 w 55671"/>
              <a:gd name="connsiteY1" fmla="*/ 37066 h 37122"/>
              <a:gd name="connsiteX2" fmla="*/ 55240 w 55671"/>
              <a:gd name="connsiteY2" fmla="*/ 9531 h 37122"/>
              <a:gd name="connsiteX3" fmla="*/ 1031 w 55671"/>
              <a:gd name="connsiteY3" fmla="*/ 3441 h 3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71" h="37122">
                <a:moveTo>
                  <a:pt x="1031" y="3441"/>
                </a:moveTo>
                <a:cubicBezTo>
                  <a:pt x="-6840" y="8897"/>
                  <a:pt x="32642" y="35797"/>
                  <a:pt x="41529" y="37066"/>
                </a:cubicBezTo>
                <a:cubicBezTo>
                  <a:pt x="50416" y="38335"/>
                  <a:pt x="57525" y="17906"/>
                  <a:pt x="55240" y="9531"/>
                </a:cubicBezTo>
                <a:cubicBezTo>
                  <a:pt x="52955" y="1156"/>
                  <a:pt x="11315" y="-3665"/>
                  <a:pt x="1031" y="3441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21417285-BB94-EC31-46D3-24F1E963500C}"/>
              </a:ext>
            </a:extLst>
          </p:cNvPr>
          <p:cNvSpPr/>
          <p:nvPr/>
        </p:nvSpPr>
        <p:spPr>
          <a:xfrm>
            <a:off x="3427885" y="5498898"/>
            <a:ext cx="46417" cy="55609"/>
          </a:xfrm>
          <a:custGeom>
            <a:avLst/>
            <a:gdLst>
              <a:gd name="connsiteX0" fmla="*/ 4520 w 46417"/>
              <a:gd name="connsiteY0" fmla="*/ 4831 h 55609"/>
              <a:gd name="connsiteX1" fmla="*/ 30799 w 46417"/>
              <a:gd name="connsiteY1" fmla="*/ 55586 h 55609"/>
              <a:gd name="connsiteX2" fmla="*/ 44129 w 46417"/>
              <a:gd name="connsiteY2" fmla="*/ 21199 h 55609"/>
              <a:gd name="connsiteX3" fmla="*/ 8583 w 46417"/>
              <a:gd name="connsiteY3" fmla="*/ 1912 h 55609"/>
              <a:gd name="connsiteX4" fmla="*/ 4520 w 46417"/>
              <a:gd name="connsiteY4" fmla="*/ 4831 h 5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7" h="55609">
                <a:moveTo>
                  <a:pt x="4520" y="4831"/>
                </a:moveTo>
                <a:cubicBezTo>
                  <a:pt x="-11730" y="23991"/>
                  <a:pt x="20262" y="54824"/>
                  <a:pt x="30799" y="55586"/>
                </a:cubicBezTo>
                <a:cubicBezTo>
                  <a:pt x="46287" y="56474"/>
                  <a:pt x="49207" y="32366"/>
                  <a:pt x="44129" y="21199"/>
                </a:cubicBezTo>
                <a:cubicBezTo>
                  <a:pt x="39051" y="10033"/>
                  <a:pt x="22039" y="-5447"/>
                  <a:pt x="8583" y="1912"/>
                </a:cubicBezTo>
                <a:cubicBezTo>
                  <a:pt x="7097" y="2686"/>
                  <a:pt x="5726" y="3676"/>
                  <a:pt x="4520" y="4831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A460E6A1-9478-332D-0B51-EDA2BB8F3C87}"/>
              </a:ext>
            </a:extLst>
          </p:cNvPr>
          <p:cNvSpPr/>
          <p:nvPr/>
        </p:nvSpPr>
        <p:spPr>
          <a:xfrm>
            <a:off x="3437151" y="5545015"/>
            <a:ext cx="92897" cy="74231"/>
          </a:xfrm>
          <a:custGeom>
            <a:avLst/>
            <a:gdLst>
              <a:gd name="connsiteX0" fmla="*/ 1093 w 92897"/>
              <a:gd name="connsiteY0" fmla="*/ 22919 h 74231"/>
              <a:gd name="connsiteX1" fmla="*/ 12519 w 92897"/>
              <a:gd name="connsiteY1" fmla="*/ 56925 h 74231"/>
              <a:gd name="connsiteX2" fmla="*/ 49335 w 92897"/>
              <a:gd name="connsiteY2" fmla="*/ 71644 h 74231"/>
              <a:gd name="connsiteX3" fmla="*/ 57460 w 92897"/>
              <a:gd name="connsiteY3" fmla="*/ 42333 h 74231"/>
              <a:gd name="connsiteX4" fmla="*/ 87166 w 92897"/>
              <a:gd name="connsiteY4" fmla="*/ 37638 h 74231"/>
              <a:gd name="connsiteX5" fmla="*/ 90848 w 92897"/>
              <a:gd name="connsiteY5" fmla="*/ 2236 h 74231"/>
              <a:gd name="connsiteX6" fmla="*/ 53778 w 92897"/>
              <a:gd name="connsiteY6" fmla="*/ 2236 h 74231"/>
              <a:gd name="connsiteX7" fmla="*/ 46796 w 92897"/>
              <a:gd name="connsiteY7" fmla="*/ 19620 h 74231"/>
              <a:gd name="connsiteX8" fmla="*/ 1093 w 92897"/>
              <a:gd name="connsiteY8" fmla="*/ 22919 h 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97" h="74231">
                <a:moveTo>
                  <a:pt x="1093" y="22919"/>
                </a:moveTo>
                <a:cubicBezTo>
                  <a:pt x="-2843" y="25583"/>
                  <a:pt x="4521" y="51596"/>
                  <a:pt x="12519" y="56925"/>
                </a:cubicBezTo>
                <a:cubicBezTo>
                  <a:pt x="20516" y="62254"/>
                  <a:pt x="40448" y="81033"/>
                  <a:pt x="49335" y="71644"/>
                </a:cubicBezTo>
                <a:cubicBezTo>
                  <a:pt x="58221" y="62254"/>
                  <a:pt x="51620" y="42333"/>
                  <a:pt x="57460" y="42333"/>
                </a:cubicBezTo>
                <a:cubicBezTo>
                  <a:pt x="63300" y="42333"/>
                  <a:pt x="86405" y="44236"/>
                  <a:pt x="87166" y="37638"/>
                </a:cubicBezTo>
                <a:cubicBezTo>
                  <a:pt x="87928" y="31040"/>
                  <a:pt x="96815" y="4901"/>
                  <a:pt x="90848" y="2236"/>
                </a:cubicBezTo>
                <a:cubicBezTo>
                  <a:pt x="78674" y="-745"/>
                  <a:pt x="65953" y="-745"/>
                  <a:pt x="53778" y="2236"/>
                </a:cubicBezTo>
                <a:cubicBezTo>
                  <a:pt x="49335" y="5535"/>
                  <a:pt x="53143" y="13529"/>
                  <a:pt x="46796" y="19620"/>
                </a:cubicBezTo>
                <a:cubicBezTo>
                  <a:pt x="40448" y="25710"/>
                  <a:pt x="7060" y="18858"/>
                  <a:pt x="1093" y="2291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4DCFEC3-13CA-52AB-2F23-9F4D24E9CB77}"/>
              </a:ext>
            </a:extLst>
          </p:cNvPr>
          <p:cNvSpPr/>
          <p:nvPr/>
        </p:nvSpPr>
        <p:spPr>
          <a:xfrm>
            <a:off x="3539251" y="5535172"/>
            <a:ext cx="37465" cy="55936"/>
          </a:xfrm>
          <a:custGeom>
            <a:avLst/>
            <a:gdLst>
              <a:gd name="connsiteX0" fmla="*/ 3348 w 37465"/>
              <a:gd name="connsiteY0" fmla="*/ 42532 h 55936"/>
              <a:gd name="connsiteX1" fmla="*/ 25946 w 37465"/>
              <a:gd name="connsiteY1" fmla="*/ 55221 h 55936"/>
              <a:gd name="connsiteX2" fmla="*/ 36991 w 37465"/>
              <a:gd name="connsiteY2" fmla="*/ 20454 h 55936"/>
              <a:gd name="connsiteX3" fmla="*/ 7157 w 37465"/>
              <a:gd name="connsiteY3" fmla="*/ 3704 h 55936"/>
              <a:gd name="connsiteX4" fmla="*/ 174 w 37465"/>
              <a:gd name="connsiteY4" fmla="*/ 34158 h 55936"/>
              <a:gd name="connsiteX5" fmla="*/ 3348 w 37465"/>
              <a:gd name="connsiteY5" fmla="*/ 42532 h 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65" h="55936">
                <a:moveTo>
                  <a:pt x="3348" y="42532"/>
                </a:moveTo>
                <a:cubicBezTo>
                  <a:pt x="7919" y="49003"/>
                  <a:pt x="18583" y="58647"/>
                  <a:pt x="25946" y="55221"/>
                </a:cubicBezTo>
                <a:cubicBezTo>
                  <a:pt x="36229" y="50906"/>
                  <a:pt x="38641" y="31493"/>
                  <a:pt x="36991" y="20454"/>
                </a:cubicBezTo>
                <a:cubicBezTo>
                  <a:pt x="35213" y="5227"/>
                  <a:pt x="18964" y="-6193"/>
                  <a:pt x="7157" y="3704"/>
                </a:cubicBezTo>
                <a:cubicBezTo>
                  <a:pt x="1736" y="12891"/>
                  <a:pt x="-702" y="23524"/>
                  <a:pt x="174" y="34158"/>
                </a:cubicBezTo>
                <a:cubicBezTo>
                  <a:pt x="505" y="37177"/>
                  <a:pt x="1596" y="40058"/>
                  <a:pt x="3348" y="4253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6DCC7AB4-0196-C9D2-5F34-DDFA058AFE60}"/>
              </a:ext>
            </a:extLst>
          </p:cNvPr>
          <p:cNvSpPr/>
          <p:nvPr/>
        </p:nvSpPr>
        <p:spPr>
          <a:xfrm>
            <a:off x="3502663" y="5600712"/>
            <a:ext cx="102638" cy="287720"/>
          </a:xfrm>
          <a:custGeom>
            <a:avLst/>
            <a:gdLst>
              <a:gd name="connsiteX0" fmla="*/ 7055 w 102638"/>
              <a:gd name="connsiteY0" fmla="*/ 7698 h 287720"/>
              <a:gd name="connsiteX1" fmla="*/ 7055 w 102638"/>
              <a:gd name="connsiteY1" fmla="*/ 39928 h 287720"/>
              <a:gd name="connsiteX2" fmla="*/ 44379 w 102638"/>
              <a:gd name="connsiteY2" fmla="*/ 50206 h 287720"/>
              <a:gd name="connsiteX3" fmla="*/ 69770 w 102638"/>
              <a:gd name="connsiteY3" fmla="*/ 97281 h 287720"/>
              <a:gd name="connsiteX4" fmla="*/ 55297 w 102638"/>
              <a:gd name="connsiteY4" fmla="*/ 118217 h 287720"/>
              <a:gd name="connsiteX5" fmla="*/ 41840 w 102638"/>
              <a:gd name="connsiteY5" fmla="*/ 163389 h 287720"/>
              <a:gd name="connsiteX6" fmla="*/ 10483 w 102638"/>
              <a:gd name="connsiteY6" fmla="*/ 183437 h 287720"/>
              <a:gd name="connsiteX7" fmla="*/ 1343 w 102638"/>
              <a:gd name="connsiteY7" fmla="*/ 229243 h 287720"/>
              <a:gd name="connsiteX8" fmla="*/ 26733 w 102638"/>
              <a:gd name="connsiteY8" fmla="*/ 264772 h 287720"/>
              <a:gd name="connsiteX9" fmla="*/ 55551 w 102638"/>
              <a:gd name="connsiteY9" fmla="*/ 287611 h 287720"/>
              <a:gd name="connsiteX10" fmla="*/ 81983 w 102638"/>
              <a:gd name="connsiteY10" fmla="*/ 265774 h 287720"/>
              <a:gd name="connsiteX11" fmla="*/ 82084 w 102638"/>
              <a:gd name="connsiteY11" fmla="*/ 263376 h 287720"/>
              <a:gd name="connsiteX12" fmla="*/ 51743 w 102638"/>
              <a:gd name="connsiteY12" fmla="*/ 233938 h 287720"/>
              <a:gd name="connsiteX13" fmla="*/ 62407 w 102638"/>
              <a:gd name="connsiteY13" fmla="*/ 185213 h 287720"/>
              <a:gd name="connsiteX14" fmla="*/ 99857 w 102638"/>
              <a:gd name="connsiteY14" fmla="*/ 132175 h 287720"/>
              <a:gd name="connsiteX15" fmla="*/ 92748 w 102638"/>
              <a:gd name="connsiteY15" fmla="*/ 69746 h 287720"/>
              <a:gd name="connsiteX16" fmla="*/ 89828 w 102638"/>
              <a:gd name="connsiteY16" fmla="*/ 26858 h 287720"/>
              <a:gd name="connsiteX17" fmla="*/ 7055 w 102638"/>
              <a:gd name="connsiteY17" fmla="*/ 7698 h 28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638" h="287720">
                <a:moveTo>
                  <a:pt x="7055" y="7698"/>
                </a:moveTo>
                <a:cubicBezTo>
                  <a:pt x="1596" y="11632"/>
                  <a:pt x="-2212" y="39166"/>
                  <a:pt x="7055" y="39928"/>
                </a:cubicBezTo>
                <a:cubicBezTo>
                  <a:pt x="21147" y="40943"/>
                  <a:pt x="33462" y="39928"/>
                  <a:pt x="44379" y="50206"/>
                </a:cubicBezTo>
                <a:cubicBezTo>
                  <a:pt x="57709" y="62742"/>
                  <a:pt x="66609" y="79263"/>
                  <a:pt x="69770" y="97281"/>
                </a:cubicBezTo>
                <a:cubicBezTo>
                  <a:pt x="70531" y="108574"/>
                  <a:pt x="62152" y="112000"/>
                  <a:pt x="55297" y="118217"/>
                </a:cubicBezTo>
                <a:cubicBezTo>
                  <a:pt x="40952" y="130906"/>
                  <a:pt x="53520" y="151335"/>
                  <a:pt x="41840" y="163389"/>
                </a:cubicBezTo>
                <a:cubicBezTo>
                  <a:pt x="32573" y="172905"/>
                  <a:pt x="18735" y="171510"/>
                  <a:pt x="10483" y="183437"/>
                </a:cubicBezTo>
                <a:cubicBezTo>
                  <a:pt x="1190" y="196773"/>
                  <a:pt x="-2123" y="213370"/>
                  <a:pt x="1343" y="229243"/>
                </a:cubicBezTo>
                <a:cubicBezTo>
                  <a:pt x="6471" y="243150"/>
                  <a:pt x="15244" y="255420"/>
                  <a:pt x="26733" y="264772"/>
                </a:cubicBezTo>
                <a:cubicBezTo>
                  <a:pt x="34858" y="272892"/>
                  <a:pt x="43871" y="285454"/>
                  <a:pt x="55551" y="287611"/>
                </a:cubicBezTo>
                <a:cubicBezTo>
                  <a:pt x="68881" y="288867"/>
                  <a:pt x="80713" y="279097"/>
                  <a:pt x="81983" y="265774"/>
                </a:cubicBezTo>
                <a:cubicBezTo>
                  <a:pt x="82046" y="264975"/>
                  <a:pt x="82084" y="264175"/>
                  <a:pt x="82084" y="263376"/>
                </a:cubicBezTo>
                <a:cubicBezTo>
                  <a:pt x="80814" y="247769"/>
                  <a:pt x="61391" y="242186"/>
                  <a:pt x="51743" y="233938"/>
                </a:cubicBezTo>
                <a:cubicBezTo>
                  <a:pt x="33969" y="218839"/>
                  <a:pt x="50727" y="197775"/>
                  <a:pt x="62407" y="185213"/>
                </a:cubicBezTo>
                <a:cubicBezTo>
                  <a:pt x="78529" y="170406"/>
                  <a:pt x="91301" y="152324"/>
                  <a:pt x="99857" y="132175"/>
                </a:cubicBezTo>
                <a:cubicBezTo>
                  <a:pt x="107094" y="110223"/>
                  <a:pt x="98588" y="90556"/>
                  <a:pt x="92748" y="69746"/>
                </a:cubicBezTo>
                <a:cubicBezTo>
                  <a:pt x="88812" y="55789"/>
                  <a:pt x="93383" y="40816"/>
                  <a:pt x="89828" y="26858"/>
                </a:cubicBezTo>
                <a:cubicBezTo>
                  <a:pt x="81703" y="-1565"/>
                  <a:pt x="26606" y="-6513"/>
                  <a:pt x="7055" y="769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D8D7F567-9E25-F9F9-EB1F-AF3E677FE04E}"/>
              </a:ext>
            </a:extLst>
          </p:cNvPr>
          <p:cNvSpPr/>
          <p:nvPr/>
        </p:nvSpPr>
        <p:spPr>
          <a:xfrm>
            <a:off x="3576567" y="5767810"/>
            <a:ext cx="64841" cy="55709"/>
          </a:xfrm>
          <a:custGeom>
            <a:avLst/>
            <a:gdLst>
              <a:gd name="connsiteX0" fmla="*/ 817 w 64841"/>
              <a:gd name="connsiteY0" fmla="*/ 48949 h 55709"/>
              <a:gd name="connsiteX1" fmla="*/ 54644 w 64841"/>
              <a:gd name="connsiteY1" fmla="*/ 47807 h 55709"/>
              <a:gd name="connsiteX2" fmla="*/ 53629 w 64841"/>
              <a:gd name="connsiteY2" fmla="*/ 1874 h 55709"/>
              <a:gd name="connsiteX3" fmla="*/ 817 w 64841"/>
              <a:gd name="connsiteY3" fmla="*/ 48949 h 5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41" h="55709">
                <a:moveTo>
                  <a:pt x="817" y="48949"/>
                </a:moveTo>
                <a:cubicBezTo>
                  <a:pt x="8560" y="62780"/>
                  <a:pt x="38902" y="51741"/>
                  <a:pt x="54644" y="47807"/>
                </a:cubicBezTo>
                <a:cubicBezTo>
                  <a:pt x="70386" y="43873"/>
                  <a:pt x="66197" y="13421"/>
                  <a:pt x="53629" y="1874"/>
                </a:cubicBezTo>
                <a:cubicBezTo>
                  <a:pt x="41060" y="-9673"/>
                  <a:pt x="-6801" y="35372"/>
                  <a:pt x="817" y="4894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5805168C-3595-FA1E-AA2D-74F6961DA518}"/>
              </a:ext>
            </a:extLst>
          </p:cNvPr>
          <p:cNvSpPr/>
          <p:nvPr/>
        </p:nvSpPr>
        <p:spPr>
          <a:xfrm>
            <a:off x="5908265" y="2861696"/>
            <a:ext cx="455178" cy="278763"/>
          </a:xfrm>
          <a:custGeom>
            <a:avLst/>
            <a:gdLst>
              <a:gd name="connsiteX0" fmla="*/ 452671 w 455178"/>
              <a:gd name="connsiteY0" fmla="*/ 96676 h 278763"/>
              <a:gd name="connsiteX1" fmla="*/ 364820 w 455178"/>
              <a:gd name="connsiteY1" fmla="*/ 20544 h 278763"/>
              <a:gd name="connsiteX2" fmla="*/ 177058 w 455178"/>
              <a:gd name="connsiteY2" fmla="*/ 3668 h 278763"/>
              <a:gd name="connsiteX3" fmla="*/ 11132 w 455178"/>
              <a:gd name="connsiteY3" fmla="*/ 66224 h 278763"/>
              <a:gd name="connsiteX4" fmla="*/ 8339 w 455178"/>
              <a:gd name="connsiteY4" fmla="*/ 159993 h 278763"/>
              <a:gd name="connsiteX5" fmla="*/ 108885 w 455178"/>
              <a:gd name="connsiteY5" fmla="*/ 243485 h 278763"/>
              <a:gd name="connsiteX6" fmla="*/ 398463 w 455178"/>
              <a:gd name="connsiteY6" fmla="*/ 223183 h 278763"/>
              <a:gd name="connsiteX7" fmla="*/ 452671 w 455178"/>
              <a:gd name="connsiteY7" fmla="*/ 96676 h 27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178" h="278763">
                <a:moveTo>
                  <a:pt x="452671" y="96676"/>
                </a:moveTo>
                <a:cubicBezTo>
                  <a:pt x="442007" y="55819"/>
                  <a:pt x="402525" y="33233"/>
                  <a:pt x="364820" y="20544"/>
                </a:cubicBezTo>
                <a:cubicBezTo>
                  <a:pt x="304239" y="1156"/>
                  <a:pt x="240128" y="-4605"/>
                  <a:pt x="177058" y="3668"/>
                </a:cubicBezTo>
                <a:cubicBezTo>
                  <a:pt x="134402" y="8871"/>
                  <a:pt x="37411" y="25239"/>
                  <a:pt x="11132" y="66224"/>
                </a:cubicBezTo>
                <a:cubicBezTo>
                  <a:pt x="-3341" y="89317"/>
                  <a:pt x="-3087" y="136519"/>
                  <a:pt x="8339" y="159993"/>
                </a:cubicBezTo>
                <a:cubicBezTo>
                  <a:pt x="27636" y="199455"/>
                  <a:pt x="70926" y="224706"/>
                  <a:pt x="108885" y="243485"/>
                </a:cubicBezTo>
                <a:cubicBezTo>
                  <a:pt x="202829" y="290052"/>
                  <a:pt x="316071" y="297412"/>
                  <a:pt x="398463" y="223183"/>
                </a:cubicBezTo>
                <a:cubicBezTo>
                  <a:pt x="431090" y="193491"/>
                  <a:pt x="464732" y="142610"/>
                  <a:pt x="452671" y="96676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0436B9DD-6644-F124-CDDF-82E5939E7186}"/>
              </a:ext>
            </a:extLst>
          </p:cNvPr>
          <p:cNvSpPr/>
          <p:nvPr/>
        </p:nvSpPr>
        <p:spPr>
          <a:xfrm>
            <a:off x="5926812" y="2889496"/>
            <a:ext cx="399245" cy="213042"/>
          </a:xfrm>
          <a:custGeom>
            <a:avLst/>
            <a:gdLst>
              <a:gd name="connsiteX0" fmla="*/ 241665 w 399245"/>
              <a:gd name="connsiteY0" fmla="*/ 612 h 213042"/>
              <a:gd name="connsiteX1" fmla="*/ 144546 w 399245"/>
              <a:gd name="connsiteY1" fmla="*/ 8860 h 213042"/>
              <a:gd name="connsiteX2" fmla="*/ 11247 w 399245"/>
              <a:gd name="connsiteY2" fmla="*/ 60249 h 213042"/>
              <a:gd name="connsiteX3" fmla="*/ 23942 w 399245"/>
              <a:gd name="connsiteY3" fmla="*/ 141837 h 213042"/>
              <a:gd name="connsiteX4" fmla="*/ 170191 w 399245"/>
              <a:gd name="connsiteY4" fmla="*/ 212894 h 213042"/>
              <a:gd name="connsiteX5" fmla="*/ 302475 w 399245"/>
              <a:gd name="connsiteY5" fmla="*/ 189420 h 213042"/>
              <a:gd name="connsiteX6" fmla="*/ 384359 w 399245"/>
              <a:gd name="connsiteY6" fmla="*/ 141076 h 213042"/>
              <a:gd name="connsiteX7" fmla="*/ 399212 w 399245"/>
              <a:gd name="connsiteY7" fmla="*/ 63548 h 213042"/>
              <a:gd name="connsiteX8" fmla="*/ 241665 w 399245"/>
              <a:gd name="connsiteY8" fmla="*/ 612 h 21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245" h="213042">
                <a:moveTo>
                  <a:pt x="241665" y="612"/>
                </a:moveTo>
                <a:cubicBezTo>
                  <a:pt x="209165" y="1576"/>
                  <a:pt x="176742" y="4330"/>
                  <a:pt x="144546" y="8860"/>
                </a:cubicBezTo>
                <a:cubicBezTo>
                  <a:pt x="99987" y="16219"/>
                  <a:pt x="43620" y="24340"/>
                  <a:pt x="11247" y="60249"/>
                </a:cubicBezTo>
                <a:cubicBezTo>
                  <a:pt x="-12112" y="85626"/>
                  <a:pt x="5280" y="120266"/>
                  <a:pt x="23942" y="141837"/>
                </a:cubicBezTo>
                <a:cubicBezTo>
                  <a:pt x="61990" y="183101"/>
                  <a:pt x="114218" y="208478"/>
                  <a:pt x="170191" y="212894"/>
                </a:cubicBezTo>
                <a:cubicBezTo>
                  <a:pt x="215437" y="214252"/>
                  <a:pt x="260467" y="206258"/>
                  <a:pt x="302475" y="189420"/>
                </a:cubicBezTo>
                <a:cubicBezTo>
                  <a:pt x="337006" y="176731"/>
                  <a:pt x="360873" y="170514"/>
                  <a:pt x="384359" y="141076"/>
                </a:cubicBezTo>
                <a:cubicBezTo>
                  <a:pt x="393881" y="129149"/>
                  <a:pt x="397816" y="78774"/>
                  <a:pt x="399212" y="63548"/>
                </a:cubicBezTo>
                <a:cubicBezTo>
                  <a:pt x="400609" y="50352"/>
                  <a:pt x="357318" y="-6494"/>
                  <a:pt x="241665" y="612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75236551-8C20-8E28-F3B1-BB39CD66416C}"/>
              </a:ext>
            </a:extLst>
          </p:cNvPr>
          <p:cNvSpPr/>
          <p:nvPr/>
        </p:nvSpPr>
        <p:spPr>
          <a:xfrm>
            <a:off x="8137725" y="2509057"/>
            <a:ext cx="5592250" cy="4410071"/>
          </a:xfrm>
          <a:custGeom>
            <a:avLst/>
            <a:gdLst>
              <a:gd name="connsiteX0" fmla="*/ 503779 w 5592250"/>
              <a:gd name="connsiteY0" fmla="*/ 3461489 h 4410071"/>
              <a:gd name="connsiteX1" fmla="*/ 981119 w 5592250"/>
              <a:gd name="connsiteY1" fmla="*/ 3302246 h 4410071"/>
              <a:gd name="connsiteX2" fmla="*/ 1407932 w 5592250"/>
              <a:gd name="connsiteY2" fmla="*/ 2937445 h 4410071"/>
              <a:gd name="connsiteX3" fmla="*/ 1586554 w 5592250"/>
              <a:gd name="connsiteY3" fmla="*/ 2685193 h 4410071"/>
              <a:gd name="connsiteX4" fmla="*/ 1803134 w 5592250"/>
              <a:gd name="connsiteY4" fmla="*/ 2854081 h 4410071"/>
              <a:gd name="connsiteX5" fmla="*/ 2099187 w 5592250"/>
              <a:gd name="connsiteY5" fmla="*/ 3397538 h 4410071"/>
              <a:gd name="connsiteX6" fmla="*/ 2280221 w 5592250"/>
              <a:gd name="connsiteY6" fmla="*/ 3552213 h 4410071"/>
              <a:gd name="connsiteX7" fmla="*/ 2459985 w 5592250"/>
              <a:gd name="connsiteY7" fmla="*/ 3658418 h 4410071"/>
              <a:gd name="connsiteX8" fmla="*/ 2528159 w 5592250"/>
              <a:gd name="connsiteY8" fmla="*/ 3462504 h 4410071"/>
              <a:gd name="connsiteX9" fmla="*/ 2562309 w 5592250"/>
              <a:gd name="connsiteY9" fmla="*/ 3037179 h 4410071"/>
              <a:gd name="connsiteX10" fmla="*/ 2719221 w 5592250"/>
              <a:gd name="connsiteY10" fmla="*/ 2864485 h 4410071"/>
              <a:gd name="connsiteX11" fmla="*/ 2874230 w 5592250"/>
              <a:gd name="connsiteY11" fmla="*/ 3048091 h 4410071"/>
              <a:gd name="connsiteX12" fmla="*/ 3034444 w 5592250"/>
              <a:gd name="connsiteY12" fmla="*/ 3426976 h 4410071"/>
              <a:gd name="connsiteX13" fmla="*/ 3034444 w 5592250"/>
              <a:gd name="connsiteY13" fmla="*/ 3674786 h 4410071"/>
              <a:gd name="connsiteX14" fmla="*/ 3191229 w 5592250"/>
              <a:gd name="connsiteY14" fmla="*/ 4027659 h 4410071"/>
              <a:gd name="connsiteX15" fmla="*/ 3303328 w 5592250"/>
              <a:gd name="connsiteY15" fmla="*/ 4105949 h 4410071"/>
              <a:gd name="connsiteX16" fmla="*/ 3422155 w 5592250"/>
              <a:gd name="connsiteY16" fmla="*/ 4206443 h 4410071"/>
              <a:gd name="connsiteX17" fmla="*/ 3676060 w 5592250"/>
              <a:gd name="connsiteY17" fmla="*/ 4299071 h 4410071"/>
              <a:gd name="connsiteX18" fmla="*/ 3819261 w 5592250"/>
              <a:gd name="connsiteY18" fmla="*/ 4314679 h 4410071"/>
              <a:gd name="connsiteX19" fmla="*/ 4001438 w 5592250"/>
              <a:gd name="connsiteY19" fmla="*/ 4360738 h 4410071"/>
              <a:gd name="connsiteX20" fmla="*/ 4532606 w 5592250"/>
              <a:gd name="connsiteY20" fmla="*/ 4249077 h 4410071"/>
              <a:gd name="connsiteX21" fmla="*/ 4306504 w 5592250"/>
              <a:gd name="connsiteY21" fmla="*/ 4159622 h 4410071"/>
              <a:gd name="connsiteX22" fmla="*/ 4409843 w 5592250"/>
              <a:gd name="connsiteY22" fmla="*/ 3839740 h 4410071"/>
              <a:gd name="connsiteX23" fmla="*/ 4521307 w 5592250"/>
              <a:gd name="connsiteY23" fmla="*/ 4009261 h 4410071"/>
              <a:gd name="connsiteX24" fmla="*/ 4793746 w 5592250"/>
              <a:gd name="connsiteY24" fmla="*/ 4103791 h 4410071"/>
              <a:gd name="connsiteX25" fmla="*/ 5013501 w 5592250"/>
              <a:gd name="connsiteY25" fmla="*/ 4295518 h 4410071"/>
              <a:gd name="connsiteX26" fmla="*/ 5402608 w 5592250"/>
              <a:gd name="connsiteY26" fmla="*/ 4384339 h 4410071"/>
              <a:gd name="connsiteX27" fmla="*/ 5587324 w 5592250"/>
              <a:gd name="connsiteY27" fmla="*/ 4369493 h 4410071"/>
              <a:gd name="connsiteX28" fmla="*/ 5514327 w 5592250"/>
              <a:gd name="connsiteY28" fmla="*/ 4209108 h 4410071"/>
              <a:gd name="connsiteX29" fmla="*/ 5357922 w 5592250"/>
              <a:gd name="connsiteY29" fmla="*/ 3944929 h 4410071"/>
              <a:gd name="connsiteX30" fmla="*/ 5013501 w 5592250"/>
              <a:gd name="connsiteY30" fmla="*/ 3824767 h 4410071"/>
              <a:gd name="connsiteX31" fmla="*/ 4663493 w 5592250"/>
              <a:gd name="connsiteY31" fmla="*/ 3695850 h 4410071"/>
              <a:gd name="connsiteX32" fmla="*/ 4449325 w 5592250"/>
              <a:gd name="connsiteY32" fmla="*/ 3635451 h 4410071"/>
              <a:gd name="connsiteX33" fmla="*/ 3861282 w 5592250"/>
              <a:gd name="connsiteY33" fmla="*/ 3440426 h 4410071"/>
              <a:gd name="connsiteX34" fmla="*/ 3436628 w 5592250"/>
              <a:gd name="connsiteY34" fmla="*/ 3493338 h 4410071"/>
              <a:gd name="connsiteX35" fmla="*/ 3720493 w 5592250"/>
              <a:gd name="connsiteY35" fmla="*/ 3198706 h 4410071"/>
              <a:gd name="connsiteX36" fmla="*/ 3830941 w 5592250"/>
              <a:gd name="connsiteY36" fmla="*/ 2853573 h 4410071"/>
              <a:gd name="connsiteX37" fmla="*/ 4218399 w 5592250"/>
              <a:gd name="connsiteY37" fmla="*/ 2512247 h 4410071"/>
              <a:gd name="connsiteX38" fmla="*/ 4044855 w 5592250"/>
              <a:gd name="connsiteY38" fmla="*/ 2099483 h 4410071"/>
              <a:gd name="connsiteX39" fmla="*/ 4409970 w 5592250"/>
              <a:gd name="connsiteY39" fmla="*/ 2173331 h 4410071"/>
              <a:gd name="connsiteX40" fmla="*/ 4794508 w 5592250"/>
              <a:gd name="connsiteY40" fmla="*/ 1790766 h 4410071"/>
              <a:gd name="connsiteX41" fmla="*/ 4663620 w 5592250"/>
              <a:gd name="connsiteY41" fmla="*/ 1319253 h 4410071"/>
              <a:gd name="connsiteX42" fmla="*/ 4177648 w 5592250"/>
              <a:gd name="connsiteY42" fmla="*/ 952042 h 4410071"/>
              <a:gd name="connsiteX43" fmla="*/ 4505438 w 5592250"/>
              <a:gd name="connsiteY43" fmla="*/ 958260 h 4410071"/>
              <a:gd name="connsiteX44" fmla="*/ 4618425 w 5592250"/>
              <a:gd name="connsiteY44" fmla="*/ 1151509 h 4410071"/>
              <a:gd name="connsiteX45" fmla="*/ 4825865 w 5592250"/>
              <a:gd name="connsiteY45" fmla="*/ 1334734 h 4410071"/>
              <a:gd name="connsiteX46" fmla="*/ 5016294 w 5592250"/>
              <a:gd name="connsiteY46" fmla="*/ 1340444 h 4410071"/>
              <a:gd name="connsiteX47" fmla="*/ 5027084 w 5592250"/>
              <a:gd name="connsiteY47" fmla="*/ 1200868 h 4410071"/>
              <a:gd name="connsiteX48" fmla="*/ 4988999 w 5592250"/>
              <a:gd name="connsiteY48" fmla="*/ 1034392 h 4410071"/>
              <a:gd name="connsiteX49" fmla="*/ 5077104 w 5592250"/>
              <a:gd name="connsiteY49" fmla="*/ 912073 h 4410071"/>
              <a:gd name="connsiteX50" fmla="*/ 5350431 w 5592250"/>
              <a:gd name="connsiteY50" fmla="*/ 643072 h 4410071"/>
              <a:gd name="connsiteX51" fmla="*/ 5382804 w 5592250"/>
              <a:gd name="connsiteY51" fmla="*/ 516185 h 4410071"/>
              <a:gd name="connsiteX52" fmla="*/ 5271848 w 5592250"/>
              <a:gd name="connsiteY52" fmla="*/ 410869 h 4410071"/>
              <a:gd name="connsiteX53" fmla="*/ 4938599 w 5592250"/>
              <a:gd name="connsiteY53" fmla="*/ 374198 h 4410071"/>
              <a:gd name="connsiteX54" fmla="*/ 4554188 w 5592250"/>
              <a:gd name="connsiteY54" fmla="*/ 337782 h 4410071"/>
              <a:gd name="connsiteX55" fmla="*/ 4152765 w 5592250"/>
              <a:gd name="connsiteY55" fmla="*/ 322301 h 4410071"/>
              <a:gd name="connsiteX56" fmla="*/ 3776478 w 5592250"/>
              <a:gd name="connsiteY56" fmla="*/ 219015 h 4410071"/>
              <a:gd name="connsiteX57" fmla="*/ 3476872 w 5592250"/>
              <a:gd name="connsiteY57" fmla="*/ 112684 h 4410071"/>
              <a:gd name="connsiteX58" fmla="*/ 3318436 w 5592250"/>
              <a:gd name="connsiteY58" fmla="*/ 134508 h 4410071"/>
              <a:gd name="connsiteX59" fmla="*/ 3137275 w 5592250"/>
              <a:gd name="connsiteY59" fmla="*/ 174605 h 4410071"/>
              <a:gd name="connsiteX60" fmla="*/ 2412886 w 5592250"/>
              <a:gd name="connsiteY60" fmla="*/ 150877 h 4410071"/>
              <a:gd name="connsiteX61" fmla="*/ 2416567 w 5592250"/>
              <a:gd name="connsiteY61" fmla="*/ 134255 h 4410071"/>
              <a:gd name="connsiteX62" fmla="*/ 2144890 w 5592250"/>
              <a:gd name="connsiteY62" fmla="*/ 4830 h 4410071"/>
              <a:gd name="connsiteX63" fmla="*/ 1937831 w 5592250"/>
              <a:gd name="connsiteY63" fmla="*/ 769 h 4410071"/>
              <a:gd name="connsiteX64" fmla="*/ 1618673 w 5592250"/>
              <a:gd name="connsiteY64" fmla="*/ 38836 h 4410071"/>
              <a:gd name="connsiteX65" fmla="*/ 1514192 w 5592250"/>
              <a:gd name="connsiteY65" fmla="*/ 72334 h 4410071"/>
              <a:gd name="connsiteX66" fmla="*/ 1395237 w 5592250"/>
              <a:gd name="connsiteY66" fmla="*/ 143644 h 4410071"/>
              <a:gd name="connsiteX67" fmla="*/ 1279076 w 5592250"/>
              <a:gd name="connsiteY67" fmla="*/ 167118 h 4410071"/>
              <a:gd name="connsiteX68" fmla="*/ 1173706 w 5592250"/>
              <a:gd name="connsiteY68" fmla="*/ 216985 h 4410071"/>
              <a:gd name="connsiteX69" fmla="*/ 859118 w 5592250"/>
              <a:gd name="connsiteY69" fmla="*/ 272181 h 4410071"/>
              <a:gd name="connsiteX70" fmla="*/ 54877 w 5592250"/>
              <a:gd name="connsiteY70" fmla="*/ 2188177 h 4410071"/>
              <a:gd name="connsiteX71" fmla="*/ 225373 w 5592250"/>
              <a:gd name="connsiteY71" fmla="*/ 2791018 h 4410071"/>
              <a:gd name="connsiteX72" fmla="*/ 503779 w 5592250"/>
              <a:gd name="connsiteY72" fmla="*/ 3461489 h 44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592250" h="4410071">
                <a:moveTo>
                  <a:pt x="503779" y="3461489"/>
                </a:moveTo>
                <a:cubicBezTo>
                  <a:pt x="638984" y="3678466"/>
                  <a:pt x="973502" y="3471259"/>
                  <a:pt x="981119" y="3302246"/>
                </a:cubicBezTo>
                <a:cubicBezTo>
                  <a:pt x="986832" y="3182718"/>
                  <a:pt x="1326937" y="3020810"/>
                  <a:pt x="1407932" y="2937445"/>
                </a:cubicBezTo>
                <a:cubicBezTo>
                  <a:pt x="1474963" y="2868292"/>
                  <a:pt x="1478391" y="2721103"/>
                  <a:pt x="1586554" y="2685193"/>
                </a:cubicBezTo>
                <a:cubicBezTo>
                  <a:pt x="1692559" y="2649919"/>
                  <a:pt x="1755908" y="2780359"/>
                  <a:pt x="1803134" y="2854081"/>
                </a:cubicBezTo>
                <a:cubicBezTo>
                  <a:pt x="1913456" y="3026774"/>
                  <a:pt x="1982391" y="3231823"/>
                  <a:pt x="2099187" y="3397538"/>
                </a:cubicBezTo>
                <a:cubicBezTo>
                  <a:pt x="2147556" y="3466057"/>
                  <a:pt x="2224108" y="3492830"/>
                  <a:pt x="2280221" y="3552213"/>
                </a:cubicBezTo>
                <a:cubicBezTo>
                  <a:pt x="2327447" y="3602334"/>
                  <a:pt x="2373784" y="3701433"/>
                  <a:pt x="2459985" y="3658418"/>
                </a:cubicBezTo>
                <a:cubicBezTo>
                  <a:pt x="2523461" y="3626950"/>
                  <a:pt x="2527143" y="3521887"/>
                  <a:pt x="2528159" y="3462504"/>
                </a:cubicBezTo>
                <a:cubicBezTo>
                  <a:pt x="2530571" y="3323689"/>
                  <a:pt x="2467602" y="3158610"/>
                  <a:pt x="2562309" y="3037179"/>
                </a:cubicBezTo>
                <a:cubicBezTo>
                  <a:pt x="2605853" y="2981348"/>
                  <a:pt x="2652317" y="2894050"/>
                  <a:pt x="2719221" y="2864485"/>
                </a:cubicBezTo>
                <a:cubicBezTo>
                  <a:pt x="2848459" y="2807386"/>
                  <a:pt x="2828400" y="2964091"/>
                  <a:pt x="2874230" y="3048091"/>
                </a:cubicBezTo>
                <a:cubicBezTo>
                  <a:pt x="2926661" y="3144017"/>
                  <a:pt x="3196942" y="3232204"/>
                  <a:pt x="3034444" y="3426976"/>
                </a:cubicBezTo>
                <a:cubicBezTo>
                  <a:pt x="2972744" y="3500824"/>
                  <a:pt x="2977061" y="3596116"/>
                  <a:pt x="3034444" y="3674786"/>
                </a:cubicBezTo>
                <a:cubicBezTo>
                  <a:pt x="3201005" y="3903183"/>
                  <a:pt x="3120644" y="3977412"/>
                  <a:pt x="3191229" y="4027659"/>
                </a:cubicBezTo>
                <a:cubicBezTo>
                  <a:pt x="3228426" y="4054052"/>
                  <a:pt x="3266639" y="4079049"/>
                  <a:pt x="3303328" y="4105949"/>
                </a:cubicBezTo>
                <a:cubicBezTo>
                  <a:pt x="3345477" y="4136782"/>
                  <a:pt x="3381276" y="4174341"/>
                  <a:pt x="3422155" y="4206443"/>
                </a:cubicBezTo>
                <a:cubicBezTo>
                  <a:pt x="3496422" y="4264558"/>
                  <a:pt x="3584274" y="4288286"/>
                  <a:pt x="3676060" y="4299071"/>
                </a:cubicBezTo>
                <a:cubicBezTo>
                  <a:pt x="3723794" y="4304654"/>
                  <a:pt x="3771654" y="4308207"/>
                  <a:pt x="3819261" y="4314679"/>
                </a:cubicBezTo>
                <a:cubicBezTo>
                  <a:pt x="3881176" y="4324893"/>
                  <a:pt x="3942113" y="4340297"/>
                  <a:pt x="4001438" y="4360738"/>
                </a:cubicBezTo>
                <a:cubicBezTo>
                  <a:pt x="4162286" y="4411493"/>
                  <a:pt x="4440185" y="4450320"/>
                  <a:pt x="4532606" y="4249077"/>
                </a:cubicBezTo>
                <a:cubicBezTo>
                  <a:pt x="4565614" y="4177259"/>
                  <a:pt x="4324785" y="4175990"/>
                  <a:pt x="4306504" y="4159622"/>
                </a:cubicBezTo>
                <a:cubicBezTo>
                  <a:pt x="4262706" y="4120667"/>
                  <a:pt x="4306504" y="3854332"/>
                  <a:pt x="4409843" y="3839740"/>
                </a:cubicBezTo>
                <a:cubicBezTo>
                  <a:pt x="4450722" y="3834030"/>
                  <a:pt x="4449325" y="3978681"/>
                  <a:pt x="4521307" y="4009261"/>
                </a:cubicBezTo>
                <a:cubicBezTo>
                  <a:pt x="4585926" y="4036795"/>
                  <a:pt x="4744616" y="4075115"/>
                  <a:pt x="4793746" y="4103791"/>
                </a:cubicBezTo>
                <a:cubicBezTo>
                  <a:pt x="4892897" y="4161399"/>
                  <a:pt x="4846686" y="4270902"/>
                  <a:pt x="5013501" y="4295518"/>
                </a:cubicBezTo>
                <a:cubicBezTo>
                  <a:pt x="5099955" y="4308207"/>
                  <a:pt x="5315265" y="4381167"/>
                  <a:pt x="5402608" y="4384339"/>
                </a:cubicBezTo>
                <a:cubicBezTo>
                  <a:pt x="5470656" y="4386877"/>
                  <a:pt x="5566631" y="4449559"/>
                  <a:pt x="5587324" y="4369493"/>
                </a:cubicBezTo>
                <a:cubicBezTo>
                  <a:pt x="5608017" y="4289427"/>
                  <a:pt x="5559648" y="4270394"/>
                  <a:pt x="5514327" y="4209108"/>
                </a:cubicBezTo>
                <a:cubicBezTo>
                  <a:pt x="5459611" y="4135006"/>
                  <a:pt x="5422795" y="4010022"/>
                  <a:pt x="5357922" y="3944929"/>
                </a:cubicBezTo>
                <a:cubicBezTo>
                  <a:pt x="5277942" y="3864736"/>
                  <a:pt x="5126868" y="3844688"/>
                  <a:pt x="5013501" y="3824767"/>
                </a:cubicBezTo>
                <a:cubicBezTo>
                  <a:pt x="4892388" y="3803323"/>
                  <a:pt x="4761755" y="3785939"/>
                  <a:pt x="4663493" y="3695850"/>
                </a:cubicBezTo>
                <a:cubicBezTo>
                  <a:pt x="4583895" y="3622890"/>
                  <a:pt x="4507342" y="3617179"/>
                  <a:pt x="4449325" y="3635451"/>
                </a:cubicBezTo>
                <a:cubicBezTo>
                  <a:pt x="4278194" y="3689378"/>
                  <a:pt x="4057043" y="3315061"/>
                  <a:pt x="3861282" y="3440426"/>
                </a:cubicBezTo>
                <a:cubicBezTo>
                  <a:pt x="3689517" y="3550183"/>
                  <a:pt x="3459098" y="3808398"/>
                  <a:pt x="3436628" y="3493338"/>
                </a:cubicBezTo>
                <a:cubicBezTo>
                  <a:pt x="3427741" y="3368100"/>
                  <a:pt x="3694214" y="3356680"/>
                  <a:pt x="3720493" y="3198706"/>
                </a:cubicBezTo>
                <a:cubicBezTo>
                  <a:pt x="3739663" y="3082858"/>
                  <a:pt x="3742837" y="2946835"/>
                  <a:pt x="3830941" y="2853573"/>
                </a:cubicBezTo>
                <a:cubicBezTo>
                  <a:pt x="3948753" y="2728589"/>
                  <a:pt x="4327578" y="2774776"/>
                  <a:pt x="4218399" y="2512247"/>
                </a:cubicBezTo>
                <a:cubicBezTo>
                  <a:pt x="4192120" y="2448803"/>
                  <a:pt x="3956243" y="2154171"/>
                  <a:pt x="4044855" y="2099483"/>
                </a:cubicBezTo>
                <a:cubicBezTo>
                  <a:pt x="4117345" y="2054438"/>
                  <a:pt x="4269180" y="2231826"/>
                  <a:pt x="4409970" y="2173331"/>
                </a:cubicBezTo>
                <a:cubicBezTo>
                  <a:pt x="4556727" y="2112298"/>
                  <a:pt x="4774323" y="1943919"/>
                  <a:pt x="4794508" y="1790766"/>
                </a:cubicBezTo>
                <a:cubicBezTo>
                  <a:pt x="4805045" y="1711716"/>
                  <a:pt x="4743727" y="1443984"/>
                  <a:pt x="4663620" y="1319253"/>
                </a:cubicBezTo>
                <a:cubicBezTo>
                  <a:pt x="4579832" y="1189194"/>
                  <a:pt x="4028859" y="1015740"/>
                  <a:pt x="4177648" y="952042"/>
                </a:cubicBezTo>
                <a:cubicBezTo>
                  <a:pt x="4252549" y="919686"/>
                  <a:pt x="4492616" y="954834"/>
                  <a:pt x="4505438" y="958260"/>
                </a:cubicBezTo>
                <a:cubicBezTo>
                  <a:pt x="4563455" y="973740"/>
                  <a:pt x="4581610" y="1107986"/>
                  <a:pt x="4618425" y="1151509"/>
                </a:cubicBezTo>
                <a:cubicBezTo>
                  <a:pt x="4677966" y="1222946"/>
                  <a:pt x="4738776" y="1296541"/>
                  <a:pt x="4825865" y="1334734"/>
                </a:cubicBezTo>
                <a:cubicBezTo>
                  <a:pt x="4875757" y="1356558"/>
                  <a:pt x="4970337" y="1385489"/>
                  <a:pt x="5016294" y="1340444"/>
                </a:cubicBezTo>
                <a:cubicBezTo>
                  <a:pt x="5053110" y="1304915"/>
                  <a:pt x="5037875" y="1243502"/>
                  <a:pt x="5027084" y="1200868"/>
                </a:cubicBezTo>
                <a:cubicBezTo>
                  <a:pt x="5014389" y="1150113"/>
                  <a:pt x="4980619" y="1087431"/>
                  <a:pt x="4988999" y="1034392"/>
                </a:cubicBezTo>
                <a:cubicBezTo>
                  <a:pt x="4996236" y="987063"/>
                  <a:pt x="5044985" y="943541"/>
                  <a:pt x="5077104" y="912073"/>
                </a:cubicBezTo>
                <a:cubicBezTo>
                  <a:pt x="5167494" y="823252"/>
                  <a:pt x="5277942" y="748642"/>
                  <a:pt x="5350431" y="643072"/>
                </a:cubicBezTo>
                <a:cubicBezTo>
                  <a:pt x="5375821" y="606528"/>
                  <a:pt x="5394737" y="560849"/>
                  <a:pt x="5382804" y="516185"/>
                </a:cubicBezTo>
                <a:cubicBezTo>
                  <a:pt x="5368713" y="463273"/>
                  <a:pt x="5319328" y="432186"/>
                  <a:pt x="5271848" y="410869"/>
                </a:cubicBezTo>
                <a:cubicBezTo>
                  <a:pt x="5170287" y="364428"/>
                  <a:pt x="5047778" y="374452"/>
                  <a:pt x="4938599" y="374198"/>
                </a:cubicBezTo>
                <a:cubicBezTo>
                  <a:pt x="4809108" y="374198"/>
                  <a:pt x="4683806" y="341842"/>
                  <a:pt x="4554188" y="337782"/>
                </a:cubicBezTo>
                <a:cubicBezTo>
                  <a:pt x="4419872" y="333721"/>
                  <a:pt x="4286572" y="337782"/>
                  <a:pt x="4152765" y="322301"/>
                </a:cubicBezTo>
                <a:cubicBezTo>
                  <a:pt x="4022626" y="308179"/>
                  <a:pt x="3895585" y="273310"/>
                  <a:pt x="3776478" y="219015"/>
                </a:cubicBezTo>
                <a:cubicBezTo>
                  <a:pt x="3679488" y="173590"/>
                  <a:pt x="3586050" y="118648"/>
                  <a:pt x="3476872" y="112684"/>
                </a:cubicBezTo>
                <a:cubicBezTo>
                  <a:pt x="3422790" y="109765"/>
                  <a:pt x="3370740" y="122962"/>
                  <a:pt x="3318436" y="134508"/>
                </a:cubicBezTo>
                <a:cubicBezTo>
                  <a:pt x="3258006" y="147832"/>
                  <a:pt x="3197831" y="161662"/>
                  <a:pt x="3137275" y="174605"/>
                </a:cubicBezTo>
                <a:cubicBezTo>
                  <a:pt x="2898605" y="225360"/>
                  <a:pt x="2439038" y="268121"/>
                  <a:pt x="2412886" y="150877"/>
                </a:cubicBezTo>
                <a:cubicBezTo>
                  <a:pt x="2411743" y="145801"/>
                  <a:pt x="2417837" y="141487"/>
                  <a:pt x="2416567" y="134255"/>
                </a:cubicBezTo>
                <a:cubicBezTo>
                  <a:pt x="2392193" y="6353"/>
                  <a:pt x="2250133" y="2800"/>
                  <a:pt x="2144890" y="4830"/>
                </a:cubicBezTo>
                <a:cubicBezTo>
                  <a:pt x="2074812" y="6099"/>
                  <a:pt x="2007655" y="4830"/>
                  <a:pt x="1937831" y="769"/>
                </a:cubicBezTo>
                <a:cubicBezTo>
                  <a:pt x="1830302" y="-5067"/>
                  <a:pt x="1724425" y="23736"/>
                  <a:pt x="1618673" y="38836"/>
                </a:cubicBezTo>
                <a:cubicBezTo>
                  <a:pt x="1581946" y="42883"/>
                  <a:pt x="1546412" y="54278"/>
                  <a:pt x="1514192" y="72334"/>
                </a:cubicBezTo>
                <a:cubicBezTo>
                  <a:pt x="1473694" y="95935"/>
                  <a:pt x="1439290" y="126134"/>
                  <a:pt x="1395237" y="143644"/>
                </a:cubicBezTo>
                <a:cubicBezTo>
                  <a:pt x="1358421" y="158109"/>
                  <a:pt x="1317162" y="157094"/>
                  <a:pt x="1279076" y="167118"/>
                </a:cubicBezTo>
                <a:cubicBezTo>
                  <a:pt x="1240991" y="177142"/>
                  <a:pt x="1213315" y="221553"/>
                  <a:pt x="1173706" y="216985"/>
                </a:cubicBezTo>
                <a:cubicBezTo>
                  <a:pt x="1138540" y="213052"/>
                  <a:pt x="890602" y="265583"/>
                  <a:pt x="859118" y="272181"/>
                </a:cubicBezTo>
                <a:cubicBezTo>
                  <a:pt x="786755" y="287407"/>
                  <a:pt x="-246254" y="2125621"/>
                  <a:pt x="54877" y="2188177"/>
                </a:cubicBezTo>
                <a:cubicBezTo>
                  <a:pt x="218772" y="2222182"/>
                  <a:pt x="145774" y="2642306"/>
                  <a:pt x="225373" y="2791018"/>
                </a:cubicBezTo>
                <a:cubicBezTo>
                  <a:pt x="327951" y="2981856"/>
                  <a:pt x="389650" y="3278010"/>
                  <a:pt x="503779" y="3461489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A43DF398-9575-4C56-53DB-D270618F9A2D}"/>
              </a:ext>
            </a:extLst>
          </p:cNvPr>
          <p:cNvSpPr/>
          <p:nvPr/>
        </p:nvSpPr>
        <p:spPr>
          <a:xfrm>
            <a:off x="5573644" y="4504770"/>
            <a:ext cx="3650881" cy="3881646"/>
          </a:xfrm>
          <a:custGeom>
            <a:avLst/>
            <a:gdLst>
              <a:gd name="connsiteX0" fmla="*/ 151897 w 3650881"/>
              <a:gd name="connsiteY0" fmla="*/ 1156553 h 3881646"/>
              <a:gd name="connsiteX1" fmla="*/ 150627 w 3650881"/>
              <a:gd name="connsiteY1" fmla="*/ 1147544 h 3881646"/>
              <a:gd name="connsiteX2" fmla="*/ 158625 w 3650881"/>
              <a:gd name="connsiteY2" fmla="*/ 1156680 h 3881646"/>
              <a:gd name="connsiteX3" fmla="*/ 3617690 w 3650881"/>
              <a:gd name="connsiteY3" fmla="*/ 1429233 h 3881646"/>
              <a:gd name="connsiteX4" fmla="*/ 3528824 w 3650881"/>
              <a:gd name="connsiteY4" fmla="*/ 1289658 h 3881646"/>
              <a:gd name="connsiteX5" fmla="*/ 3243436 w 3650881"/>
              <a:gd name="connsiteY5" fmla="*/ 1318461 h 3881646"/>
              <a:gd name="connsiteX6" fmla="*/ 3151649 w 3650881"/>
              <a:gd name="connsiteY6" fmla="*/ 1134474 h 3881646"/>
              <a:gd name="connsiteX7" fmla="*/ 3065576 w 3650881"/>
              <a:gd name="connsiteY7" fmla="*/ 1006065 h 3881646"/>
              <a:gd name="connsiteX8" fmla="*/ 2998926 w 3650881"/>
              <a:gd name="connsiteY8" fmla="*/ 923334 h 3881646"/>
              <a:gd name="connsiteX9" fmla="*/ 2987119 w 3650881"/>
              <a:gd name="connsiteY9" fmla="*/ 829184 h 3881646"/>
              <a:gd name="connsiteX10" fmla="*/ 2920469 w 3650881"/>
              <a:gd name="connsiteY10" fmla="*/ 729451 h 3881646"/>
              <a:gd name="connsiteX11" fmla="*/ 2748068 w 3650881"/>
              <a:gd name="connsiteY11" fmla="*/ 286742 h 3881646"/>
              <a:gd name="connsiteX12" fmla="*/ 2628607 w 3650881"/>
              <a:gd name="connsiteY12" fmla="*/ 193226 h 3881646"/>
              <a:gd name="connsiteX13" fmla="*/ 2429545 w 3650881"/>
              <a:gd name="connsiteY13" fmla="*/ 322016 h 3881646"/>
              <a:gd name="connsiteX14" fmla="*/ 2315288 w 3650881"/>
              <a:gd name="connsiteY14" fmla="*/ 287757 h 3881646"/>
              <a:gd name="connsiteX15" fmla="*/ 2229849 w 3650881"/>
              <a:gd name="connsiteY15" fmla="*/ 237763 h 3881646"/>
              <a:gd name="connsiteX16" fmla="*/ 2069382 w 3650881"/>
              <a:gd name="connsiteY16" fmla="*/ 263141 h 3881646"/>
              <a:gd name="connsiteX17" fmla="*/ 2046276 w 3650881"/>
              <a:gd name="connsiteY17" fmla="*/ 360463 h 3881646"/>
              <a:gd name="connsiteX18" fmla="*/ 1891141 w 3650881"/>
              <a:gd name="connsiteY18" fmla="*/ 309708 h 3881646"/>
              <a:gd name="connsiteX19" fmla="*/ 1789579 w 3650881"/>
              <a:gd name="connsiteY19" fmla="*/ 237636 h 3881646"/>
              <a:gd name="connsiteX20" fmla="*/ 1706299 w 3650881"/>
              <a:gd name="connsiteY20" fmla="*/ 186881 h 3881646"/>
              <a:gd name="connsiteX21" fmla="*/ 1679639 w 3650881"/>
              <a:gd name="connsiteY21" fmla="*/ 14188 h 3881646"/>
              <a:gd name="connsiteX22" fmla="*/ 1506095 w 3650881"/>
              <a:gd name="connsiteY22" fmla="*/ 14188 h 3881646"/>
              <a:gd name="connsiteX23" fmla="*/ 1329759 w 3650881"/>
              <a:gd name="connsiteY23" fmla="*/ 28653 h 3881646"/>
              <a:gd name="connsiteX24" fmla="*/ 1223627 w 3650881"/>
              <a:gd name="connsiteY24" fmla="*/ 28653 h 3881646"/>
              <a:gd name="connsiteX25" fmla="*/ 1107212 w 3650881"/>
              <a:gd name="connsiteY25" fmla="*/ 63547 h 3881646"/>
              <a:gd name="connsiteX26" fmla="*/ 797194 w 3650881"/>
              <a:gd name="connsiteY26" fmla="*/ 94000 h 3881646"/>
              <a:gd name="connsiteX27" fmla="*/ 625936 w 3650881"/>
              <a:gd name="connsiteY27" fmla="*/ 260603 h 3881646"/>
              <a:gd name="connsiteX28" fmla="*/ 569061 w 3650881"/>
              <a:gd name="connsiteY28" fmla="*/ 395357 h 3881646"/>
              <a:gd name="connsiteX29" fmla="*/ 385235 w 3650881"/>
              <a:gd name="connsiteY29" fmla="*/ 545465 h 3881646"/>
              <a:gd name="connsiteX30" fmla="*/ 220197 w 3650881"/>
              <a:gd name="connsiteY30" fmla="*/ 817764 h 3881646"/>
              <a:gd name="connsiteX31" fmla="*/ 243302 w 3650881"/>
              <a:gd name="connsiteY31" fmla="*/ 1010379 h 3881646"/>
              <a:gd name="connsiteX32" fmla="*/ 78265 w 3650881"/>
              <a:gd name="connsiteY32" fmla="*/ 1013932 h 3881646"/>
              <a:gd name="connsiteX33" fmla="*/ 110384 w 3650881"/>
              <a:gd name="connsiteY33" fmla="*/ 1236492 h 3881646"/>
              <a:gd name="connsiteX34" fmla="*/ 216769 w 3650881"/>
              <a:gd name="connsiteY34" fmla="*/ 1320618 h 3881646"/>
              <a:gd name="connsiteX35" fmla="*/ 348800 w 3650881"/>
              <a:gd name="connsiteY35" fmla="*/ 1499275 h 3881646"/>
              <a:gd name="connsiteX36" fmla="*/ 883014 w 3650881"/>
              <a:gd name="connsiteY36" fmla="*/ 1758505 h 3881646"/>
              <a:gd name="connsiteX37" fmla="*/ 1224515 w 3650881"/>
              <a:gd name="connsiteY37" fmla="*/ 1713207 h 3881646"/>
              <a:gd name="connsiteX38" fmla="*/ 1391965 w 3650881"/>
              <a:gd name="connsiteY38" fmla="*/ 1763962 h 3881646"/>
              <a:gd name="connsiteX39" fmla="*/ 1438303 w 3650881"/>
              <a:gd name="connsiteY39" fmla="*/ 1854940 h 3881646"/>
              <a:gd name="connsiteX40" fmla="*/ 1581886 w 3650881"/>
              <a:gd name="connsiteY40" fmla="*/ 2083337 h 3881646"/>
              <a:gd name="connsiteX41" fmla="*/ 1658057 w 3650881"/>
              <a:gd name="connsiteY41" fmla="*/ 2252858 h 3881646"/>
              <a:gd name="connsiteX42" fmla="*/ 1754668 w 3650881"/>
              <a:gd name="connsiteY42" fmla="*/ 2382156 h 3881646"/>
              <a:gd name="connsiteX43" fmla="*/ 1687256 w 3650881"/>
              <a:gd name="connsiteY43" fmla="*/ 2704449 h 3881646"/>
              <a:gd name="connsiteX44" fmla="*/ 1715313 w 3650881"/>
              <a:gd name="connsiteY44" fmla="*/ 3047044 h 3881646"/>
              <a:gd name="connsiteX45" fmla="*/ 1975056 w 3650881"/>
              <a:gd name="connsiteY45" fmla="*/ 3526170 h 3881646"/>
              <a:gd name="connsiteX46" fmla="*/ 2050339 w 3650881"/>
              <a:gd name="connsiteY46" fmla="*/ 3842119 h 3881646"/>
              <a:gd name="connsiteX47" fmla="*/ 2229215 w 3650881"/>
              <a:gd name="connsiteY47" fmla="*/ 3868385 h 3881646"/>
              <a:gd name="connsiteX48" fmla="*/ 2550404 w 3650881"/>
              <a:gd name="connsiteY48" fmla="*/ 3781340 h 3881646"/>
              <a:gd name="connsiteX49" fmla="*/ 2755939 w 3650881"/>
              <a:gd name="connsiteY49" fmla="*/ 3489500 h 3881646"/>
              <a:gd name="connsiteX50" fmla="*/ 2920977 w 3650881"/>
              <a:gd name="connsiteY50" fmla="*/ 3231411 h 3881646"/>
              <a:gd name="connsiteX51" fmla="*/ 3001845 w 3650881"/>
              <a:gd name="connsiteY51" fmla="*/ 3138150 h 3881646"/>
              <a:gd name="connsiteX52" fmla="*/ 3133114 w 3650881"/>
              <a:gd name="connsiteY52" fmla="*/ 3281405 h 3881646"/>
              <a:gd name="connsiteX53" fmla="*/ 3290661 w 3650881"/>
              <a:gd name="connsiteY53" fmla="*/ 3291302 h 3881646"/>
              <a:gd name="connsiteX54" fmla="*/ 3409870 w 3650881"/>
              <a:gd name="connsiteY54" fmla="*/ 3094246 h 3881646"/>
              <a:gd name="connsiteX55" fmla="*/ 3503052 w 3650881"/>
              <a:gd name="connsiteY55" fmla="*/ 2798218 h 3881646"/>
              <a:gd name="connsiteX56" fmla="*/ 3462681 w 3650881"/>
              <a:gd name="connsiteY56" fmla="*/ 2551170 h 3881646"/>
              <a:gd name="connsiteX57" fmla="*/ 3292566 w 3650881"/>
              <a:gd name="connsiteY57" fmla="*/ 2568553 h 3881646"/>
              <a:gd name="connsiteX58" fmla="*/ 3155965 w 3650881"/>
              <a:gd name="connsiteY58" fmla="*/ 2437478 h 3881646"/>
              <a:gd name="connsiteX59" fmla="*/ 3094267 w 3650881"/>
              <a:gd name="connsiteY59" fmla="*/ 2235220 h 3881646"/>
              <a:gd name="connsiteX60" fmla="*/ 3346521 w 3650881"/>
              <a:gd name="connsiteY60" fmla="*/ 2019512 h 3881646"/>
              <a:gd name="connsiteX61" fmla="*/ 3521080 w 3650881"/>
              <a:gd name="connsiteY61" fmla="*/ 1865598 h 3881646"/>
              <a:gd name="connsiteX62" fmla="*/ 3633305 w 3650881"/>
              <a:gd name="connsiteY62" fmla="*/ 1700645 h 3881646"/>
              <a:gd name="connsiteX63" fmla="*/ 3617690 w 3650881"/>
              <a:gd name="connsiteY63" fmla="*/ 1429233 h 38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50881" h="3881646">
                <a:moveTo>
                  <a:pt x="151897" y="1156553"/>
                </a:moveTo>
                <a:cubicBezTo>
                  <a:pt x="151655" y="1153533"/>
                  <a:pt x="151224" y="1150513"/>
                  <a:pt x="150627" y="1147544"/>
                </a:cubicBezTo>
                <a:cubicBezTo>
                  <a:pt x="153420" y="1150500"/>
                  <a:pt x="156086" y="1153546"/>
                  <a:pt x="158625" y="1156680"/>
                </a:cubicBezTo>
                <a:close/>
                <a:moveTo>
                  <a:pt x="3617690" y="1429233"/>
                </a:moveTo>
                <a:cubicBezTo>
                  <a:pt x="3597886" y="1341808"/>
                  <a:pt x="3622515" y="1288516"/>
                  <a:pt x="3528824" y="1289658"/>
                </a:cubicBezTo>
                <a:cubicBezTo>
                  <a:pt x="3438307" y="1291307"/>
                  <a:pt x="3303865" y="1347010"/>
                  <a:pt x="3243436" y="1318461"/>
                </a:cubicBezTo>
                <a:cubicBezTo>
                  <a:pt x="3183006" y="1289911"/>
                  <a:pt x="3178944" y="1188656"/>
                  <a:pt x="3151649" y="1134474"/>
                </a:cubicBezTo>
                <a:cubicBezTo>
                  <a:pt x="3127960" y="1088516"/>
                  <a:pt x="3099091" y="1045438"/>
                  <a:pt x="3065576" y="1006065"/>
                </a:cubicBezTo>
                <a:cubicBezTo>
                  <a:pt x="3043105" y="979165"/>
                  <a:pt x="3014795" y="955310"/>
                  <a:pt x="2998926" y="923334"/>
                </a:cubicBezTo>
                <a:cubicBezTo>
                  <a:pt x="2983057" y="891359"/>
                  <a:pt x="2993594" y="860652"/>
                  <a:pt x="2987119" y="829184"/>
                </a:cubicBezTo>
                <a:cubicBezTo>
                  <a:pt x="2978360" y="787311"/>
                  <a:pt x="2944209" y="762315"/>
                  <a:pt x="2920469" y="729451"/>
                </a:cubicBezTo>
                <a:cubicBezTo>
                  <a:pt x="2874386" y="665373"/>
                  <a:pt x="2674944" y="318083"/>
                  <a:pt x="2748068" y="286742"/>
                </a:cubicBezTo>
                <a:cubicBezTo>
                  <a:pt x="2787931" y="269739"/>
                  <a:pt x="2597122" y="112145"/>
                  <a:pt x="2628607" y="193226"/>
                </a:cubicBezTo>
                <a:cubicBezTo>
                  <a:pt x="2646761" y="240047"/>
                  <a:pt x="2512825" y="336989"/>
                  <a:pt x="2429545" y="322016"/>
                </a:cubicBezTo>
                <a:cubicBezTo>
                  <a:pt x="2390343" y="314708"/>
                  <a:pt x="2352041" y="303224"/>
                  <a:pt x="2315288" y="287757"/>
                </a:cubicBezTo>
                <a:cubicBezTo>
                  <a:pt x="2288882" y="276717"/>
                  <a:pt x="2246480" y="263394"/>
                  <a:pt x="2229849" y="237763"/>
                </a:cubicBezTo>
                <a:cubicBezTo>
                  <a:pt x="2211950" y="209975"/>
                  <a:pt x="2070652" y="230150"/>
                  <a:pt x="2069382" y="263141"/>
                </a:cubicBezTo>
                <a:cubicBezTo>
                  <a:pt x="2067706" y="296728"/>
                  <a:pt x="2059886" y="329706"/>
                  <a:pt x="2046276" y="360463"/>
                </a:cubicBezTo>
                <a:cubicBezTo>
                  <a:pt x="2034978" y="383049"/>
                  <a:pt x="1918055" y="328995"/>
                  <a:pt x="1891141" y="309708"/>
                </a:cubicBezTo>
                <a:cubicBezTo>
                  <a:pt x="1853055" y="282808"/>
                  <a:pt x="1842138" y="248675"/>
                  <a:pt x="1789579" y="237636"/>
                </a:cubicBezTo>
                <a:cubicBezTo>
                  <a:pt x="1740322" y="227231"/>
                  <a:pt x="1738037" y="232307"/>
                  <a:pt x="1706299" y="186881"/>
                </a:cubicBezTo>
                <a:cubicBezTo>
                  <a:pt x="1669609" y="133969"/>
                  <a:pt x="1718994" y="64308"/>
                  <a:pt x="1679639" y="14188"/>
                </a:cubicBezTo>
                <a:cubicBezTo>
                  <a:pt x="1660215" y="-11189"/>
                  <a:pt x="1527297" y="3022"/>
                  <a:pt x="1506095" y="14188"/>
                </a:cubicBezTo>
                <a:cubicBezTo>
                  <a:pt x="1484894" y="25354"/>
                  <a:pt x="1346390" y="37028"/>
                  <a:pt x="1329759" y="28653"/>
                </a:cubicBezTo>
                <a:cubicBezTo>
                  <a:pt x="1313128" y="20279"/>
                  <a:pt x="1242796" y="26242"/>
                  <a:pt x="1223627" y="28653"/>
                </a:cubicBezTo>
                <a:cubicBezTo>
                  <a:pt x="1204457" y="31064"/>
                  <a:pt x="1126382" y="49082"/>
                  <a:pt x="1107212" y="63547"/>
                </a:cubicBezTo>
                <a:cubicBezTo>
                  <a:pt x="1031040" y="121027"/>
                  <a:pt x="853307" y="28019"/>
                  <a:pt x="797194" y="94000"/>
                </a:cubicBezTo>
                <a:cubicBezTo>
                  <a:pt x="763806" y="133716"/>
                  <a:pt x="656151" y="218096"/>
                  <a:pt x="625936" y="260603"/>
                </a:cubicBezTo>
                <a:cubicBezTo>
                  <a:pt x="597372" y="300699"/>
                  <a:pt x="594960" y="353611"/>
                  <a:pt x="569061" y="395357"/>
                </a:cubicBezTo>
                <a:cubicBezTo>
                  <a:pt x="527548" y="462227"/>
                  <a:pt x="443887" y="493821"/>
                  <a:pt x="385235" y="545465"/>
                </a:cubicBezTo>
                <a:cubicBezTo>
                  <a:pt x="305128" y="616014"/>
                  <a:pt x="234289" y="713336"/>
                  <a:pt x="220197" y="817764"/>
                </a:cubicBezTo>
                <a:cubicBezTo>
                  <a:pt x="211437" y="881842"/>
                  <a:pt x="249269" y="945413"/>
                  <a:pt x="243302" y="1010379"/>
                </a:cubicBezTo>
                <a:cubicBezTo>
                  <a:pt x="232511" y="1129018"/>
                  <a:pt x="141741" y="1025351"/>
                  <a:pt x="78265" y="1013932"/>
                </a:cubicBezTo>
                <a:cubicBezTo>
                  <a:pt x="-64303" y="988554"/>
                  <a:pt x="13265" y="1173175"/>
                  <a:pt x="110384" y="1236492"/>
                </a:cubicBezTo>
                <a:cubicBezTo>
                  <a:pt x="162434" y="1270497"/>
                  <a:pt x="188967" y="1258570"/>
                  <a:pt x="216769" y="1320618"/>
                </a:cubicBezTo>
                <a:cubicBezTo>
                  <a:pt x="243048" y="1379367"/>
                  <a:pt x="311222" y="1435958"/>
                  <a:pt x="348800" y="1499275"/>
                </a:cubicBezTo>
                <a:cubicBezTo>
                  <a:pt x="412910" y="1607256"/>
                  <a:pt x="632792" y="1822456"/>
                  <a:pt x="883014" y="1758505"/>
                </a:cubicBezTo>
                <a:cubicBezTo>
                  <a:pt x="943697" y="1742898"/>
                  <a:pt x="1105688" y="1758505"/>
                  <a:pt x="1224515" y="1713207"/>
                </a:cubicBezTo>
                <a:cubicBezTo>
                  <a:pt x="1324046" y="1675775"/>
                  <a:pt x="1356673" y="1739980"/>
                  <a:pt x="1391965" y="1763962"/>
                </a:cubicBezTo>
                <a:cubicBezTo>
                  <a:pt x="1447063" y="1802028"/>
                  <a:pt x="1439192" y="1837683"/>
                  <a:pt x="1438303" y="1854940"/>
                </a:cubicBezTo>
                <a:cubicBezTo>
                  <a:pt x="1429543" y="2024334"/>
                  <a:pt x="1542023" y="1991217"/>
                  <a:pt x="1581886" y="2083337"/>
                </a:cubicBezTo>
                <a:cubicBezTo>
                  <a:pt x="1599278" y="2123306"/>
                  <a:pt x="1640411" y="2211493"/>
                  <a:pt x="1658057" y="2252858"/>
                </a:cubicBezTo>
                <a:cubicBezTo>
                  <a:pt x="1684336" y="2314779"/>
                  <a:pt x="1729912" y="2330640"/>
                  <a:pt x="1754668" y="2382156"/>
                </a:cubicBezTo>
                <a:cubicBezTo>
                  <a:pt x="1785898" y="2446868"/>
                  <a:pt x="1747812" y="2559798"/>
                  <a:pt x="1687256" y="2704449"/>
                </a:cubicBezTo>
                <a:cubicBezTo>
                  <a:pt x="1645997" y="2803040"/>
                  <a:pt x="1634571" y="2970912"/>
                  <a:pt x="1715313" y="3047044"/>
                </a:cubicBezTo>
                <a:cubicBezTo>
                  <a:pt x="1910438" y="3232680"/>
                  <a:pt x="1962108" y="3483917"/>
                  <a:pt x="1975056" y="3526170"/>
                </a:cubicBezTo>
                <a:cubicBezTo>
                  <a:pt x="1984832" y="3558019"/>
                  <a:pt x="2028249" y="3812681"/>
                  <a:pt x="2050339" y="3842119"/>
                </a:cubicBezTo>
                <a:cubicBezTo>
                  <a:pt x="2093376" y="3899599"/>
                  <a:pt x="2184020" y="3881074"/>
                  <a:pt x="2229215" y="3868385"/>
                </a:cubicBezTo>
                <a:cubicBezTo>
                  <a:pt x="2342329" y="3836790"/>
                  <a:pt x="2449731" y="3855696"/>
                  <a:pt x="2550404" y="3781340"/>
                </a:cubicBezTo>
                <a:cubicBezTo>
                  <a:pt x="2648690" y="3708836"/>
                  <a:pt x="2720812" y="3606438"/>
                  <a:pt x="2755939" y="3489500"/>
                </a:cubicBezTo>
                <a:cubicBezTo>
                  <a:pt x="2785392" y="3385706"/>
                  <a:pt x="2910567" y="3337235"/>
                  <a:pt x="2920977" y="3231411"/>
                </a:cubicBezTo>
                <a:cubicBezTo>
                  <a:pt x="2925674" y="3184463"/>
                  <a:pt x="2933672" y="3108077"/>
                  <a:pt x="3001845" y="3138150"/>
                </a:cubicBezTo>
                <a:cubicBezTo>
                  <a:pt x="3061767" y="3164415"/>
                  <a:pt x="3074970" y="3250190"/>
                  <a:pt x="3133114" y="3281405"/>
                </a:cubicBezTo>
                <a:cubicBezTo>
                  <a:pt x="3181368" y="3308559"/>
                  <a:pt x="3239385" y="3312213"/>
                  <a:pt x="3290661" y="3291302"/>
                </a:cubicBezTo>
                <a:cubicBezTo>
                  <a:pt x="3368991" y="3257296"/>
                  <a:pt x="3386130" y="3167079"/>
                  <a:pt x="3409870" y="3094246"/>
                </a:cubicBezTo>
                <a:cubicBezTo>
                  <a:pt x="3441862" y="2995655"/>
                  <a:pt x="3487310" y="2901632"/>
                  <a:pt x="3503052" y="2798218"/>
                </a:cubicBezTo>
                <a:cubicBezTo>
                  <a:pt x="3511812" y="2740992"/>
                  <a:pt x="3484772" y="2606111"/>
                  <a:pt x="3462681" y="2551170"/>
                </a:cubicBezTo>
                <a:cubicBezTo>
                  <a:pt x="3424596" y="2458034"/>
                  <a:pt x="3363024" y="2590124"/>
                  <a:pt x="3292566" y="2568553"/>
                </a:cubicBezTo>
                <a:cubicBezTo>
                  <a:pt x="3257273" y="2557767"/>
                  <a:pt x="3165614" y="2475418"/>
                  <a:pt x="3155965" y="2437478"/>
                </a:cubicBezTo>
                <a:cubicBezTo>
                  <a:pt x="3135399" y="2357413"/>
                  <a:pt x="3029013" y="2315413"/>
                  <a:pt x="3094267" y="2235220"/>
                </a:cubicBezTo>
                <a:cubicBezTo>
                  <a:pt x="3151776" y="2165432"/>
                  <a:pt x="3286853" y="2087905"/>
                  <a:pt x="3346521" y="2019512"/>
                </a:cubicBezTo>
                <a:cubicBezTo>
                  <a:pt x="3396413" y="1959520"/>
                  <a:pt x="3455306" y="1907598"/>
                  <a:pt x="3521080" y="1865598"/>
                </a:cubicBezTo>
                <a:cubicBezTo>
                  <a:pt x="3582906" y="1826263"/>
                  <a:pt x="3601314" y="1760535"/>
                  <a:pt x="3633305" y="1700645"/>
                </a:cubicBezTo>
                <a:cubicBezTo>
                  <a:pt x="3674565" y="1623878"/>
                  <a:pt x="3632163" y="1491408"/>
                  <a:pt x="3617690" y="1429233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288FC6EC-040D-A9B8-1855-C43A152D9DEE}"/>
              </a:ext>
            </a:extLst>
          </p:cNvPr>
          <p:cNvSpPr/>
          <p:nvPr/>
        </p:nvSpPr>
        <p:spPr>
          <a:xfrm>
            <a:off x="8667301" y="7067897"/>
            <a:ext cx="371821" cy="668815"/>
          </a:xfrm>
          <a:custGeom>
            <a:avLst/>
            <a:gdLst>
              <a:gd name="connsiteX0" fmla="*/ 310881 w 371821"/>
              <a:gd name="connsiteY0" fmla="*/ 1238 h 668815"/>
              <a:gd name="connsiteX1" fmla="*/ 249182 w 371821"/>
              <a:gd name="connsiteY1" fmla="*/ 104651 h 668815"/>
              <a:gd name="connsiteX2" fmla="*/ 58754 w 371821"/>
              <a:gd name="connsiteY2" fmla="*/ 221895 h 668815"/>
              <a:gd name="connsiteX3" fmla="*/ 79701 w 371821"/>
              <a:gd name="connsiteY3" fmla="*/ 354872 h 668815"/>
              <a:gd name="connsiteX4" fmla="*/ 16225 w 371821"/>
              <a:gd name="connsiteY4" fmla="*/ 469070 h 668815"/>
              <a:gd name="connsiteX5" fmla="*/ 88461 w 371821"/>
              <a:gd name="connsiteY5" fmla="*/ 657498 h 668815"/>
              <a:gd name="connsiteX6" fmla="*/ 235599 w 371821"/>
              <a:gd name="connsiteY6" fmla="*/ 514750 h 668815"/>
              <a:gd name="connsiteX7" fmla="*/ 350744 w 371821"/>
              <a:gd name="connsiteY7" fmla="*/ 257423 h 668815"/>
              <a:gd name="connsiteX8" fmla="*/ 356330 w 371821"/>
              <a:gd name="connsiteY8" fmla="*/ 61002 h 668815"/>
              <a:gd name="connsiteX9" fmla="*/ 324973 w 371821"/>
              <a:gd name="connsiteY9" fmla="*/ 1745 h 668815"/>
              <a:gd name="connsiteX10" fmla="*/ 310881 w 371821"/>
              <a:gd name="connsiteY10" fmla="*/ 1238 h 6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821" h="668815">
                <a:moveTo>
                  <a:pt x="310881" y="1238"/>
                </a:moveTo>
                <a:cubicBezTo>
                  <a:pt x="293742" y="9993"/>
                  <a:pt x="271272" y="84349"/>
                  <a:pt x="249182" y="104651"/>
                </a:cubicBezTo>
                <a:cubicBezTo>
                  <a:pt x="216048" y="135103"/>
                  <a:pt x="58754" y="177738"/>
                  <a:pt x="58754" y="221895"/>
                </a:cubicBezTo>
                <a:cubicBezTo>
                  <a:pt x="58754" y="266051"/>
                  <a:pt x="86049" y="308939"/>
                  <a:pt x="79701" y="354872"/>
                </a:cubicBezTo>
                <a:cubicBezTo>
                  <a:pt x="71703" y="412732"/>
                  <a:pt x="41615" y="423899"/>
                  <a:pt x="16225" y="469070"/>
                </a:cubicBezTo>
                <a:cubicBezTo>
                  <a:pt x="-24653" y="540254"/>
                  <a:pt x="16225" y="628568"/>
                  <a:pt x="88461" y="657498"/>
                </a:cubicBezTo>
                <a:cubicBezTo>
                  <a:pt x="202718" y="703558"/>
                  <a:pt x="219476" y="599638"/>
                  <a:pt x="235599" y="514750"/>
                </a:cubicBezTo>
                <a:cubicBezTo>
                  <a:pt x="253626" y="420346"/>
                  <a:pt x="329924" y="351700"/>
                  <a:pt x="350744" y="257423"/>
                </a:cubicBezTo>
                <a:cubicBezTo>
                  <a:pt x="363439" y="202227"/>
                  <a:pt x="387941" y="118862"/>
                  <a:pt x="356330" y="61002"/>
                </a:cubicBezTo>
                <a:cubicBezTo>
                  <a:pt x="346555" y="43237"/>
                  <a:pt x="348331" y="9486"/>
                  <a:pt x="324973" y="1745"/>
                </a:cubicBezTo>
                <a:cubicBezTo>
                  <a:pt x="320555" y="-386"/>
                  <a:pt x="315438" y="-577"/>
                  <a:pt x="310881" y="1238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A2EBFD13-990F-2797-12DD-CD0DB5A3D102}"/>
              </a:ext>
            </a:extLst>
          </p:cNvPr>
          <p:cNvSpPr/>
          <p:nvPr/>
        </p:nvSpPr>
        <p:spPr>
          <a:xfrm>
            <a:off x="8704428" y="7067886"/>
            <a:ext cx="92868" cy="101863"/>
          </a:xfrm>
          <a:custGeom>
            <a:avLst/>
            <a:gdLst>
              <a:gd name="connsiteX0" fmla="*/ 3219 w 92868"/>
              <a:gd name="connsiteY0" fmla="*/ 95526 h 101863"/>
              <a:gd name="connsiteX1" fmla="*/ 11217 w 92868"/>
              <a:gd name="connsiteY1" fmla="*/ 23708 h 101863"/>
              <a:gd name="connsiteX2" fmla="*/ 88531 w 92868"/>
              <a:gd name="connsiteY2" fmla="*/ 7213 h 101863"/>
              <a:gd name="connsiteX3" fmla="*/ 83072 w 92868"/>
              <a:gd name="connsiteY3" fmla="*/ 45279 h 101863"/>
              <a:gd name="connsiteX4" fmla="*/ 48287 w 92868"/>
              <a:gd name="connsiteY4" fmla="*/ 44518 h 101863"/>
              <a:gd name="connsiteX5" fmla="*/ 41051 w 92868"/>
              <a:gd name="connsiteY5" fmla="*/ 95273 h 101863"/>
              <a:gd name="connsiteX6" fmla="*/ 3219 w 92868"/>
              <a:gd name="connsiteY6" fmla="*/ 95526 h 10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68" h="101863">
                <a:moveTo>
                  <a:pt x="3219" y="95526"/>
                </a:moveTo>
                <a:cubicBezTo>
                  <a:pt x="426" y="81188"/>
                  <a:pt x="-5160" y="43883"/>
                  <a:pt x="11217" y="23708"/>
                </a:cubicBezTo>
                <a:cubicBezTo>
                  <a:pt x="27594" y="3533"/>
                  <a:pt x="83579" y="-8522"/>
                  <a:pt x="88531" y="7213"/>
                </a:cubicBezTo>
                <a:cubicBezTo>
                  <a:pt x="93482" y="22947"/>
                  <a:pt x="96910" y="50354"/>
                  <a:pt x="83072" y="45279"/>
                </a:cubicBezTo>
                <a:cubicBezTo>
                  <a:pt x="72141" y="39975"/>
                  <a:pt x="59446" y="39708"/>
                  <a:pt x="48287" y="44518"/>
                </a:cubicBezTo>
                <a:cubicBezTo>
                  <a:pt x="41812" y="49466"/>
                  <a:pt x="55015" y="88547"/>
                  <a:pt x="41051" y="95273"/>
                </a:cubicBezTo>
                <a:cubicBezTo>
                  <a:pt x="27086" y="101997"/>
                  <a:pt x="5123" y="105804"/>
                  <a:pt x="3219" y="9552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E07360A5-810A-A065-A785-83EBC540552C}"/>
              </a:ext>
            </a:extLst>
          </p:cNvPr>
          <p:cNvSpPr/>
          <p:nvPr/>
        </p:nvSpPr>
        <p:spPr>
          <a:xfrm>
            <a:off x="9354703" y="7439106"/>
            <a:ext cx="47085" cy="65022"/>
          </a:xfrm>
          <a:custGeom>
            <a:avLst/>
            <a:gdLst>
              <a:gd name="connsiteX0" fmla="*/ 5097 w 47085"/>
              <a:gd name="connsiteY0" fmla="*/ 5615 h 65022"/>
              <a:gd name="connsiteX1" fmla="*/ 5097 w 47085"/>
              <a:gd name="connsiteY1" fmla="*/ 45458 h 65022"/>
              <a:gd name="connsiteX2" fmla="*/ 43182 w 47085"/>
              <a:gd name="connsiteY2" fmla="*/ 57258 h 65022"/>
              <a:gd name="connsiteX3" fmla="*/ 43182 w 47085"/>
              <a:gd name="connsiteY3" fmla="*/ 5615 h 65022"/>
              <a:gd name="connsiteX4" fmla="*/ 5097 w 47085"/>
              <a:gd name="connsiteY4" fmla="*/ 5615 h 6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5" h="65022">
                <a:moveTo>
                  <a:pt x="5097" y="5615"/>
                </a:moveTo>
                <a:cubicBezTo>
                  <a:pt x="-1378" y="18304"/>
                  <a:pt x="-2013" y="39494"/>
                  <a:pt x="5097" y="45458"/>
                </a:cubicBezTo>
                <a:cubicBezTo>
                  <a:pt x="12206" y="51422"/>
                  <a:pt x="36835" y="77941"/>
                  <a:pt x="43182" y="57258"/>
                </a:cubicBezTo>
                <a:cubicBezTo>
                  <a:pt x="48387" y="40433"/>
                  <a:pt x="48387" y="22441"/>
                  <a:pt x="43182" y="5615"/>
                </a:cubicBezTo>
                <a:cubicBezTo>
                  <a:pt x="38358" y="-1744"/>
                  <a:pt x="8905" y="-1998"/>
                  <a:pt x="5097" y="561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13A397E6-90CD-874E-5263-E617A124C182}"/>
              </a:ext>
            </a:extLst>
          </p:cNvPr>
          <p:cNvSpPr/>
          <p:nvPr/>
        </p:nvSpPr>
        <p:spPr>
          <a:xfrm>
            <a:off x="9308300" y="6687008"/>
            <a:ext cx="55400" cy="64966"/>
          </a:xfrm>
          <a:custGeom>
            <a:avLst/>
            <a:gdLst>
              <a:gd name="connsiteX0" fmla="*/ 50992 w 55400"/>
              <a:gd name="connsiteY0" fmla="*/ 13774 h 64966"/>
              <a:gd name="connsiteX1" fmla="*/ 50992 w 55400"/>
              <a:gd name="connsiteY1" fmla="*/ 56788 h 64966"/>
              <a:gd name="connsiteX2" fmla="*/ 6432 w 55400"/>
              <a:gd name="connsiteY2" fmla="*/ 56788 h 64966"/>
              <a:gd name="connsiteX3" fmla="*/ 6432 w 55400"/>
              <a:gd name="connsiteY3" fmla="*/ 4765 h 64966"/>
              <a:gd name="connsiteX4" fmla="*/ 50992 w 55400"/>
              <a:gd name="connsiteY4" fmla="*/ 13774 h 6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00" h="64966">
                <a:moveTo>
                  <a:pt x="50992" y="13774"/>
                </a:moveTo>
                <a:cubicBezTo>
                  <a:pt x="56870" y="27515"/>
                  <a:pt x="56870" y="43046"/>
                  <a:pt x="50992" y="56788"/>
                </a:cubicBezTo>
                <a:cubicBezTo>
                  <a:pt x="49977" y="61357"/>
                  <a:pt x="20905" y="72649"/>
                  <a:pt x="6432" y="56788"/>
                </a:cubicBezTo>
                <a:cubicBezTo>
                  <a:pt x="-8040" y="40927"/>
                  <a:pt x="6432" y="13774"/>
                  <a:pt x="6432" y="4765"/>
                </a:cubicBezTo>
                <a:cubicBezTo>
                  <a:pt x="6432" y="-4244"/>
                  <a:pt x="43883" y="-57"/>
                  <a:pt x="50992" y="13774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963041FE-A208-CB1F-AEC3-CD6470741597}"/>
              </a:ext>
            </a:extLst>
          </p:cNvPr>
          <p:cNvSpPr/>
          <p:nvPr/>
        </p:nvSpPr>
        <p:spPr>
          <a:xfrm>
            <a:off x="5964085" y="4559879"/>
            <a:ext cx="3158469" cy="3686484"/>
          </a:xfrm>
          <a:custGeom>
            <a:avLst/>
            <a:gdLst>
              <a:gd name="connsiteX0" fmla="*/ 2395840 w 3158469"/>
              <a:gd name="connsiteY0" fmla="*/ 223765 h 3686484"/>
              <a:gd name="connsiteX1" fmla="*/ 2478739 w 3158469"/>
              <a:gd name="connsiteY1" fmla="*/ 386942 h 3686484"/>
              <a:gd name="connsiteX2" fmla="*/ 2360039 w 3158469"/>
              <a:gd name="connsiteY2" fmla="*/ 417902 h 3686484"/>
              <a:gd name="connsiteX3" fmla="*/ 2307989 w 3158469"/>
              <a:gd name="connsiteY3" fmla="*/ 502917 h 3686484"/>
              <a:gd name="connsiteX4" fmla="*/ 2347598 w 3158469"/>
              <a:gd name="connsiteY4" fmla="*/ 553672 h 3686484"/>
              <a:gd name="connsiteX5" fmla="*/ 2389365 w 3158469"/>
              <a:gd name="connsiteY5" fmla="*/ 625870 h 3686484"/>
              <a:gd name="connsiteX6" fmla="*/ 2421103 w 3158469"/>
              <a:gd name="connsiteY6" fmla="*/ 698196 h 3686484"/>
              <a:gd name="connsiteX7" fmla="*/ 2475312 w 3158469"/>
              <a:gd name="connsiteY7" fmla="*/ 775090 h 3686484"/>
              <a:gd name="connsiteX8" fmla="*/ 2484325 w 3158469"/>
              <a:gd name="connsiteY8" fmla="*/ 863911 h 3686484"/>
              <a:gd name="connsiteX9" fmla="*/ 2585887 w 3158469"/>
              <a:gd name="connsiteY9" fmla="*/ 1001837 h 3686484"/>
              <a:gd name="connsiteX10" fmla="*/ 2644666 w 3158469"/>
              <a:gd name="connsiteY10" fmla="*/ 1111467 h 3686484"/>
              <a:gd name="connsiteX11" fmla="*/ 2757272 w 3158469"/>
              <a:gd name="connsiteY11" fmla="*/ 1231376 h 3686484"/>
              <a:gd name="connsiteX12" fmla="*/ 2781521 w 3158469"/>
              <a:gd name="connsiteY12" fmla="*/ 1301291 h 3686484"/>
              <a:gd name="connsiteX13" fmla="*/ 2857692 w 3158469"/>
              <a:gd name="connsiteY13" fmla="*/ 1354330 h 3686484"/>
              <a:gd name="connsiteX14" fmla="*/ 3084682 w 3158469"/>
              <a:gd name="connsiteY14" fmla="*/ 1303575 h 3686484"/>
              <a:gd name="connsiteX15" fmla="*/ 3151459 w 3158469"/>
              <a:gd name="connsiteY15" fmla="*/ 1381991 h 3686484"/>
              <a:gd name="connsiteX16" fmla="*/ 3046215 w 3158469"/>
              <a:gd name="connsiteY16" fmla="*/ 1597699 h 3686484"/>
              <a:gd name="connsiteX17" fmla="*/ 2946812 w 3158469"/>
              <a:gd name="connsiteY17" fmla="*/ 1752121 h 3686484"/>
              <a:gd name="connsiteX18" fmla="*/ 2792438 w 3158469"/>
              <a:gd name="connsiteY18" fmla="*/ 1896391 h 3686484"/>
              <a:gd name="connsiteX19" fmla="*/ 2621815 w 3158469"/>
              <a:gd name="connsiteY19" fmla="*/ 2078601 h 3686484"/>
              <a:gd name="connsiteX20" fmla="*/ 2594266 w 3158469"/>
              <a:gd name="connsiteY20" fmla="*/ 2281621 h 3686484"/>
              <a:gd name="connsiteX21" fmla="*/ 2686433 w 3158469"/>
              <a:gd name="connsiteY21" fmla="*/ 2388586 h 3686484"/>
              <a:gd name="connsiteX22" fmla="*/ 2632732 w 3158469"/>
              <a:gd name="connsiteY22" fmla="*/ 2697810 h 3686484"/>
              <a:gd name="connsiteX23" fmla="*/ 2426308 w 3158469"/>
              <a:gd name="connsiteY23" fmla="*/ 2852994 h 3686484"/>
              <a:gd name="connsiteX24" fmla="*/ 2415137 w 3158469"/>
              <a:gd name="connsiteY24" fmla="*/ 3046623 h 3686484"/>
              <a:gd name="connsiteX25" fmla="*/ 2335792 w 3158469"/>
              <a:gd name="connsiteY25" fmla="*/ 3147245 h 3686484"/>
              <a:gd name="connsiteX26" fmla="*/ 2269904 w 3158469"/>
              <a:gd name="connsiteY26" fmla="*/ 3275147 h 3686484"/>
              <a:gd name="connsiteX27" fmla="*/ 2087981 w 3158469"/>
              <a:gd name="connsiteY27" fmla="*/ 3548208 h 3686484"/>
              <a:gd name="connsiteX28" fmla="*/ 1810337 w 3158469"/>
              <a:gd name="connsiteY28" fmla="*/ 3626624 h 3686484"/>
              <a:gd name="connsiteX29" fmla="*/ 1665611 w 3158469"/>
              <a:gd name="connsiteY29" fmla="*/ 3666467 h 3686484"/>
              <a:gd name="connsiteX30" fmla="*/ 1579156 w 3158469"/>
              <a:gd name="connsiteY30" fmla="*/ 3309026 h 3686484"/>
              <a:gd name="connsiteX31" fmla="*/ 1349373 w 3158469"/>
              <a:gd name="connsiteY31" fmla="*/ 2860099 h 3686484"/>
              <a:gd name="connsiteX32" fmla="*/ 1349373 w 3158469"/>
              <a:gd name="connsiteY32" fmla="*/ 2578029 h 3686484"/>
              <a:gd name="connsiteX33" fmla="*/ 1386316 w 3158469"/>
              <a:gd name="connsiteY33" fmla="*/ 2284666 h 3686484"/>
              <a:gd name="connsiteX34" fmla="*/ 1330838 w 3158469"/>
              <a:gd name="connsiteY34" fmla="*/ 2192927 h 3686484"/>
              <a:gd name="connsiteX35" fmla="*/ 1287167 w 3158469"/>
              <a:gd name="connsiteY35" fmla="*/ 2080885 h 3686484"/>
              <a:gd name="connsiteX36" fmla="*/ 1215439 w 3158469"/>
              <a:gd name="connsiteY36" fmla="*/ 1995870 h 3686484"/>
              <a:gd name="connsiteX37" fmla="*/ 1219247 w 3158469"/>
              <a:gd name="connsiteY37" fmla="*/ 1718876 h 3686484"/>
              <a:gd name="connsiteX38" fmla="*/ 1164531 w 3158469"/>
              <a:gd name="connsiteY38" fmla="*/ 1684870 h 3686484"/>
              <a:gd name="connsiteX39" fmla="*/ 1069063 w 3158469"/>
              <a:gd name="connsiteY39" fmla="*/ 1675100 h 3686484"/>
              <a:gd name="connsiteX40" fmla="*/ 998350 w 3158469"/>
              <a:gd name="connsiteY40" fmla="*/ 1595034 h 3686484"/>
              <a:gd name="connsiteX41" fmla="*/ 834583 w 3158469"/>
              <a:gd name="connsiteY41" fmla="*/ 1597065 h 3686484"/>
              <a:gd name="connsiteX42" fmla="*/ 562016 w 3158469"/>
              <a:gd name="connsiteY42" fmla="*/ 1630436 h 3686484"/>
              <a:gd name="connsiteX43" fmla="*/ 470103 w 3158469"/>
              <a:gd name="connsiteY43" fmla="*/ 1661270 h 3686484"/>
              <a:gd name="connsiteX44" fmla="*/ 360162 w 3158469"/>
              <a:gd name="connsiteY44" fmla="*/ 1649723 h 3686484"/>
              <a:gd name="connsiteX45" fmla="*/ 17391 w 3158469"/>
              <a:gd name="connsiteY45" fmla="*/ 1216530 h 3686484"/>
              <a:gd name="connsiteX46" fmla="*/ 1776 w 3158469"/>
              <a:gd name="connsiteY46" fmla="*/ 1094465 h 3686484"/>
              <a:gd name="connsiteX47" fmla="*/ 54715 w 3158469"/>
              <a:gd name="connsiteY47" fmla="*/ 954889 h 3686484"/>
              <a:gd name="connsiteX48" fmla="*/ 27421 w 3158469"/>
              <a:gd name="connsiteY48" fmla="*/ 770775 h 3686484"/>
              <a:gd name="connsiteX49" fmla="*/ 173542 w 3158469"/>
              <a:gd name="connsiteY49" fmla="*/ 515479 h 3686484"/>
              <a:gd name="connsiteX50" fmla="*/ 336168 w 3158469"/>
              <a:gd name="connsiteY50" fmla="*/ 374761 h 3686484"/>
              <a:gd name="connsiteX51" fmla="*/ 386949 w 3158469"/>
              <a:gd name="connsiteY51" fmla="*/ 247874 h 3686484"/>
              <a:gd name="connsiteX52" fmla="*/ 489272 w 3158469"/>
              <a:gd name="connsiteY52" fmla="*/ 153724 h 3686484"/>
              <a:gd name="connsiteX53" fmla="*/ 626000 w 3158469"/>
              <a:gd name="connsiteY53" fmla="*/ 110836 h 3686484"/>
              <a:gd name="connsiteX54" fmla="*/ 812619 w 3158469"/>
              <a:gd name="connsiteY54" fmla="*/ 63380 h 3686484"/>
              <a:gd name="connsiteX55" fmla="*/ 915577 w 3158469"/>
              <a:gd name="connsiteY55" fmla="*/ 30516 h 3686484"/>
              <a:gd name="connsiteX56" fmla="*/ 1009395 w 3158469"/>
              <a:gd name="connsiteY56" fmla="*/ 30516 h 3686484"/>
              <a:gd name="connsiteX57" fmla="*/ 1091914 w 3158469"/>
              <a:gd name="connsiteY57" fmla="*/ 45235 h 3686484"/>
              <a:gd name="connsiteX58" fmla="*/ 1165420 w 3158469"/>
              <a:gd name="connsiteY58" fmla="*/ 17066 h 3686484"/>
              <a:gd name="connsiteX59" fmla="*/ 1256952 w 3158469"/>
              <a:gd name="connsiteY59" fmla="*/ 11102 h 3686484"/>
              <a:gd name="connsiteX60" fmla="*/ 1292498 w 3158469"/>
              <a:gd name="connsiteY60" fmla="*/ 181512 h 3686484"/>
              <a:gd name="connsiteX61" fmla="*/ 1416150 w 3158469"/>
              <a:gd name="connsiteY61" fmla="*/ 226937 h 3686484"/>
              <a:gd name="connsiteX62" fmla="*/ 1505905 w 3158469"/>
              <a:gd name="connsiteY62" fmla="*/ 294568 h 3686484"/>
              <a:gd name="connsiteX63" fmla="*/ 1668658 w 3158469"/>
              <a:gd name="connsiteY63" fmla="*/ 336822 h 3686484"/>
              <a:gd name="connsiteX64" fmla="*/ 1695826 w 3158469"/>
              <a:gd name="connsiteY64" fmla="*/ 256502 h 3686484"/>
              <a:gd name="connsiteX65" fmla="*/ 1805512 w 3158469"/>
              <a:gd name="connsiteY65" fmla="*/ 227191 h 3686484"/>
              <a:gd name="connsiteX66" fmla="*/ 1943509 w 3158469"/>
              <a:gd name="connsiteY66" fmla="*/ 296091 h 3686484"/>
              <a:gd name="connsiteX67" fmla="*/ 2057766 w 3158469"/>
              <a:gd name="connsiteY67" fmla="*/ 317535 h 3686484"/>
              <a:gd name="connsiteX68" fmla="*/ 2169357 w 3158469"/>
              <a:gd name="connsiteY68" fmla="*/ 306242 h 3686484"/>
              <a:gd name="connsiteX69" fmla="*/ 2285773 w 3158469"/>
              <a:gd name="connsiteY69" fmla="*/ 317535 h 3686484"/>
              <a:gd name="connsiteX70" fmla="*/ 2395840 w 3158469"/>
              <a:gd name="connsiteY70" fmla="*/ 223765 h 368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58469" h="3686484">
                <a:moveTo>
                  <a:pt x="2395840" y="223765"/>
                </a:moveTo>
                <a:cubicBezTo>
                  <a:pt x="2395840" y="223765"/>
                  <a:pt x="2528251" y="398616"/>
                  <a:pt x="2478739" y="386942"/>
                </a:cubicBezTo>
                <a:cubicBezTo>
                  <a:pt x="2434687" y="376664"/>
                  <a:pt x="2368164" y="405721"/>
                  <a:pt x="2360039" y="417902"/>
                </a:cubicBezTo>
                <a:cubicBezTo>
                  <a:pt x="2337315" y="452035"/>
                  <a:pt x="2302276" y="485914"/>
                  <a:pt x="2307989" y="502917"/>
                </a:cubicBezTo>
                <a:cubicBezTo>
                  <a:pt x="2313701" y="519920"/>
                  <a:pt x="2337441" y="531086"/>
                  <a:pt x="2347598" y="553672"/>
                </a:cubicBezTo>
                <a:cubicBezTo>
                  <a:pt x="2357754" y="576258"/>
                  <a:pt x="2384922" y="611279"/>
                  <a:pt x="2389365" y="625870"/>
                </a:cubicBezTo>
                <a:cubicBezTo>
                  <a:pt x="2393808" y="640462"/>
                  <a:pt x="2400791" y="680178"/>
                  <a:pt x="2421103" y="698196"/>
                </a:cubicBezTo>
                <a:cubicBezTo>
                  <a:pt x="2441415" y="716214"/>
                  <a:pt x="2470868" y="741211"/>
                  <a:pt x="2475312" y="775090"/>
                </a:cubicBezTo>
                <a:cubicBezTo>
                  <a:pt x="2479755" y="808969"/>
                  <a:pt x="2470868" y="843989"/>
                  <a:pt x="2484325" y="863911"/>
                </a:cubicBezTo>
                <a:cubicBezTo>
                  <a:pt x="2497782" y="883832"/>
                  <a:pt x="2587284" y="992828"/>
                  <a:pt x="2585887" y="1001837"/>
                </a:cubicBezTo>
                <a:cubicBezTo>
                  <a:pt x="2584491" y="1010846"/>
                  <a:pt x="2639080" y="1104616"/>
                  <a:pt x="2644666" y="1111467"/>
                </a:cubicBezTo>
                <a:cubicBezTo>
                  <a:pt x="2650252" y="1118319"/>
                  <a:pt x="2751052" y="1215515"/>
                  <a:pt x="2757272" y="1231376"/>
                </a:cubicBezTo>
                <a:cubicBezTo>
                  <a:pt x="2763493" y="1247237"/>
                  <a:pt x="2772507" y="1289998"/>
                  <a:pt x="2781521" y="1301291"/>
                </a:cubicBezTo>
                <a:cubicBezTo>
                  <a:pt x="2790534" y="1312584"/>
                  <a:pt x="2840299" y="1355472"/>
                  <a:pt x="2857692" y="1354330"/>
                </a:cubicBezTo>
                <a:cubicBezTo>
                  <a:pt x="2940591" y="1348874"/>
                  <a:pt x="3006733" y="1322988"/>
                  <a:pt x="3084682" y="1303575"/>
                </a:cubicBezTo>
                <a:cubicBezTo>
                  <a:pt x="3152347" y="1286826"/>
                  <a:pt x="3170248" y="1312837"/>
                  <a:pt x="3151459" y="1381991"/>
                </a:cubicBezTo>
                <a:cubicBezTo>
                  <a:pt x="3130258" y="1460153"/>
                  <a:pt x="3082270" y="1526135"/>
                  <a:pt x="3046215" y="1597699"/>
                </a:cubicBezTo>
                <a:cubicBezTo>
                  <a:pt x="3017905" y="1653656"/>
                  <a:pt x="3001528" y="1715197"/>
                  <a:pt x="2946812" y="1752121"/>
                </a:cubicBezTo>
                <a:cubicBezTo>
                  <a:pt x="2888173" y="1791900"/>
                  <a:pt x="2836084" y="1840574"/>
                  <a:pt x="2792438" y="1896391"/>
                </a:cubicBezTo>
                <a:cubicBezTo>
                  <a:pt x="2739626" y="1960976"/>
                  <a:pt x="2672595" y="2013128"/>
                  <a:pt x="2621815" y="2078601"/>
                </a:cubicBezTo>
                <a:cubicBezTo>
                  <a:pt x="2563543" y="2153718"/>
                  <a:pt x="2582586" y="2194195"/>
                  <a:pt x="2594266" y="2281621"/>
                </a:cubicBezTo>
                <a:cubicBezTo>
                  <a:pt x="2596424" y="2298624"/>
                  <a:pt x="2658884" y="2352804"/>
                  <a:pt x="2686433" y="2388586"/>
                </a:cubicBezTo>
                <a:cubicBezTo>
                  <a:pt x="2720202" y="2432363"/>
                  <a:pt x="2657869" y="2672687"/>
                  <a:pt x="2632732" y="2697810"/>
                </a:cubicBezTo>
                <a:cubicBezTo>
                  <a:pt x="2584491" y="2746028"/>
                  <a:pt x="2459062" y="2813658"/>
                  <a:pt x="2426308" y="2852994"/>
                </a:cubicBezTo>
                <a:cubicBezTo>
                  <a:pt x="2378193" y="2910600"/>
                  <a:pt x="2417675" y="2981530"/>
                  <a:pt x="2415137" y="3046623"/>
                </a:cubicBezTo>
                <a:cubicBezTo>
                  <a:pt x="2412851" y="3108291"/>
                  <a:pt x="2379590" y="3117173"/>
                  <a:pt x="2335792" y="3147245"/>
                </a:cubicBezTo>
                <a:cubicBezTo>
                  <a:pt x="2286026" y="3181631"/>
                  <a:pt x="2283995" y="3222108"/>
                  <a:pt x="2269904" y="3275147"/>
                </a:cubicBezTo>
                <a:cubicBezTo>
                  <a:pt x="2239689" y="3383115"/>
                  <a:pt x="2175997" y="3478712"/>
                  <a:pt x="2087981" y="3548208"/>
                </a:cubicBezTo>
                <a:cubicBezTo>
                  <a:pt x="2007366" y="3611652"/>
                  <a:pt x="1908852" y="3621422"/>
                  <a:pt x="1810337" y="3626624"/>
                </a:cubicBezTo>
                <a:cubicBezTo>
                  <a:pt x="1749780" y="3629796"/>
                  <a:pt x="1708775" y="3727500"/>
                  <a:pt x="1665611" y="3666467"/>
                </a:cubicBezTo>
                <a:cubicBezTo>
                  <a:pt x="1646188" y="3638933"/>
                  <a:pt x="1587789" y="3338971"/>
                  <a:pt x="1579156" y="3309026"/>
                </a:cubicBezTo>
                <a:cubicBezTo>
                  <a:pt x="1567731" y="3269437"/>
                  <a:pt x="1521901" y="3034061"/>
                  <a:pt x="1349373" y="2860099"/>
                </a:cubicBezTo>
                <a:cubicBezTo>
                  <a:pt x="1277899" y="2788028"/>
                  <a:pt x="1312938" y="2670530"/>
                  <a:pt x="1349373" y="2578029"/>
                </a:cubicBezTo>
                <a:cubicBezTo>
                  <a:pt x="1384793" y="2488573"/>
                  <a:pt x="1419705" y="2383384"/>
                  <a:pt x="1386316" y="2284666"/>
                </a:cubicBezTo>
                <a:cubicBezTo>
                  <a:pt x="1375017" y="2251168"/>
                  <a:pt x="1344295" y="2226678"/>
                  <a:pt x="1330838" y="2192927"/>
                </a:cubicBezTo>
                <a:cubicBezTo>
                  <a:pt x="1315350" y="2154099"/>
                  <a:pt x="1312430" y="2115526"/>
                  <a:pt x="1287167" y="2080885"/>
                </a:cubicBezTo>
                <a:cubicBezTo>
                  <a:pt x="1264569" y="2049924"/>
                  <a:pt x="1230800" y="2033429"/>
                  <a:pt x="1215439" y="1995870"/>
                </a:cubicBezTo>
                <a:cubicBezTo>
                  <a:pt x="1180273" y="1909968"/>
                  <a:pt x="1246415" y="1782700"/>
                  <a:pt x="1219247" y="1718876"/>
                </a:cubicBezTo>
                <a:cubicBezTo>
                  <a:pt x="1212900" y="1704157"/>
                  <a:pt x="1164531" y="1684870"/>
                  <a:pt x="1164531" y="1684870"/>
                </a:cubicBezTo>
                <a:cubicBezTo>
                  <a:pt x="1164531" y="1684870"/>
                  <a:pt x="1077823" y="1679287"/>
                  <a:pt x="1069063" y="1675100"/>
                </a:cubicBezTo>
                <a:cubicBezTo>
                  <a:pt x="1032755" y="1657336"/>
                  <a:pt x="1029073" y="1617874"/>
                  <a:pt x="998350" y="1595034"/>
                </a:cubicBezTo>
                <a:cubicBezTo>
                  <a:pt x="943634" y="1554177"/>
                  <a:pt x="892726" y="1570799"/>
                  <a:pt x="834583" y="1597065"/>
                </a:cubicBezTo>
                <a:cubicBezTo>
                  <a:pt x="731243" y="1643759"/>
                  <a:pt x="667006" y="1625487"/>
                  <a:pt x="562016" y="1630436"/>
                </a:cubicBezTo>
                <a:cubicBezTo>
                  <a:pt x="530024" y="1631959"/>
                  <a:pt x="501714" y="1655813"/>
                  <a:pt x="470103" y="1661270"/>
                </a:cubicBezTo>
                <a:cubicBezTo>
                  <a:pt x="433058" y="1666421"/>
                  <a:pt x="395328" y="1662462"/>
                  <a:pt x="360162" y="1649723"/>
                </a:cubicBezTo>
                <a:cubicBezTo>
                  <a:pt x="221276" y="1602267"/>
                  <a:pt x="47098" y="1357882"/>
                  <a:pt x="17391" y="1216530"/>
                </a:cubicBezTo>
                <a:cubicBezTo>
                  <a:pt x="9012" y="1176434"/>
                  <a:pt x="-4952" y="1135576"/>
                  <a:pt x="1776" y="1094465"/>
                </a:cubicBezTo>
                <a:cubicBezTo>
                  <a:pt x="10155" y="1043710"/>
                  <a:pt x="50653" y="1006659"/>
                  <a:pt x="54715" y="954889"/>
                </a:cubicBezTo>
                <a:cubicBezTo>
                  <a:pt x="59539" y="892206"/>
                  <a:pt x="19295" y="834600"/>
                  <a:pt x="27421" y="770775"/>
                </a:cubicBezTo>
                <a:cubicBezTo>
                  <a:pt x="40116" y="672819"/>
                  <a:pt x="102703" y="581587"/>
                  <a:pt x="173542" y="515479"/>
                </a:cubicBezTo>
                <a:cubicBezTo>
                  <a:pt x="225339" y="467135"/>
                  <a:pt x="299479" y="437443"/>
                  <a:pt x="336168" y="374761"/>
                </a:cubicBezTo>
                <a:cubicBezTo>
                  <a:pt x="359020" y="335553"/>
                  <a:pt x="361558" y="285940"/>
                  <a:pt x="386949" y="247874"/>
                </a:cubicBezTo>
                <a:cubicBezTo>
                  <a:pt x="413736" y="208158"/>
                  <a:pt x="459693" y="190901"/>
                  <a:pt x="489272" y="153724"/>
                </a:cubicBezTo>
                <a:cubicBezTo>
                  <a:pt x="538403" y="91803"/>
                  <a:pt x="557192" y="98401"/>
                  <a:pt x="626000" y="110836"/>
                </a:cubicBezTo>
                <a:cubicBezTo>
                  <a:pt x="705726" y="125301"/>
                  <a:pt x="745462" y="117053"/>
                  <a:pt x="812619" y="63380"/>
                </a:cubicBezTo>
                <a:cubicBezTo>
                  <a:pt x="829631" y="49803"/>
                  <a:pt x="898566" y="32800"/>
                  <a:pt x="915577" y="30516"/>
                </a:cubicBezTo>
                <a:cubicBezTo>
                  <a:pt x="932589" y="28232"/>
                  <a:pt x="994669" y="22649"/>
                  <a:pt x="1009395" y="30516"/>
                </a:cubicBezTo>
                <a:cubicBezTo>
                  <a:pt x="1024122" y="38383"/>
                  <a:pt x="1080615" y="45235"/>
                  <a:pt x="1091914" y="45235"/>
                </a:cubicBezTo>
                <a:cubicBezTo>
                  <a:pt x="1103213" y="45235"/>
                  <a:pt x="1146250" y="27217"/>
                  <a:pt x="1165420" y="17066"/>
                </a:cubicBezTo>
                <a:cubicBezTo>
                  <a:pt x="1184589" y="6915"/>
                  <a:pt x="1239687" y="-12245"/>
                  <a:pt x="1256952" y="11102"/>
                </a:cubicBezTo>
                <a:cubicBezTo>
                  <a:pt x="1291356" y="58051"/>
                  <a:pt x="1259999" y="132026"/>
                  <a:pt x="1292498" y="181512"/>
                </a:cubicBezTo>
                <a:cubicBezTo>
                  <a:pt x="1320555" y="224273"/>
                  <a:pt x="1372479" y="217294"/>
                  <a:pt x="1416150" y="226937"/>
                </a:cubicBezTo>
                <a:cubicBezTo>
                  <a:pt x="1462487" y="237215"/>
                  <a:pt x="1471755" y="269318"/>
                  <a:pt x="1505905" y="294568"/>
                </a:cubicBezTo>
                <a:cubicBezTo>
                  <a:pt x="1529646" y="312205"/>
                  <a:pt x="1658247" y="358012"/>
                  <a:pt x="1668658" y="336822"/>
                </a:cubicBezTo>
                <a:cubicBezTo>
                  <a:pt x="1679068" y="315631"/>
                  <a:pt x="1694683" y="287082"/>
                  <a:pt x="1695826" y="256502"/>
                </a:cubicBezTo>
                <a:cubicBezTo>
                  <a:pt x="1696968" y="225922"/>
                  <a:pt x="1789643" y="201179"/>
                  <a:pt x="1805512" y="227191"/>
                </a:cubicBezTo>
                <a:cubicBezTo>
                  <a:pt x="1821381" y="253203"/>
                  <a:pt x="1921927" y="292665"/>
                  <a:pt x="1943509" y="296091"/>
                </a:cubicBezTo>
                <a:cubicBezTo>
                  <a:pt x="1965091" y="299517"/>
                  <a:pt x="2035804" y="319819"/>
                  <a:pt x="2057766" y="317535"/>
                </a:cubicBezTo>
                <a:cubicBezTo>
                  <a:pt x="2079729" y="315251"/>
                  <a:pt x="2125178" y="303958"/>
                  <a:pt x="2169357" y="306242"/>
                </a:cubicBezTo>
                <a:cubicBezTo>
                  <a:pt x="2213537" y="308526"/>
                  <a:pt x="2270919" y="327686"/>
                  <a:pt x="2285773" y="317535"/>
                </a:cubicBezTo>
                <a:cubicBezTo>
                  <a:pt x="2300626" y="307384"/>
                  <a:pt x="2382763" y="288224"/>
                  <a:pt x="2395840" y="22376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32317069-D8DC-4145-0887-5F8DEDB99217}"/>
              </a:ext>
            </a:extLst>
          </p:cNvPr>
          <p:cNvSpPr/>
          <p:nvPr/>
        </p:nvSpPr>
        <p:spPr>
          <a:xfrm>
            <a:off x="7088058" y="6343200"/>
            <a:ext cx="37077" cy="37033"/>
          </a:xfrm>
          <a:custGeom>
            <a:avLst/>
            <a:gdLst>
              <a:gd name="connsiteX0" fmla="*/ 32561 w 37077"/>
              <a:gd name="connsiteY0" fmla="*/ 1156 h 37033"/>
              <a:gd name="connsiteX1" fmla="*/ 32561 w 37077"/>
              <a:gd name="connsiteY1" fmla="*/ 36303 h 37033"/>
              <a:gd name="connsiteX2" fmla="*/ 314 w 37077"/>
              <a:gd name="connsiteY2" fmla="*/ 28056 h 37033"/>
              <a:gd name="connsiteX3" fmla="*/ 32561 w 37077"/>
              <a:gd name="connsiteY3" fmla="*/ 1156 h 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77" h="37033">
                <a:moveTo>
                  <a:pt x="32561" y="1156"/>
                </a:moveTo>
                <a:cubicBezTo>
                  <a:pt x="40177" y="6612"/>
                  <a:pt x="36749" y="34273"/>
                  <a:pt x="32561" y="36303"/>
                </a:cubicBezTo>
                <a:cubicBezTo>
                  <a:pt x="28371" y="38334"/>
                  <a:pt x="3742" y="36303"/>
                  <a:pt x="314" y="28056"/>
                </a:cubicBezTo>
                <a:cubicBezTo>
                  <a:pt x="-3113" y="19808"/>
                  <a:pt x="22405" y="-5696"/>
                  <a:pt x="32561" y="115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C0A5E105-1246-8661-B2FC-129118430CCA}"/>
              </a:ext>
            </a:extLst>
          </p:cNvPr>
          <p:cNvSpPr/>
          <p:nvPr/>
        </p:nvSpPr>
        <p:spPr>
          <a:xfrm>
            <a:off x="7050922" y="6389962"/>
            <a:ext cx="55666" cy="55729"/>
          </a:xfrm>
          <a:custGeom>
            <a:avLst/>
            <a:gdLst>
              <a:gd name="connsiteX0" fmla="*/ 50781 w 55666"/>
              <a:gd name="connsiteY0" fmla="*/ 7687 h 55729"/>
              <a:gd name="connsiteX1" fmla="*/ 50781 w 55666"/>
              <a:gd name="connsiteY1" fmla="*/ 40804 h 55729"/>
              <a:gd name="connsiteX2" fmla="*/ 6474 w 55666"/>
              <a:gd name="connsiteY2" fmla="*/ 53493 h 55729"/>
              <a:gd name="connsiteX3" fmla="*/ 0 w 55666"/>
              <a:gd name="connsiteY3" fmla="*/ 7814 h 55729"/>
              <a:gd name="connsiteX4" fmla="*/ 50781 w 55666"/>
              <a:gd name="connsiteY4" fmla="*/ 7687 h 5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66" h="55729">
                <a:moveTo>
                  <a:pt x="50781" y="7687"/>
                </a:moveTo>
                <a:cubicBezTo>
                  <a:pt x="58271" y="14031"/>
                  <a:pt x="56240" y="31922"/>
                  <a:pt x="50781" y="40804"/>
                </a:cubicBezTo>
                <a:cubicBezTo>
                  <a:pt x="45321" y="49687"/>
                  <a:pt x="12695" y="60472"/>
                  <a:pt x="6474" y="53493"/>
                </a:cubicBezTo>
                <a:cubicBezTo>
                  <a:pt x="253" y="46514"/>
                  <a:pt x="0" y="16696"/>
                  <a:pt x="0" y="7814"/>
                </a:cubicBezTo>
                <a:cubicBezTo>
                  <a:pt x="0" y="-1068"/>
                  <a:pt x="36943" y="-3987"/>
                  <a:pt x="50781" y="768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B044F075-DD4F-E3E1-BCF4-42F748D7A5A4}"/>
              </a:ext>
            </a:extLst>
          </p:cNvPr>
          <p:cNvSpPr/>
          <p:nvPr/>
        </p:nvSpPr>
        <p:spPr>
          <a:xfrm>
            <a:off x="5666726" y="5647255"/>
            <a:ext cx="92918" cy="65047"/>
          </a:xfrm>
          <a:custGeom>
            <a:avLst/>
            <a:gdLst>
              <a:gd name="connsiteX0" fmla="*/ 90172 w 92918"/>
              <a:gd name="connsiteY0" fmla="*/ 2521 h 65047"/>
              <a:gd name="connsiteX1" fmla="*/ 90172 w 92918"/>
              <a:gd name="connsiteY1" fmla="*/ 48327 h 65047"/>
              <a:gd name="connsiteX2" fmla="*/ 8288 w 92918"/>
              <a:gd name="connsiteY2" fmla="*/ 61016 h 65047"/>
              <a:gd name="connsiteX3" fmla="*/ 8288 w 92918"/>
              <a:gd name="connsiteY3" fmla="*/ 19270 h 65047"/>
              <a:gd name="connsiteX4" fmla="*/ 33678 w 92918"/>
              <a:gd name="connsiteY4" fmla="*/ 3028 h 65047"/>
              <a:gd name="connsiteX5" fmla="*/ 90172 w 92918"/>
              <a:gd name="connsiteY5" fmla="*/ 2521 h 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18" h="65047">
                <a:moveTo>
                  <a:pt x="90172" y="2521"/>
                </a:moveTo>
                <a:cubicBezTo>
                  <a:pt x="92457" y="13941"/>
                  <a:pt x="94996" y="40587"/>
                  <a:pt x="90172" y="48327"/>
                </a:cubicBezTo>
                <a:cubicBezTo>
                  <a:pt x="85348" y="56067"/>
                  <a:pt x="18825" y="72689"/>
                  <a:pt x="8288" y="61016"/>
                </a:cubicBezTo>
                <a:cubicBezTo>
                  <a:pt x="-2249" y="49342"/>
                  <a:pt x="-3265" y="18255"/>
                  <a:pt x="8288" y="19270"/>
                </a:cubicBezTo>
                <a:cubicBezTo>
                  <a:pt x="19841" y="20285"/>
                  <a:pt x="30378" y="4043"/>
                  <a:pt x="33678" y="3028"/>
                </a:cubicBezTo>
                <a:cubicBezTo>
                  <a:pt x="36979" y="2013"/>
                  <a:pt x="89030" y="-2936"/>
                  <a:pt x="90172" y="252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60F3146E-7EED-8EB3-B14A-95321F02CE8F}"/>
              </a:ext>
            </a:extLst>
          </p:cNvPr>
          <p:cNvSpPr/>
          <p:nvPr/>
        </p:nvSpPr>
        <p:spPr>
          <a:xfrm>
            <a:off x="5704142" y="5609965"/>
            <a:ext cx="55568" cy="27769"/>
          </a:xfrm>
          <a:custGeom>
            <a:avLst/>
            <a:gdLst>
              <a:gd name="connsiteX0" fmla="*/ 52502 w 55568"/>
              <a:gd name="connsiteY0" fmla="*/ 23823 h 27769"/>
              <a:gd name="connsiteX1" fmla="*/ 1721 w 55568"/>
              <a:gd name="connsiteY1" fmla="*/ 23823 h 27769"/>
              <a:gd name="connsiteX2" fmla="*/ 12639 w 55568"/>
              <a:gd name="connsiteY2" fmla="*/ 95 h 27769"/>
              <a:gd name="connsiteX3" fmla="*/ 52883 w 55568"/>
              <a:gd name="connsiteY3" fmla="*/ 7328 h 27769"/>
              <a:gd name="connsiteX4" fmla="*/ 52502 w 55568"/>
              <a:gd name="connsiteY4" fmla="*/ 23823 h 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8" h="27769">
                <a:moveTo>
                  <a:pt x="52502" y="23823"/>
                </a:moveTo>
                <a:cubicBezTo>
                  <a:pt x="42346" y="26488"/>
                  <a:pt x="-10085" y="31182"/>
                  <a:pt x="1721" y="23823"/>
                </a:cubicBezTo>
                <a:cubicBezTo>
                  <a:pt x="16448" y="14306"/>
                  <a:pt x="2356" y="856"/>
                  <a:pt x="12639" y="95"/>
                </a:cubicBezTo>
                <a:cubicBezTo>
                  <a:pt x="22922" y="-666"/>
                  <a:pt x="51867" y="3267"/>
                  <a:pt x="52883" y="7328"/>
                </a:cubicBezTo>
                <a:cubicBezTo>
                  <a:pt x="53899" y="11388"/>
                  <a:pt x="58596" y="22427"/>
                  <a:pt x="52502" y="2382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424513E0-3E5F-92F5-8D42-45F8B9443FED}"/>
              </a:ext>
            </a:extLst>
          </p:cNvPr>
          <p:cNvSpPr/>
          <p:nvPr/>
        </p:nvSpPr>
        <p:spPr>
          <a:xfrm>
            <a:off x="5658133" y="5600874"/>
            <a:ext cx="45750" cy="46193"/>
          </a:xfrm>
          <a:custGeom>
            <a:avLst/>
            <a:gdLst>
              <a:gd name="connsiteX0" fmla="*/ 35416 w 45750"/>
              <a:gd name="connsiteY0" fmla="*/ 36339 h 46193"/>
              <a:gd name="connsiteX1" fmla="*/ 32623 w 45750"/>
              <a:gd name="connsiteY1" fmla="*/ 38877 h 46193"/>
              <a:gd name="connsiteX2" fmla="*/ 2536 w 45750"/>
              <a:gd name="connsiteY2" fmla="*/ 44587 h 46193"/>
              <a:gd name="connsiteX3" fmla="*/ 5709 w 45750"/>
              <a:gd name="connsiteY3" fmla="*/ 8805 h 46193"/>
              <a:gd name="connsiteX4" fmla="*/ 37587 w 45750"/>
              <a:gd name="connsiteY4" fmla="*/ 4757 h 46193"/>
              <a:gd name="connsiteX5" fmla="*/ 44557 w 45750"/>
              <a:gd name="connsiteY5" fmla="*/ 13754 h 46193"/>
              <a:gd name="connsiteX6" fmla="*/ 35416 w 45750"/>
              <a:gd name="connsiteY6" fmla="*/ 36339 h 4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50" h="46193">
                <a:moveTo>
                  <a:pt x="35416" y="36339"/>
                </a:moveTo>
                <a:cubicBezTo>
                  <a:pt x="34553" y="37253"/>
                  <a:pt x="33613" y="38103"/>
                  <a:pt x="32623" y="38877"/>
                </a:cubicBezTo>
                <a:cubicBezTo>
                  <a:pt x="27291" y="42938"/>
                  <a:pt x="8121" y="49155"/>
                  <a:pt x="2536" y="44587"/>
                </a:cubicBezTo>
                <a:cubicBezTo>
                  <a:pt x="-3050" y="40019"/>
                  <a:pt x="1773" y="14769"/>
                  <a:pt x="5709" y="8805"/>
                </a:cubicBezTo>
                <a:cubicBezTo>
                  <a:pt x="13390" y="-1118"/>
                  <a:pt x="27672" y="-2919"/>
                  <a:pt x="37587" y="4757"/>
                </a:cubicBezTo>
                <a:cubicBezTo>
                  <a:pt x="40634" y="7118"/>
                  <a:pt x="43033" y="10214"/>
                  <a:pt x="44557" y="13754"/>
                </a:cubicBezTo>
                <a:cubicBezTo>
                  <a:pt x="48746" y="22763"/>
                  <a:pt x="41002" y="30503"/>
                  <a:pt x="35416" y="3633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2A2369A8-70CE-4C6A-C95C-8AEE687270A5}"/>
              </a:ext>
            </a:extLst>
          </p:cNvPr>
          <p:cNvSpPr/>
          <p:nvPr/>
        </p:nvSpPr>
        <p:spPr>
          <a:xfrm>
            <a:off x="5592318" y="5554205"/>
            <a:ext cx="83910" cy="55745"/>
          </a:xfrm>
          <a:custGeom>
            <a:avLst/>
            <a:gdLst>
              <a:gd name="connsiteX0" fmla="*/ 77364 w 83910"/>
              <a:gd name="connsiteY0" fmla="*/ 25656 h 55745"/>
              <a:gd name="connsiteX1" fmla="*/ 4874 w 83910"/>
              <a:gd name="connsiteY1" fmla="*/ 9922 h 55745"/>
              <a:gd name="connsiteX2" fmla="*/ 6144 w 83910"/>
              <a:gd name="connsiteY2" fmla="*/ 47988 h 55745"/>
              <a:gd name="connsiteX3" fmla="*/ 54767 w 83910"/>
              <a:gd name="connsiteY3" fmla="*/ 53318 h 55745"/>
              <a:gd name="connsiteX4" fmla="*/ 77364 w 83910"/>
              <a:gd name="connsiteY4" fmla="*/ 25656 h 5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10" h="55745">
                <a:moveTo>
                  <a:pt x="77364" y="25656"/>
                </a:moveTo>
                <a:cubicBezTo>
                  <a:pt x="66700" y="12968"/>
                  <a:pt x="18331" y="-14821"/>
                  <a:pt x="4874" y="9922"/>
                </a:cubicBezTo>
                <a:cubicBezTo>
                  <a:pt x="-2057" y="21799"/>
                  <a:pt x="-1562" y="36594"/>
                  <a:pt x="6144" y="47988"/>
                </a:cubicBezTo>
                <a:cubicBezTo>
                  <a:pt x="17316" y="59916"/>
                  <a:pt x="40167" y="54967"/>
                  <a:pt x="54767" y="53318"/>
                </a:cubicBezTo>
                <a:cubicBezTo>
                  <a:pt x="73048" y="51161"/>
                  <a:pt x="95137" y="45958"/>
                  <a:pt x="77364" y="2565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F867B6A5-2FE8-BEA6-36D2-9ACEB617E61C}"/>
              </a:ext>
            </a:extLst>
          </p:cNvPr>
          <p:cNvSpPr/>
          <p:nvPr/>
        </p:nvSpPr>
        <p:spPr>
          <a:xfrm>
            <a:off x="6074279" y="4682230"/>
            <a:ext cx="2936234" cy="3443672"/>
          </a:xfrm>
          <a:custGeom>
            <a:avLst/>
            <a:gdLst>
              <a:gd name="connsiteX0" fmla="*/ 2848679 w 2936234"/>
              <a:gd name="connsiteY0" fmla="*/ 1303923 h 3443672"/>
              <a:gd name="connsiteX1" fmla="*/ 2667137 w 2936234"/>
              <a:gd name="connsiteY1" fmla="*/ 1312044 h 3443672"/>
              <a:gd name="connsiteX2" fmla="*/ 2582333 w 2936234"/>
              <a:gd name="connsiteY2" fmla="*/ 1203555 h 3443672"/>
              <a:gd name="connsiteX3" fmla="*/ 2560117 w 2936234"/>
              <a:gd name="connsiteY3" fmla="*/ 1140746 h 3443672"/>
              <a:gd name="connsiteX4" fmla="*/ 2426436 w 2936234"/>
              <a:gd name="connsiteY4" fmla="*/ 1048499 h 3443672"/>
              <a:gd name="connsiteX5" fmla="*/ 2372481 w 2936234"/>
              <a:gd name="connsiteY5" fmla="*/ 950162 h 3443672"/>
              <a:gd name="connsiteX6" fmla="*/ 2279172 w 2936234"/>
              <a:gd name="connsiteY6" fmla="*/ 826447 h 3443672"/>
              <a:gd name="connsiteX7" fmla="*/ 2270919 w 2936234"/>
              <a:gd name="connsiteY7" fmla="*/ 746381 h 3443672"/>
              <a:gd name="connsiteX8" fmla="*/ 2214934 w 2936234"/>
              <a:gd name="connsiteY8" fmla="*/ 614926 h 3443672"/>
              <a:gd name="connsiteX9" fmla="*/ 2173547 w 2936234"/>
              <a:gd name="connsiteY9" fmla="*/ 444009 h 3443672"/>
              <a:gd name="connsiteX10" fmla="*/ 2137112 w 2936234"/>
              <a:gd name="connsiteY10" fmla="*/ 353285 h 3443672"/>
              <a:gd name="connsiteX11" fmla="*/ 2213283 w 2936234"/>
              <a:gd name="connsiteY11" fmla="*/ 273473 h 3443672"/>
              <a:gd name="connsiteX12" fmla="*/ 2400792 w 2936234"/>
              <a:gd name="connsiteY12" fmla="*/ 217135 h 3443672"/>
              <a:gd name="connsiteX13" fmla="*/ 2479756 w 2936234"/>
              <a:gd name="connsiteY13" fmla="*/ 255201 h 3443672"/>
              <a:gd name="connsiteX14" fmla="*/ 2467061 w 2936234"/>
              <a:gd name="connsiteY14" fmla="*/ 132628 h 3443672"/>
              <a:gd name="connsiteX15" fmla="*/ 2439258 w 2936234"/>
              <a:gd name="connsiteY15" fmla="*/ 67154 h 3443672"/>
              <a:gd name="connsiteX16" fmla="*/ 2433672 w 2936234"/>
              <a:gd name="connsiteY16" fmla="*/ 40762 h 3443672"/>
              <a:gd name="connsiteX17" fmla="*/ 2385685 w 2936234"/>
              <a:gd name="connsiteY17" fmla="*/ 6248 h 3443672"/>
              <a:gd name="connsiteX18" fmla="*/ 2334142 w 2936234"/>
              <a:gd name="connsiteY18" fmla="*/ 129583 h 3443672"/>
              <a:gd name="connsiteX19" fmla="*/ 2219123 w 2936234"/>
              <a:gd name="connsiteY19" fmla="*/ 218404 h 3443672"/>
              <a:gd name="connsiteX20" fmla="*/ 2031361 w 2936234"/>
              <a:gd name="connsiteY20" fmla="*/ 290095 h 3443672"/>
              <a:gd name="connsiteX21" fmla="*/ 1988959 w 2936234"/>
              <a:gd name="connsiteY21" fmla="*/ 328161 h 3443672"/>
              <a:gd name="connsiteX22" fmla="*/ 1821763 w 2936234"/>
              <a:gd name="connsiteY22" fmla="*/ 298850 h 3443672"/>
              <a:gd name="connsiteX23" fmla="*/ 1723756 w 2936234"/>
              <a:gd name="connsiteY23" fmla="*/ 219165 h 3443672"/>
              <a:gd name="connsiteX24" fmla="*/ 1623210 w 2936234"/>
              <a:gd name="connsiteY24" fmla="*/ 245431 h 3443672"/>
              <a:gd name="connsiteX25" fmla="*/ 1597820 w 2936234"/>
              <a:gd name="connsiteY25" fmla="*/ 317503 h 3443672"/>
              <a:gd name="connsiteX26" fmla="*/ 1379842 w 2936234"/>
              <a:gd name="connsiteY26" fmla="*/ 317503 h 3443672"/>
              <a:gd name="connsiteX27" fmla="*/ 1297704 w 2936234"/>
              <a:gd name="connsiteY27" fmla="*/ 256850 h 3443672"/>
              <a:gd name="connsiteX28" fmla="*/ 1109943 w 2936234"/>
              <a:gd name="connsiteY28" fmla="*/ 165619 h 3443672"/>
              <a:gd name="connsiteX29" fmla="*/ 1086837 w 2936234"/>
              <a:gd name="connsiteY29" fmla="*/ 24393 h 3443672"/>
              <a:gd name="connsiteX30" fmla="*/ 809319 w 2936234"/>
              <a:gd name="connsiteY30" fmla="*/ 24393 h 3443672"/>
              <a:gd name="connsiteX31" fmla="*/ 573061 w 2936234"/>
              <a:gd name="connsiteY31" fmla="*/ 121969 h 3443672"/>
              <a:gd name="connsiteX32" fmla="*/ 447760 w 2936234"/>
              <a:gd name="connsiteY32" fmla="*/ 160036 h 3443672"/>
              <a:gd name="connsiteX33" fmla="*/ 353942 w 2936234"/>
              <a:gd name="connsiteY33" fmla="*/ 244415 h 3443672"/>
              <a:gd name="connsiteX34" fmla="*/ 307859 w 2936234"/>
              <a:gd name="connsiteY34" fmla="*/ 357853 h 3443672"/>
              <a:gd name="connsiteX35" fmla="*/ 158690 w 2936234"/>
              <a:gd name="connsiteY35" fmla="*/ 484105 h 3443672"/>
              <a:gd name="connsiteX36" fmla="*/ 24755 w 2936234"/>
              <a:gd name="connsiteY36" fmla="*/ 712502 h 3443672"/>
              <a:gd name="connsiteX37" fmla="*/ 50146 w 2936234"/>
              <a:gd name="connsiteY37" fmla="*/ 877455 h 3443672"/>
              <a:gd name="connsiteX38" fmla="*/ 1650 w 2936234"/>
              <a:gd name="connsiteY38" fmla="*/ 1002820 h 3443672"/>
              <a:gd name="connsiteX39" fmla="*/ 15996 w 2936234"/>
              <a:gd name="connsiteY39" fmla="*/ 1112450 h 3443672"/>
              <a:gd name="connsiteX40" fmla="*/ 322839 w 2936234"/>
              <a:gd name="connsiteY40" fmla="*/ 1440073 h 3443672"/>
              <a:gd name="connsiteX41" fmla="*/ 423639 w 2936234"/>
              <a:gd name="connsiteY41" fmla="*/ 1450351 h 3443672"/>
              <a:gd name="connsiteX42" fmla="*/ 507935 w 2936234"/>
              <a:gd name="connsiteY42" fmla="*/ 1422817 h 3443672"/>
              <a:gd name="connsiteX43" fmla="*/ 757777 w 2936234"/>
              <a:gd name="connsiteY43" fmla="*/ 1392871 h 3443672"/>
              <a:gd name="connsiteX44" fmla="*/ 907961 w 2936234"/>
              <a:gd name="connsiteY44" fmla="*/ 1390968 h 3443672"/>
              <a:gd name="connsiteX45" fmla="*/ 1003429 w 2936234"/>
              <a:gd name="connsiteY45" fmla="*/ 1474206 h 3443672"/>
              <a:gd name="connsiteX46" fmla="*/ 1156914 w 2936234"/>
              <a:gd name="connsiteY46" fmla="*/ 1532193 h 3443672"/>
              <a:gd name="connsiteX47" fmla="*/ 1183320 w 2936234"/>
              <a:gd name="connsiteY47" fmla="*/ 1841924 h 3443672"/>
              <a:gd name="connsiteX48" fmla="*/ 1249082 w 2936234"/>
              <a:gd name="connsiteY48" fmla="*/ 1918057 h 3443672"/>
              <a:gd name="connsiteX49" fmla="*/ 1289199 w 2936234"/>
              <a:gd name="connsiteY49" fmla="*/ 2018552 h 3443672"/>
              <a:gd name="connsiteX50" fmla="*/ 1339980 w 2936234"/>
              <a:gd name="connsiteY50" fmla="*/ 2100774 h 3443672"/>
              <a:gd name="connsiteX51" fmla="*/ 1339980 w 2936234"/>
              <a:gd name="connsiteY51" fmla="*/ 2398578 h 3443672"/>
              <a:gd name="connsiteX52" fmla="*/ 1322460 w 2936234"/>
              <a:gd name="connsiteY52" fmla="*/ 2719983 h 3443672"/>
              <a:gd name="connsiteX53" fmla="*/ 1504002 w 2936234"/>
              <a:gd name="connsiteY53" fmla="*/ 2996090 h 3443672"/>
              <a:gd name="connsiteX54" fmla="*/ 1611911 w 2936234"/>
              <a:gd name="connsiteY54" fmla="*/ 3423573 h 3443672"/>
              <a:gd name="connsiteX55" fmla="*/ 1767554 w 2936234"/>
              <a:gd name="connsiteY55" fmla="*/ 3401113 h 3443672"/>
              <a:gd name="connsiteX56" fmla="*/ 2061448 w 2936234"/>
              <a:gd name="connsiteY56" fmla="*/ 3146071 h 3443672"/>
              <a:gd name="connsiteX57" fmla="*/ 2145491 w 2936234"/>
              <a:gd name="connsiteY57" fmla="*/ 2929093 h 3443672"/>
              <a:gd name="connsiteX58" fmla="*/ 2212649 w 2936234"/>
              <a:gd name="connsiteY58" fmla="*/ 2838877 h 3443672"/>
              <a:gd name="connsiteX59" fmla="*/ 2240959 w 2936234"/>
              <a:gd name="connsiteY59" fmla="*/ 2658824 h 3443672"/>
              <a:gd name="connsiteX60" fmla="*/ 2450938 w 2936234"/>
              <a:gd name="connsiteY60" fmla="*/ 2537012 h 3443672"/>
              <a:gd name="connsiteX61" fmla="*/ 2478867 w 2936234"/>
              <a:gd name="connsiteY61" fmla="*/ 2299733 h 3443672"/>
              <a:gd name="connsiteX62" fmla="*/ 2394317 w 2936234"/>
              <a:gd name="connsiteY62" fmla="*/ 2203807 h 3443672"/>
              <a:gd name="connsiteX63" fmla="*/ 2404346 w 2936234"/>
              <a:gd name="connsiteY63" fmla="*/ 1915519 h 3443672"/>
              <a:gd name="connsiteX64" fmla="*/ 2560751 w 2936234"/>
              <a:gd name="connsiteY64" fmla="*/ 1752088 h 3443672"/>
              <a:gd name="connsiteX65" fmla="*/ 2702303 w 2936234"/>
              <a:gd name="connsiteY65" fmla="*/ 1622664 h 3443672"/>
              <a:gd name="connsiteX66" fmla="*/ 2808689 w 2936234"/>
              <a:gd name="connsiteY66" fmla="*/ 1545136 h 3443672"/>
              <a:gd name="connsiteX67" fmla="*/ 2931832 w 2936234"/>
              <a:gd name="connsiteY67" fmla="*/ 1315089 h 3443672"/>
              <a:gd name="connsiteX68" fmla="*/ 2848679 w 2936234"/>
              <a:gd name="connsiteY68" fmla="*/ 1303923 h 344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36234" h="3443672">
                <a:moveTo>
                  <a:pt x="2848679" y="1303923"/>
                </a:moveTo>
                <a:cubicBezTo>
                  <a:pt x="2777205" y="1321307"/>
                  <a:pt x="2743181" y="1307222"/>
                  <a:pt x="2667137" y="1312044"/>
                </a:cubicBezTo>
                <a:cubicBezTo>
                  <a:pt x="2651522" y="1313059"/>
                  <a:pt x="2590966" y="1213706"/>
                  <a:pt x="2582333" y="1203555"/>
                </a:cubicBezTo>
                <a:cubicBezTo>
                  <a:pt x="2573701" y="1193404"/>
                  <a:pt x="2565703" y="1154958"/>
                  <a:pt x="2560117" y="1140746"/>
                </a:cubicBezTo>
                <a:cubicBezTo>
                  <a:pt x="2554531" y="1126535"/>
                  <a:pt x="2431641" y="1054590"/>
                  <a:pt x="2426436" y="1048499"/>
                </a:cubicBezTo>
                <a:cubicBezTo>
                  <a:pt x="2421231" y="1042409"/>
                  <a:pt x="2371466" y="958283"/>
                  <a:pt x="2372481" y="950162"/>
                </a:cubicBezTo>
                <a:cubicBezTo>
                  <a:pt x="2373497" y="942041"/>
                  <a:pt x="2291613" y="844718"/>
                  <a:pt x="2279172" y="826447"/>
                </a:cubicBezTo>
                <a:cubicBezTo>
                  <a:pt x="2266730" y="808175"/>
                  <a:pt x="2274982" y="776834"/>
                  <a:pt x="2270919" y="746381"/>
                </a:cubicBezTo>
                <a:cubicBezTo>
                  <a:pt x="2266858" y="715928"/>
                  <a:pt x="2233595" y="631168"/>
                  <a:pt x="2214934" y="614926"/>
                </a:cubicBezTo>
                <a:cubicBezTo>
                  <a:pt x="2196271" y="598684"/>
                  <a:pt x="2164915" y="460758"/>
                  <a:pt x="2173547" y="444009"/>
                </a:cubicBezTo>
                <a:cubicBezTo>
                  <a:pt x="2193098" y="404801"/>
                  <a:pt x="2125813" y="386910"/>
                  <a:pt x="2137112" y="353285"/>
                </a:cubicBezTo>
                <a:cubicBezTo>
                  <a:pt x="2151331" y="311158"/>
                  <a:pt x="2175198" y="296059"/>
                  <a:pt x="2213283" y="273473"/>
                </a:cubicBezTo>
                <a:cubicBezTo>
                  <a:pt x="2268761" y="240863"/>
                  <a:pt x="2335538" y="215485"/>
                  <a:pt x="2400792" y="217135"/>
                </a:cubicBezTo>
                <a:cubicBezTo>
                  <a:pt x="2431933" y="215308"/>
                  <a:pt x="2461792" y="229709"/>
                  <a:pt x="2479756" y="255201"/>
                </a:cubicBezTo>
                <a:cubicBezTo>
                  <a:pt x="2510986" y="299231"/>
                  <a:pt x="2482422" y="153691"/>
                  <a:pt x="2467061" y="132628"/>
                </a:cubicBezTo>
                <a:cubicBezTo>
                  <a:pt x="2454365" y="113468"/>
                  <a:pt x="2428975" y="92151"/>
                  <a:pt x="2439258" y="67154"/>
                </a:cubicBezTo>
                <a:cubicBezTo>
                  <a:pt x="2442622" y="58018"/>
                  <a:pt x="2440451" y="47766"/>
                  <a:pt x="2433672" y="40762"/>
                </a:cubicBezTo>
                <a:cubicBezTo>
                  <a:pt x="2438878" y="21221"/>
                  <a:pt x="2396602" y="-14434"/>
                  <a:pt x="2385685" y="6248"/>
                </a:cubicBezTo>
                <a:cubicBezTo>
                  <a:pt x="2359660" y="55481"/>
                  <a:pt x="2356486" y="92786"/>
                  <a:pt x="2334142" y="129583"/>
                </a:cubicBezTo>
                <a:cubicBezTo>
                  <a:pt x="2306491" y="170910"/>
                  <a:pt x="2266108" y="202099"/>
                  <a:pt x="2219123" y="218404"/>
                </a:cubicBezTo>
                <a:cubicBezTo>
                  <a:pt x="2157805" y="241878"/>
                  <a:pt x="2081507" y="243781"/>
                  <a:pt x="2031361" y="290095"/>
                </a:cubicBezTo>
                <a:cubicBezTo>
                  <a:pt x="2018665" y="301769"/>
                  <a:pt x="2009271" y="328922"/>
                  <a:pt x="1988959" y="328161"/>
                </a:cubicBezTo>
                <a:cubicBezTo>
                  <a:pt x="1932605" y="322337"/>
                  <a:pt x="1876733" y="312541"/>
                  <a:pt x="1821763" y="298850"/>
                </a:cubicBezTo>
                <a:cubicBezTo>
                  <a:pt x="1801832" y="294155"/>
                  <a:pt x="1738356" y="242385"/>
                  <a:pt x="1723756" y="219165"/>
                </a:cubicBezTo>
                <a:cubicBezTo>
                  <a:pt x="1709156" y="195945"/>
                  <a:pt x="1624225" y="218150"/>
                  <a:pt x="1623210" y="245431"/>
                </a:cubicBezTo>
                <a:cubicBezTo>
                  <a:pt x="1622194" y="272711"/>
                  <a:pt x="1607721" y="298216"/>
                  <a:pt x="1597820" y="317503"/>
                </a:cubicBezTo>
                <a:cubicBezTo>
                  <a:pt x="1587917" y="336789"/>
                  <a:pt x="1401678" y="333363"/>
                  <a:pt x="1379842" y="317503"/>
                </a:cubicBezTo>
                <a:cubicBezTo>
                  <a:pt x="1348612" y="294790"/>
                  <a:pt x="1340107" y="266113"/>
                  <a:pt x="1297704" y="256850"/>
                </a:cubicBezTo>
                <a:cubicBezTo>
                  <a:pt x="1257588" y="248095"/>
                  <a:pt x="1135713" y="203938"/>
                  <a:pt x="1109943" y="165619"/>
                </a:cubicBezTo>
                <a:cubicBezTo>
                  <a:pt x="1080235" y="121208"/>
                  <a:pt x="1118448" y="66520"/>
                  <a:pt x="1086837" y="24393"/>
                </a:cubicBezTo>
                <a:cubicBezTo>
                  <a:pt x="1071095" y="3457"/>
                  <a:pt x="824681" y="27312"/>
                  <a:pt x="809319" y="24393"/>
                </a:cubicBezTo>
                <a:cubicBezTo>
                  <a:pt x="695062" y="4599"/>
                  <a:pt x="646186" y="135039"/>
                  <a:pt x="573061" y="121969"/>
                </a:cubicBezTo>
                <a:cubicBezTo>
                  <a:pt x="509585" y="110803"/>
                  <a:pt x="492828" y="104967"/>
                  <a:pt x="447760" y="160036"/>
                </a:cubicBezTo>
                <a:cubicBezTo>
                  <a:pt x="420719" y="193280"/>
                  <a:pt x="378444" y="208760"/>
                  <a:pt x="353942" y="244415"/>
                </a:cubicBezTo>
                <a:cubicBezTo>
                  <a:pt x="329441" y="280071"/>
                  <a:pt x="328552" y="322705"/>
                  <a:pt x="307859" y="357853"/>
                </a:cubicBezTo>
                <a:cubicBezTo>
                  <a:pt x="274216" y="414064"/>
                  <a:pt x="206297" y="440583"/>
                  <a:pt x="158690" y="484105"/>
                </a:cubicBezTo>
                <a:cubicBezTo>
                  <a:pt x="93817" y="543361"/>
                  <a:pt x="36308" y="625204"/>
                  <a:pt x="24755" y="712502"/>
                </a:cubicBezTo>
                <a:cubicBezTo>
                  <a:pt x="17265" y="769728"/>
                  <a:pt x="54208" y="821498"/>
                  <a:pt x="50146" y="877455"/>
                </a:cubicBezTo>
                <a:cubicBezTo>
                  <a:pt x="46464" y="924150"/>
                  <a:pt x="9267" y="957775"/>
                  <a:pt x="1650" y="1002820"/>
                </a:cubicBezTo>
                <a:cubicBezTo>
                  <a:pt x="-4571" y="1039744"/>
                  <a:pt x="8251" y="1076287"/>
                  <a:pt x="15996" y="1112450"/>
                </a:cubicBezTo>
                <a:cubicBezTo>
                  <a:pt x="43417" y="1239337"/>
                  <a:pt x="195506" y="1397439"/>
                  <a:pt x="322839" y="1440073"/>
                </a:cubicBezTo>
                <a:cubicBezTo>
                  <a:pt x="355136" y="1451506"/>
                  <a:pt x="389705" y="1455033"/>
                  <a:pt x="423639" y="1450351"/>
                </a:cubicBezTo>
                <a:cubicBezTo>
                  <a:pt x="452711" y="1445910"/>
                  <a:pt x="478609" y="1424085"/>
                  <a:pt x="507935" y="1422817"/>
                </a:cubicBezTo>
                <a:cubicBezTo>
                  <a:pt x="604165" y="1418248"/>
                  <a:pt x="663071" y="1434744"/>
                  <a:pt x="757777" y="1392871"/>
                </a:cubicBezTo>
                <a:cubicBezTo>
                  <a:pt x="811224" y="1369270"/>
                  <a:pt x="857815" y="1354805"/>
                  <a:pt x="907961" y="1390968"/>
                </a:cubicBezTo>
                <a:cubicBezTo>
                  <a:pt x="936145" y="1411523"/>
                  <a:pt x="970168" y="1458345"/>
                  <a:pt x="1003429" y="1474206"/>
                </a:cubicBezTo>
                <a:cubicBezTo>
                  <a:pt x="1011428" y="1478012"/>
                  <a:pt x="1127715" y="1517855"/>
                  <a:pt x="1156914" y="1532193"/>
                </a:cubicBezTo>
                <a:cubicBezTo>
                  <a:pt x="1234736" y="1570259"/>
                  <a:pt x="1151075" y="1764904"/>
                  <a:pt x="1183320" y="1841924"/>
                </a:cubicBezTo>
                <a:cubicBezTo>
                  <a:pt x="1197412" y="1875677"/>
                  <a:pt x="1228388" y="1890395"/>
                  <a:pt x="1249082" y="1918057"/>
                </a:cubicBezTo>
                <a:cubicBezTo>
                  <a:pt x="1272314" y="1949144"/>
                  <a:pt x="1274472" y="1983658"/>
                  <a:pt x="1289199" y="2018552"/>
                </a:cubicBezTo>
                <a:cubicBezTo>
                  <a:pt x="1301894" y="2048877"/>
                  <a:pt x="1329697" y="2070829"/>
                  <a:pt x="1339980" y="2100774"/>
                </a:cubicBezTo>
                <a:cubicBezTo>
                  <a:pt x="1370575" y="2189595"/>
                  <a:pt x="1371845" y="2318385"/>
                  <a:pt x="1339980" y="2398578"/>
                </a:cubicBezTo>
                <a:cubicBezTo>
                  <a:pt x="1306464" y="2481563"/>
                  <a:pt x="1256953" y="2655271"/>
                  <a:pt x="1322460" y="2719983"/>
                </a:cubicBezTo>
                <a:cubicBezTo>
                  <a:pt x="1480516" y="2876054"/>
                  <a:pt x="1493592" y="2961069"/>
                  <a:pt x="1504002" y="2996090"/>
                </a:cubicBezTo>
                <a:cubicBezTo>
                  <a:pt x="1526599" y="3073111"/>
                  <a:pt x="1594137" y="3398830"/>
                  <a:pt x="1611911" y="3423573"/>
                </a:cubicBezTo>
                <a:cubicBezTo>
                  <a:pt x="1651393" y="3478388"/>
                  <a:pt x="1711949" y="3404032"/>
                  <a:pt x="1767554" y="3401113"/>
                </a:cubicBezTo>
                <a:cubicBezTo>
                  <a:pt x="1857817" y="3396419"/>
                  <a:pt x="2027172" y="3313562"/>
                  <a:pt x="2061448" y="3146071"/>
                </a:cubicBezTo>
                <a:cubicBezTo>
                  <a:pt x="2071478" y="3097727"/>
                  <a:pt x="2099534" y="2959800"/>
                  <a:pt x="2145491" y="2929093"/>
                </a:cubicBezTo>
                <a:cubicBezTo>
                  <a:pt x="2185608" y="2902066"/>
                  <a:pt x="2210491" y="2894199"/>
                  <a:pt x="2212649" y="2838877"/>
                </a:cubicBezTo>
                <a:cubicBezTo>
                  <a:pt x="2214934" y="2780382"/>
                  <a:pt x="2196780" y="2710594"/>
                  <a:pt x="2240959" y="2658824"/>
                </a:cubicBezTo>
                <a:cubicBezTo>
                  <a:pt x="2271046" y="2623550"/>
                  <a:pt x="2406758" y="2580281"/>
                  <a:pt x="2450938" y="2537012"/>
                </a:cubicBezTo>
                <a:cubicBezTo>
                  <a:pt x="2474043" y="2514426"/>
                  <a:pt x="2509843" y="2339068"/>
                  <a:pt x="2478867" y="2299733"/>
                </a:cubicBezTo>
                <a:cubicBezTo>
                  <a:pt x="2453477" y="2267631"/>
                  <a:pt x="2396348" y="2219033"/>
                  <a:pt x="2394317" y="2203807"/>
                </a:cubicBezTo>
                <a:cubicBezTo>
                  <a:pt x="2383653" y="2125771"/>
                  <a:pt x="2350900" y="1983023"/>
                  <a:pt x="2404346" y="1915519"/>
                </a:cubicBezTo>
                <a:cubicBezTo>
                  <a:pt x="2450938" y="1856771"/>
                  <a:pt x="2512383" y="1810076"/>
                  <a:pt x="2560751" y="1752088"/>
                </a:cubicBezTo>
                <a:cubicBezTo>
                  <a:pt x="2600970" y="1701905"/>
                  <a:pt x="2648717" y="1658243"/>
                  <a:pt x="2702303" y="1622664"/>
                </a:cubicBezTo>
                <a:cubicBezTo>
                  <a:pt x="2753084" y="1589546"/>
                  <a:pt x="2782663" y="1595256"/>
                  <a:pt x="2808689" y="1545136"/>
                </a:cubicBezTo>
                <a:cubicBezTo>
                  <a:pt x="2841696" y="1481692"/>
                  <a:pt x="2912409" y="1385258"/>
                  <a:pt x="2931832" y="1315089"/>
                </a:cubicBezTo>
                <a:cubicBezTo>
                  <a:pt x="2949860" y="1253422"/>
                  <a:pt x="2910631" y="1288823"/>
                  <a:pt x="2848679" y="1303923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2CAEF8DD-A3D8-C7D8-AD64-6D531004A470}"/>
              </a:ext>
            </a:extLst>
          </p:cNvPr>
          <p:cNvSpPr/>
          <p:nvPr/>
        </p:nvSpPr>
        <p:spPr>
          <a:xfrm>
            <a:off x="8704406" y="7123515"/>
            <a:ext cx="306074" cy="566155"/>
          </a:xfrm>
          <a:custGeom>
            <a:avLst/>
            <a:gdLst>
              <a:gd name="connsiteX0" fmla="*/ 275045 w 306074"/>
              <a:gd name="connsiteY0" fmla="*/ 1578 h 566155"/>
              <a:gd name="connsiteX1" fmla="*/ 210426 w 306074"/>
              <a:gd name="connsiteY1" fmla="*/ 98139 h 566155"/>
              <a:gd name="connsiteX2" fmla="*/ 55672 w 306074"/>
              <a:gd name="connsiteY2" fmla="*/ 193304 h 566155"/>
              <a:gd name="connsiteX3" fmla="*/ 75730 w 306074"/>
              <a:gd name="connsiteY3" fmla="*/ 294814 h 566155"/>
              <a:gd name="connsiteX4" fmla="*/ 16824 w 306074"/>
              <a:gd name="connsiteY4" fmla="*/ 414722 h 566155"/>
              <a:gd name="connsiteX5" fmla="*/ 58973 w 306074"/>
              <a:gd name="connsiteY5" fmla="*/ 562926 h 566155"/>
              <a:gd name="connsiteX6" fmla="*/ 168659 w 306074"/>
              <a:gd name="connsiteY6" fmla="*/ 420305 h 566155"/>
              <a:gd name="connsiteX7" fmla="*/ 282916 w 306074"/>
              <a:gd name="connsiteY7" fmla="*/ 191020 h 566155"/>
              <a:gd name="connsiteX8" fmla="*/ 285710 w 306074"/>
              <a:gd name="connsiteY8" fmla="*/ 1451 h 566155"/>
              <a:gd name="connsiteX9" fmla="*/ 275045 w 306074"/>
              <a:gd name="connsiteY9" fmla="*/ 1578 h 5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074" h="566155">
                <a:moveTo>
                  <a:pt x="275045" y="1578"/>
                </a:moveTo>
                <a:cubicBezTo>
                  <a:pt x="261334" y="8556"/>
                  <a:pt x="258922" y="59438"/>
                  <a:pt x="210426" y="98139"/>
                </a:cubicBezTo>
                <a:cubicBezTo>
                  <a:pt x="182498" y="120344"/>
                  <a:pt x="55672" y="158537"/>
                  <a:pt x="55672" y="193304"/>
                </a:cubicBezTo>
                <a:cubicBezTo>
                  <a:pt x="55672" y="228071"/>
                  <a:pt x="81063" y="258904"/>
                  <a:pt x="75730" y="294814"/>
                </a:cubicBezTo>
                <a:cubicBezTo>
                  <a:pt x="69256" y="340366"/>
                  <a:pt x="37645" y="379447"/>
                  <a:pt x="16824" y="414722"/>
                </a:cubicBezTo>
                <a:cubicBezTo>
                  <a:pt x="-15802" y="470679"/>
                  <a:pt x="-568" y="546938"/>
                  <a:pt x="58973" y="562926"/>
                </a:cubicBezTo>
                <a:cubicBezTo>
                  <a:pt x="142634" y="585258"/>
                  <a:pt x="155837" y="486794"/>
                  <a:pt x="168659" y="420305"/>
                </a:cubicBezTo>
                <a:cubicBezTo>
                  <a:pt x="183005" y="345949"/>
                  <a:pt x="266793" y="265249"/>
                  <a:pt x="282916" y="191020"/>
                </a:cubicBezTo>
                <a:cubicBezTo>
                  <a:pt x="292692" y="147624"/>
                  <a:pt x="328111" y="33680"/>
                  <a:pt x="285710" y="1451"/>
                </a:cubicBezTo>
                <a:cubicBezTo>
                  <a:pt x="282421" y="-529"/>
                  <a:pt x="278295" y="-479"/>
                  <a:pt x="275045" y="1578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1854E77D-C3AB-6835-5FCA-B6A5F4F4DBD2}"/>
              </a:ext>
            </a:extLst>
          </p:cNvPr>
          <p:cNvSpPr/>
          <p:nvPr/>
        </p:nvSpPr>
        <p:spPr>
          <a:xfrm>
            <a:off x="7859596" y="4895409"/>
            <a:ext cx="613239" cy="2154100"/>
          </a:xfrm>
          <a:custGeom>
            <a:avLst/>
            <a:gdLst>
              <a:gd name="connsiteX0" fmla="*/ 122012 w 613239"/>
              <a:gd name="connsiteY0" fmla="*/ 166625 h 2154100"/>
              <a:gd name="connsiteX1" fmla="*/ 126328 w 613239"/>
              <a:gd name="connsiteY1" fmla="*/ 103182 h 2154100"/>
              <a:gd name="connsiteX2" fmla="*/ 167334 w 613239"/>
              <a:gd name="connsiteY2" fmla="*/ 172842 h 2154100"/>
              <a:gd name="connsiteX3" fmla="*/ 210243 w 613239"/>
              <a:gd name="connsiteY3" fmla="*/ 233494 h 2154100"/>
              <a:gd name="connsiteX4" fmla="*/ 210243 w 613239"/>
              <a:gd name="connsiteY4" fmla="*/ 233494 h 2154100"/>
              <a:gd name="connsiteX5" fmla="*/ 122012 w 613239"/>
              <a:gd name="connsiteY5" fmla="*/ 166625 h 2154100"/>
              <a:gd name="connsiteX6" fmla="*/ 532067 w 613239"/>
              <a:gd name="connsiteY6" fmla="*/ 991391 h 2154100"/>
              <a:gd name="connsiteX7" fmla="*/ 450437 w 613239"/>
              <a:gd name="connsiteY7" fmla="*/ 930612 h 2154100"/>
              <a:gd name="connsiteX8" fmla="*/ 412351 w 613239"/>
              <a:gd name="connsiteY8" fmla="*/ 787991 h 2154100"/>
              <a:gd name="connsiteX9" fmla="*/ 353572 w 613239"/>
              <a:gd name="connsiteY9" fmla="*/ 592078 h 2154100"/>
              <a:gd name="connsiteX10" fmla="*/ 294920 w 613239"/>
              <a:gd name="connsiteY10" fmla="*/ 548809 h 2154100"/>
              <a:gd name="connsiteX11" fmla="*/ 320311 w 613239"/>
              <a:gd name="connsiteY11" fmla="*/ 441843 h 2154100"/>
              <a:gd name="connsiteX12" fmla="*/ 286668 w 613239"/>
              <a:gd name="connsiteY12" fmla="*/ 199869 h 2154100"/>
              <a:gd name="connsiteX13" fmla="*/ 251883 w 613239"/>
              <a:gd name="connsiteY13" fmla="*/ 59279 h 2154100"/>
              <a:gd name="connsiteX14" fmla="*/ 185361 w 613239"/>
              <a:gd name="connsiteY14" fmla="*/ 3575 h 2154100"/>
              <a:gd name="connsiteX15" fmla="*/ 120488 w 613239"/>
              <a:gd name="connsiteY15" fmla="*/ 97852 h 2154100"/>
              <a:gd name="connsiteX16" fmla="*/ 2930 w 613239"/>
              <a:gd name="connsiteY16" fmla="*/ 64862 h 2154100"/>
              <a:gd name="connsiteX17" fmla="*/ 28321 w 613239"/>
              <a:gd name="connsiteY17" fmla="*/ 195175 h 2154100"/>
              <a:gd name="connsiteX18" fmla="*/ 216717 w 613239"/>
              <a:gd name="connsiteY18" fmla="*/ 349723 h 2154100"/>
              <a:gd name="connsiteX19" fmla="*/ 149940 w 613239"/>
              <a:gd name="connsiteY19" fmla="*/ 509220 h 2154100"/>
              <a:gd name="connsiteX20" fmla="*/ 185741 w 613239"/>
              <a:gd name="connsiteY20" fmla="*/ 656663 h 2154100"/>
              <a:gd name="connsiteX21" fmla="*/ 274608 w 613239"/>
              <a:gd name="connsiteY21" fmla="*/ 728101 h 2154100"/>
              <a:gd name="connsiteX22" fmla="*/ 214941 w 613239"/>
              <a:gd name="connsiteY22" fmla="*/ 1018291 h 2154100"/>
              <a:gd name="connsiteX23" fmla="*/ 207831 w 613239"/>
              <a:gd name="connsiteY23" fmla="*/ 1165861 h 2154100"/>
              <a:gd name="connsiteX24" fmla="*/ 234618 w 613239"/>
              <a:gd name="connsiteY24" fmla="*/ 1393243 h 2154100"/>
              <a:gd name="connsiteX25" fmla="*/ 197294 w 613239"/>
              <a:gd name="connsiteY25" fmla="*/ 1479399 h 2154100"/>
              <a:gd name="connsiteX26" fmla="*/ 154257 w 613239"/>
              <a:gd name="connsiteY26" fmla="*/ 1579894 h 2154100"/>
              <a:gd name="connsiteX27" fmla="*/ 146894 w 613239"/>
              <a:gd name="connsiteY27" fmla="*/ 1764515 h 2154100"/>
              <a:gd name="connsiteX28" fmla="*/ 250360 w 613239"/>
              <a:gd name="connsiteY28" fmla="*/ 1893432 h 2154100"/>
              <a:gd name="connsiteX29" fmla="*/ 376678 w 613239"/>
              <a:gd name="connsiteY29" fmla="*/ 2017655 h 2154100"/>
              <a:gd name="connsiteX30" fmla="*/ 399021 w 613239"/>
              <a:gd name="connsiteY30" fmla="*/ 2122464 h 2154100"/>
              <a:gd name="connsiteX31" fmla="*/ 465925 w 613239"/>
              <a:gd name="connsiteY31" fmla="*/ 2133883 h 2154100"/>
              <a:gd name="connsiteX32" fmla="*/ 443708 w 613239"/>
              <a:gd name="connsiteY32" fmla="*/ 1990628 h 2154100"/>
              <a:gd name="connsiteX33" fmla="*/ 253280 w 613239"/>
              <a:gd name="connsiteY33" fmla="*/ 1756648 h 2154100"/>
              <a:gd name="connsiteX34" fmla="*/ 276258 w 613239"/>
              <a:gd name="connsiteY34" fmla="*/ 1521779 h 2154100"/>
              <a:gd name="connsiteX35" fmla="*/ 304061 w 613239"/>
              <a:gd name="connsiteY35" fmla="*/ 1540813 h 2154100"/>
              <a:gd name="connsiteX36" fmla="*/ 358777 w 613239"/>
              <a:gd name="connsiteY36" fmla="*/ 1658817 h 2154100"/>
              <a:gd name="connsiteX37" fmla="*/ 447643 w 613239"/>
              <a:gd name="connsiteY37" fmla="*/ 1563906 h 2154100"/>
              <a:gd name="connsiteX38" fmla="*/ 378454 w 613239"/>
              <a:gd name="connsiteY38" fmla="*/ 1387279 h 2154100"/>
              <a:gd name="connsiteX39" fmla="*/ 354588 w 613239"/>
              <a:gd name="connsiteY39" fmla="*/ 1270543 h 2154100"/>
              <a:gd name="connsiteX40" fmla="*/ 336180 w 613239"/>
              <a:gd name="connsiteY40" fmla="*/ 1092013 h 2154100"/>
              <a:gd name="connsiteX41" fmla="*/ 394323 w 613239"/>
              <a:gd name="connsiteY41" fmla="*/ 980225 h 2154100"/>
              <a:gd name="connsiteX42" fmla="*/ 505026 w 613239"/>
              <a:gd name="connsiteY42" fmla="*/ 1052424 h 2154100"/>
              <a:gd name="connsiteX43" fmla="*/ 613062 w 613239"/>
              <a:gd name="connsiteY43" fmla="*/ 1032630 h 2154100"/>
              <a:gd name="connsiteX44" fmla="*/ 531940 w 613239"/>
              <a:gd name="connsiteY44" fmla="*/ 991011 h 21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3239" h="2154100">
                <a:moveTo>
                  <a:pt x="122012" y="166625"/>
                </a:moveTo>
                <a:cubicBezTo>
                  <a:pt x="104873" y="108638"/>
                  <a:pt x="85068" y="104070"/>
                  <a:pt x="126328" y="103182"/>
                </a:cubicBezTo>
                <a:cubicBezTo>
                  <a:pt x="171269" y="113459"/>
                  <a:pt x="155908" y="128559"/>
                  <a:pt x="167334" y="172842"/>
                </a:cubicBezTo>
                <a:cubicBezTo>
                  <a:pt x="172793" y="194413"/>
                  <a:pt x="196024" y="218268"/>
                  <a:pt x="210243" y="233494"/>
                </a:cubicBezTo>
                <a:lnTo>
                  <a:pt x="210243" y="233494"/>
                </a:lnTo>
                <a:cubicBezTo>
                  <a:pt x="211893" y="249355"/>
                  <a:pt x="135722" y="213319"/>
                  <a:pt x="122012" y="166625"/>
                </a:cubicBezTo>
                <a:close/>
                <a:moveTo>
                  <a:pt x="532067" y="991391"/>
                </a:moveTo>
                <a:cubicBezTo>
                  <a:pt x="483698" y="975658"/>
                  <a:pt x="464401" y="944570"/>
                  <a:pt x="450437" y="930612"/>
                </a:cubicBezTo>
                <a:cubicBezTo>
                  <a:pt x="413875" y="894196"/>
                  <a:pt x="432536" y="833036"/>
                  <a:pt x="412351" y="787991"/>
                </a:cubicBezTo>
                <a:cubicBezTo>
                  <a:pt x="401560" y="764010"/>
                  <a:pt x="404099" y="637757"/>
                  <a:pt x="353572" y="592078"/>
                </a:cubicBezTo>
                <a:cubicBezTo>
                  <a:pt x="333259" y="573679"/>
                  <a:pt x="312186" y="563274"/>
                  <a:pt x="294920" y="548809"/>
                </a:cubicBezTo>
                <a:cubicBezTo>
                  <a:pt x="271815" y="529395"/>
                  <a:pt x="310789" y="458719"/>
                  <a:pt x="320311" y="441843"/>
                </a:cubicBezTo>
                <a:cubicBezTo>
                  <a:pt x="370330" y="349215"/>
                  <a:pt x="372488" y="280951"/>
                  <a:pt x="286668" y="199869"/>
                </a:cubicBezTo>
                <a:cubicBezTo>
                  <a:pt x="242616" y="158378"/>
                  <a:pt x="210497" y="60294"/>
                  <a:pt x="251883" y="59279"/>
                </a:cubicBezTo>
                <a:cubicBezTo>
                  <a:pt x="287938" y="58137"/>
                  <a:pt x="202118" y="22481"/>
                  <a:pt x="185361" y="3575"/>
                </a:cubicBezTo>
                <a:cubicBezTo>
                  <a:pt x="165048" y="-19264"/>
                  <a:pt x="109189" y="73871"/>
                  <a:pt x="120488" y="97852"/>
                </a:cubicBezTo>
                <a:cubicBezTo>
                  <a:pt x="89892" y="90366"/>
                  <a:pt x="-19159" y="59786"/>
                  <a:pt x="2930" y="64862"/>
                </a:cubicBezTo>
                <a:cubicBezTo>
                  <a:pt x="47871" y="75013"/>
                  <a:pt x="15626" y="150764"/>
                  <a:pt x="28321" y="195175"/>
                </a:cubicBezTo>
                <a:cubicBezTo>
                  <a:pt x="51299" y="273337"/>
                  <a:pt x="199579" y="305820"/>
                  <a:pt x="216717" y="349723"/>
                </a:cubicBezTo>
                <a:cubicBezTo>
                  <a:pt x="229413" y="414816"/>
                  <a:pt x="178632" y="453517"/>
                  <a:pt x="149940" y="509220"/>
                </a:cubicBezTo>
                <a:cubicBezTo>
                  <a:pt x="126455" y="554139"/>
                  <a:pt x="128486" y="623419"/>
                  <a:pt x="185741" y="656663"/>
                </a:cubicBezTo>
                <a:cubicBezTo>
                  <a:pt x="217352" y="674935"/>
                  <a:pt x="260516" y="701074"/>
                  <a:pt x="274608" y="728101"/>
                </a:cubicBezTo>
                <a:cubicBezTo>
                  <a:pt x="321580" y="821489"/>
                  <a:pt x="308377" y="961700"/>
                  <a:pt x="214941" y="1018291"/>
                </a:cubicBezTo>
                <a:cubicBezTo>
                  <a:pt x="162763" y="1049886"/>
                  <a:pt x="193232" y="1127034"/>
                  <a:pt x="207831" y="1165861"/>
                </a:cubicBezTo>
                <a:cubicBezTo>
                  <a:pt x="236269" y="1241994"/>
                  <a:pt x="287811" y="1316223"/>
                  <a:pt x="234618" y="1393243"/>
                </a:cubicBezTo>
                <a:cubicBezTo>
                  <a:pt x="214941" y="1421666"/>
                  <a:pt x="212655" y="1448566"/>
                  <a:pt x="197294" y="1479399"/>
                </a:cubicBezTo>
                <a:cubicBezTo>
                  <a:pt x="180739" y="1511908"/>
                  <a:pt x="166368" y="1545482"/>
                  <a:pt x="154257" y="1579894"/>
                </a:cubicBezTo>
                <a:cubicBezTo>
                  <a:pt x="135341" y="1635217"/>
                  <a:pt x="127978" y="1708558"/>
                  <a:pt x="146894" y="1764515"/>
                </a:cubicBezTo>
                <a:cubicBezTo>
                  <a:pt x="164413" y="1816158"/>
                  <a:pt x="211513" y="1856635"/>
                  <a:pt x="250360" y="1893432"/>
                </a:cubicBezTo>
                <a:cubicBezTo>
                  <a:pt x="294412" y="1935305"/>
                  <a:pt x="351922" y="1959921"/>
                  <a:pt x="376678" y="2017655"/>
                </a:cubicBezTo>
                <a:cubicBezTo>
                  <a:pt x="389373" y="2046331"/>
                  <a:pt x="391023" y="2079322"/>
                  <a:pt x="399021" y="2122464"/>
                </a:cubicBezTo>
                <a:cubicBezTo>
                  <a:pt x="401814" y="2137436"/>
                  <a:pt x="469098" y="2178547"/>
                  <a:pt x="465925" y="2133883"/>
                </a:cubicBezTo>
                <a:cubicBezTo>
                  <a:pt x="462243" y="2082367"/>
                  <a:pt x="465925" y="2037449"/>
                  <a:pt x="443708" y="1990628"/>
                </a:cubicBezTo>
                <a:cubicBezTo>
                  <a:pt x="395212" y="1890513"/>
                  <a:pt x="339227" y="1832019"/>
                  <a:pt x="253280" y="1756648"/>
                </a:cubicBezTo>
                <a:cubicBezTo>
                  <a:pt x="218876" y="1726321"/>
                  <a:pt x="221542" y="1600577"/>
                  <a:pt x="276258" y="1521779"/>
                </a:cubicBezTo>
                <a:cubicBezTo>
                  <a:pt x="290223" y="1501604"/>
                  <a:pt x="313329" y="1513659"/>
                  <a:pt x="304061" y="1540813"/>
                </a:cubicBezTo>
                <a:cubicBezTo>
                  <a:pt x="294793" y="1567967"/>
                  <a:pt x="327420" y="1644099"/>
                  <a:pt x="358777" y="1658817"/>
                </a:cubicBezTo>
                <a:cubicBezTo>
                  <a:pt x="382264" y="1669857"/>
                  <a:pt x="431013" y="1582686"/>
                  <a:pt x="447643" y="1563906"/>
                </a:cubicBezTo>
                <a:cubicBezTo>
                  <a:pt x="511120" y="1492342"/>
                  <a:pt x="400163" y="1453134"/>
                  <a:pt x="378454" y="1387279"/>
                </a:cubicBezTo>
                <a:cubicBezTo>
                  <a:pt x="367765" y="1348972"/>
                  <a:pt x="359780" y="1309967"/>
                  <a:pt x="354588" y="1270543"/>
                </a:cubicBezTo>
                <a:cubicBezTo>
                  <a:pt x="346336" y="1223975"/>
                  <a:pt x="293143" y="1139342"/>
                  <a:pt x="336180" y="1092013"/>
                </a:cubicBezTo>
                <a:cubicBezTo>
                  <a:pt x="353445" y="1072980"/>
                  <a:pt x="372615" y="963984"/>
                  <a:pt x="394323" y="980225"/>
                </a:cubicBezTo>
                <a:cubicBezTo>
                  <a:pt x="433298" y="1009283"/>
                  <a:pt x="459704" y="1036817"/>
                  <a:pt x="505026" y="1052424"/>
                </a:cubicBezTo>
                <a:cubicBezTo>
                  <a:pt x="554664" y="1069427"/>
                  <a:pt x="616998" y="1059783"/>
                  <a:pt x="613062" y="1032630"/>
                </a:cubicBezTo>
                <a:cubicBezTo>
                  <a:pt x="609507" y="1012581"/>
                  <a:pt x="575357" y="1004841"/>
                  <a:pt x="531940" y="99101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081AAE61-C9B5-675F-E7C3-FDB8560EDEA9}"/>
              </a:ext>
            </a:extLst>
          </p:cNvPr>
          <p:cNvSpPr/>
          <p:nvPr/>
        </p:nvSpPr>
        <p:spPr>
          <a:xfrm>
            <a:off x="7905639" y="4830937"/>
            <a:ext cx="548025" cy="2181606"/>
          </a:xfrm>
          <a:custGeom>
            <a:avLst/>
            <a:gdLst>
              <a:gd name="connsiteX0" fmla="*/ 521063 w 548025"/>
              <a:gd name="connsiteY0" fmla="*/ 1094692 h 2181606"/>
              <a:gd name="connsiteX1" fmla="*/ 330635 w 548025"/>
              <a:gd name="connsiteY1" fmla="*/ 929738 h 2181606"/>
              <a:gd name="connsiteX2" fmla="*/ 316416 w 548025"/>
              <a:gd name="connsiteY2" fmla="*/ 853606 h 2181606"/>
              <a:gd name="connsiteX3" fmla="*/ 213457 w 548025"/>
              <a:gd name="connsiteY3" fmla="*/ 667716 h 2181606"/>
              <a:gd name="connsiteX4" fmla="*/ 207364 w 548025"/>
              <a:gd name="connsiteY4" fmla="*/ 568364 h 2181606"/>
              <a:gd name="connsiteX5" fmla="*/ 193018 w 548025"/>
              <a:gd name="connsiteY5" fmla="*/ 278807 h 2181606"/>
              <a:gd name="connsiteX6" fmla="*/ 156075 w 548025"/>
              <a:gd name="connsiteY6" fmla="*/ 183896 h 2181606"/>
              <a:gd name="connsiteX7" fmla="*/ 145031 w 548025"/>
              <a:gd name="connsiteY7" fmla="*/ 79468 h 2181606"/>
              <a:gd name="connsiteX8" fmla="*/ 145792 w 548025"/>
              <a:gd name="connsiteY8" fmla="*/ 41401 h 2181606"/>
              <a:gd name="connsiteX9" fmla="*/ 116974 w 548025"/>
              <a:gd name="connsiteY9" fmla="*/ 26048 h 2181606"/>
              <a:gd name="connsiteX10" fmla="*/ 111769 w 548025"/>
              <a:gd name="connsiteY10" fmla="*/ 21734 h 2181606"/>
              <a:gd name="connsiteX11" fmla="*/ 100978 w 548025"/>
              <a:gd name="connsiteY11" fmla="*/ 44193 h 2181606"/>
              <a:gd name="connsiteX12" fmla="*/ 132335 w 548025"/>
              <a:gd name="connsiteY12" fmla="*/ 85178 h 2181606"/>
              <a:gd name="connsiteX13" fmla="*/ 137413 w 548025"/>
              <a:gd name="connsiteY13" fmla="*/ 195823 h 2181606"/>
              <a:gd name="connsiteX14" fmla="*/ 155314 w 548025"/>
              <a:gd name="connsiteY14" fmla="*/ 256983 h 2181606"/>
              <a:gd name="connsiteX15" fmla="*/ 189844 w 548025"/>
              <a:gd name="connsiteY15" fmla="*/ 308499 h 2181606"/>
              <a:gd name="connsiteX16" fmla="*/ 47404 w 548025"/>
              <a:gd name="connsiteY16" fmla="*/ 179455 h 2181606"/>
              <a:gd name="connsiteX17" fmla="*/ 48546 w 548025"/>
              <a:gd name="connsiteY17" fmla="*/ 33407 h 2181606"/>
              <a:gd name="connsiteX18" fmla="*/ 27219 w 548025"/>
              <a:gd name="connsiteY18" fmla="*/ 13232 h 2181606"/>
              <a:gd name="connsiteX19" fmla="*/ 27219 w 548025"/>
              <a:gd name="connsiteY19" fmla="*/ 16278 h 2181606"/>
              <a:gd name="connsiteX20" fmla="*/ 11350 w 548025"/>
              <a:gd name="connsiteY20" fmla="*/ 290 h 2181606"/>
              <a:gd name="connsiteX21" fmla="*/ 1701 w 548025"/>
              <a:gd name="connsiteY21" fmla="*/ 22749 h 2181606"/>
              <a:gd name="connsiteX22" fmla="*/ 29250 w 548025"/>
              <a:gd name="connsiteY22" fmla="*/ 156361 h 2181606"/>
              <a:gd name="connsiteX23" fmla="*/ 30519 w 548025"/>
              <a:gd name="connsiteY23" fmla="*/ 159787 h 2181606"/>
              <a:gd name="connsiteX24" fmla="*/ 43215 w 548025"/>
              <a:gd name="connsiteY24" fmla="*/ 218282 h 2181606"/>
              <a:gd name="connsiteX25" fmla="*/ 151504 w 548025"/>
              <a:gd name="connsiteY25" fmla="*/ 324233 h 2181606"/>
              <a:gd name="connsiteX26" fmla="*/ 221202 w 548025"/>
              <a:gd name="connsiteY26" fmla="*/ 366232 h 2181606"/>
              <a:gd name="connsiteX27" fmla="*/ 213331 w 548025"/>
              <a:gd name="connsiteY27" fmla="*/ 482208 h 2181606"/>
              <a:gd name="connsiteX28" fmla="*/ 152140 w 548025"/>
              <a:gd name="connsiteY28" fmla="*/ 613155 h 2181606"/>
              <a:gd name="connsiteX29" fmla="*/ 239736 w 548025"/>
              <a:gd name="connsiteY29" fmla="*/ 709208 h 2181606"/>
              <a:gd name="connsiteX30" fmla="*/ 303212 w 548025"/>
              <a:gd name="connsiteY30" fmla="*/ 903980 h 2181606"/>
              <a:gd name="connsiteX31" fmla="*/ 261445 w 548025"/>
              <a:gd name="connsiteY31" fmla="*/ 1063858 h 2181606"/>
              <a:gd name="connsiteX32" fmla="*/ 208125 w 548025"/>
              <a:gd name="connsiteY32" fmla="*/ 1116516 h 2181606"/>
              <a:gd name="connsiteX33" fmla="*/ 223106 w 548025"/>
              <a:gd name="connsiteY33" fmla="*/ 1257742 h 2181606"/>
              <a:gd name="connsiteX34" fmla="*/ 252559 w 548025"/>
              <a:gd name="connsiteY34" fmla="*/ 1355825 h 2181606"/>
              <a:gd name="connsiteX35" fmla="*/ 191495 w 548025"/>
              <a:gd name="connsiteY35" fmla="*/ 1527377 h 2181606"/>
              <a:gd name="connsiteX36" fmla="*/ 128019 w 548025"/>
              <a:gd name="connsiteY36" fmla="*/ 1762245 h 2181606"/>
              <a:gd name="connsiteX37" fmla="*/ 149601 w 548025"/>
              <a:gd name="connsiteY37" fmla="*/ 1855253 h 2181606"/>
              <a:gd name="connsiteX38" fmla="*/ 231865 w 548025"/>
              <a:gd name="connsiteY38" fmla="*/ 1943059 h 2181606"/>
              <a:gd name="connsiteX39" fmla="*/ 320732 w 548025"/>
              <a:gd name="connsiteY39" fmla="*/ 2019191 h 2181606"/>
              <a:gd name="connsiteX40" fmla="*/ 373417 w 548025"/>
              <a:gd name="connsiteY40" fmla="*/ 2131740 h 2181606"/>
              <a:gd name="connsiteX41" fmla="*/ 388652 w 548025"/>
              <a:gd name="connsiteY41" fmla="*/ 2181606 h 2181606"/>
              <a:gd name="connsiteX42" fmla="*/ 358310 w 548025"/>
              <a:gd name="connsiteY42" fmla="*/ 2044822 h 2181606"/>
              <a:gd name="connsiteX43" fmla="*/ 278965 w 548025"/>
              <a:gd name="connsiteY43" fmla="*/ 1964122 h 2181606"/>
              <a:gd name="connsiteX44" fmla="*/ 183497 w 548025"/>
              <a:gd name="connsiteY44" fmla="*/ 1874159 h 2181606"/>
              <a:gd name="connsiteX45" fmla="*/ 146934 w 548025"/>
              <a:gd name="connsiteY45" fmla="*/ 1747272 h 2181606"/>
              <a:gd name="connsiteX46" fmla="*/ 204824 w 548025"/>
              <a:gd name="connsiteY46" fmla="*/ 1541461 h 2181606"/>
              <a:gd name="connsiteX47" fmla="*/ 233389 w 548025"/>
              <a:gd name="connsiteY47" fmla="*/ 1488803 h 2181606"/>
              <a:gd name="connsiteX48" fmla="*/ 284170 w 548025"/>
              <a:gd name="connsiteY48" fmla="*/ 1494767 h 2181606"/>
              <a:gd name="connsiteX49" fmla="*/ 295214 w 548025"/>
              <a:gd name="connsiteY49" fmla="*/ 1575086 h 2181606"/>
              <a:gd name="connsiteX50" fmla="*/ 294326 w 548025"/>
              <a:gd name="connsiteY50" fmla="*/ 1655025 h 2181606"/>
              <a:gd name="connsiteX51" fmla="*/ 336982 w 548025"/>
              <a:gd name="connsiteY51" fmla="*/ 1649696 h 2181606"/>
              <a:gd name="connsiteX52" fmla="*/ 356152 w 548025"/>
              <a:gd name="connsiteY52" fmla="*/ 1559733 h 2181606"/>
              <a:gd name="connsiteX53" fmla="*/ 323271 w 548025"/>
              <a:gd name="connsiteY53" fmla="*/ 1519636 h 2181606"/>
              <a:gd name="connsiteX54" fmla="*/ 283789 w 548025"/>
              <a:gd name="connsiteY54" fmla="*/ 1466725 h 2181606"/>
              <a:gd name="connsiteX55" fmla="*/ 271094 w 548025"/>
              <a:gd name="connsiteY55" fmla="*/ 1382598 h 2181606"/>
              <a:gd name="connsiteX56" fmla="*/ 217393 w 548025"/>
              <a:gd name="connsiteY56" fmla="*/ 1184908 h 2181606"/>
              <a:gd name="connsiteX57" fmla="*/ 260557 w 548025"/>
              <a:gd name="connsiteY57" fmla="*/ 1139863 h 2181606"/>
              <a:gd name="connsiteX58" fmla="*/ 299785 w 548025"/>
              <a:gd name="connsiteY58" fmla="*/ 1008281 h 2181606"/>
              <a:gd name="connsiteX59" fmla="*/ 336855 w 548025"/>
              <a:gd name="connsiteY59" fmla="*/ 981001 h 2181606"/>
              <a:gd name="connsiteX60" fmla="*/ 529187 w 548025"/>
              <a:gd name="connsiteY60" fmla="*/ 1106111 h 2181606"/>
              <a:gd name="connsiteX61" fmla="*/ 521063 w 548025"/>
              <a:gd name="connsiteY61" fmla="*/ 1094692 h 21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48025" h="2181606">
                <a:moveTo>
                  <a:pt x="521063" y="1094692"/>
                </a:moveTo>
                <a:cubicBezTo>
                  <a:pt x="451874" y="1094692"/>
                  <a:pt x="361103" y="1016656"/>
                  <a:pt x="330635" y="929738"/>
                </a:cubicBezTo>
                <a:cubicBezTo>
                  <a:pt x="327207" y="920095"/>
                  <a:pt x="322636" y="890657"/>
                  <a:pt x="316416" y="853606"/>
                </a:cubicBezTo>
                <a:cubicBezTo>
                  <a:pt x="287978" y="684719"/>
                  <a:pt x="232754" y="674568"/>
                  <a:pt x="213457" y="667716"/>
                </a:cubicBezTo>
                <a:cubicBezTo>
                  <a:pt x="166739" y="651221"/>
                  <a:pt x="191114" y="599070"/>
                  <a:pt x="207364" y="568364"/>
                </a:cubicBezTo>
                <a:cubicBezTo>
                  <a:pt x="257129" y="474214"/>
                  <a:pt x="306895" y="371943"/>
                  <a:pt x="193018" y="278807"/>
                </a:cubicBezTo>
                <a:cubicBezTo>
                  <a:pt x="165140" y="255663"/>
                  <a:pt x="151174" y="219779"/>
                  <a:pt x="156075" y="183896"/>
                </a:cubicBezTo>
                <a:cubicBezTo>
                  <a:pt x="154932" y="148862"/>
                  <a:pt x="151238" y="113968"/>
                  <a:pt x="145031" y="79468"/>
                </a:cubicBezTo>
                <a:cubicBezTo>
                  <a:pt x="142618" y="59547"/>
                  <a:pt x="136144" y="50918"/>
                  <a:pt x="145792" y="41401"/>
                </a:cubicBezTo>
                <a:cubicBezTo>
                  <a:pt x="152140" y="35311"/>
                  <a:pt x="116085" y="18942"/>
                  <a:pt x="116974" y="26048"/>
                </a:cubicBezTo>
                <a:cubicBezTo>
                  <a:pt x="115361" y="24475"/>
                  <a:pt x="113609" y="23028"/>
                  <a:pt x="111769" y="21734"/>
                </a:cubicBezTo>
                <a:cubicBezTo>
                  <a:pt x="103897" y="16278"/>
                  <a:pt x="92980" y="40133"/>
                  <a:pt x="100978" y="44193"/>
                </a:cubicBezTo>
                <a:cubicBezTo>
                  <a:pt x="117939" y="51362"/>
                  <a:pt x="129846" y="66944"/>
                  <a:pt x="132335" y="85178"/>
                </a:cubicBezTo>
                <a:cubicBezTo>
                  <a:pt x="136778" y="122228"/>
                  <a:pt x="135001" y="162071"/>
                  <a:pt x="137413" y="195823"/>
                </a:cubicBezTo>
                <a:cubicBezTo>
                  <a:pt x="139393" y="217166"/>
                  <a:pt x="145462" y="237937"/>
                  <a:pt x="155314" y="256983"/>
                </a:cubicBezTo>
                <a:cubicBezTo>
                  <a:pt x="170040" y="287055"/>
                  <a:pt x="200636" y="302789"/>
                  <a:pt x="189844" y="308499"/>
                </a:cubicBezTo>
                <a:cubicBezTo>
                  <a:pt x="137540" y="336795"/>
                  <a:pt x="62892" y="250384"/>
                  <a:pt x="47404" y="179455"/>
                </a:cubicBezTo>
                <a:cubicBezTo>
                  <a:pt x="36105" y="126162"/>
                  <a:pt x="36867" y="32900"/>
                  <a:pt x="48546" y="33407"/>
                </a:cubicBezTo>
                <a:cubicBezTo>
                  <a:pt x="57814" y="33407"/>
                  <a:pt x="27853" y="3462"/>
                  <a:pt x="27219" y="13232"/>
                </a:cubicBezTo>
                <a:cubicBezTo>
                  <a:pt x="27219" y="14248"/>
                  <a:pt x="27219" y="15263"/>
                  <a:pt x="27219" y="16278"/>
                </a:cubicBezTo>
                <a:cubicBezTo>
                  <a:pt x="23829" y="9350"/>
                  <a:pt x="18256" y="3741"/>
                  <a:pt x="11350" y="290"/>
                </a:cubicBezTo>
                <a:cubicBezTo>
                  <a:pt x="5129" y="-2882"/>
                  <a:pt x="-3758" y="20973"/>
                  <a:pt x="1701" y="22749"/>
                </a:cubicBezTo>
                <a:cubicBezTo>
                  <a:pt x="23156" y="29982"/>
                  <a:pt x="22014" y="107129"/>
                  <a:pt x="29250" y="156361"/>
                </a:cubicBezTo>
                <a:cubicBezTo>
                  <a:pt x="29364" y="157592"/>
                  <a:pt x="29796" y="158772"/>
                  <a:pt x="30519" y="159787"/>
                </a:cubicBezTo>
                <a:cubicBezTo>
                  <a:pt x="33224" y="179582"/>
                  <a:pt x="37476" y="199148"/>
                  <a:pt x="43215" y="218282"/>
                </a:cubicBezTo>
                <a:cubicBezTo>
                  <a:pt x="60378" y="268808"/>
                  <a:pt x="100597" y="308156"/>
                  <a:pt x="151504" y="324233"/>
                </a:cubicBezTo>
                <a:cubicBezTo>
                  <a:pt x="177695" y="332607"/>
                  <a:pt x="201562" y="346997"/>
                  <a:pt x="221202" y="366232"/>
                </a:cubicBezTo>
                <a:cubicBezTo>
                  <a:pt x="236817" y="385266"/>
                  <a:pt x="224376" y="455053"/>
                  <a:pt x="213331" y="482208"/>
                </a:cubicBezTo>
                <a:cubicBezTo>
                  <a:pt x="195176" y="526999"/>
                  <a:pt x="165088" y="566207"/>
                  <a:pt x="152140" y="613155"/>
                </a:cubicBezTo>
                <a:cubicBezTo>
                  <a:pt x="131827" y="687257"/>
                  <a:pt x="213838" y="686115"/>
                  <a:pt x="239736" y="709208"/>
                </a:cubicBezTo>
                <a:cubicBezTo>
                  <a:pt x="276172" y="741691"/>
                  <a:pt x="293056" y="839014"/>
                  <a:pt x="303212" y="903980"/>
                </a:cubicBezTo>
                <a:cubicBezTo>
                  <a:pt x="311592" y="958796"/>
                  <a:pt x="283662" y="1018179"/>
                  <a:pt x="261445" y="1063858"/>
                </a:cubicBezTo>
                <a:cubicBezTo>
                  <a:pt x="247989" y="1092027"/>
                  <a:pt x="230088" y="1098244"/>
                  <a:pt x="208125" y="1116516"/>
                </a:cubicBezTo>
                <a:cubicBezTo>
                  <a:pt x="180450" y="1139736"/>
                  <a:pt x="206475" y="1211428"/>
                  <a:pt x="223106" y="1257742"/>
                </a:cubicBezTo>
                <a:cubicBezTo>
                  <a:pt x="226279" y="1266750"/>
                  <a:pt x="250401" y="1349100"/>
                  <a:pt x="252559" y="1355825"/>
                </a:cubicBezTo>
                <a:cubicBezTo>
                  <a:pt x="267158" y="1403408"/>
                  <a:pt x="210283" y="1485377"/>
                  <a:pt x="191495" y="1527377"/>
                </a:cubicBezTo>
                <a:cubicBezTo>
                  <a:pt x="119893" y="1686874"/>
                  <a:pt x="127257" y="1761230"/>
                  <a:pt x="128019" y="1762245"/>
                </a:cubicBezTo>
                <a:cubicBezTo>
                  <a:pt x="127028" y="1794588"/>
                  <a:pt x="134468" y="1826640"/>
                  <a:pt x="149601" y="1855253"/>
                </a:cubicBezTo>
                <a:cubicBezTo>
                  <a:pt x="171183" y="1892304"/>
                  <a:pt x="200381" y="1915143"/>
                  <a:pt x="231865" y="1943059"/>
                </a:cubicBezTo>
                <a:cubicBezTo>
                  <a:pt x="263349" y="1970974"/>
                  <a:pt x="291406" y="1991276"/>
                  <a:pt x="320732" y="2019191"/>
                </a:cubicBezTo>
                <a:cubicBezTo>
                  <a:pt x="355898" y="2053705"/>
                  <a:pt x="362880" y="2086441"/>
                  <a:pt x="373417" y="2131740"/>
                </a:cubicBezTo>
                <a:cubicBezTo>
                  <a:pt x="373417" y="2131740"/>
                  <a:pt x="382430" y="2181606"/>
                  <a:pt x="388652" y="2181606"/>
                </a:cubicBezTo>
                <a:cubicBezTo>
                  <a:pt x="394872" y="2181606"/>
                  <a:pt x="375957" y="2073879"/>
                  <a:pt x="358310" y="2044822"/>
                </a:cubicBezTo>
                <a:cubicBezTo>
                  <a:pt x="340663" y="2015766"/>
                  <a:pt x="306386" y="1986708"/>
                  <a:pt x="278965" y="1964122"/>
                </a:cubicBezTo>
                <a:cubicBezTo>
                  <a:pt x="244433" y="1937146"/>
                  <a:pt x="212480" y="1907023"/>
                  <a:pt x="183497" y="1874159"/>
                </a:cubicBezTo>
                <a:cubicBezTo>
                  <a:pt x="149728" y="1833936"/>
                  <a:pt x="146173" y="1798027"/>
                  <a:pt x="146934" y="1747272"/>
                </a:cubicBezTo>
                <a:cubicBezTo>
                  <a:pt x="147823" y="1686239"/>
                  <a:pt x="169913" y="1616324"/>
                  <a:pt x="204824" y="1541461"/>
                </a:cubicBezTo>
                <a:cubicBezTo>
                  <a:pt x="204824" y="1540319"/>
                  <a:pt x="230215" y="1491975"/>
                  <a:pt x="233389" y="1488803"/>
                </a:cubicBezTo>
                <a:cubicBezTo>
                  <a:pt x="253574" y="1465963"/>
                  <a:pt x="267286" y="1470151"/>
                  <a:pt x="284170" y="1494767"/>
                </a:cubicBezTo>
                <a:cubicBezTo>
                  <a:pt x="301321" y="1517898"/>
                  <a:pt x="305485" y="1548186"/>
                  <a:pt x="295214" y="1575086"/>
                </a:cubicBezTo>
                <a:cubicBezTo>
                  <a:pt x="287725" y="1601352"/>
                  <a:pt x="278711" y="1629648"/>
                  <a:pt x="294326" y="1655025"/>
                </a:cubicBezTo>
                <a:cubicBezTo>
                  <a:pt x="309941" y="1680402"/>
                  <a:pt x="324160" y="1670378"/>
                  <a:pt x="336982" y="1649696"/>
                </a:cubicBezTo>
                <a:cubicBezTo>
                  <a:pt x="353486" y="1623176"/>
                  <a:pt x="368593" y="1590440"/>
                  <a:pt x="356152" y="1559733"/>
                </a:cubicBezTo>
                <a:cubicBezTo>
                  <a:pt x="347798" y="1544430"/>
                  <a:pt x="336639" y="1530828"/>
                  <a:pt x="323271" y="1519636"/>
                </a:cubicBezTo>
                <a:cubicBezTo>
                  <a:pt x="307428" y="1504169"/>
                  <a:pt x="294110" y="1486316"/>
                  <a:pt x="283789" y="1466725"/>
                </a:cubicBezTo>
                <a:cubicBezTo>
                  <a:pt x="275537" y="1449976"/>
                  <a:pt x="277695" y="1409371"/>
                  <a:pt x="271094" y="1382598"/>
                </a:cubicBezTo>
                <a:cubicBezTo>
                  <a:pt x="256621" y="1323723"/>
                  <a:pt x="223360" y="1232491"/>
                  <a:pt x="217393" y="1184908"/>
                </a:cubicBezTo>
                <a:cubicBezTo>
                  <a:pt x="215996" y="1172981"/>
                  <a:pt x="250019" y="1162703"/>
                  <a:pt x="260557" y="1139863"/>
                </a:cubicBezTo>
                <a:cubicBezTo>
                  <a:pt x="265000" y="1132885"/>
                  <a:pt x="287343" y="1028837"/>
                  <a:pt x="299785" y="1008281"/>
                </a:cubicBezTo>
                <a:cubicBezTo>
                  <a:pt x="306767" y="996735"/>
                  <a:pt x="325176" y="978971"/>
                  <a:pt x="336855" y="981001"/>
                </a:cubicBezTo>
                <a:cubicBezTo>
                  <a:pt x="361357" y="984934"/>
                  <a:pt x="402109" y="1102432"/>
                  <a:pt x="529187" y="1106111"/>
                </a:cubicBezTo>
                <a:cubicBezTo>
                  <a:pt x="567273" y="1106365"/>
                  <a:pt x="538708" y="1094692"/>
                  <a:pt x="521063" y="1094692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15B15BC3-3BB8-7061-9C81-E327A17E378B}"/>
              </a:ext>
            </a:extLst>
          </p:cNvPr>
          <p:cNvSpPr/>
          <p:nvPr/>
        </p:nvSpPr>
        <p:spPr>
          <a:xfrm>
            <a:off x="8527310" y="2137398"/>
            <a:ext cx="604414" cy="306431"/>
          </a:xfrm>
          <a:custGeom>
            <a:avLst/>
            <a:gdLst>
              <a:gd name="connsiteX0" fmla="*/ 599660 w 604414"/>
              <a:gd name="connsiteY0" fmla="*/ 117640 h 306431"/>
              <a:gd name="connsiteX1" fmla="*/ 574270 w 604414"/>
              <a:gd name="connsiteY1" fmla="*/ 5472 h 306431"/>
              <a:gd name="connsiteX2" fmla="*/ 462552 w 604414"/>
              <a:gd name="connsiteY2" fmla="*/ 82365 h 306431"/>
              <a:gd name="connsiteX3" fmla="*/ 359721 w 604414"/>
              <a:gd name="connsiteY3" fmla="*/ 90359 h 306431"/>
              <a:gd name="connsiteX4" fmla="*/ 258159 w 604414"/>
              <a:gd name="connsiteY4" fmla="*/ 114848 h 306431"/>
              <a:gd name="connsiteX5" fmla="*/ 164595 w 604414"/>
              <a:gd name="connsiteY5" fmla="*/ 144540 h 306431"/>
              <a:gd name="connsiteX6" fmla="*/ 101119 w 604414"/>
              <a:gd name="connsiteY6" fmla="*/ 154437 h 306431"/>
              <a:gd name="connsiteX7" fmla="*/ 5397 w 604414"/>
              <a:gd name="connsiteY7" fmla="*/ 210902 h 306431"/>
              <a:gd name="connsiteX8" fmla="*/ 45514 w 604414"/>
              <a:gd name="connsiteY8" fmla="*/ 268001 h 306431"/>
              <a:gd name="connsiteX9" fmla="*/ 115973 w 604414"/>
              <a:gd name="connsiteY9" fmla="*/ 276629 h 306431"/>
              <a:gd name="connsiteX10" fmla="*/ 194175 w 604414"/>
              <a:gd name="connsiteY10" fmla="*/ 306194 h 306431"/>
              <a:gd name="connsiteX11" fmla="*/ 302466 w 604414"/>
              <a:gd name="connsiteY11" fmla="*/ 208872 h 306431"/>
              <a:gd name="connsiteX12" fmla="*/ 446429 w 604414"/>
              <a:gd name="connsiteY12" fmla="*/ 172455 h 306431"/>
              <a:gd name="connsiteX13" fmla="*/ 558401 w 604414"/>
              <a:gd name="connsiteY13" fmla="*/ 174739 h 306431"/>
              <a:gd name="connsiteX14" fmla="*/ 599660 w 604414"/>
              <a:gd name="connsiteY14" fmla="*/ 117640 h 30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414" h="306431">
                <a:moveTo>
                  <a:pt x="599660" y="117640"/>
                </a:moveTo>
                <a:cubicBezTo>
                  <a:pt x="610197" y="81985"/>
                  <a:pt x="603850" y="23997"/>
                  <a:pt x="574270" y="5472"/>
                </a:cubicBezTo>
                <a:cubicBezTo>
                  <a:pt x="529075" y="-22951"/>
                  <a:pt x="496321" y="67900"/>
                  <a:pt x="462552" y="82365"/>
                </a:cubicBezTo>
                <a:cubicBezTo>
                  <a:pt x="431194" y="95815"/>
                  <a:pt x="392728" y="89471"/>
                  <a:pt x="359721" y="90359"/>
                </a:cubicBezTo>
                <a:cubicBezTo>
                  <a:pt x="324707" y="92643"/>
                  <a:pt x="290354" y="100929"/>
                  <a:pt x="258159" y="114848"/>
                </a:cubicBezTo>
                <a:cubicBezTo>
                  <a:pt x="228033" y="127816"/>
                  <a:pt x="196689" y="137764"/>
                  <a:pt x="164595" y="144540"/>
                </a:cubicBezTo>
                <a:cubicBezTo>
                  <a:pt x="143648" y="148093"/>
                  <a:pt x="122574" y="150377"/>
                  <a:pt x="101119" y="154437"/>
                </a:cubicBezTo>
                <a:cubicBezTo>
                  <a:pt x="64938" y="161416"/>
                  <a:pt x="20759" y="173597"/>
                  <a:pt x="5397" y="210902"/>
                </a:cubicBezTo>
                <a:cubicBezTo>
                  <a:pt x="-11106" y="250745"/>
                  <a:pt x="12506" y="258485"/>
                  <a:pt x="45514" y="268001"/>
                </a:cubicBezTo>
                <a:cubicBezTo>
                  <a:pt x="65319" y="273584"/>
                  <a:pt x="96295" y="271173"/>
                  <a:pt x="115973" y="276629"/>
                </a:cubicBezTo>
                <a:cubicBezTo>
                  <a:pt x="143140" y="283989"/>
                  <a:pt x="165738" y="303910"/>
                  <a:pt x="194175" y="306194"/>
                </a:cubicBezTo>
                <a:cubicBezTo>
                  <a:pt x="249018" y="310381"/>
                  <a:pt x="297768" y="258358"/>
                  <a:pt x="302466" y="208872"/>
                </a:cubicBezTo>
                <a:cubicBezTo>
                  <a:pt x="307924" y="153168"/>
                  <a:pt x="433988" y="124238"/>
                  <a:pt x="446429" y="172455"/>
                </a:cubicBezTo>
                <a:cubicBezTo>
                  <a:pt x="454046" y="201639"/>
                  <a:pt x="531487" y="189204"/>
                  <a:pt x="558401" y="174739"/>
                </a:cubicBezTo>
                <a:cubicBezTo>
                  <a:pt x="578941" y="161657"/>
                  <a:pt x="593694" y="141241"/>
                  <a:pt x="599660" y="11764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8460D84E-08DC-7856-8A77-23F3937C6735}"/>
              </a:ext>
            </a:extLst>
          </p:cNvPr>
          <p:cNvSpPr/>
          <p:nvPr/>
        </p:nvSpPr>
        <p:spPr>
          <a:xfrm>
            <a:off x="12336701" y="5758898"/>
            <a:ext cx="213660" cy="232169"/>
          </a:xfrm>
          <a:custGeom>
            <a:avLst/>
            <a:gdLst>
              <a:gd name="connsiteX0" fmla="*/ 0 w 213660"/>
              <a:gd name="connsiteY0" fmla="*/ 115975 h 232169"/>
              <a:gd name="connsiteX1" fmla="*/ 87089 w 213660"/>
              <a:gd name="connsiteY1" fmla="*/ 149219 h 232169"/>
              <a:gd name="connsiteX2" fmla="*/ 106766 w 213660"/>
              <a:gd name="connsiteY2" fmla="*/ 232077 h 232169"/>
              <a:gd name="connsiteX3" fmla="*/ 213661 w 213660"/>
              <a:gd name="connsiteY3" fmla="*/ 138180 h 232169"/>
              <a:gd name="connsiteX4" fmla="*/ 169481 w 213660"/>
              <a:gd name="connsiteY4" fmla="*/ 0 h 232169"/>
              <a:gd name="connsiteX5" fmla="*/ 120859 w 213660"/>
              <a:gd name="connsiteY5" fmla="*/ 69027 h 232169"/>
              <a:gd name="connsiteX6" fmla="*/ 0 w 213660"/>
              <a:gd name="connsiteY6" fmla="*/ 115975 h 23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60" h="232169">
                <a:moveTo>
                  <a:pt x="0" y="115975"/>
                </a:moveTo>
                <a:cubicBezTo>
                  <a:pt x="0" y="141352"/>
                  <a:pt x="78710" y="124350"/>
                  <a:pt x="87089" y="149219"/>
                </a:cubicBezTo>
                <a:cubicBezTo>
                  <a:pt x="95468" y="174089"/>
                  <a:pt x="72997" y="234868"/>
                  <a:pt x="106766" y="232077"/>
                </a:cubicBezTo>
                <a:cubicBezTo>
                  <a:pt x="140536" y="229285"/>
                  <a:pt x="213661" y="209998"/>
                  <a:pt x="213661" y="138180"/>
                </a:cubicBezTo>
                <a:cubicBezTo>
                  <a:pt x="213661" y="66362"/>
                  <a:pt x="187127" y="0"/>
                  <a:pt x="169481" y="0"/>
                </a:cubicBezTo>
                <a:cubicBezTo>
                  <a:pt x="151834" y="0"/>
                  <a:pt x="140536" y="55323"/>
                  <a:pt x="120859" y="69027"/>
                </a:cubicBezTo>
                <a:cubicBezTo>
                  <a:pt x="101180" y="82731"/>
                  <a:pt x="0" y="85268"/>
                  <a:pt x="0" y="115975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912AD778-5EE8-791B-C8FB-8D67C74B8D8D}"/>
              </a:ext>
            </a:extLst>
          </p:cNvPr>
          <p:cNvSpPr/>
          <p:nvPr/>
        </p:nvSpPr>
        <p:spPr>
          <a:xfrm>
            <a:off x="12122919" y="5693535"/>
            <a:ext cx="130022" cy="139242"/>
          </a:xfrm>
          <a:custGeom>
            <a:avLst/>
            <a:gdLst>
              <a:gd name="connsiteX0" fmla="*/ 1010 w 130022"/>
              <a:gd name="connsiteY0" fmla="*/ 126269 h 139242"/>
              <a:gd name="connsiteX1" fmla="*/ 108538 w 130022"/>
              <a:gd name="connsiteY1" fmla="*/ 80463 h 139242"/>
              <a:gd name="connsiteX2" fmla="*/ 108538 w 130022"/>
              <a:gd name="connsiteY2" fmla="*/ 270 h 139242"/>
              <a:gd name="connsiteX3" fmla="*/ 1010 w 130022"/>
              <a:gd name="connsiteY3" fmla="*/ 126269 h 13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22" h="139242">
                <a:moveTo>
                  <a:pt x="1010" y="126269"/>
                </a:moveTo>
                <a:cubicBezTo>
                  <a:pt x="11674" y="162305"/>
                  <a:pt x="91146" y="115484"/>
                  <a:pt x="108538" y="80463"/>
                </a:cubicBezTo>
                <a:cubicBezTo>
                  <a:pt x="125931" y="45442"/>
                  <a:pt x="146624" y="6234"/>
                  <a:pt x="108538" y="270"/>
                </a:cubicBezTo>
                <a:cubicBezTo>
                  <a:pt x="70452" y="-5693"/>
                  <a:pt x="-9908" y="88584"/>
                  <a:pt x="1010" y="12626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BB91280E-AF4D-D3B0-AFCD-838379CF03E0}"/>
              </a:ext>
            </a:extLst>
          </p:cNvPr>
          <p:cNvSpPr/>
          <p:nvPr/>
        </p:nvSpPr>
        <p:spPr>
          <a:xfrm>
            <a:off x="12197192" y="5294273"/>
            <a:ext cx="213712" cy="352854"/>
          </a:xfrm>
          <a:custGeom>
            <a:avLst/>
            <a:gdLst>
              <a:gd name="connsiteX0" fmla="*/ 28298 w 213712"/>
              <a:gd name="connsiteY0" fmla="*/ 1107 h 352854"/>
              <a:gd name="connsiteX1" fmla="*/ 7859 w 213712"/>
              <a:gd name="connsiteY1" fmla="*/ 88279 h 352854"/>
              <a:gd name="connsiteX2" fmla="*/ 40359 w 213712"/>
              <a:gd name="connsiteY2" fmla="*/ 223413 h 352854"/>
              <a:gd name="connsiteX3" fmla="*/ 63083 w 213712"/>
              <a:gd name="connsiteY3" fmla="*/ 352838 h 352854"/>
              <a:gd name="connsiteX4" fmla="*/ 130368 w 213712"/>
              <a:gd name="connsiteY4" fmla="*/ 288760 h 352854"/>
              <a:gd name="connsiteX5" fmla="*/ 204127 w 213712"/>
              <a:gd name="connsiteY5" fmla="*/ 274041 h 352854"/>
              <a:gd name="connsiteX6" fmla="*/ 174928 w 213712"/>
              <a:gd name="connsiteY6" fmla="*/ 223286 h 352854"/>
              <a:gd name="connsiteX7" fmla="*/ 85173 w 213712"/>
              <a:gd name="connsiteY7" fmla="*/ 177100 h 352854"/>
              <a:gd name="connsiteX8" fmla="*/ 98884 w 213712"/>
              <a:gd name="connsiteY8" fmla="*/ 62901 h 352854"/>
              <a:gd name="connsiteX9" fmla="*/ 28298 w 213712"/>
              <a:gd name="connsiteY9" fmla="*/ 1107 h 3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712" h="352854">
                <a:moveTo>
                  <a:pt x="28298" y="1107"/>
                </a:moveTo>
                <a:cubicBezTo>
                  <a:pt x="-12580" y="12400"/>
                  <a:pt x="30965" y="74321"/>
                  <a:pt x="7859" y="88279"/>
                </a:cubicBezTo>
                <a:cubicBezTo>
                  <a:pt x="-15246" y="102236"/>
                  <a:pt x="17761" y="205142"/>
                  <a:pt x="40359" y="223413"/>
                </a:cubicBezTo>
                <a:cubicBezTo>
                  <a:pt x="92917" y="265540"/>
                  <a:pt x="-12" y="350300"/>
                  <a:pt x="63083" y="352838"/>
                </a:cubicBezTo>
                <a:cubicBezTo>
                  <a:pt x="88474" y="353980"/>
                  <a:pt x="91267" y="294343"/>
                  <a:pt x="130368" y="288760"/>
                </a:cubicBezTo>
                <a:cubicBezTo>
                  <a:pt x="169469" y="283177"/>
                  <a:pt x="188258" y="310585"/>
                  <a:pt x="204127" y="274041"/>
                </a:cubicBezTo>
                <a:cubicBezTo>
                  <a:pt x="219996" y="237498"/>
                  <a:pt x="219869" y="220622"/>
                  <a:pt x="174928" y="223286"/>
                </a:cubicBezTo>
                <a:cubicBezTo>
                  <a:pt x="129987" y="225951"/>
                  <a:pt x="71970" y="215419"/>
                  <a:pt x="85173" y="177100"/>
                </a:cubicBezTo>
                <a:cubicBezTo>
                  <a:pt x="97221" y="140302"/>
                  <a:pt x="101880" y="101500"/>
                  <a:pt x="98884" y="62901"/>
                </a:cubicBezTo>
                <a:cubicBezTo>
                  <a:pt x="95837" y="34986"/>
                  <a:pt x="58893" y="-7394"/>
                  <a:pt x="28298" y="110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DD0A11D0-6B04-CFF9-CFE2-D901516AD3F6}"/>
              </a:ext>
            </a:extLst>
          </p:cNvPr>
          <p:cNvSpPr/>
          <p:nvPr/>
        </p:nvSpPr>
        <p:spPr>
          <a:xfrm>
            <a:off x="12318113" y="5665554"/>
            <a:ext cx="111405" cy="148262"/>
          </a:xfrm>
          <a:custGeom>
            <a:avLst/>
            <a:gdLst>
              <a:gd name="connsiteX0" fmla="*/ 11986 w 111405"/>
              <a:gd name="connsiteY0" fmla="*/ 13914 h 148262"/>
              <a:gd name="connsiteX1" fmla="*/ 10336 w 111405"/>
              <a:gd name="connsiteY1" fmla="*/ 77357 h 148262"/>
              <a:gd name="connsiteX2" fmla="*/ 45248 w 111405"/>
              <a:gd name="connsiteY2" fmla="*/ 91188 h 148262"/>
              <a:gd name="connsiteX3" fmla="*/ 91840 w 111405"/>
              <a:gd name="connsiteY3" fmla="*/ 135471 h 148262"/>
              <a:gd name="connsiteX4" fmla="*/ 58197 w 111405"/>
              <a:gd name="connsiteY4" fmla="*/ 41194 h 148262"/>
              <a:gd name="connsiteX5" fmla="*/ 68988 w 111405"/>
              <a:gd name="connsiteY5" fmla="*/ 13533 h 148262"/>
              <a:gd name="connsiteX6" fmla="*/ 11986 w 111405"/>
              <a:gd name="connsiteY6" fmla="*/ 13914 h 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05" h="148262">
                <a:moveTo>
                  <a:pt x="11986" y="13914"/>
                </a:moveTo>
                <a:cubicBezTo>
                  <a:pt x="-709" y="38276"/>
                  <a:pt x="-6295" y="69363"/>
                  <a:pt x="10336" y="77357"/>
                </a:cubicBezTo>
                <a:cubicBezTo>
                  <a:pt x="26967" y="85351"/>
                  <a:pt x="42582" y="77357"/>
                  <a:pt x="45248" y="91188"/>
                </a:cubicBezTo>
                <a:cubicBezTo>
                  <a:pt x="47914" y="105018"/>
                  <a:pt x="37377" y="177090"/>
                  <a:pt x="91840" y="135471"/>
                </a:cubicBezTo>
                <a:cubicBezTo>
                  <a:pt x="146302" y="93852"/>
                  <a:pt x="71147" y="49569"/>
                  <a:pt x="58197" y="41194"/>
                </a:cubicBezTo>
                <a:cubicBezTo>
                  <a:pt x="45248" y="32820"/>
                  <a:pt x="84857" y="24572"/>
                  <a:pt x="68988" y="13533"/>
                </a:cubicBezTo>
                <a:cubicBezTo>
                  <a:pt x="53119" y="2494"/>
                  <a:pt x="24682" y="-10576"/>
                  <a:pt x="11986" y="139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C5137CE1-9F4D-55B8-8633-34826F231A25}"/>
              </a:ext>
            </a:extLst>
          </p:cNvPr>
          <p:cNvSpPr/>
          <p:nvPr/>
        </p:nvSpPr>
        <p:spPr>
          <a:xfrm>
            <a:off x="12439224" y="5647070"/>
            <a:ext cx="92892" cy="120704"/>
          </a:xfrm>
          <a:custGeom>
            <a:avLst/>
            <a:gdLst>
              <a:gd name="connsiteX0" fmla="*/ 27476 w 92892"/>
              <a:gd name="connsiteY0" fmla="*/ 120583 h 120704"/>
              <a:gd name="connsiteX1" fmla="*/ 6402 w 92892"/>
              <a:gd name="connsiteY1" fmla="*/ 65895 h 120704"/>
              <a:gd name="connsiteX2" fmla="*/ 6402 w 92892"/>
              <a:gd name="connsiteY2" fmla="*/ 5497 h 120704"/>
              <a:gd name="connsiteX3" fmla="*/ 90824 w 92892"/>
              <a:gd name="connsiteY3" fmla="*/ 63103 h 120704"/>
              <a:gd name="connsiteX4" fmla="*/ 46900 w 92892"/>
              <a:gd name="connsiteY4" fmla="*/ 95586 h 120704"/>
              <a:gd name="connsiteX5" fmla="*/ 27476 w 92892"/>
              <a:gd name="connsiteY5" fmla="*/ 120583 h 12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92" h="120704">
                <a:moveTo>
                  <a:pt x="27476" y="120583"/>
                </a:moveTo>
                <a:cubicBezTo>
                  <a:pt x="12622" y="123121"/>
                  <a:pt x="-11626" y="85055"/>
                  <a:pt x="6402" y="65895"/>
                </a:cubicBezTo>
                <a:cubicBezTo>
                  <a:pt x="24429" y="46735"/>
                  <a:pt x="8306" y="30240"/>
                  <a:pt x="6402" y="5497"/>
                </a:cubicBezTo>
                <a:cubicBezTo>
                  <a:pt x="4497" y="-19246"/>
                  <a:pt x="108725" y="46608"/>
                  <a:pt x="90824" y="63103"/>
                </a:cubicBezTo>
                <a:cubicBezTo>
                  <a:pt x="76822" y="74777"/>
                  <a:pt x="62159" y="85613"/>
                  <a:pt x="46900" y="95586"/>
                </a:cubicBezTo>
                <a:cubicBezTo>
                  <a:pt x="35601" y="104215"/>
                  <a:pt x="35092" y="119315"/>
                  <a:pt x="27476" y="12058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C1EB3AF2-8313-08C5-1BE8-C44D90165B9E}"/>
              </a:ext>
            </a:extLst>
          </p:cNvPr>
          <p:cNvSpPr/>
          <p:nvPr/>
        </p:nvSpPr>
        <p:spPr>
          <a:xfrm>
            <a:off x="10107548" y="6009248"/>
            <a:ext cx="64433" cy="92840"/>
          </a:xfrm>
          <a:custGeom>
            <a:avLst/>
            <a:gdLst>
              <a:gd name="connsiteX0" fmla="*/ 50781 w 64433"/>
              <a:gd name="connsiteY0" fmla="*/ 887 h 92840"/>
              <a:gd name="connsiteX1" fmla="*/ 0 w 64433"/>
              <a:gd name="connsiteY1" fmla="*/ 65853 h 92840"/>
              <a:gd name="connsiteX2" fmla="*/ 50781 w 64433"/>
              <a:gd name="connsiteY2" fmla="*/ 92753 h 92840"/>
              <a:gd name="connsiteX3" fmla="*/ 50781 w 64433"/>
              <a:gd name="connsiteY3" fmla="*/ 887 h 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33" h="92840">
                <a:moveTo>
                  <a:pt x="50781" y="887"/>
                </a:moveTo>
                <a:cubicBezTo>
                  <a:pt x="34404" y="-7487"/>
                  <a:pt x="0" y="45678"/>
                  <a:pt x="0" y="65853"/>
                </a:cubicBezTo>
                <a:cubicBezTo>
                  <a:pt x="0" y="86028"/>
                  <a:pt x="34531" y="93769"/>
                  <a:pt x="50781" y="92753"/>
                </a:cubicBezTo>
                <a:cubicBezTo>
                  <a:pt x="67031" y="91738"/>
                  <a:pt x="70840" y="10911"/>
                  <a:pt x="50781" y="88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8DDC6E91-F8B1-3F9F-A652-0F3A22FD215C}"/>
              </a:ext>
            </a:extLst>
          </p:cNvPr>
          <p:cNvSpPr/>
          <p:nvPr/>
        </p:nvSpPr>
        <p:spPr>
          <a:xfrm>
            <a:off x="10469427" y="5823942"/>
            <a:ext cx="102229" cy="176483"/>
          </a:xfrm>
          <a:custGeom>
            <a:avLst/>
            <a:gdLst>
              <a:gd name="connsiteX0" fmla="*/ 23421 w 102229"/>
              <a:gd name="connsiteY0" fmla="*/ 176 h 176483"/>
              <a:gd name="connsiteX1" fmla="*/ 4378 w 102229"/>
              <a:gd name="connsiteY1" fmla="*/ 86840 h 176483"/>
              <a:gd name="connsiteX2" fmla="*/ 13900 w 102229"/>
              <a:gd name="connsiteY2" fmla="*/ 171220 h 176483"/>
              <a:gd name="connsiteX3" fmla="*/ 102005 w 102229"/>
              <a:gd name="connsiteY3" fmla="*/ 134042 h 176483"/>
              <a:gd name="connsiteX4" fmla="*/ 23421 w 102229"/>
              <a:gd name="connsiteY4" fmla="*/ 176 h 1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29" h="176483">
                <a:moveTo>
                  <a:pt x="23421" y="176"/>
                </a:moveTo>
                <a:cubicBezTo>
                  <a:pt x="6790" y="3983"/>
                  <a:pt x="4378" y="58671"/>
                  <a:pt x="4378" y="86840"/>
                </a:cubicBezTo>
                <a:cubicBezTo>
                  <a:pt x="4378" y="115009"/>
                  <a:pt x="-10221" y="157770"/>
                  <a:pt x="13900" y="171220"/>
                </a:cubicBezTo>
                <a:cubicBezTo>
                  <a:pt x="38020" y="184670"/>
                  <a:pt x="97561" y="172362"/>
                  <a:pt x="102005" y="134042"/>
                </a:cubicBezTo>
                <a:cubicBezTo>
                  <a:pt x="106448" y="95722"/>
                  <a:pt x="43733" y="-4772"/>
                  <a:pt x="23421" y="176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B6506287-86BB-E06A-F85F-A4025BE1E579}"/>
              </a:ext>
            </a:extLst>
          </p:cNvPr>
          <p:cNvSpPr/>
          <p:nvPr/>
        </p:nvSpPr>
        <p:spPr>
          <a:xfrm>
            <a:off x="11714268" y="5294243"/>
            <a:ext cx="92966" cy="92879"/>
          </a:xfrm>
          <a:custGeom>
            <a:avLst/>
            <a:gdLst>
              <a:gd name="connsiteX0" fmla="*/ 92281 w 92966"/>
              <a:gd name="connsiteY0" fmla="*/ 6339 h 92879"/>
              <a:gd name="connsiteX1" fmla="*/ 27662 w 92966"/>
              <a:gd name="connsiteY1" fmla="*/ 92749 h 92879"/>
              <a:gd name="connsiteX2" fmla="*/ 2907 w 92966"/>
              <a:gd name="connsiteY2" fmla="*/ 14333 h 92879"/>
              <a:gd name="connsiteX3" fmla="*/ 92281 w 92966"/>
              <a:gd name="connsiteY3" fmla="*/ 6339 h 9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66" h="92879">
                <a:moveTo>
                  <a:pt x="92281" y="6339"/>
                </a:moveTo>
                <a:cubicBezTo>
                  <a:pt x="98756" y="10526"/>
                  <a:pt x="58004" y="96682"/>
                  <a:pt x="27662" y="92749"/>
                </a:cubicBezTo>
                <a:cubicBezTo>
                  <a:pt x="-2679" y="88815"/>
                  <a:pt x="-2806" y="26260"/>
                  <a:pt x="2907" y="14333"/>
                </a:cubicBezTo>
                <a:cubicBezTo>
                  <a:pt x="8619" y="2405"/>
                  <a:pt x="72222" y="-6604"/>
                  <a:pt x="92281" y="633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209AE47B-417D-7193-7282-B45DFC07B2AF}"/>
              </a:ext>
            </a:extLst>
          </p:cNvPr>
          <p:cNvSpPr/>
          <p:nvPr/>
        </p:nvSpPr>
        <p:spPr>
          <a:xfrm>
            <a:off x="12178755" y="5025065"/>
            <a:ext cx="92937" cy="157753"/>
          </a:xfrm>
          <a:custGeom>
            <a:avLst/>
            <a:gdLst>
              <a:gd name="connsiteX0" fmla="*/ 68063 w 92937"/>
              <a:gd name="connsiteY0" fmla="*/ 155863 h 157753"/>
              <a:gd name="connsiteX1" fmla="*/ 2556 w 92937"/>
              <a:gd name="connsiteY1" fmla="*/ 112848 h 157753"/>
              <a:gd name="connsiteX2" fmla="*/ 10554 w 92937"/>
              <a:gd name="connsiteY2" fmla="*/ 46106 h 157753"/>
              <a:gd name="connsiteX3" fmla="*/ 81013 w 92937"/>
              <a:gd name="connsiteY3" fmla="*/ 8040 h 157753"/>
              <a:gd name="connsiteX4" fmla="*/ 85075 w 92937"/>
              <a:gd name="connsiteY4" fmla="*/ 86456 h 157753"/>
              <a:gd name="connsiteX5" fmla="*/ 68063 w 92937"/>
              <a:gd name="connsiteY5" fmla="*/ 155863 h 15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37" h="157753">
                <a:moveTo>
                  <a:pt x="68063" y="155863"/>
                </a:moveTo>
                <a:cubicBezTo>
                  <a:pt x="49020" y="166648"/>
                  <a:pt x="9539" y="128455"/>
                  <a:pt x="2556" y="112848"/>
                </a:cubicBezTo>
                <a:cubicBezTo>
                  <a:pt x="-4427" y="97241"/>
                  <a:pt x="4460" y="56891"/>
                  <a:pt x="10554" y="46106"/>
                </a:cubicBezTo>
                <a:cubicBezTo>
                  <a:pt x="16648" y="35320"/>
                  <a:pt x="68063" y="-20510"/>
                  <a:pt x="81013" y="8040"/>
                </a:cubicBezTo>
                <a:cubicBezTo>
                  <a:pt x="93961" y="36589"/>
                  <a:pt x="97898" y="71483"/>
                  <a:pt x="85075" y="86456"/>
                </a:cubicBezTo>
                <a:cubicBezTo>
                  <a:pt x="72253" y="101428"/>
                  <a:pt x="97516" y="139241"/>
                  <a:pt x="68063" y="15586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AB5CFB04-6432-409B-96CE-611EC33398FD}"/>
              </a:ext>
            </a:extLst>
          </p:cNvPr>
          <p:cNvSpPr/>
          <p:nvPr/>
        </p:nvSpPr>
        <p:spPr>
          <a:xfrm>
            <a:off x="8360684" y="2582734"/>
            <a:ext cx="5108636" cy="3639812"/>
          </a:xfrm>
          <a:custGeom>
            <a:avLst/>
            <a:gdLst>
              <a:gd name="connsiteX0" fmla="*/ 1034790 w 5108636"/>
              <a:gd name="connsiteY0" fmla="*/ 460527 h 3639812"/>
              <a:gd name="connsiteX1" fmla="*/ 1057769 w 5108636"/>
              <a:gd name="connsiteY1" fmla="*/ 391373 h 3639812"/>
              <a:gd name="connsiteX2" fmla="*/ 1051421 w 5108636"/>
              <a:gd name="connsiteY2" fmla="*/ 322981 h 3639812"/>
              <a:gd name="connsiteX3" fmla="*/ 1112358 w 5108636"/>
              <a:gd name="connsiteY3" fmla="*/ 395434 h 3639812"/>
              <a:gd name="connsiteX4" fmla="*/ 1034790 w 5108636"/>
              <a:gd name="connsiteY4" fmla="*/ 460527 h 3639812"/>
              <a:gd name="connsiteX5" fmla="*/ 921548 w 5108636"/>
              <a:gd name="connsiteY5" fmla="*/ 2457477 h 3639812"/>
              <a:gd name="connsiteX6" fmla="*/ 829635 w 5108636"/>
              <a:gd name="connsiteY6" fmla="*/ 2504171 h 3639812"/>
              <a:gd name="connsiteX7" fmla="*/ 792819 w 5108636"/>
              <a:gd name="connsiteY7" fmla="*/ 2420045 h 3639812"/>
              <a:gd name="connsiteX8" fmla="*/ 719314 w 5108636"/>
              <a:gd name="connsiteY8" fmla="*/ 2420045 h 3639812"/>
              <a:gd name="connsiteX9" fmla="*/ 677927 w 5108636"/>
              <a:gd name="connsiteY9" fmla="*/ 2312445 h 3639812"/>
              <a:gd name="connsiteX10" fmla="*/ 659520 w 5108636"/>
              <a:gd name="connsiteY10" fmla="*/ 2204844 h 3639812"/>
              <a:gd name="connsiteX11" fmla="*/ 765270 w 5108636"/>
              <a:gd name="connsiteY11" fmla="*/ 2298487 h 3639812"/>
              <a:gd name="connsiteX12" fmla="*/ 973218 w 5108636"/>
              <a:gd name="connsiteY12" fmla="*/ 2390734 h 3639812"/>
              <a:gd name="connsiteX13" fmla="*/ 1018921 w 5108636"/>
              <a:gd name="connsiteY13" fmla="*/ 2404818 h 3639812"/>
              <a:gd name="connsiteX14" fmla="*/ 921548 w 5108636"/>
              <a:gd name="connsiteY14" fmla="*/ 2457477 h 3639812"/>
              <a:gd name="connsiteX15" fmla="*/ 602137 w 5108636"/>
              <a:gd name="connsiteY15" fmla="*/ 1801089 h 3639812"/>
              <a:gd name="connsiteX16" fmla="*/ 586522 w 5108636"/>
              <a:gd name="connsiteY16" fmla="*/ 1728890 h 3639812"/>
              <a:gd name="connsiteX17" fmla="*/ 540566 w 5108636"/>
              <a:gd name="connsiteY17" fmla="*/ 1611266 h 3639812"/>
              <a:gd name="connsiteX18" fmla="*/ 460332 w 5108636"/>
              <a:gd name="connsiteY18" fmla="*/ 1488820 h 3639812"/>
              <a:gd name="connsiteX19" fmla="*/ 576365 w 5108636"/>
              <a:gd name="connsiteY19" fmla="*/ 1366881 h 3639812"/>
              <a:gd name="connsiteX20" fmla="*/ 705349 w 5108636"/>
              <a:gd name="connsiteY20" fmla="*/ 1430325 h 3639812"/>
              <a:gd name="connsiteX21" fmla="*/ 614325 w 5108636"/>
              <a:gd name="connsiteY21" fmla="*/ 1510391 h 3639812"/>
              <a:gd name="connsiteX22" fmla="*/ 671834 w 5108636"/>
              <a:gd name="connsiteY22" fmla="*/ 1575484 h 3639812"/>
              <a:gd name="connsiteX23" fmla="*/ 733659 w 5108636"/>
              <a:gd name="connsiteY23" fmla="*/ 1615707 h 3639812"/>
              <a:gd name="connsiteX24" fmla="*/ 792947 w 5108636"/>
              <a:gd name="connsiteY24" fmla="*/ 1651363 h 3639812"/>
              <a:gd name="connsiteX25" fmla="*/ 742166 w 5108636"/>
              <a:gd name="connsiteY25" fmla="*/ 1700214 h 3639812"/>
              <a:gd name="connsiteX26" fmla="*/ 809831 w 5108636"/>
              <a:gd name="connsiteY26" fmla="*/ 1794238 h 3639812"/>
              <a:gd name="connsiteX27" fmla="*/ 744451 w 5108636"/>
              <a:gd name="connsiteY27" fmla="*/ 1896889 h 3639812"/>
              <a:gd name="connsiteX28" fmla="*/ 602137 w 5108636"/>
              <a:gd name="connsiteY28" fmla="*/ 1801089 h 3639812"/>
              <a:gd name="connsiteX29" fmla="*/ 4811743 w 5108636"/>
              <a:gd name="connsiteY29" fmla="*/ 402793 h 3639812"/>
              <a:gd name="connsiteX30" fmla="*/ 3795365 w 5108636"/>
              <a:gd name="connsiteY30" fmla="*/ 250529 h 3639812"/>
              <a:gd name="connsiteX31" fmla="*/ 3585767 w 5108636"/>
              <a:gd name="connsiteY31" fmla="*/ 270704 h 3639812"/>
              <a:gd name="connsiteX32" fmla="*/ 3355856 w 5108636"/>
              <a:gd name="connsiteY32" fmla="*/ 118439 h 3639812"/>
              <a:gd name="connsiteX33" fmla="*/ 2647971 w 5108636"/>
              <a:gd name="connsiteY33" fmla="*/ 229846 h 3639812"/>
              <a:gd name="connsiteX34" fmla="*/ 2458812 w 5108636"/>
              <a:gd name="connsiteY34" fmla="*/ 215127 h 3639812"/>
              <a:gd name="connsiteX35" fmla="*/ 2065895 w 5108636"/>
              <a:gd name="connsiteY35" fmla="*/ 166022 h 3639812"/>
              <a:gd name="connsiteX36" fmla="*/ 2060436 w 5108636"/>
              <a:gd name="connsiteY36" fmla="*/ 63243 h 3639812"/>
              <a:gd name="connsiteX37" fmla="*/ 1826591 w 5108636"/>
              <a:gd name="connsiteY37" fmla="*/ 43829 h 3639812"/>
              <a:gd name="connsiteX38" fmla="*/ 1710302 w 5108636"/>
              <a:gd name="connsiteY38" fmla="*/ 307 h 3639812"/>
              <a:gd name="connsiteX39" fmla="*/ 1591983 w 5108636"/>
              <a:gd name="connsiteY39" fmla="*/ 42307 h 3639812"/>
              <a:gd name="connsiteX40" fmla="*/ 1474552 w 5108636"/>
              <a:gd name="connsiteY40" fmla="*/ 43195 h 3639812"/>
              <a:gd name="connsiteX41" fmla="*/ 1313196 w 5108636"/>
              <a:gd name="connsiteY41" fmla="*/ 69968 h 3639812"/>
              <a:gd name="connsiteX42" fmla="*/ 1295423 w 5108636"/>
              <a:gd name="connsiteY42" fmla="*/ 146862 h 3639812"/>
              <a:gd name="connsiteX43" fmla="*/ 1214300 w 5108636"/>
              <a:gd name="connsiteY43" fmla="*/ 152191 h 3639812"/>
              <a:gd name="connsiteX44" fmla="*/ 1101694 w 5108636"/>
              <a:gd name="connsiteY44" fmla="*/ 197490 h 3639812"/>
              <a:gd name="connsiteX45" fmla="*/ 1033774 w 5108636"/>
              <a:gd name="connsiteY45" fmla="*/ 222867 h 3639812"/>
              <a:gd name="connsiteX46" fmla="*/ 871656 w 5108636"/>
              <a:gd name="connsiteY46" fmla="*/ 212716 h 3639812"/>
              <a:gd name="connsiteX47" fmla="*/ 856676 w 5108636"/>
              <a:gd name="connsiteY47" fmla="*/ 366123 h 3639812"/>
              <a:gd name="connsiteX48" fmla="*/ 718806 w 5108636"/>
              <a:gd name="connsiteY48" fmla="*/ 586018 h 3639812"/>
              <a:gd name="connsiteX49" fmla="*/ 558338 w 5108636"/>
              <a:gd name="connsiteY49" fmla="*/ 811243 h 3639812"/>
              <a:gd name="connsiteX50" fmla="*/ 429736 w 5108636"/>
              <a:gd name="connsiteY50" fmla="*/ 1096485 h 3639812"/>
              <a:gd name="connsiteX51" fmla="*/ 307228 w 5108636"/>
              <a:gd name="connsiteY51" fmla="*/ 1366755 h 3639812"/>
              <a:gd name="connsiteX52" fmla="*/ 276124 w 5108636"/>
              <a:gd name="connsiteY52" fmla="*/ 1664559 h 3639812"/>
              <a:gd name="connsiteX53" fmla="*/ 48879 w 5108636"/>
              <a:gd name="connsiteY53" fmla="*/ 1955765 h 3639812"/>
              <a:gd name="connsiteX54" fmla="*/ 29710 w 5108636"/>
              <a:gd name="connsiteY54" fmla="*/ 2279708 h 3639812"/>
              <a:gd name="connsiteX55" fmla="*/ 92298 w 5108636"/>
              <a:gd name="connsiteY55" fmla="*/ 2392764 h 3639812"/>
              <a:gd name="connsiteX56" fmla="*/ 173166 w 5108636"/>
              <a:gd name="connsiteY56" fmla="*/ 2506962 h 3639812"/>
              <a:gd name="connsiteX57" fmla="*/ 253019 w 5108636"/>
              <a:gd name="connsiteY57" fmla="*/ 2659227 h 3639812"/>
              <a:gd name="connsiteX58" fmla="*/ 365245 w 5108636"/>
              <a:gd name="connsiteY58" fmla="*/ 2827099 h 3639812"/>
              <a:gd name="connsiteX59" fmla="*/ 426182 w 5108636"/>
              <a:gd name="connsiteY59" fmla="*/ 2911859 h 3639812"/>
              <a:gd name="connsiteX60" fmla="*/ 516190 w 5108636"/>
              <a:gd name="connsiteY60" fmla="*/ 3118559 h 3639812"/>
              <a:gd name="connsiteX61" fmla="*/ 689734 w 5108636"/>
              <a:gd name="connsiteY61" fmla="*/ 3023774 h 3639812"/>
              <a:gd name="connsiteX62" fmla="*/ 817321 w 5108636"/>
              <a:gd name="connsiteY62" fmla="*/ 2976699 h 3639812"/>
              <a:gd name="connsiteX63" fmla="*/ 885875 w 5108636"/>
              <a:gd name="connsiteY63" fmla="*/ 2882295 h 3639812"/>
              <a:gd name="connsiteX64" fmla="*/ 1071098 w 5108636"/>
              <a:gd name="connsiteY64" fmla="*/ 2746906 h 3639812"/>
              <a:gd name="connsiteX65" fmla="*/ 1159965 w 5108636"/>
              <a:gd name="connsiteY65" fmla="*/ 2573578 h 3639812"/>
              <a:gd name="connsiteX66" fmla="*/ 1027934 w 5108636"/>
              <a:gd name="connsiteY66" fmla="*/ 2445803 h 3639812"/>
              <a:gd name="connsiteX67" fmla="*/ 1201097 w 5108636"/>
              <a:gd name="connsiteY67" fmla="*/ 2446945 h 3639812"/>
              <a:gd name="connsiteX68" fmla="*/ 1330969 w 5108636"/>
              <a:gd name="connsiteY68" fmla="*/ 2455319 h 3639812"/>
              <a:gd name="connsiteX69" fmla="*/ 1450431 w 5108636"/>
              <a:gd name="connsiteY69" fmla="*/ 2466739 h 3639812"/>
              <a:gd name="connsiteX70" fmla="*/ 1573448 w 5108636"/>
              <a:gd name="connsiteY70" fmla="*/ 2571041 h 3639812"/>
              <a:gd name="connsiteX71" fmla="*/ 1607979 w 5108636"/>
              <a:gd name="connsiteY71" fmla="*/ 2659862 h 3639812"/>
              <a:gd name="connsiteX72" fmla="*/ 1731884 w 5108636"/>
              <a:gd name="connsiteY72" fmla="*/ 2629028 h 3639812"/>
              <a:gd name="connsiteX73" fmla="*/ 1795360 w 5108636"/>
              <a:gd name="connsiteY73" fmla="*/ 2887751 h 3639812"/>
              <a:gd name="connsiteX74" fmla="*/ 1858075 w 5108636"/>
              <a:gd name="connsiteY74" fmla="*/ 3091912 h 3639812"/>
              <a:gd name="connsiteX75" fmla="*/ 1925359 w 5108636"/>
              <a:gd name="connsiteY75" fmla="*/ 3193422 h 3639812"/>
              <a:gd name="connsiteX76" fmla="*/ 1957097 w 5108636"/>
              <a:gd name="connsiteY76" fmla="*/ 3310919 h 3639812"/>
              <a:gd name="connsiteX77" fmla="*/ 2106901 w 5108636"/>
              <a:gd name="connsiteY77" fmla="*/ 3192407 h 3639812"/>
              <a:gd name="connsiteX78" fmla="*/ 2096872 w 5108636"/>
              <a:gd name="connsiteY78" fmla="*/ 3118559 h 3639812"/>
              <a:gd name="connsiteX79" fmla="*/ 2106266 w 5108636"/>
              <a:gd name="connsiteY79" fmla="*/ 2972004 h 3639812"/>
              <a:gd name="connsiteX80" fmla="*/ 2230933 w 5108636"/>
              <a:gd name="connsiteY80" fmla="*/ 2840549 h 3639812"/>
              <a:gd name="connsiteX81" fmla="*/ 2343412 w 5108636"/>
              <a:gd name="connsiteY81" fmla="*/ 2757945 h 3639812"/>
              <a:gd name="connsiteX82" fmla="*/ 2411332 w 5108636"/>
              <a:gd name="connsiteY82" fmla="*/ 2624968 h 3639812"/>
              <a:gd name="connsiteX83" fmla="*/ 2538284 w 5108636"/>
              <a:gd name="connsiteY83" fmla="*/ 2583349 h 3639812"/>
              <a:gd name="connsiteX84" fmla="*/ 2591096 w 5108636"/>
              <a:gd name="connsiteY84" fmla="*/ 2683970 h 3639812"/>
              <a:gd name="connsiteX85" fmla="*/ 2689357 w 5108636"/>
              <a:gd name="connsiteY85" fmla="*/ 2743226 h 3639812"/>
              <a:gd name="connsiteX86" fmla="*/ 2723127 w 5108636"/>
              <a:gd name="connsiteY86" fmla="*/ 2873286 h 3639812"/>
              <a:gd name="connsiteX87" fmla="*/ 2852618 w 5108636"/>
              <a:gd name="connsiteY87" fmla="*/ 2883310 h 3639812"/>
              <a:gd name="connsiteX88" fmla="*/ 2888545 w 5108636"/>
              <a:gd name="connsiteY88" fmla="*/ 2983804 h 3639812"/>
              <a:gd name="connsiteX89" fmla="*/ 2934375 w 5108636"/>
              <a:gd name="connsiteY89" fmla="*/ 3146093 h 3639812"/>
              <a:gd name="connsiteX90" fmla="*/ 2924980 w 5108636"/>
              <a:gd name="connsiteY90" fmla="*/ 3266636 h 3639812"/>
              <a:gd name="connsiteX91" fmla="*/ 3132928 w 5108636"/>
              <a:gd name="connsiteY91" fmla="*/ 3626995 h 3639812"/>
              <a:gd name="connsiteX92" fmla="*/ 3141942 w 5108636"/>
              <a:gd name="connsiteY92" fmla="*/ 3501250 h 3639812"/>
              <a:gd name="connsiteX93" fmla="*/ 3075673 w 5108636"/>
              <a:gd name="connsiteY93" fmla="*/ 3346067 h 3639812"/>
              <a:gd name="connsiteX94" fmla="*/ 2989980 w 5108636"/>
              <a:gd name="connsiteY94" fmla="*/ 3243288 h 3639812"/>
              <a:gd name="connsiteX95" fmla="*/ 3028066 w 5108636"/>
              <a:gd name="connsiteY95" fmla="*/ 3059556 h 3639812"/>
              <a:gd name="connsiteX96" fmla="*/ 3116933 w 5108636"/>
              <a:gd name="connsiteY96" fmla="*/ 3139241 h 3639812"/>
              <a:gd name="connsiteX97" fmla="*/ 3211131 w 5108636"/>
              <a:gd name="connsiteY97" fmla="*/ 3192788 h 3639812"/>
              <a:gd name="connsiteX98" fmla="*/ 3298474 w 5108636"/>
              <a:gd name="connsiteY98" fmla="*/ 3257754 h 3639812"/>
              <a:gd name="connsiteX99" fmla="*/ 3425426 w 5108636"/>
              <a:gd name="connsiteY99" fmla="*/ 3129598 h 3639812"/>
              <a:gd name="connsiteX100" fmla="*/ 3361950 w 5108636"/>
              <a:gd name="connsiteY100" fmla="*/ 2887116 h 3639812"/>
              <a:gd name="connsiteX101" fmla="*/ 3243885 w 5108636"/>
              <a:gd name="connsiteY101" fmla="*/ 2760229 h 3639812"/>
              <a:gd name="connsiteX102" fmla="*/ 3279684 w 5108636"/>
              <a:gd name="connsiteY102" fmla="*/ 2646018 h 3639812"/>
              <a:gd name="connsiteX103" fmla="*/ 3320056 w 5108636"/>
              <a:gd name="connsiteY103" fmla="*/ 2636387 h 3639812"/>
              <a:gd name="connsiteX104" fmla="*/ 3393180 w 5108636"/>
              <a:gd name="connsiteY104" fmla="*/ 2685746 h 3639812"/>
              <a:gd name="connsiteX105" fmla="*/ 3484712 w 5108636"/>
              <a:gd name="connsiteY105" fmla="*/ 2615705 h 3639812"/>
              <a:gd name="connsiteX106" fmla="*/ 3791048 w 5108636"/>
              <a:gd name="connsiteY106" fmla="*/ 2452782 h 3639812"/>
              <a:gd name="connsiteX107" fmla="*/ 3815677 w 5108636"/>
              <a:gd name="connsiteY107" fmla="*/ 2275140 h 3639812"/>
              <a:gd name="connsiteX108" fmla="*/ 3620170 w 5108636"/>
              <a:gd name="connsiteY108" fmla="*/ 1876587 h 3639812"/>
              <a:gd name="connsiteX109" fmla="*/ 3753851 w 5108636"/>
              <a:gd name="connsiteY109" fmla="*/ 1723434 h 3639812"/>
              <a:gd name="connsiteX110" fmla="*/ 3791048 w 5108636"/>
              <a:gd name="connsiteY110" fmla="*/ 1816950 h 3639812"/>
              <a:gd name="connsiteX111" fmla="*/ 3915715 w 5108636"/>
              <a:gd name="connsiteY111" fmla="*/ 1896382 h 3639812"/>
              <a:gd name="connsiteX112" fmla="*/ 4039112 w 5108636"/>
              <a:gd name="connsiteY112" fmla="*/ 1959825 h 3639812"/>
              <a:gd name="connsiteX113" fmla="*/ 3923332 w 5108636"/>
              <a:gd name="connsiteY113" fmla="*/ 1769494 h 3639812"/>
              <a:gd name="connsiteX114" fmla="*/ 3942629 w 5108636"/>
              <a:gd name="connsiteY114" fmla="*/ 1679912 h 3639812"/>
              <a:gd name="connsiteX115" fmla="*/ 3971066 w 5108636"/>
              <a:gd name="connsiteY115" fmla="*/ 1568632 h 3639812"/>
              <a:gd name="connsiteX116" fmla="*/ 4126582 w 5108636"/>
              <a:gd name="connsiteY116" fmla="*/ 1447201 h 3639812"/>
              <a:gd name="connsiteX117" fmla="*/ 4173047 w 5108636"/>
              <a:gd name="connsiteY117" fmla="*/ 1279202 h 3639812"/>
              <a:gd name="connsiteX118" fmla="*/ 4301903 w 5108636"/>
              <a:gd name="connsiteY118" fmla="*/ 1404948 h 3639812"/>
              <a:gd name="connsiteX119" fmla="*/ 4265214 w 5108636"/>
              <a:gd name="connsiteY119" fmla="*/ 1288085 h 3639812"/>
              <a:gd name="connsiteX120" fmla="*/ 4265214 w 5108636"/>
              <a:gd name="connsiteY120" fmla="*/ 1232254 h 3639812"/>
              <a:gd name="connsiteX121" fmla="*/ 4142324 w 5108636"/>
              <a:gd name="connsiteY121" fmla="*/ 1136201 h 3639812"/>
              <a:gd name="connsiteX122" fmla="*/ 3860618 w 5108636"/>
              <a:gd name="connsiteY122" fmla="*/ 1017435 h 3639812"/>
              <a:gd name="connsiteX123" fmla="*/ 3732142 w 5108636"/>
              <a:gd name="connsiteY123" fmla="*/ 934197 h 3639812"/>
              <a:gd name="connsiteX124" fmla="*/ 3757533 w 5108636"/>
              <a:gd name="connsiteY124" fmla="*/ 827611 h 3639812"/>
              <a:gd name="connsiteX125" fmla="*/ 3869886 w 5108636"/>
              <a:gd name="connsiteY125" fmla="*/ 759600 h 3639812"/>
              <a:gd name="connsiteX126" fmla="*/ 3991632 w 5108636"/>
              <a:gd name="connsiteY126" fmla="*/ 773558 h 3639812"/>
              <a:gd name="connsiteX127" fmla="*/ 4096241 w 5108636"/>
              <a:gd name="connsiteY127" fmla="*/ 782947 h 3639812"/>
              <a:gd name="connsiteX128" fmla="*/ 4192852 w 5108636"/>
              <a:gd name="connsiteY128" fmla="*/ 797031 h 3639812"/>
              <a:gd name="connsiteX129" fmla="*/ 4233857 w 5108636"/>
              <a:gd name="connsiteY129" fmla="*/ 661389 h 3639812"/>
              <a:gd name="connsiteX130" fmla="*/ 4313202 w 5108636"/>
              <a:gd name="connsiteY130" fmla="*/ 694126 h 3639812"/>
              <a:gd name="connsiteX131" fmla="*/ 4382137 w 5108636"/>
              <a:gd name="connsiteY131" fmla="*/ 703516 h 3639812"/>
              <a:gd name="connsiteX132" fmla="*/ 4444470 w 5108636"/>
              <a:gd name="connsiteY132" fmla="*/ 684737 h 3639812"/>
              <a:gd name="connsiteX133" fmla="*/ 4444470 w 5108636"/>
              <a:gd name="connsiteY133" fmla="*/ 773558 h 3639812"/>
              <a:gd name="connsiteX134" fmla="*/ 4432918 w 5108636"/>
              <a:gd name="connsiteY134" fmla="*/ 962492 h 3639812"/>
              <a:gd name="connsiteX135" fmla="*/ 4593513 w 5108636"/>
              <a:gd name="connsiteY135" fmla="*/ 1083416 h 3639812"/>
              <a:gd name="connsiteX136" fmla="*/ 4663970 w 5108636"/>
              <a:gd name="connsiteY136" fmla="*/ 1166019 h 3639812"/>
              <a:gd name="connsiteX137" fmla="*/ 4700787 w 5108636"/>
              <a:gd name="connsiteY137" fmla="*/ 982160 h 3639812"/>
              <a:gd name="connsiteX138" fmla="*/ 4573835 w 5108636"/>
              <a:gd name="connsiteY138" fmla="*/ 751479 h 3639812"/>
              <a:gd name="connsiteX139" fmla="*/ 4802349 w 5108636"/>
              <a:gd name="connsiteY139" fmla="*/ 704150 h 3639812"/>
              <a:gd name="connsiteX140" fmla="*/ 4886645 w 5108636"/>
              <a:gd name="connsiteY140" fmla="*/ 621039 h 3639812"/>
              <a:gd name="connsiteX141" fmla="*/ 4816567 w 5108636"/>
              <a:gd name="connsiteY141" fmla="*/ 567366 h 3639812"/>
              <a:gd name="connsiteX142" fmla="*/ 4819360 w 5108636"/>
              <a:gd name="connsiteY142" fmla="*/ 510774 h 3639812"/>
              <a:gd name="connsiteX143" fmla="*/ 5103353 w 5108636"/>
              <a:gd name="connsiteY143" fmla="*/ 501765 h 3639812"/>
              <a:gd name="connsiteX144" fmla="*/ 4812251 w 5108636"/>
              <a:gd name="connsiteY144" fmla="*/ 402793 h 36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108636" h="3639812">
                <a:moveTo>
                  <a:pt x="1034790" y="460527"/>
                </a:moveTo>
                <a:cubicBezTo>
                  <a:pt x="1019810" y="449361"/>
                  <a:pt x="1052183" y="408249"/>
                  <a:pt x="1057769" y="391373"/>
                </a:cubicBezTo>
                <a:cubicBezTo>
                  <a:pt x="1063354" y="374497"/>
                  <a:pt x="1037583" y="329326"/>
                  <a:pt x="1051421" y="322981"/>
                </a:cubicBezTo>
                <a:cubicBezTo>
                  <a:pt x="1065258" y="316637"/>
                  <a:pt x="1113881" y="372086"/>
                  <a:pt x="1112358" y="395434"/>
                </a:cubicBezTo>
                <a:cubicBezTo>
                  <a:pt x="1110834" y="418781"/>
                  <a:pt x="1049771" y="471820"/>
                  <a:pt x="1034790" y="460527"/>
                </a:cubicBezTo>
                <a:close/>
                <a:moveTo>
                  <a:pt x="921548" y="2457477"/>
                </a:moveTo>
                <a:cubicBezTo>
                  <a:pt x="889303" y="2480824"/>
                  <a:pt x="857184" y="2518256"/>
                  <a:pt x="829635" y="2504171"/>
                </a:cubicBezTo>
                <a:cubicBezTo>
                  <a:pt x="802087" y="2490087"/>
                  <a:pt x="815798" y="2429435"/>
                  <a:pt x="792819" y="2420045"/>
                </a:cubicBezTo>
                <a:cubicBezTo>
                  <a:pt x="769841" y="2410655"/>
                  <a:pt x="733025" y="2458111"/>
                  <a:pt x="719314" y="2420045"/>
                </a:cubicBezTo>
                <a:cubicBezTo>
                  <a:pt x="705603" y="2381979"/>
                  <a:pt x="705476" y="2345181"/>
                  <a:pt x="677927" y="2312445"/>
                </a:cubicBezTo>
                <a:cubicBezTo>
                  <a:pt x="650379" y="2279708"/>
                  <a:pt x="613563" y="2218929"/>
                  <a:pt x="659520" y="2204844"/>
                </a:cubicBezTo>
                <a:cubicBezTo>
                  <a:pt x="705476" y="2190760"/>
                  <a:pt x="748386" y="2254076"/>
                  <a:pt x="765270" y="2298487"/>
                </a:cubicBezTo>
                <a:cubicBezTo>
                  <a:pt x="821637" y="2443265"/>
                  <a:pt x="914186" y="2380075"/>
                  <a:pt x="973218" y="2390734"/>
                </a:cubicBezTo>
                <a:cubicBezTo>
                  <a:pt x="983755" y="2392637"/>
                  <a:pt x="1022222" y="2394414"/>
                  <a:pt x="1018921" y="2404818"/>
                </a:cubicBezTo>
                <a:cubicBezTo>
                  <a:pt x="1010034" y="2431338"/>
                  <a:pt x="953668" y="2434002"/>
                  <a:pt x="921548" y="2457477"/>
                </a:cubicBezTo>
                <a:close/>
                <a:moveTo>
                  <a:pt x="602137" y="1801089"/>
                </a:moveTo>
                <a:cubicBezTo>
                  <a:pt x="592019" y="1778351"/>
                  <a:pt x="586712" y="1753773"/>
                  <a:pt x="586522" y="1728890"/>
                </a:cubicBezTo>
                <a:cubicBezTo>
                  <a:pt x="587702" y="1685089"/>
                  <a:pt x="571135" y="1642671"/>
                  <a:pt x="540566" y="1611266"/>
                </a:cubicBezTo>
                <a:cubicBezTo>
                  <a:pt x="507812" y="1577387"/>
                  <a:pt x="458300" y="1542113"/>
                  <a:pt x="460332" y="1488820"/>
                </a:cubicBezTo>
                <a:cubicBezTo>
                  <a:pt x="462490" y="1431975"/>
                  <a:pt x="528885" y="1384265"/>
                  <a:pt x="576365" y="1366881"/>
                </a:cubicBezTo>
                <a:cubicBezTo>
                  <a:pt x="612928" y="1353431"/>
                  <a:pt x="709285" y="1372592"/>
                  <a:pt x="705349" y="1430325"/>
                </a:cubicBezTo>
                <a:cubicBezTo>
                  <a:pt x="702048" y="1477020"/>
                  <a:pt x="615214" y="1446186"/>
                  <a:pt x="614325" y="1510391"/>
                </a:cubicBezTo>
                <a:cubicBezTo>
                  <a:pt x="614325" y="1555690"/>
                  <a:pt x="637049" y="1557593"/>
                  <a:pt x="671834" y="1575484"/>
                </a:cubicBezTo>
                <a:cubicBezTo>
                  <a:pt x="693796" y="1586777"/>
                  <a:pt x="709919" y="1606952"/>
                  <a:pt x="733659" y="1615707"/>
                </a:cubicBezTo>
                <a:cubicBezTo>
                  <a:pt x="754607" y="1623701"/>
                  <a:pt x="787361" y="1623447"/>
                  <a:pt x="792947" y="1651363"/>
                </a:cubicBezTo>
                <a:cubicBezTo>
                  <a:pt x="800309" y="1688413"/>
                  <a:pt x="749021" y="1668365"/>
                  <a:pt x="742166" y="1700214"/>
                </a:cubicBezTo>
                <a:cubicBezTo>
                  <a:pt x="735310" y="1732063"/>
                  <a:pt x="797390" y="1767464"/>
                  <a:pt x="809831" y="1794238"/>
                </a:cubicBezTo>
                <a:cubicBezTo>
                  <a:pt x="825700" y="1828370"/>
                  <a:pt x="789646" y="1905264"/>
                  <a:pt x="744451" y="1896889"/>
                </a:cubicBezTo>
                <a:cubicBezTo>
                  <a:pt x="678308" y="1883693"/>
                  <a:pt x="627528" y="1853240"/>
                  <a:pt x="602137" y="1801089"/>
                </a:cubicBezTo>
                <a:close/>
                <a:moveTo>
                  <a:pt x="4811743" y="402793"/>
                </a:moveTo>
                <a:cubicBezTo>
                  <a:pt x="4729224" y="395180"/>
                  <a:pt x="4234111" y="401397"/>
                  <a:pt x="3795365" y="250529"/>
                </a:cubicBezTo>
                <a:cubicBezTo>
                  <a:pt x="3727699" y="227308"/>
                  <a:pt x="3655717" y="278825"/>
                  <a:pt x="3585767" y="270704"/>
                </a:cubicBezTo>
                <a:cubicBezTo>
                  <a:pt x="3519370" y="263090"/>
                  <a:pt x="3420729" y="133792"/>
                  <a:pt x="3355856" y="118439"/>
                </a:cubicBezTo>
                <a:cubicBezTo>
                  <a:pt x="3146004" y="68826"/>
                  <a:pt x="2900098" y="335162"/>
                  <a:pt x="2647971" y="229846"/>
                </a:cubicBezTo>
                <a:cubicBezTo>
                  <a:pt x="2574974" y="199393"/>
                  <a:pt x="2534984" y="214873"/>
                  <a:pt x="2458812" y="215127"/>
                </a:cubicBezTo>
                <a:cubicBezTo>
                  <a:pt x="2346460" y="215127"/>
                  <a:pt x="2173424" y="205103"/>
                  <a:pt x="2065895" y="166022"/>
                </a:cubicBezTo>
                <a:cubicBezTo>
                  <a:pt x="2017908" y="148511"/>
                  <a:pt x="2067800" y="93315"/>
                  <a:pt x="2060436" y="63243"/>
                </a:cubicBezTo>
                <a:cubicBezTo>
                  <a:pt x="2035046" y="-38901"/>
                  <a:pt x="1881053" y="71364"/>
                  <a:pt x="1826591" y="43829"/>
                </a:cubicBezTo>
                <a:cubicBezTo>
                  <a:pt x="1788505" y="24796"/>
                  <a:pt x="1754609" y="-3246"/>
                  <a:pt x="1710302" y="307"/>
                </a:cubicBezTo>
                <a:cubicBezTo>
                  <a:pt x="1668281" y="3606"/>
                  <a:pt x="1632735" y="30126"/>
                  <a:pt x="1591983" y="42307"/>
                </a:cubicBezTo>
                <a:cubicBezTo>
                  <a:pt x="1555294" y="53219"/>
                  <a:pt x="1512384" y="40150"/>
                  <a:pt x="1474552" y="43195"/>
                </a:cubicBezTo>
                <a:cubicBezTo>
                  <a:pt x="1434181" y="46240"/>
                  <a:pt x="1343664" y="37739"/>
                  <a:pt x="1313196" y="69968"/>
                </a:cubicBezTo>
                <a:cubicBezTo>
                  <a:pt x="1291360" y="93315"/>
                  <a:pt x="1317893" y="128336"/>
                  <a:pt x="1295423" y="146862"/>
                </a:cubicBezTo>
                <a:cubicBezTo>
                  <a:pt x="1272953" y="165387"/>
                  <a:pt x="1239056" y="149653"/>
                  <a:pt x="1214300" y="152191"/>
                </a:cubicBezTo>
                <a:cubicBezTo>
                  <a:pt x="1165043" y="157140"/>
                  <a:pt x="1143080" y="180106"/>
                  <a:pt x="1101694" y="197490"/>
                </a:cubicBezTo>
                <a:cubicBezTo>
                  <a:pt x="1079096" y="207133"/>
                  <a:pt x="1055356" y="213605"/>
                  <a:pt x="1033774" y="222867"/>
                </a:cubicBezTo>
                <a:cubicBezTo>
                  <a:pt x="1017271" y="230227"/>
                  <a:pt x="936529" y="148004"/>
                  <a:pt x="871656" y="212716"/>
                </a:cubicBezTo>
                <a:cubicBezTo>
                  <a:pt x="786599" y="297604"/>
                  <a:pt x="948589" y="356733"/>
                  <a:pt x="856676" y="366123"/>
                </a:cubicBezTo>
                <a:cubicBezTo>
                  <a:pt x="811354" y="370818"/>
                  <a:pt x="764763" y="567239"/>
                  <a:pt x="718806" y="586018"/>
                </a:cubicBezTo>
                <a:cubicBezTo>
                  <a:pt x="672850" y="604798"/>
                  <a:pt x="581317" y="741709"/>
                  <a:pt x="558338" y="811243"/>
                </a:cubicBezTo>
                <a:cubicBezTo>
                  <a:pt x="535360" y="880777"/>
                  <a:pt x="466425" y="1026316"/>
                  <a:pt x="429736" y="1096485"/>
                </a:cubicBezTo>
                <a:cubicBezTo>
                  <a:pt x="393047" y="1166654"/>
                  <a:pt x="316495" y="1277934"/>
                  <a:pt x="307228" y="1366755"/>
                </a:cubicBezTo>
                <a:cubicBezTo>
                  <a:pt x="297959" y="1455576"/>
                  <a:pt x="295421" y="1537291"/>
                  <a:pt x="276124" y="1664559"/>
                </a:cubicBezTo>
                <a:cubicBezTo>
                  <a:pt x="269904" y="1706305"/>
                  <a:pt x="140285" y="1589695"/>
                  <a:pt x="48879" y="1955765"/>
                </a:cubicBezTo>
                <a:cubicBezTo>
                  <a:pt x="30980" y="2027456"/>
                  <a:pt x="-39225" y="2242276"/>
                  <a:pt x="29710" y="2279708"/>
                </a:cubicBezTo>
                <a:cubicBezTo>
                  <a:pt x="82522" y="2308384"/>
                  <a:pt x="74397" y="2344293"/>
                  <a:pt x="92298" y="2392764"/>
                </a:cubicBezTo>
                <a:cubicBezTo>
                  <a:pt x="108293" y="2436160"/>
                  <a:pt x="144348" y="2471561"/>
                  <a:pt x="173166" y="2506962"/>
                </a:cubicBezTo>
                <a:cubicBezTo>
                  <a:pt x="222169" y="2566092"/>
                  <a:pt x="228010" y="2587282"/>
                  <a:pt x="253019" y="2659227"/>
                </a:cubicBezTo>
                <a:cubicBezTo>
                  <a:pt x="275489" y="2724320"/>
                  <a:pt x="335283" y="2766066"/>
                  <a:pt x="365245" y="2827099"/>
                </a:cubicBezTo>
                <a:cubicBezTo>
                  <a:pt x="380860" y="2858821"/>
                  <a:pt x="414248" y="2877854"/>
                  <a:pt x="426182" y="2911859"/>
                </a:cubicBezTo>
                <a:cubicBezTo>
                  <a:pt x="439892" y="2950560"/>
                  <a:pt x="434433" y="3135942"/>
                  <a:pt x="516190" y="3118559"/>
                </a:cubicBezTo>
                <a:cubicBezTo>
                  <a:pt x="589823" y="3102951"/>
                  <a:pt x="616990" y="3043568"/>
                  <a:pt x="689734" y="3023774"/>
                </a:cubicBezTo>
                <a:cubicBezTo>
                  <a:pt x="730486" y="3012735"/>
                  <a:pt x="786218" y="3009436"/>
                  <a:pt x="817321" y="2976699"/>
                </a:cubicBezTo>
                <a:cubicBezTo>
                  <a:pt x="844742" y="2947768"/>
                  <a:pt x="854137" y="2907926"/>
                  <a:pt x="885875" y="2882295"/>
                </a:cubicBezTo>
                <a:cubicBezTo>
                  <a:pt x="953795" y="2827733"/>
                  <a:pt x="1017271" y="2820500"/>
                  <a:pt x="1071098" y="2746906"/>
                </a:cubicBezTo>
                <a:cubicBezTo>
                  <a:pt x="1103091" y="2703003"/>
                  <a:pt x="1165297" y="2632708"/>
                  <a:pt x="1159965" y="2573578"/>
                </a:cubicBezTo>
                <a:cubicBezTo>
                  <a:pt x="1153998" y="2502395"/>
                  <a:pt x="988325" y="2491609"/>
                  <a:pt x="1027934" y="2445803"/>
                </a:cubicBezTo>
                <a:cubicBezTo>
                  <a:pt x="1050025" y="2420425"/>
                  <a:pt x="1183324" y="2445803"/>
                  <a:pt x="1201097" y="2446945"/>
                </a:cubicBezTo>
                <a:cubicBezTo>
                  <a:pt x="1239183" y="2449610"/>
                  <a:pt x="1288822" y="2455827"/>
                  <a:pt x="1330969" y="2455319"/>
                </a:cubicBezTo>
                <a:cubicBezTo>
                  <a:pt x="1369055" y="2455319"/>
                  <a:pt x="1413107" y="2447960"/>
                  <a:pt x="1450431" y="2466739"/>
                </a:cubicBezTo>
                <a:cubicBezTo>
                  <a:pt x="1478234" y="2480570"/>
                  <a:pt x="1559483" y="2545536"/>
                  <a:pt x="1573448" y="2571041"/>
                </a:cubicBezTo>
                <a:cubicBezTo>
                  <a:pt x="1591602" y="2604792"/>
                  <a:pt x="1572559" y="2640448"/>
                  <a:pt x="1607979" y="2659862"/>
                </a:cubicBezTo>
                <a:cubicBezTo>
                  <a:pt x="1656602" y="2686888"/>
                  <a:pt x="1695068" y="2615832"/>
                  <a:pt x="1731884" y="2629028"/>
                </a:cubicBezTo>
                <a:cubicBezTo>
                  <a:pt x="1780380" y="2646285"/>
                  <a:pt x="1784570" y="2844736"/>
                  <a:pt x="1795360" y="2887751"/>
                </a:cubicBezTo>
                <a:cubicBezTo>
                  <a:pt x="1813134" y="2955255"/>
                  <a:pt x="1823797" y="3030372"/>
                  <a:pt x="1858075" y="3091912"/>
                </a:cubicBezTo>
                <a:cubicBezTo>
                  <a:pt x="1877879" y="3127314"/>
                  <a:pt x="1907967" y="3156751"/>
                  <a:pt x="1925359" y="3193422"/>
                </a:cubicBezTo>
                <a:cubicBezTo>
                  <a:pt x="1941101" y="3226666"/>
                  <a:pt x="1933484" y="3283004"/>
                  <a:pt x="1957097" y="3310919"/>
                </a:cubicBezTo>
                <a:cubicBezTo>
                  <a:pt x="2007878" y="3371952"/>
                  <a:pt x="2117057" y="3247476"/>
                  <a:pt x="2106901" y="3192407"/>
                </a:cubicBezTo>
                <a:cubicBezTo>
                  <a:pt x="2101696" y="3164745"/>
                  <a:pt x="2093063" y="3147235"/>
                  <a:pt x="2096872" y="3118559"/>
                </a:cubicBezTo>
                <a:cubicBezTo>
                  <a:pt x="2103219" y="3070595"/>
                  <a:pt x="2097887" y="3018571"/>
                  <a:pt x="2106266" y="2972004"/>
                </a:cubicBezTo>
                <a:cubicBezTo>
                  <a:pt x="2116296" y="2915666"/>
                  <a:pt x="2191705" y="2875443"/>
                  <a:pt x="2230933" y="2840549"/>
                </a:cubicBezTo>
                <a:cubicBezTo>
                  <a:pt x="2265845" y="2809588"/>
                  <a:pt x="2308755" y="2788906"/>
                  <a:pt x="2343412" y="2757945"/>
                </a:cubicBezTo>
                <a:cubicBezTo>
                  <a:pt x="2383403" y="2722036"/>
                  <a:pt x="2373881" y="2659354"/>
                  <a:pt x="2411332" y="2624968"/>
                </a:cubicBezTo>
                <a:cubicBezTo>
                  <a:pt x="2431898" y="2606061"/>
                  <a:pt x="2511371" y="2574213"/>
                  <a:pt x="2538284" y="2583349"/>
                </a:cubicBezTo>
                <a:cubicBezTo>
                  <a:pt x="2576370" y="2596037"/>
                  <a:pt x="2568880" y="2656435"/>
                  <a:pt x="2591096" y="2683970"/>
                </a:cubicBezTo>
                <a:cubicBezTo>
                  <a:pt x="2616487" y="2715946"/>
                  <a:pt x="2659524" y="2718103"/>
                  <a:pt x="2689357" y="2743226"/>
                </a:cubicBezTo>
                <a:cubicBezTo>
                  <a:pt x="2726173" y="2774314"/>
                  <a:pt x="2709035" y="2833316"/>
                  <a:pt x="2723127" y="2873286"/>
                </a:cubicBezTo>
                <a:cubicBezTo>
                  <a:pt x="2753341" y="2958554"/>
                  <a:pt x="2803614" y="2871509"/>
                  <a:pt x="2852618" y="2883310"/>
                </a:cubicBezTo>
                <a:cubicBezTo>
                  <a:pt x="2894893" y="2893588"/>
                  <a:pt x="2881182" y="2952844"/>
                  <a:pt x="2888545" y="2983804"/>
                </a:cubicBezTo>
                <a:cubicBezTo>
                  <a:pt x="2902891" y="3043949"/>
                  <a:pt x="2928789" y="3082523"/>
                  <a:pt x="2934375" y="3146093"/>
                </a:cubicBezTo>
                <a:cubicBezTo>
                  <a:pt x="2936787" y="3173247"/>
                  <a:pt x="2897178" y="3241639"/>
                  <a:pt x="2924980" y="3266636"/>
                </a:cubicBezTo>
                <a:cubicBezTo>
                  <a:pt x="3025780" y="3357867"/>
                  <a:pt x="3045712" y="3547945"/>
                  <a:pt x="3132928" y="3626995"/>
                </a:cubicBezTo>
                <a:cubicBezTo>
                  <a:pt x="3189041" y="3677750"/>
                  <a:pt x="3147273" y="3565709"/>
                  <a:pt x="3141942" y="3501250"/>
                </a:cubicBezTo>
                <a:cubicBezTo>
                  <a:pt x="3134832" y="3413698"/>
                  <a:pt x="3137117" y="3398979"/>
                  <a:pt x="3075673" y="3346067"/>
                </a:cubicBezTo>
                <a:cubicBezTo>
                  <a:pt x="3040824" y="3317568"/>
                  <a:pt x="3011752" y="3282687"/>
                  <a:pt x="2989980" y="3243288"/>
                </a:cubicBezTo>
                <a:cubicBezTo>
                  <a:pt x="2972587" y="3211440"/>
                  <a:pt x="2988583" y="3065646"/>
                  <a:pt x="3028066" y="3059556"/>
                </a:cubicBezTo>
                <a:cubicBezTo>
                  <a:pt x="3071738" y="3052323"/>
                  <a:pt x="3092557" y="3114498"/>
                  <a:pt x="3116933" y="3139241"/>
                </a:cubicBezTo>
                <a:cubicBezTo>
                  <a:pt x="3142323" y="3166014"/>
                  <a:pt x="3186121" y="3167156"/>
                  <a:pt x="3211131" y="3192788"/>
                </a:cubicBezTo>
                <a:cubicBezTo>
                  <a:pt x="3248201" y="3230854"/>
                  <a:pt x="3230554" y="3275645"/>
                  <a:pt x="3298474" y="3257754"/>
                </a:cubicBezTo>
                <a:cubicBezTo>
                  <a:pt x="3351540" y="3243923"/>
                  <a:pt x="3406256" y="3179464"/>
                  <a:pt x="3425426" y="3129598"/>
                </a:cubicBezTo>
                <a:cubicBezTo>
                  <a:pt x="3460591" y="3038619"/>
                  <a:pt x="3419840" y="2956270"/>
                  <a:pt x="3361950" y="2887116"/>
                </a:cubicBezTo>
                <a:cubicBezTo>
                  <a:pt x="3326911" y="2845624"/>
                  <a:pt x="3267625" y="2808954"/>
                  <a:pt x="3243885" y="2760229"/>
                </a:cubicBezTo>
                <a:cubicBezTo>
                  <a:pt x="3222214" y="2718813"/>
                  <a:pt x="3238248" y="2667678"/>
                  <a:pt x="3279684" y="2646018"/>
                </a:cubicBezTo>
                <a:cubicBezTo>
                  <a:pt x="3292139" y="2639509"/>
                  <a:pt x="3306015" y="2636197"/>
                  <a:pt x="3320056" y="2636387"/>
                </a:cubicBezTo>
                <a:cubicBezTo>
                  <a:pt x="3357126" y="2634992"/>
                  <a:pt x="3362965" y="2681179"/>
                  <a:pt x="3393180" y="2685746"/>
                </a:cubicBezTo>
                <a:cubicBezTo>
                  <a:pt x="3434313" y="2692091"/>
                  <a:pt x="3454244" y="2634992"/>
                  <a:pt x="3484712" y="2615705"/>
                </a:cubicBezTo>
                <a:cubicBezTo>
                  <a:pt x="3563550" y="2566473"/>
                  <a:pt x="3793587" y="2598575"/>
                  <a:pt x="3791048" y="2452782"/>
                </a:cubicBezTo>
                <a:cubicBezTo>
                  <a:pt x="3789143" y="2345308"/>
                  <a:pt x="3782161" y="2307877"/>
                  <a:pt x="3815677" y="2275140"/>
                </a:cubicBezTo>
                <a:cubicBezTo>
                  <a:pt x="3881057" y="2209793"/>
                  <a:pt x="3629692" y="2022761"/>
                  <a:pt x="3620170" y="1876587"/>
                </a:cubicBezTo>
                <a:cubicBezTo>
                  <a:pt x="3617251" y="1833065"/>
                  <a:pt x="3700531" y="1642354"/>
                  <a:pt x="3753851" y="1723434"/>
                </a:cubicBezTo>
                <a:cubicBezTo>
                  <a:pt x="3771878" y="1752060"/>
                  <a:pt x="3784484" y="1783769"/>
                  <a:pt x="3791048" y="1816950"/>
                </a:cubicBezTo>
                <a:cubicBezTo>
                  <a:pt x="3793714" y="1844992"/>
                  <a:pt x="3908986" y="1844992"/>
                  <a:pt x="3915715" y="1896382"/>
                </a:cubicBezTo>
                <a:cubicBezTo>
                  <a:pt x="3923840" y="1957541"/>
                  <a:pt x="3985666" y="2003601"/>
                  <a:pt x="4039112" y="1959825"/>
                </a:cubicBezTo>
                <a:cubicBezTo>
                  <a:pt x="4144102" y="1873923"/>
                  <a:pt x="3957102" y="1818092"/>
                  <a:pt x="3923332" y="1769494"/>
                </a:cubicBezTo>
                <a:cubicBezTo>
                  <a:pt x="3898703" y="1734473"/>
                  <a:pt x="3939582" y="1714045"/>
                  <a:pt x="3942629" y="1679912"/>
                </a:cubicBezTo>
                <a:cubicBezTo>
                  <a:pt x="3946945" y="1631949"/>
                  <a:pt x="3905432" y="1587538"/>
                  <a:pt x="3971066" y="1568632"/>
                </a:cubicBezTo>
                <a:cubicBezTo>
                  <a:pt x="4010675" y="1557212"/>
                  <a:pt x="4141690" y="1495292"/>
                  <a:pt x="4126582" y="1447201"/>
                </a:cubicBezTo>
                <a:cubicBezTo>
                  <a:pt x="4079737" y="1297474"/>
                  <a:pt x="4122647" y="1208273"/>
                  <a:pt x="4173047" y="1279202"/>
                </a:cubicBezTo>
                <a:cubicBezTo>
                  <a:pt x="4293525" y="1448851"/>
                  <a:pt x="4244648" y="1418778"/>
                  <a:pt x="4301903" y="1404948"/>
                </a:cubicBezTo>
                <a:cubicBezTo>
                  <a:pt x="4359159" y="1391117"/>
                  <a:pt x="4309013" y="1311432"/>
                  <a:pt x="4265214" y="1288085"/>
                </a:cubicBezTo>
                <a:cubicBezTo>
                  <a:pt x="4228144" y="1268290"/>
                  <a:pt x="4266357" y="1256617"/>
                  <a:pt x="4265214" y="1232254"/>
                </a:cubicBezTo>
                <a:cubicBezTo>
                  <a:pt x="4262422" y="1167161"/>
                  <a:pt x="4180157" y="1171348"/>
                  <a:pt x="4142324" y="1136201"/>
                </a:cubicBezTo>
                <a:cubicBezTo>
                  <a:pt x="4068312" y="1067555"/>
                  <a:pt x="3966496" y="1005634"/>
                  <a:pt x="3860618" y="1017435"/>
                </a:cubicBezTo>
                <a:cubicBezTo>
                  <a:pt x="3796126" y="1024667"/>
                  <a:pt x="3737601" y="1010583"/>
                  <a:pt x="3732142" y="934197"/>
                </a:cubicBezTo>
                <a:cubicBezTo>
                  <a:pt x="3729616" y="896917"/>
                  <a:pt x="3738477" y="859752"/>
                  <a:pt x="3757533" y="827611"/>
                </a:cubicBezTo>
                <a:cubicBezTo>
                  <a:pt x="3770228" y="806929"/>
                  <a:pt x="3842336" y="744627"/>
                  <a:pt x="3869886" y="759600"/>
                </a:cubicBezTo>
                <a:cubicBezTo>
                  <a:pt x="3904036" y="778252"/>
                  <a:pt x="3968781" y="778252"/>
                  <a:pt x="3991632" y="773558"/>
                </a:cubicBezTo>
                <a:cubicBezTo>
                  <a:pt x="4014484" y="768863"/>
                  <a:pt x="4053839" y="745515"/>
                  <a:pt x="4096241" y="782947"/>
                </a:cubicBezTo>
                <a:cubicBezTo>
                  <a:pt x="4138643" y="820379"/>
                  <a:pt x="4169238" y="834463"/>
                  <a:pt x="4192852" y="797031"/>
                </a:cubicBezTo>
                <a:cubicBezTo>
                  <a:pt x="4216465" y="759600"/>
                  <a:pt x="4200342" y="656694"/>
                  <a:pt x="4233857" y="661389"/>
                </a:cubicBezTo>
                <a:cubicBezTo>
                  <a:pt x="4262967" y="664193"/>
                  <a:pt x="4290580" y="675588"/>
                  <a:pt x="4313202" y="694126"/>
                </a:cubicBezTo>
                <a:cubicBezTo>
                  <a:pt x="4336181" y="712778"/>
                  <a:pt x="4372870" y="722168"/>
                  <a:pt x="4382137" y="703516"/>
                </a:cubicBezTo>
                <a:cubicBezTo>
                  <a:pt x="4391405" y="684863"/>
                  <a:pt x="4414891" y="619263"/>
                  <a:pt x="4444470" y="684737"/>
                </a:cubicBezTo>
                <a:cubicBezTo>
                  <a:pt x="4474051" y="750210"/>
                  <a:pt x="4474559" y="745515"/>
                  <a:pt x="4444470" y="773558"/>
                </a:cubicBezTo>
                <a:cubicBezTo>
                  <a:pt x="4395340" y="819364"/>
                  <a:pt x="4405243" y="908312"/>
                  <a:pt x="4432918" y="962492"/>
                </a:cubicBezTo>
                <a:cubicBezTo>
                  <a:pt x="4469988" y="1034945"/>
                  <a:pt x="4549206" y="1024413"/>
                  <a:pt x="4593513" y="1083416"/>
                </a:cubicBezTo>
                <a:cubicBezTo>
                  <a:pt x="4620173" y="1119071"/>
                  <a:pt x="4616491" y="1151554"/>
                  <a:pt x="4663970" y="1166019"/>
                </a:cubicBezTo>
                <a:cubicBezTo>
                  <a:pt x="4773151" y="1199137"/>
                  <a:pt x="4718942" y="1029743"/>
                  <a:pt x="4700787" y="982160"/>
                </a:cubicBezTo>
                <a:cubicBezTo>
                  <a:pt x="4679587" y="926710"/>
                  <a:pt x="4535749" y="786246"/>
                  <a:pt x="4573835" y="751479"/>
                </a:cubicBezTo>
                <a:cubicBezTo>
                  <a:pt x="4632868" y="698821"/>
                  <a:pt x="4736968" y="754905"/>
                  <a:pt x="4802349" y="704150"/>
                </a:cubicBezTo>
                <a:cubicBezTo>
                  <a:pt x="4825455" y="686259"/>
                  <a:pt x="4897056" y="648193"/>
                  <a:pt x="4886645" y="621039"/>
                </a:cubicBezTo>
                <a:cubicBezTo>
                  <a:pt x="4871411" y="581450"/>
                  <a:pt x="4842466" y="594012"/>
                  <a:pt x="4816567" y="567366"/>
                </a:cubicBezTo>
                <a:cubicBezTo>
                  <a:pt x="4803872" y="553916"/>
                  <a:pt x="4779498" y="499354"/>
                  <a:pt x="4819360" y="510774"/>
                </a:cubicBezTo>
                <a:cubicBezTo>
                  <a:pt x="4885630" y="529680"/>
                  <a:pt x="5045843" y="521813"/>
                  <a:pt x="5103353" y="501765"/>
                </a:cubicBezTo>
                <a:cubicBezTo>
                  <a:pt x="5146262" y="487934"/>
                  <a:pt x="4916860" y="412563"/>
                  <a:pt x="4812251" y="40279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30609A73-91D7-E2E3-DF90-85B58F5607EE}"/>
              </a:ext>
            </a:extLst>
          </p:cNvPr>
          <p:cNvSpPr/>
          <p:nvPr/>
        </p:nvSpPr>
        <p:spPr>
          <a:xfrm>
            <a:off x="12457432" y="6714518"/>
            <a:ext cx="167237" cy="74576"/>
          </a:xfrm>
          <a:custGeom>
            <a:avLst/>
            <a:gdLst>
              <a:gd name="connsiteX0" fmla="*/ 101942 w 167237"/>
              <a:gd name="connsiteY0" fmla="*/ 475 h 74576"/>
              <a:gd name="connsiteX1" fmla="*/ 163133 w 167237"/>
              <a:gd name="connsiteY1" fmla="*/ 19381 h 74576"/>
              <a:gd name="connsiteX2" fmla="*/ 71982 w 167237"/>
              <a:gd name="connsiteY2" fmla="*/ 55290 h 74576"/>
              <a:gd name="connsiteX3" fmla="*/ 57256 w 167237"/>
              <a:gd name="connsiteY3" fmla="*/ 74577 h 74576"/>
              <a:gd name="connsiteX4" fmla="*/ 0 w 167237"/>
              <a:gd name="connsiteY4" fmla="*/ 30800 h 74576"/>
              <a:gd name="connsiteX5" fmla="*/ 24248 w 167237"/>
              <a:gd name="connsiteY5" fmla="*/ 18112 h 74576"/>
              <a:gd name="connsiteX6" fmla="*/ 101942 w 167237"/>
              <a:gd name="connsiteY6" fmla="*/ 475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37" h="74576">
                <a:moveTo>
                  <a:pt x="101942" y="475"/>
                </a:moveTo>
                <a:cubicBezTo>
                  <a:pt x="124070" y="-1936"/>
                  <a:pt x="146224" y="4903"/>
                  <a:pt x="163133" y="19381"/>
                </a:cubicBezTo>
                <a:cubicBezTo>
                  <a:pt x="188524" y="45647"/>
                  <a:pt x="88485" y="29025"/>
                  <a:pt x="71982" y="55290"/>
                </a:cubicBezTo>
                <a:lnTo>
                  <a:pt x="57256" y="74577"/>
                </a:lnTo>
                <a:lnTo>
                  <a:pt x="0" y="30800"/>
                </a:lnTo>
                <a:lnTo>
                  <a:pt x="24248" y="18112"/>
                </a:lnTo>
                <a:cubicBezTo>
                  <a:pt x="48876" y="7631"/>
                  <a:pt x="75193" y="1654"/>
                  <a:pt x="101942" y="475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37CBDA55-36FA-A971-77E5-D39D36138D8C}"/>
              </a:ext>
            </a:extLst>
          </p:cNvPr>
          <p:cNvSpPr/>
          <p:nvPr/>
        </p:nvSpPr>
        <p:spPr>
          <a:xfrm>
            <a:off x="12661825" y="6417779"/>
            <a:ext cx="111458" cy="64951"/>
          </a:xfrm>
          <a:custGeom>
            <a:avLst/>
            <a:gdLst>
              <a:gd name="connsiteX0" fmla="*/ 110194 w 111458"/>
              <a:gd name="connsiteY0" fmla="*/ 32908 h 64951"/>
              <a:gd name="connsiteX1" fmla="*/ 0 w 111458"/>
              <a:gd name="connsiteY1" fmla="*/ 32908 h 64951"/>
              <a:gd name="connsiteX2" fmla="*/ 110194 w 111458"/>
              <a:gd name="connsiteY2" fmla="*/ 32908 h 6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58" h="64951">
                <a:moveTo>
                  <a:pt x="110194" y="32908"/>
                </a:moveTo>
                <a:cubicBezTo>
                  <a:pt x="125302" y="59681"/>
                  <a:pt x="0" y="89119"/>
                  <a:pt x="0" y="32908"/>
                </a:cubicBezTo>
                <a:cubicBezTo>
                  <a:pt x="0" y="-23303"/>
                  <a:pt x="93691" y="3343"/>
                  <a:pt x="110194" y="3290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CF7C474-4ED1-F2E0-5B6F-E03E212E74ED}"/>
              </a:ext>
            </a:extLst>
          </p:cNvPr>
          <p:cNvSpPr/>
          <p:nvPr/>
        </p:nvSpPr>
        <p:spPr>
          <a:xfrm>
            <a:off x="12624674" y="6166974"/>
            <a:ext cx="92934" cy="176784"/>
          </a:xfrm>
          <a:custGeom>
            <a:avLst/>
            <a:gdLst>
              <a:gd name="connsiteX0" fmla="*/ 34611 w 92934"/>
              <a:gd name="connsiteY0" fmla="*/ 161267 h 176784"/>
              <a:gd name="connsiteX1" fmla="*/ 34611 w 92934"/>
              <a:gd name="connsiteY1" fmla="*/ 5577 h 176784"/>
              <a:gd name="connsiteX2" fmla="*/ 57463 w 92934"/>
              <a:gd name="connsiteY2" fmla="*/ 71812 h 176784"/>
              <a:gd name="connsiteX3" fmla="*/ 92375 w 92934"/>
              <a:gd name="connsiteY3" fmla="*/ 138301 h 176784"/>
              <a:gd name="connsiteX4" fmla="*/ 34611 w 92934"/>
              <a:gd name="connsiteY4" fmla="*/ 161267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34" h="176784">
                <a:moveTo>
                  <a:pt x="34611" y="161267"/>
                </a:moveTo>
                <a:cubicBezTo>
                  <a:pt x="-12107" y="137412"/>
                  <a:pt x="-10964" y="13951"/>
                  <a:pt x="34611" y="5577"/>
                </a:cubicBezTo>
                <a:cubicBezTo>
                  <a:pt x="80188" y="-2798"/>
                  <a:pt x="114338" y="-13710"/>
                  <a:pt x="57463" y="71812"/>
                </a:cubicBezTo>
                <a:cubicBezTo>
                  <a:pt x="588" y="157334"/>
                  <a:pt x="101261" y="84500"/>
                  <a:pt x="92375" y="138301"/>
                </a:cubicBezTo>
                <a:cubicBezTo>
                  <a:pt x="81711" y="202759"/>
                  <a:pt x="48450" y="168373"/>
                  <a:pt x="34611" y="16126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4E6A67B8-DE13-9416-7084-0089E57E93B0}"/>
              </a:ext>
            </a:extLst>
          </p:cNvPr>
          <p:cNvSpPr/>
          <p:nvPr/>
        </p:nvSpPr>
        <p:spPr>
          <a:xfrm>
            <a:off x="12197339" y="6203988"/>
            <a:ext cx="306585" cy="361279"/>
          </a:xfrm>
          <a:custGeom>
            <a:avLst/>
            <a:gdLst>
              <a:gd name="connsiteX0" fmla="*/ 303384 w 306585"/>
              <a:gd name="connsiteY0" fmla="*/ 10435 h 361279"/>
              <a:gd name="connsiteX1" fmla="*/ 245748 w 306585"/>
              <a:gd name="connsiteY1" fmla="*/ 109026 h 361279"/>
              <a:gd name="connsiteX2" fmla="*/ 119558 w 306585"/>
              <a:gd name="connsiteY2" fmla="*/ 89105 h 361279"/>
              <a:gd name="connsiteX3" fmla="*/ 121335 w 306585"/>
              <a:gd name="connsiteY3" fmla="*/ 215992 h 361279"/>
              <a:gd name="connsiteX4" fmla="*/ 202965 w 306585"/>
              <a:gd name="connsiteY4" fmla="*/ 309000 h 361279"/>
              <a:gd name="connsiteX5" fmla="*/ 133142 w 306585"/>
              <a:gd name="connsiteY5" fmla="*/ 296312 h 361279"/>
              <a:gd name="connsiteX6" fmla="*/ 30564 w 306585"/>
              <a:gd name="connsiteY6" fmla="*/ 357979 h 361279"/>
              <a:gd name="connsiteX7" fmla="*/ 30564 w 306585"/>
              <a:gd name="connsiteY7" fmla="*/ 296312 h 361279"/>
              <a:gd name="connsiteX8" fmla="*/ 3905 w 306585"/>
              <a:gd name="connsiteY8" fmla="*/ 199370 h 361279"/>
              <a:gd name="connsiteX9" fmla="*/ 85662 w 306585"/>
              <a:gd name="connsiteY9" fmla="*/ 29595 h 361279"/>
              <a:gd name="connsiteX10" fmla="*/ 178464 w 306585"/>
              <a:gd name="connsiteY10" fmla="*/ 32133 h 361279"/>
              <a:gd name="connsiteX11" fmla="*/ 238258 w 306585"/>
              <a:gd name="connsiteY11" fmla="*/ 37208 h 361279"/>
              <a:gd name="connsiteX12" fmla="*/ 303384 w 306585"/>
              <a:gd name="connsiteY12" fmla="*/ 10435 h 36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585" h="361279">
                <a:moveTo>
                  <a:pt x="303384" y="10435"/>
                </a:moveTo>
                <a:cubicBezTo>
                  <a:pt x="317349" y="32767"/>
                  <a:pt x="283326" y="119051"/>
                  <a:pt x="245748" y="109026"/>
                </a:cubicBezTo>
                <a:cubicBezTo>
                  <a:pt x="208170" y="99002"/>
                  <a:pt x="102038" y="46979"/>
                  <a:pt x="119558" y="89105"/>
                </a:cubicBezTo>
                <a:cubicBezTo>
                  <a:pt x="137077" y="131232"/>
                  <a:pt x="74236" y="166379"/>
                  <a:pt x="121335" y="215992"/>
                </a:cubicBezTo>
                <a:cubicBezTo>
                  <a:pt x="162848" y="260022"/>
                  <a:pt x="222897" y="289841"/>
                  <a:pt x="202965" y="309000"/>
                </a:cubicBezTo>
                <a:cubicBezTo>
                  <a:pt x="183034" y="328160"/>
                  <a:pt x="152185" y="311411"/>
                  <a:pt x="133142" y="296312"/>
                </a:cubicBezTo>
                <a:cubicBezTo>
                  <a:pt x="84773" y="259007"/>
                  <a:pt x="61541" y="382722"/>
                  <a:pt x="30564" y="357979"/>
                </a:cubicBezTo>
                <a:cubicBezTo>
                  <a:pt x="10633" y="342118"/>
                  <a:pt x="38181" y="310523"/>
                  <a:pt x="30564" y="296312"/>
                </a:cubicBezTo>
                <a:cubicBezTo>
                  <a:pt x="22947" y="282101"/>
                  <a:pt x="-11457" y="227920"/>
                  <a:pt x="3905" y="199370"/>
                </a:cubicBezTo>
                <a:cubicBezTo>
                  <a:pt x="57351" y="99764"/>
                  <a:pt x="50623" y="39746"/>
                  <a:pt x="85662" y="29595"/>
                </a:cubicBezTo>
                <a:cubicBezTo>
                  <a:pt x="120700" y="19444"/>
                  <a:pt x="168815" y="14495"/>
                  <a:pt x="178464" y="32133"/>
                </a:cubicBezTo>
                <a:cubicBezTo>
                  <a:pt x="188111" y="49770"/>
                  <a:pt x="233306" y="57510"/>
                  <a:pt x="238258" y="37208"/>
                </a:cubicBezTo>
                <a:cubicBezTo>
                  <a:pt x="243209" y="16906"/>
                  <a:pt x="285738" y="-17353"/>
                  <a:pt x="303384" y="10435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8CA8223C-F73D-FB55-8010-35CF6F75A7E2}"/>
              </a:ext>
            </a:extLst>
          </p:cNvPr>
          <p:cNvSpPr/>
          <p:nvPr/>
        </p:nvSpPr>
        <p:spPr>
          <a:xfrm>
            <a:off x="12290252" y="6677698"/>
            <a:ext cx="120729" cy="83591"/>
          </a:xfrm>
          <a:custGeom>
            <a:avLst/>
            <a:gdLst>
              <a:gd name="connsiteX0" fmla="*/ 120081 w 120729"/>
              <a:gd name="connsiteY0" fmla="*/ 41355 h 83591"/>
              <a:gd name="connsiteX1" fmla="*/ 2651 w 120729"/>
              <a:gd name="connsiteY1" fmla="*/ 41355 h 83591"/>
              <a:gd name="connsiteX2" fmla="*/ 120081 w 120729"/>
              <a:gd name="connsiteY2" fmla="*/ 41355 h 8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29" h="83591">
                <a:moveTo>
                  <a:pt x="120081" y="41355"/>
                </a:moveTo>
                <a:cubicBezTo>
                  <a:pt x="131888" y="68255"/>
                  <a:pt x="-21851" y="121167"/>
                  <a:pt x="2651" y="41355"/>
                </a:cubicBezTo>
                <a:cubicBezTo>
                  <a:pt x="27152" y="-38457"/>
                  <a:pt x="109544" y="17627"/>
                  <a:pt x="120081" y="41355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70F1E8B2-8049-0F6A-A5F3-2F7BA03584DE}"/>
              </a:ext>
            </a:extLst>
          </p:cNvPr>
          <p:cNvSpPr/>
          <p:nvPr/>
        </p:nvSpPr>
        <p:spPr>
          <a:xfrm>
            <a:off x="12234522" y="6770539"/>
            <a:ext cx="74290" cy="55739"/>
          </a:xfrm>
          <a:custGeom>
            <a:avLst/>
            <a:gdLst>
              <a:gd name="connsiteX0" fmla="*/ 72599 w 74290"/>
              <a:gd name="connsiteY0" fmla="*/ 46853 h 55739"/>
              <a:gd name="connsiteX1" fmla="*/ 2268 w 74290"/>
              <a:gd name="connsiteY1" fmla="*/ 4218 h 55739"/>
              <a:gd name="connsiteX2" fmla="*/ 72599 w 74290"/>
              <a:gd name="connsiteY2" fmla="*/ 46853 h 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0" h="55739">
                <a:moveTo>
                  <a:pt x="72599" y="46853"/>
                </a:moveTo>
                <a:cubicBezTo>
                  <a:pt x="56222" y="77432"/>
                  <a:pt x="-13348" y="20587"/>
                  <a:pt x="2268" y="4218"/>
                </a:cubicBezTo>
                <a:cubicBezTo>
                  <a:pt x="17882" y="-12150"/>
                  <a:pt x="85801" y="22744"/>
                  <a:pt x="72599" y="4685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689E65E6-AB4B-BDE3-2B1D-6126A49E9D9C}"/>
              </a:ext>
            </a:extLst>
          </p:cNvPr>
          <p:cNvSpPr/>
          <p:nvPr/>
        </p:nvSpPr>
        <p:spPr>
          <a:xfrm>
            <a:off x="12113773" y="6687071"/>
            <a:ext cx="120731" cy="64943"/>
          </a:xfrm>
          <a:custGeom>
            <a:avLst/>
            <a:gdLst>
              <a:gd name="connsiteX0" fmla="*/ 120350 w 120731"/>
              <a:gd name="connsiteY0" fmla="*/ 32490 h 64943"/>
              <a:gd name="connsiteX1" fmla="*/ 0 w 120731"/>
              <a:gd name="connsiteY1" fmla="*/ 32490 h 64943"/>
              <a:gd name="connsiteX2" fmla="*/ 120350 w 120731"/>
              <a:gd name="connsiteY2" fmla="*/ 32490 h 6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31" h="64943">
                <a:moveTo>
                  <a:pt x="120350" y="32490"/>
                </a:moveTo>
                <a:cubicBezTo>
                  <a:pt x="112099" y="56091"/>
                  <a:pt x="0" y="91873"/>
                  <a:pt x="0" y="32490"/>
                </a:cubicBezTo>
                <a:cubicBezTo>
                  <a:pt x="0" y="-26893"/>
                  <a:pt x="128603" y="8762"/>
                  <a:pt x="120350" y="32490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62D09C31-0DBF-DFE8-7E24-22E2CF71CCF8}"/>
              </a:ext>
            </a:extLst>
          </p:cNvPr>
          <p:cNvSpPr/>
          <p:nvPr/>
        </p:nvSpPr>
        <p:spPr>
          <a:xfrm>
            <a:off x="11649278" y="6603436"/>
            <a:ext cx="418008" cy="130019"/>
          </a:xfrm>
          <a:custGeom>
            <a:avLst/>
            <a:gdLst>
              <a:gd name="connsiteX0" fmla="*/ 415492 w 418008"/>
              <a:gd name="connsiteY0" fmla="*/ 119931 h 130019"/>
              <a:gd name="connsiteX1" fmla="*/ 234458 w 418008"/>
              <a:gd name="connsiteY1" fmla="*/ 114602 h 130019"/>
              <a:gd name="connsiteX2" fmla="*/ 42633 w 418008"/>
              <a:gd name="connsiteY2" fmla="*/ 85038 h 130019"/>
              <a:gd name="connsiteX3" fmla="*/ 18258 w 418008"/>
              <a:gd name="connsiteY3" fmla="*/ 1292 h 130019"/>
              <a:gd name="connsiteX4" fmla="*/ 191294 w 418008"/>
              <a:gd name="connsiteY4" fmla="*/ 42784 h 130019"/>
              <a:gd name="connsiteX5" fmla="*/ 261499 w 418008"/>
              <a:gd name="connsiteY5" fmla="*/ 25527 h 130019"/>
              <a:gd name="connsiteX6" fmla="*/ 358744 w 418008"/>
              <a:gd name="connsiteY6" fmla="*/ 69304 h 130019"/>
              <a:gd name="connsiteX7" fmla="*/ 415492 w 418008"/>
              <a:gd name="connsiteY7" fmla="*/ 119931 h 13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08" h="130019">
                <a:moveTo>
                  <a:pt x="415492" y="119931"/>
                </a:moveTo>
                <a:cubicBezTo>
                  <a:pt x="390101" y="131605"/>
                  <a:pt x="296537" y="136935"/>
                  <a:pt x="234458" y="114602"/>
                </a:cubicBezTo>
                <a:cubicBezTo>
                  <a:pt x="172378" y="92270"/>
                  <a:pt x="91256" y="91636"/>
                  <a:pt x="42633" y="85038"/>
                </a:cubicBezTo>
                <a:cubicBezTo>
                  <a:pt x="-5989" y="78439"/>
                  <a:pt x="-11448" y="-11777"/>
                  <a:pt x="18258" y="1292"/>
                </a:cubicBezTo>
                <a:cubicBezTo>
                  <a:pt x="47965" y="14361"/>
                  <a:pt x="164253" y="32253"/>
                  <a:pt x="191294" y="42784"/>
                </a:cubicBezTo>
                <a:cubicBezTo>
                  <a:pt x="218335" y="53316"/>
                  <a:pt x="226333" y="8905"/>
                  <a:pt x="261499" y="25527"/>
                </a:cubicBezTo>
                <a:cubicBezTo>
                  <a:pt x="296664" y="42150"/>
                  <a:pt x="326371" y="60167"/>
                  <a:pt x="358744" y="69304"/>
                </a:cubicBezTo>
                <a:cubicBezTo>
                  <a:pt x="391117" y="78439"/>
                  <a:pt x="428060" y="113968"/>
                  <a:pt x="415492" y="11993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DA4A3E41-4F46-1D7D-2C4D-9734DE194110}"/>
              </a:ext>
            </a:extLst>
          </p:cNvPr>
          <p:cNvSpPr/>
          <p:nvPr/>
        </p:nvSpPr>
        <p:spPr>
          <a:xfrm>
            <a:off x="11185445" y="6037199"/>
            <a:ext cx="472833" cy="556992"/>
          </a:xfrm>
          <a:custGeom>
            <a:avLst/>
            <a:gdLst>
              <a:gd name="connsiteX0" fmla="*/ 425724 w 472833"/>
              <a:gd name="connsiteY0" fmla="*/ 550019 h 556992"/>
              <a:gd name="connsiteX1" fmla="*/ 459112 w 472833"/>
              <a:gd name="connsiteY1" fmla="*/ 407906 h 556992"/>
              <a:gd name="connsiteX2" fmla="*/ 356408 w 472833"/>
              <a:gd name="connsiteY2" fmla="*/ 293707 h 556992"/>
              <a:gd name="connsiteX3" fmla="*/ 333430 w 472833"/>
              <a:gd name="connsiteY3" fmla="*/ 224046 h 556992"/>
              <a:gd name="connsiteX4" fmla="*/ 230725 w 472833"/>
              <a:gd name="connsiteY4" fmla="*/ 139793 h 556992"/>
              <a:gd name="connsiteX5" fmla="*/ 167249 w 472833"/>
              <a:gd name="connsiteY5" fmla="*/ 63661 h 556992"/>
              <a:gd name="connsiteX6" fmla="*/ 561 w 472833"/>
              <a:gd name="connsiteY6" fmla="*/ 21534 h 556992"/>
              <a:gd name="connsiteX7" fmla="*/ 141605 w 472833"/>
              <a:gd name="connsiteY7" fmla="*/ 191056 h 556992"/>
              <a:gd name="connsiteX8" fmla="*/ 185276 w 472833"/>
              <a:gd name="connsiteY8" fmla="*/ 275055 h 556992"/>
              <a:gd name="connsiteX9" fmla="*/ 246721 w 472833"/>
              <a:gd name="connsiteY9" fmla="*/ 360069 h 556992"/>
              <a:gd name="connsiteX10" fmla="*/ 425724 w 472833"/>
              <a:gd name="connsiteY10" fmla="*/ 550019 h 55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833" h="556992">
                <a:moveTo>
                  <a:pt x="425724" y="550019"/>
                </a:moveTo>
                <a:cubicBezTo>
                  <a:pt x="466094" y="528956"/>
                  <a:pt x="489200" y="462848"/>
                  <a:pt x="459112" y="407906"/>
                </a:cubicBezTo>
                <a:cubicBezTo>
                  <a:pt x="429025" y="352963"/>
                  <a:pt x="356408" y="318450"/>
                  <a:pt x="356408" y="293707"/>
                </a:cubicBezTo>
                <a:cubicBezTo>
                  <a:pt x="356408" y="268964"/>
                  <a:pt x="351330" y="237116"/>
                  <a:pt x="333430" y="224046"/>
                </a:cubicBezTo>
                <a:cubicBezTo>
                  <a:pt x="315529" y="210977"/>
                  <a:pt x="269192" y="166186"/>
                  <a:pt x="230725" y="139793"/>
                </a:cubicBezTo>
                <a:cubicBezTo>
                  <a:pt x="192258" y="113401"/>
                  <a:pt x="210286" y="81933"/>
                  <a:pt x="167249" y="63661"/>
                </a:cubicBezTo>
                <a:cubicBezTo>
                  <a:pt x="124212" y="45389"/>
                  <a:pt x="-9722" y="-38991"/>
                  <a:pt x="561" y="21534"/>
                </a:cubicBezTo>
                <a:cubicBezTo>
                  <a:pt x="10844" y="82060"/>
                  <a:pt x="139066" y="165805"/>
                  <a:pt x="141605" y="191056"/>
                </a:cubicBezTo>
                <a:cubicBezTo>
                  <a:pt x="146632" y="223057"/>
                  <a:pt x="161955" y="252558"/>
                  <a:pt x="185276" y="275055"/>
                </a:cubicBezTo>
                <a:cubicBezTo>
                  <a:pt x="208255" y="295230"/>
                  <a:pt x="241643" y="327459"/>
                  <a:pt x="246721" y="360069"/>
                </a:cubicBezTo>
                <a:cubicBezTo>
                  <a:pt x="251799" y="392679"/>
                  <a:pt x="335968" y="596968"/>
                  <a:pt x="425724" y="55001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5658A0F2-1291-DCB1-C47A-19460AAE93F7}"/>
              </a:ext>
            </a:extLst>
          </p:cNvPr>
          <p:cNvSpPr/>
          <p:nvPr/>
        </p:nvSpPr>
        <p:spPr>
          <a:xfrm>
            <a:off x="12410981" y="6742782"/>
            <a:ext cx="102182" cy="92819"/>
          </a:xfrm>
          <a:custGeom>
            <a:avLst/>
            <a:gdLst>
              <a:gd name="connsiteX0" fmla="*/ 50640 w 102182"/>
              <a:gd name="connsiteY0" fmla="*/ 0 h 92819"/>
              <a:gd name="connsiteX1" fmla="*/ 102183 w 102182"/>
              <a:gd name="connsiteY1" fmla="*/ 42761 h 92819"/>
              <a:gd name="connsiteX2" fmla="*/ 94693 w 102182"/>
              <a:gd name="connsiteY2" fmla="*/ 53419 h 92819"/>
              <a:gd name="connsiteX3" fmla="*/ 4811 w 102182"/>
              <a:gd name="connsiteY3" fmla="*/ 73086 h 92819"/>
              <a:gd name="connsiteX4" fmla="*/ 36549 w 102182"/>
              <a:gd name="connsiteY4" fmla="*/ 7867 h 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82" h="92819">
                <a:moveTo>
                  <a:pt x="50640" y="0"/>
                </a:moveTo>
                <a:lnTo>
                  <a:pt x="102183" y="42761"/>
                </a:lnTo>
                <a:lnTo>
                  <a:pt x="94693" y="53419"/>
                </a:lnTo>
                <a:cubicBezTo>
                  <a:pt x="70572" y="82857"/>
                  <a:pt x="31979" y="114198"/>
                  <a:pt x="4811" y="73086"/>
                </a:cubicBezTo>
                <a:cubicBezTo>
                  <a:pt x="-8773" y="52531"/>
                  <a:pt x="7858" y="27788"/>
                  <a:pt x="36549" y="786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2F8218BA-0270-7E74-CE40-1FB4D7ED4BAA}"/>
              </a:ext>
            </a:extLst>
          </p:cNvPr>
          <p:cNvSpPr/>
          <p:nvPr/>
        </p:nvSpPr>
        <p:spPr>
          <a:xfrm>
            <a:off x="11761224" y="6083476"/>
            <a:ext cx="408788" cy="371947"/>
          </a:xfrm>
          <a:custGeom>
            <a:avLst/>
            <a:gdLst>
              <a:gd name="connsiteX0" fmla="*/ 330967 w 408788"/>
              <a:gd name="connsiteY0" fmla="*/ 0 h 371947"/>
              <a:gd name="connsiteX1" fmla="*/ 381748 w 408788"/>
              <a:gd name="connsiteY1" fmla="*/ 8121 h 371947"/>
              <a:gd name="connsiteX2" fmla="*/ 377178 w 408788"/>
              <a:gd name="connsiteY2" fmla="*/ 39842 h 371947"/>
              <a:gd name="connsiteX3" fmla="*/ 408789 w 408788"/>
              <a:gd name="connsiteY3" fmla="*/ 128663 h 371947"/>
              <a:gd name="connsiteX4" fmla="*/ 381875 w 408788"/>
              <a:gd name="connsiteY4" fmla="*/ 185509 h 371947"/>
              <a:gd name="connsiteX5" fmla="*/ 279297 w 408788"/>
              <a:gd name="connsiteY5" fmla="*/ 360359 h 371947"/>
              <a:gd name="connsiteX6" fmla="*/ 117815 w 408788"/>
              <a:gd name="connsiteY6" fmla="*/ 361628 h 371947"/>
              <a:gd name="connsiteX7" fmla="*/ 44944 w 408788"/>
              <a:gd name="connsiteY7" fmla="*/ 268620 h 371947"/>
              <a:gd name="connsiteX8" fmla="*/ 22854 w 408788"/>
              <a:gd name="connsiteY8" fmla="*/ 93262 h 371947"/>
              <a:gd name="connsiteX9" fmla="*/ 74778 w 408788"/>
              <a:gd name="connsiteY9" fmla="*/ 105951 h 371947"/>
              <a:gd name="connsiteX10" fmla="*/ 76555 w 408788"/>
              <a:gd name="connsiteY10" fmla="*/ 103921 h 371947"/>
              <a:gd name="connsiteX11" fmla="*/ 173293 w 408788"/>
              <a:gd name="connsiteY11" fmla="*/ 163304 h 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88" h="371947">
                <a:moveTo>
                  <a:pt x="330967" y="0"/>
                </a:moveTo>
                <a:lnTo>
                  <a:pt x="381748" y="8121"/>
                </a:lnTo>
                <a:lnTo>
                  <a:pt x="377178" y="39842"/>
                </a:lnTo>
                <a:cubicBezTo>
                  <a:pt x="381875" y="70042"/>
                  <a:pt x="408789" y="95673"/>
                  <a:pt x="408789" y="128663"/>
                </a:cubicBezTo>
                <a:cubicBezTo>
                  <a:pt x="408789" y="156198"/>
                  <a:pt x="394697" y="164319"/>
                  <a:pt x="381875" y="185509"/>
                </a:cubicBezTo>
                <a:cubicBezTo>
                  <a:pt x="350137" y="237913"/>
                  <a:pt x="347344" y="338789"/>
                  <a:pt x="279297" y="360359"/>
                </a:cubicBezTo>
                <a:cubicBezTo>
                  <a:pt x="226574" y="375370"/>
                  <a:pt x="170766" y="375802"/>
                  <a:pt x="117815" y="361628"/>
                </a:cubicBezTo>
                <a:cubicBezTo>
                  <a:pt x="70461" y="347417"/>
                  <a:pt x="58782" y="311762"/>
                  <a:pt x="44944" y="268620"/>
                </a:cubicBezTo>
                <a:cubicBezTo>
                  <a:pt x="41770" y="258469"/>
                  <a:pt x="-38083" y="77274"/>
                  <a:pt x="22854" y="93262"/>
                </a:cubicBezTo>
                <a:cubicBezTo>
                  <a:pt x="37834" y="97196"/>
                  <a:pt x="58909" y="111407"/>
                  <a:pt x="74778" y="105951"/>
                </a:cubicBezTo>
                <a:lnTo>
                  <a:pt x="76555" y="103921"/>
                </a:lnTo>
                <a:lnTo>
                  <a:pt x="173293" y="163304"/>
                </a:ln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BD6A849F-DFC2-37EF-E737-EDB4A606473A}"/>
              </a:ext>
            </a:extLst>
          </p:cNvPr>
          <p:cNvSpPr/>
          <p:nvPr/>
        </p:nvSpPr>
        <p:spPr>
          <a:xfrm>
            <a:off x="12643219" y="3901142"/>
            <a:ext cx="176521" cy="195331"/>
          </a:xfrm>
          <a:custGeom>
            <a:avLst/>
            <a:gdLst>
              <a:gd name="connsiteX0" fmla="*/ 2864 w 176521"/>
              <a:gd name="connsiteY0" fmla="*/ 190967 h 195331"/>
              <a:gd name="connsiteX1" fmla="*/ 71799 w 176521"/>
              <a:gd name="connsiteY1" fmla="*/ 168128 h 195331"/>
              <a:gd name="connsiteX2" fmla="*/ 121437 w 176521"/>
              <a:gd name="connsiteY2" fmla="*/ 193505 h 195331"/>
              <a:gd name="connsiteX3" fmla="*/ 176027 w 176521"/>
              <a:gd name="connsiteY3" fmla="*/ 136406 h 195331"/>
              <a:gd name="connsiteX4" fmla="*/ 137180 w 176521"/>
              <a:gd name="connsiteY4" fmla="*/ 120672 h 195331"/>
              <a:gd name="connsiteX5" fmla="*/ 144542 w 176521"/>
              <a:gd name="connsiteY5" fmla="*/ 86793 h 195331"/>
              <a:gd name="connsiteX6" fmla="*/ 145685 w 176521"/>
              <a:gd name="connsiteY6" fmla="*/ 44286 h 195331"/>
              <a:gd name="connsiteX7" fmla="*/ 90588 w 176521"/>
              <a:gd name="connsiteY7" fmla="*/ 383 h 195331"/>
              <a:gd name="connsiteX8" fmla="*/ 67863 w 176521"/>
              <a:gd name="connsiteY8" fmla="*/ 55452 h 195331"/>
              <a:gd name="connsiteX9" fmla="*/ 28509 w 176521"/>
              <a:gd name="connsiteY9" fmla="*/ 129808 h 195331"/>
              <a:gd name="connsiteX10" fmla="*/ 2864 w 176521"/>
              <a:gd name="connsiteY10" fmla="*/ 190967 h 1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521" h="195331">
                <a:moveTo>
                  <a:pt x="2864" y="190967"/>
                </a:moveTo>
                <a:cubicBezTo>
                  <a:pt x="13020" y="210508"/>
                  <a:pt x="57453" y="157469"/>
                  <a:pt x="71799" y="168128"/>
                </a:cubicBezTo>
                <a:cubicBezTo>
                  <a:pt x="86145" y="178786"/>
                  <a:pt x="100617" y="200738"/>
                  <a:pt x="121437" y="193505"/>
                </a:cubicBezTo>
                <a:cubicBezTo>
                  <a:pt x="142257" y="186273"/>
                  <a:pt x="181359" y="147065"/>
                  <a:pt x="176027" y="136406"/>
                </a:cubicBezTo>
                <a:cubicBezTo>
                  <a:pt x="170694" y="125747"/>
                  <a:pt x="137180" y="131330"/>
                  <a:pt x="137180" y="120672"/>
                </a:cubicBezTo>
                <a:cubicBezTo>
                  <a:pt x="137180" y="110013"/>
                  <a:pt x="138195" y="90727"/>
                  <a:pt x="144542" y="86793"/>
                </a:cubicBezTo>
                <a:cubicBezTo>
                  <a:pt x="150890" y="82860"/>
                  <a:pt x="154699" y="53041"/>
                  <a:pt x="145685" y="44286"/>
                </a:cubicBezTo>
                <a:cubicBezTo>
                  <a:pt x="136671" y="35531"/>
                  <a:pt x="108361" y="-4312"/>
                  <a:pt x="90588" y="383"/>
                </a:cubicBezTo>
                <a:cubicBezTo>
                  <a:pt x="72815" y="5078"/>
                  <a:pt x="74338" y="26395"/>
                  <a:pt x="67863" y="55452"/>
                </a:cubicBezTo>
                <a:cubicBezTo>
                  <a:pt x="61389" y="84509"/>
                  <a:pt x="50344" y="115343"/>
                  <a:pt x="28509" y="129808"/>
                </a:cubicBezTo>
                <a:cubicBezTo>
                  <a:pt x="6672" y="144273"/>
                  <a:pt x="-6023" y="173584"/>
                  <a:pt x="2864" y="19096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FFBE353B-6D3C-3902-2ECE-00F0032F4202}"/>
              </a:ext>
            </a:extLst>
          </p:cNvPr>
          <p:cNvSpPr/>
          <p:nvPr/>
        </p:nvSpPr>
        <p:spPr>
          <a:xfrm>
            <a:off x="12494615" y="4115123"/>
            <a:ext cx="362324" cy="473489"/>
          </a:xfrm>
          <a:custGeom>
            <a:avLst/>
            <a:gdLst>
              <a:gd name="connsiteX0" fmla="*/ 209612 w 362324"/>
              <a:gd name="connsiteY0" fmla="*/ 10612 h 473489"/>
              <a:gd name="connsiteX1" fmla="*/ 203899 w 362324"/>
              <a:gd name="connsiteY1" fmla="*/ 21778 h 473489"/>
              <a:gd name="connsiteX2" fmla="*/ 224084 w 362324"/>
              <a:gd name="connsiteY2" fmla="*/ 139402 h 473489"/>
              <a:gd name="connsiteX3" fmla="*/ 137630 w 362324"/>
              <a:gd name="connsiteY3" fmla="*/ 244972 h 473489"/>
              <a:gd name="connsiteX4" fmla="*/ 36068 w 362324"/>
              <a:gd name="connsiteY4" fmla="*/ 289637 h 473489"/>
              <a:gd name="connsiteX5" fmla="*/ 23373 w 362324"/>
              <a:gd name="connsiteY5" fmla="*/ 343056 h 473489"/>
              <a:gd name="connsiteX6" fmla="*/ 14 w 362324"/>
              <a:gd name="connsiteY6" fmla="*/ 385817 h 473489"/>
              <a:gd name="connsiteX7" fmla="*/ 64379 w 362324"/>
              <a:gd name="connsiteY7" fmla="*/ 469689 h 473489"/>
              <a:gd name="connsiteX8" fmla="*/ 98402 w 362324"/>
              <a:gd name="connsiteY8" fmla="*/ 428324 h 473489"/>
              <a:gd name="connsiteX9" fmla="*/ 64759 w 362324"/>
              <a:gd name="connsiteY9" fmla="*/ 380107 h 473489"/>
              <a:gd name="connsiteX10" fmla="*/ 107289 w 362324"/>
              <a:gd name="connsiteY10" fmla="*/ 334808 h 473489"/>
              <a:gd name="connsiteX11" fmla="*/ 112875 w 362324"/>
              <a:gd name="connsiteY11" fmla="*/ 386959 h 473489"/>
              <a:gd name="connsiteX12" fmla="*/ 172542 w 362324"/>
              <a:gd name="connsiteY12" fmla="*/ 362216 h 473489"/>
              <a:gd name="connsiteX13" fmla="*/ 133441 w 362324"/>
              <a:gd name="connsiteY13" fmla="*/ 325926 h 473489"/>
              <a:gd name="connsiteX14" fmla="*/ 185491 w 362324"/>
              <a:gd name="connsiteY14" fmla="*/ 333032 h 473489"/>
              <a:gd name="connsiteX15" fmla="*/ 247698 w 362324"/>
              <a:gd name="connsiteY15" fmla="*/ 316917 h 473489"/>
              <a:gd name="connsiteX16" fmla="*/ 335294 w 362324"/>
              <a:gd name="connsiteY16" fmla="*/ 271999 h 473489"/>
              <a:gd name="connsiteX17" fmla="*/ 209612 w 362324"/>
              <a:gd name="connsiteY17" fmla="*/ 10612 h 47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2324" h="473489">
                <a:moveTo>
                  <a:pt x="209612" y="10612"/>
                </a:moveTo>
                <a:cubicBezTo>
                  <a:pt x="206946" y="13860"/>
                  <a:pt x="204915" y="17667"/>
                  <a:pt x="203899" y="21778"/>
                </a:cubicBezTo>
                <a:cubicBezTo>
                  <a:pt x="191204" y="65808"/>
                  <a:pt x="223958" y="97910"/>
                  <a:pt x="224084" y="139402"/>
                </a:cubicBezTo>
                <a:cubicBezTo>
                  <a:pt x="224084" y="191172"/>
                  <a:pt x="181174" y="226447"/>
                  <a:pt x="137630" y="244972"/>
                </a:cubicBezTo>
                <a:cubicBezTo>
                  <a:pt x="106019" y="258296"/>
                  <a:pt x="58920" y="260072"/>
                  <a:pt x="36068" y="289637"/>
                </a:cubicBezTo>
                <a:cubicBezTo>
                  <a:pt x="19310" y="311334"/>
                  <a:pt x="30863" y="322373"/>
                  <a:pt x="23373" y="343056"/>
                </a:cubicBezTo>
                <a:cubicBezTo>
                  <a:pt x="18041" y="358029"/>
                  <a:pt x="649" y="368433"/>
                  <a:pt x="14" y="385817"/>
                </a:cubicBezTo>
                <a:cubicBezTo>
                  <a:pt x="-875" y="411194"/>
                  <a:pt x="40258" y="461949"/>
                  <a:pt x="64379" y="469689"/>
                </a:cubicBezTo>
                <a:cubicBezTo>
                  <a:pt x="108051" y="482378"/>
                  <a:pt x="107035" y="461949"/>
                  <a:pt x="98402" y="428324"/>
                </a:cubicBezTo>
                <a:cubicBezTo>
                  <a:pt x="93451" y="409164"/>
                  <a:pt x="64887" y="400917"/>
                  <a:pt x="64759" y="380107"/>
                </a:cubicBezTo>
                <a:cubicBezTo>
                  <a:pt x="64632" y="359298"/>
                  <a:pt x="108051" y="338615"/>
                  <a:pt x="107289" y="334808"/>
                </a:cubicBezTo>
                <a:cubicBezTo>
                  <a:pt x="107923" y="340645"/>
                  <a:pt x="95736" y="370971"/>
                  <a:pt x="112875" y="386959"/>
                </a:cubicBezTo>
                <a:cubicBezTo>
                  <a:pt x="130013" y="402947"/>
                  <a:pt x="174573" y="389116"/>
                  <a:pt x="172542" y="362216"/>
                </a:cubicBezTo>
                <a:cubicBezTo>
                  <a:pt x="171145" y="344452"/>
                  <a:pt x="132679" y="338742"/>
                  <a:pt x="133441" y="325926"/>
                </a:cubicBezTo>
                <a:cubicBezTo>
                  <a:pt x="135091" y="304102"/>
                  <a:pt x="176985" y="332017"/>
                  <a:pt x="185491" y="333032"/>
                </a:cubicBezTo>
                <a:cubicBezTo>
                  <a:pt x="220530" y="337346"/>
                  <a:pt x="216975" y="341406"/>
                  <a:pt x="247698" y="316917"/>
                </a:cubicBezTo>
                <a:cubicBezTo>
                  <a:pt x="275500" y="294839"/>
                  <a:pt x="309904" y="292301"/>
                  <a:pt x="335294" y="271999"/>
                </a:cubicBezTo>
                <a:cubicBezTo>
                  <a:pt x="425557" y="200181"/>
                  <a:pt x="265471" y="-54735"/>
                  <a:pt x="209612" y="1061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7E1D6697-10AD-D43C-CBF8-B4F907FFFD87}"/>
              </a:ext>
            </a:extLst>
          </p:cNvPr>
          <p:cNvSpPr/>
          <p:nvPr/>
        </p:nvSpPr>
        <p:spPr>
          <a:xfrm>
            <a:off x="11807945" y="5944281"/>
            <a:ext cx="370835" cy="315187"/>
          </a:xfrm>
          <a:custGeom>
            <a:avLst/>
            <a:gdLst>
              <a:gd name="connsiteX0" fmla="*/ 288054 w 370835"/>
              <a:gd name="connsiteY0" fmla="*/ 0 h 315187"/>
              <a:gd name="connsiteX1" fmla="*/ 368288 w 370835"/>
              <a:gd name="connsiteY1" fmla="*/ 57733 h 315187"/>
              <a:gd name="connsiteX2" fmla="*/ 327283 w 370835"/>
              <a:gd name="connsiteY2" fmla="*/ 146554 h 315187"/>
              <a:gd name="connsiteX3" fmla="*/ 326013 w 370835"/>
              <a:gd name="connsiteY3" fmla="*/ 155056 h 315187"/>
              <a:gd name="connsiteX4" fmla="*/ 297449 w 370835"/>
              <a:gd name="connsiteY4" fmla="*/ 162923 h 315187"/>
              <a:gd name="connsiteX5" fmla="*/ 259363 w 370835"/>
              <a:gd name="connsiteY5" fmla="*/ 188300 h 315187"/>
              <a:gd name="connsiteX6" fmla="*/ 132411 w 370835"/>
              <a:gd name="connsiteY6" fmla="*/ 315188 h 315187"/>
              <a:gd name="connsiteX7" fmla="*/ 27675 w 370835"/>
              <a:gd name="connsiteY7" fmla="*/ 260753 h 315187"/>
              <a:gd name="connsiteX8" fmla="*/ 0 w 370835"/>
              <a:gd name="connsiteY8" fmla="*/ 241339 h 315187"/>
              <a:gd name="connsiteX9" fmla="*/ 22217 w 370835"/>
              <a:gd name="connsiteY9" fmla="*/ 243877 h 315187"/>
              <a:gd name="connsiteX10" fmla="*/ 45576 w 370835"/>
              <a:gd name="connsiteY10" fmla="*/ 208983 h 315187"/>
              <a:gd name="connsiteX11" fmla="*/ 152597 w 370835"/>
              <a:gd name="connsiteY11" fmla="*/ 102017 h 315187"/>
              <a:gd name="connsiteX12" fmla="*/ 200458 w 370835"/>
              <a:gd name="connsiteY12" fmla="*/ 68646 h 315187"/>
              <a:gd name="connsiteX13" fmla="*/ 288054 w 370835"/>
              <a:gd name="connsiteY13" fmla="*/ 0 h 31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835" h="315187">
                <a:moveTo>
                  <a:pt x="288054" y="0"/>
                </a:moveTo>
                <a:cubicBezTo>
                  <a:pt x="323678" y="2246"/>
                  <a:pt x="354857" y="24692"/>
                  <a:pt x="368288" y="57733"/>
                </a:cubicBezTo>
                <a:cubicBezTo>
                  <a:pt x="380984" y="102525"/>
                  <a:pt x="342898" y="113310"/>
                  <a:pt x="327283" y="146554"/>
                </a:cubicBezTo>
                <a:lnTo>
                  <a:pt x="326013" y="155056"/>
                </a:lnTo>
                <a:lnTo>
                  <a:pt x="297449" y="162923"/>
                </a:lnTo>
                <a:cubicBezTo>
                  <a:pt x="283852" y="169940"/>
                  <a:pt x="271081" y="178454"/>
                  <a:pt x="259363" y="188300"/>
                </a:cubicBezTo>
                <a:cubicBezTo>
                  <a:pt x="216962" y="217104"/>
                  <a:pt x="191571" y="315188"/>
                  <a:pt x="132411" y="315188"/>
                </a:cubicBezTo>
                <a:cubicBezTo>
                  <a:pt x="102705" y="315188"/>
                  <a:pt x="66777" y="289810"/>
                  <a:pt x="27675" y="260753"/>
                </a:cubicBezTo>
                <a:lnTo>
                  <a:pt x="0" y="241339"/>
                </a:lnTo>
                <a:lnTo>
                  <a:pt x="22217" y="243877"/>
                </a:lnTo>
                <a:cubicBezTo>
                  <a:pt x="38720" y="238548"/>
                  <a:pt x="34912" y="218500"/>
                  <a:pt x="45576" y="208983"/>
                </a:cubicBezTo>
                <a:cubicBezTo>
                  <a:pt x="70967" y="184367"/>
                  <a:pt x="120224" y="110392"/>
                  <a:pt x="152597" y="102017"/>
                </a:cubicBezTo>
                <a:cubicBezTo>
                  <a:pt x="182938" y="94277"/>
                  <a:pt x="180145" y="84126"/>
                  <a:pt x="200458" y="68646"/>
                </a:cubicBezTo>
                <a:cubicBezTo>
                  <a:pt x="226356" y="48598"/>
                  <a:pt x="250603" y="761"/>
                  <a:pt x="288054" y="0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00B75DBF-BCFC-1178-4FE6-EE4CDD6FFE5D}"/>
              </a:ext>
            </a:extLst>
          </p:cNvPr>
          <p:cNvSpPr/>
          <p:nvPr/>
        </p:nvSpPr>
        <p:spPr>
          <a:xfrm>
            <a:off x="8445476" y="2666899"/>
            <a:ext cx="4699562" cy="3166400"/>
          </a:xfrm>
          <a:custGeom>
            <a:avLst/>
            <a:gdLst>
              <a:gd name="connsiteX0" fmla="*/ 698378 w 4699562"/>
              <a:gd name="connsiteY0" fmla="*/ 1864240 h 3166400"/>
              <a:gd name="connsiteX1" fmla="*/ 549844 w 4699562"/>
              <a:gd name="connsiteY1" fmla="*/ 1828965 h 3166400"/>
              <a:gd name="connsiteX2" fmla="*/ 430255 w 4699562"/>
              <a:gd name="connsiteY2" fmla="*/ 1565928 h 3166400"/>
              <a:gd name="connsiteX3" fmla="*/ 354084 w 4699562"/>
              <a:gd name="connsiteY3" fmla="*/ 1383084 h 3166400"/>
              <a:gd name="connsiteX4" fmla="*/ 514298 w 4699562"/>
              <a:gd name="connsiteY4" fmla="*/ 1229550 h 3166400"/>
              <a:gd name="connsiteX5" fmla="*/ 677304 w 4699562"/>
              <a:gd name="connsiteY5" fmla="*/ 1355423 h 3166400"/>
              <a:gd name="connsiteX6" fmla="*/ 587803 w 4699562"/>
              <a:gd name="connsiteY6" fmla="*/ 1430540 h 3166400"/>
              <a:gd name="connsiteX7" fmla="*/ 718437 w 4699562"/>
              <a:gd name="connsiteY7" fmla="*/ 1500709 h 3166400"/>
              <a:gd name="connsiteX8" fmla="*/ 783690 w 4699562"/>
              <a:gd name="connsiteY8" fmla="*/ 1570877 h 3166400"/>
              <a:gd name="connsiteX9" fmla="*/ 723260 w 4699562"/>
              <a:gd name="connsiteY9" fmla="*/ 1636224 h 3166400"/>
              <a:gd name="connsiteX10" fmla="*/ 781277 w 4699562"/>
              <a:gd name="connsiteY10" fmla="*/ 1706392 h 3166400"/>
              <a:gd name="connsiteX11" fmla="*/ 698378 w 4699562"/>
              <a:gd name="connsiteY11" fmla="*/ 1864240 h 3166400"/>
              <a:gd name="connsiteX12" fmla="*/ 4694705 w 4699562"/>
              <a:gd name="connsiteY12" fmla="*/ 520759 h 3166400"/>
              <a:gd name="connsiteX13" fmla="*/ 4605839 w 4699562"/>
              <a:gd name="connsiteY13" fmla="*/ 433841 h 3166400"/>
              <a:gd name="connsiteX14" fmla="*/ 4511132 w 4699562"/>
              <a:gd name="connsiteY14" fmla="*/ 371540 h 3166400"/>
              <a:gd name="connsiteX15" fmla="*/ 3622467 w 4699562"/>
              <a:gd name="connsiteY15" fmla="*/ 244653 h 3166400"/>
              <a:gd name="connsiteX16" fmla="*/ 3426579 w 4699562"/>
              <a:gd name="connsiteY16" fmla="*/ 263559 h 3166400"/>
              <a:gd name="connsiteX17" fmla="*/ 3210761 w 4699562"/>
              <a:gd name="connsiteY17" fmla="*/ 120684 h 3166400"/>
              <a:gd name="connsiteX18" fmla="*/ 2548579 w 4699562"/>
              <a:gd name="connsiteY18" fmla="*/ 225366 h 3166400"/>
              <a:gd name="connsiteX19" fmla="*/ 2371734 w 4699562"/>
              <a:gd name="connsiteY19" fmla="*/ 255565 h 3166400"/>
              <a:gd name="connsiteX20" fmla="*/ 1902011 w 4699562"/>
              <a:gd name="connsiteY20" fmla="*/ 160019 h 3166400"/>
              <a:gd name="connsiteX21" fmla="*/ 1868242 w 4699562"/>
              <a:gd name="connsiteY21" fmla="*/ 59651 h 3166400"/>
              <a:gd name="connsiteX22" fmla="*/ 1744083 w 4699562"/>
              <a:gd name="connsiteY22" fmla="*/ 39603 h 3166400"/>
              <a:gd name="connsiteX23" fmla="*/ 1627541 w 4699562"/>
              <a:gd name="connsiteY23" fmla="*/ 1537 h 3166400"/>
              <a:gd name="connsiteX24" fmla="*/ 1476976 w 4699562"/>
              <a:gd name="connsiteY24" fmla="*/ 53307 h 3166400"/>
              <a:gd name="connsiteX25" fmla="*/ 1289213 w 4699562"/>
              <a:gd name="connsiteY25" fmla="*/ 72467 h 3166400"/>
              <a:gd name="connsiteX26" fmla="*/ 1165816 w 4699562"/>
              <a:gd name="connsiteY26" fmla="*/ 190979 h 3166400"/>
              <a:gd name="connsiteX27" fmla="*/ 1016013 w 4699562"/>
              <a:gd name="connsiteY27" fmla="*/ 184381 h 3166400"/>
              <a:gd name="connsiteX28" fmla="*/ 1060065 w 4699562"/>
              <a:gd name="connsiteY28" fmla="*/ 332078 h 3166400"/>
              <a:gd name="connsiteX29" fmla="*/ 918894 w 4699562"/>
              <a:gd name="connsiteY29" fmla="*/ 409860 h 3166400"/>
              <a:gd name="connsiteX30" fmla="*/ 940856 w 4699562"/>
              <a:gd name="connsiteY30" fmla="*/ 194152 h 3166400"/>
              <a:gd name="connsiteX31" fmla="*/ 834217 w 4699562"/>
              <a:gd name="connsiteY31" fmla="*/ 163572 h 3166400"/>
              <a:gd name="connsiteX32" fmla="*/ 807557 w 4699562"/>
              <a:gd name="connsiteY32" fmla="*/ 335123 h 3166400"/>
              <a:gd name="connsiteX33" fmla="*/ 701679 w 4699562"/>
              <a:gd name="connsiteY33" fmla="*/ 563520 h 3166400"/>
              <a:gd name="connsiteX34" fmla="*/ 718056 w 4699562"/>
              <a:gd name="connsiteY34" fmla="*/ 819578 h 3166400"/>
              <a:gd name="connsiteX35" fmla="*/ 724149 w 4699562"/>
              <a:gd name="connsiteY35" fmla="*/ 1128929 h 3166400"/>
              <a:gd name="connsiteX36" fmla="*/ 514805 w 4699562"/>
              <a:gd name="connsiteY36" fmla="*/ 1175623 h 3166400"/>
              <a:gd name="connsiteX37" fmla="*/ 324377 w 4699562"/>
              <a:gd name="connsiteY37" fmla="*/ 1318879 h 3166400"/>
              <a:gd name="connsiteX38" fmla="*/ 327551 w 4699562"/>
              <a:gd name="connsiteY38" fmla="*/ 1500709 h 3166400"/>
              <a:gd name="connsiteX39" fmla="*/ 377062 w 4699562"/>
              <a:gd name="connsiteY39" fmla="*/ 1596508 h 3166400"/>
              <a:gd name="connsiteX40" fmla="*/ 456407 w 4699562"/>
              <a:gd name="connsiteY40" fmla="*/ 1714767 h 3166400"/>
              <a:gd name="connsiteX41" fmla="*/ 446124 w 4699562"/>
              <a:gd name="connsiteY41" fmla="*/ 1924892 h 3166400"/>
              <a:gd name="connsiteX42" fmla="*/ 312952 w 4699562"/>
              <a:gd name="connsiteY42" fmla="*/ 2046830 h 3166400"/>
              <a:gd name="connsiteX43" fmla="*/ 152991 w 4699562"/>
              <a:gd name="connsiteY43" fmla="*/ 1917279 h 3166400"/>
              <a:gd name="connsiteX44" fmla="*/ 152991 w 4699562"/>
              <a:gd name="connsiteY44" fmla="*/ 1734181 h 3166400"/>
              <a:gd name="connsiteX45" fmla="*/ 19438 w 4699562"/>
              <a:gd name="connsiteY45" fmla="*/ 1979453 h 3166400"/>
              <a:gd name="connsiteX46" fmla="*/ 41528 w 4699562"/>
              <a:gd name="connsiteY46" fmla="*/ 2151386 h 3166400"/>
              <a:gd name="connsiteX47" fmla="*/ 118334 w 4699562"/>
              <a:gd name="connsiteY47" fmla="*/ 2314816 h 3166400"/>
              <a:gd name="connsiteX48" fmla="*/ 240716 w 4699562"/>
              <a:gd name="connsiteY48" fmla="*/ 2500452 h 3166400"/>
              <a:gd name="connsiteX49" fmla="*/ 335930 w 4699562"/>
              <a:gd name="connsiteY49" fmla="*/ 2657538 h 3166400"/>
              <a:gd name="connsiteX50" fmla="*/ 431144 w 4699562"/>
              <a:gd name="connsiteY50" fmla="*/ 2786583 h 3166400"/>
              <a:gd name="connsiteX51" fmla="*/ 467452 w 4699562"/>
              <a:gd name="connsiteY51" fmla="*/ 2958007 h 3166400"/>
              <a:gd name="connsiteX52" fmla="*/ 649375 w 4699562"/>
              <a:gd name="connsiteY52" fmla="*/ 2865507 h 3166400"/>
              <a:gd name="connsiteX53" fmla="*/ 726561 w 4699562"/>
              <a:gd name="connsiteY53" fmla="*/ 2781507 h 3166400"/>
              <a:gd name="connsiteX54" fmla="*/ 862527 w 4699562"/>
              <a:gd name="connsiteY54" fmla="*/ 2684058 h 3166400"/>
              <a:gd name="connsiteX55" fmla="*/ 1002175 w 4699562"/>
              <a:gd name="connsiteY55" fmla="*/ 2550065 h 3166400"/>
              <a:gd name="connsiteX56" fmla="*/ 895916 w 4699562"/>
              <a:gd name="connsiteY56" fmla="*/ 2400719 h 3166400"/>
              <a:gd name="connsiteX57" fmla="*/ 796131 w 4699562"/>
              <a:gd name="connsiteY57" fmla="*/ 2456422 h 3166400"/>
              <a:gd name="connsiteX58" fmla="*/ 687587 w 4699562"/>
              <a:gd name="connsiteY58" fmla="*/ 2448809 h 3166400"/>
              <a:gd name="connsiteX59" fmla="*/ 672226 w 4699562"/>
              <a:gd name="connsiteY59" fmla="*/ 2389299 h 3166400"/>
              <a:gd name="connsiteX60" fmla="*/ 591738 w 4699562"/>
              <a:gd name="connsiteY60" fmla="*/ 2391202 h 3166400"/>
              <a:gd name="connsiteX61" fmla="*/ 535880 w 4699562"/>
              <a:gd name="connsiteY61" fmla="*/ 2245409 h 3166400"/>
              <a:gd name="connsiteX62" fmla="*/ 527500 w 4699562"/>
              <a:gd name="connsiteY62" fmla="*/ 2109132 h 3166400"/>
              <a:gd name="connsiteX63" fmla="*/ 664608 w 4699562"/>
              <a:gd name="connsiteY63" fmla="*/ 2125374 h 3166400"/>
              <a:gd name="connsiteX64" fmla="*/ 912165 w 4699562"/>
              <a:gd name="connsiteY64" fmla="*/ 2287282 h 3166400"/>
              <a:gd name="connsiteX65" fmla="*/ 1012712 w 4699562"/>
              <a:gd name="connsiteY65" fmla="*/ 2291596 h 3166400"/>
              <a:gd name="connsiteX66" fmla="*/ 1196665 w 4699562"/>
              <a:gd name="connsiteY66" fmla="*/ 2305554 h 3166400"/>
              <a:gd name="connsiteX67" fmla="*/ 1341137 w 4699562"/>
              <a:gd name="connsiteY67" fmla="*/ 2292230 h 3166400"/>
              <a:gd name="connsiteX68" fmla="*/ 1506175 w 4699562"/>
              <a:gd name="connsiteY68" fmla="*/ 2392217 h 3166400"/>
              <a:gd name="connsiteX69" fmla="*/ 1545530 w 4699562"/>
              <a:gd name="connsiteY69" fmla="*/ 2478120 h 3166400"/>
              <a:gd name="connsiteX70" fmla="*/ 1660929 w 4699562"/>
              <a:gd name="connsiteY70" fmla="*/ 2451347 h 3166400"/>
              <a:gd name="connsiteX71" fmla="*/ 1755001 w 4699562"/>
              <a:gd name="connsiteY71" fmla="*/ 2638759 h 3166400"/>
              <a:gd name="connsiteX72" fmla="*/ 1801973 w 4699562"/>
              <a:gd name="connsiteY72" fmla="*/ 2943288 h 3166400"/>
              <a:gd name="connsiteX73" fmla="*/ 1872431 w 4699562"/>
              <a:gd name="connsiteY73" fmla="*/ 3046955 h 3166400"/>
              <a:gd name="connsiteX74" fmla="*/ 1888809 w 4699562"/>
              <a:gd name="connsiteY74" fmla="*/ 3148465 h 3166400"/>
              <a:gd name="connsiteX75" fmla="*/ 1958124 w 4699562"/>
              <a:gd name="connsiteY75" fmla="*/ 3060786 h 3166400"/>
              <a:gd name="connsiteX76" fmla="*/ 1967645 w 4699562"/>
              <a:gd name="connsiteY76" fmla="*/ 2859796 h 3166400"/>
              <a:gd name="connsiteX77" fmla="*/ 2033788 w 4699562"/>
              <a:gd name="connsiteY77" fmla="*/ 2742806 h 3166400"/>
              <a:gd name="connsiteX78" fmla="*/ 2232087 w 4699562"/>
              <a:gd name="connsiteY78" fmla="*/ 2604753 h 3166400"/>
              <a:gd name="connsiteX79" fmla="*/ 2292643 w 4699562"/>
              <a:gd name="connsiteY79" fmla="*/ 2466700 h 3166400"/>
              <a:gd name="connsiteX80" fmla="*/ 2465298 w 4699562"/>
              <a:gd name="connsiteY80" fmla="*/ 2402241 h 3166400"/>
              <a:gd name="connsiteX81" fmla="*/ 2624369 w 4699562"/>
              <a:gd name="connsiteY81" fmla="*/ 2568971 h 3166400"/>
              <a:gd name="connsiteX82" fmla="*/ 2686448 w 4699562"/>
              <a:gd name="connsiteY82" fmla="*/ 2683931 h 3166400"/>
              <a:gd name="connsiteX83" fmla="*/ 2807434 w 4699562"/>
              <a:gd name="connsiteY83" fmla="*/ 2730625 h 3166400"/>
              <a:gd name="connsiteX84" fmla="*/ 2824445 w 4699562"/>
              <a:gd name="connsiteY84" fmla="*/ 2864491 h 3166400"/>
              <a:gd name="connsiteX85" fmla="*/ 2866340 w 4699562"/>
              <a:gd name="connsiteY85" fmla="*/ 2960798 h 3166400"/>
              <a:gd name="connsiteX86" fmla="*/ 2867102 w 4699562"/>
              <a:gd name="connsiteY86" fmla="*/ 2966382 h 3166400"/>
              <a:gd name="connsiteX87" fmla="*/ 2867102 w 4699562"/>
              <a:gd name="connsiteY87" fmla="*/ 2967143 h 3166400"/>
              <a:gd name="connsiteX88" fmla="*/ 2882717 w 4699562"/>
              <a:gd name="connsiteY88" fmla="*/ 2998103 h 3166400"/>
              <a:gd name="connsiteX89" fmla="*/ 2887921 w 4699562"/>
              <a:gd name="connsiteY89" fmla="*/ 3001783 h 3166400"/>
              <a:gd name="connsiteX90" fmla="*/ 2969298 w 4699562"/>
              <a:gd name="connsiteY90" fmla="*/ 2893802 h 3166400"/>
              <a:gd name="connsiteX91" fmla="*/ 3067052 w 4699562"/>
              <a:gd name="connsiteY91" fmla="*/ 3006732 h 3166400"/>
              <a:gd name="connsiteX92" fmla="*/ 3140429 w 4699562"/>
              <a:gd name="connsiteY92" fmla="*/ 3045559 h 3166400"/>
              <a:gd name="connsiteX93" fmla="*/ 3247958 w 4699562"/>
              <a:gd name="connsiteY93" fmla="*/ 3081088 h 3166400"/>
              <a:gd name="connsiteX94" fmla="*/ 3262939 w 4699562"/>
              <a:gd name="connsiteY94" fmla="*/ 2938593 h 3166400"/>
              <a:gd name="connsiteX95" fmla="*/ 3062481 w 4699562"/>
              <a:gd name="connsiteY95" fmla="*/ 2710196 h 3166400"/>
              <a:gd name="connsiteX96" fmla="*/ 3179023 w 4699562"/>
              <a:gd name="connsiteY96" fmla="*/ 2483830 h 3166400"/>
              <a:gd name="connsiteX97" fmla="*/ 3310799 w 4699562"/>
              <a:gd name="connsiteY97" fmla="*/ 2494742 h 3166400"/>
              <a:gd name="connsiteX98" fmla="*/ 3406267 w 4699562"/>
              <a:gd name="connsiteY98" fmla="*/ 2400465 h 3166400"/>
              <a:gd name="connsiteX99" fmla="*/ 3619547 w 4699562"/>
              <a:gd name="connsiteY99" fmla="*/ 2311644 h 3166400"/>
              <a:gd name="connsiteX100" fmla="*/ 3606851 w 4699562"/>
              <a:gd name="connsiteY100" fmla="*/ 2144787 h 3166400"/>
              <a:gd name="connsiteX101" fmla="*/ 3429118 w 4699562"/>
              <a:gd name="connsiteY101" fmla="*/ 1802192 h 3166400"/>
              <a:gd name="connsiteX102" fmla="*/ 3623609 w 4699562"/>
              <a:gd name="connsiteY102" fmla="*/ 1525959 h 3166400"/>
              <a:gd name="connsiteX103" fmla="*/ 3728979 w 4699562"/>
              <a:gd name="connsiteY103" fmla="*/ 1714894 h 3166400"/>
              <a:gd name="connsiteX104" fmla="*/ 3835238 w 4699562"/>
              <a:gd name="connsiteY104" fmla="*/ 1782778 h 3166400"/>
              <a:gd name="connsiteX105" fmla="*/ 3891605 w 4699562"/>
              <a:gd name="connsiteY105" fmla="*/ 1835436 h 3166400"/>
              <a:gd name="connsiteX106" fmla="*/ 3771255 w 4699562"/>
              <a:gd name="connsiteY106" fmla="*/ 1662236 h 3166400"/>
              <a:gd name="connsiteX107" fmla="*/ 3790043 w 4699562"/>
              <a:gd name="connsiteY107" fmla="*/ 1571892 h 3166400"/>
              <a:gd name="connsiteX108" fmla="*/ 3831557 w 4699562"/>
              <a:gd name="connsiteY108" fmla="*/ 1455663 h 3166400"/>
              <a:gd name="connsiteX109" fmla="*/ 3921312 w 4699562"/>
              <a:gd name="connsiteY109" fmla="*/ 1372552 h 3166400"/>
              <a:gd name="connsiteX110" fmla="*/ 3949242 w 4699562"/>
              <a:gd name="connsiteY110" fmla="*/ 1246680 h 3166400"/>
              <a:gd name="connsiteX111" fmla="*/ 4025413 w 4699562"/>
              <a:gd name="connsiteY111" fmla="*/ 1094416 h 3166400"/>
              <a:gd name="connsiteX112" fmla="*/ 3918900 w 4699562"/>
              <a:gd name="connsiteY112" fmla="*/ 1055461 h 3166400"/>
              <a:gd name="connsiteX113" fmla="*/ 3639605 w 4699562"/>
              <a:gd name="connsiteY113" fmla="*/ 973746 h 3166400"/>
              <a:gd name="connsiteX114" fmla="*/ 3587047 w 4699562"/>
              <a:gd name="connsiteY114" fmla="*/ 786714 h 3166400"/>
              <a:gd name="connsiteX115" fmla="*/ 3724791 w 4699562"/>
              <a:gd name="connsiteY115" fmla="*/ 583695 h 3166400"/>
              <a:gd name="connsiteX116" fmla="*/ 3860121 w 4699562"/>
              <a:gd name="connsiteY116" fmla="*/ 610088 h 3166400"/>
              <a:gd name="connsiteX117" fmla="*/ 4059436 w 4699562"/>
              <a:gd name="connsiteY117" fmla="*/ 636480 h 3166400"/>
              <a:gd name="connsiteX118" fmla="*/ 4094602 w 4699562"/>
              <a:gd name="connsiteY118" fmla="*/ 538650 h 3166400"/>
              <a:gd name="connsiteX119" fmla="*/ 4246945 w 4699562"/>
              <a:gd name="connsiteY119" fmla="*/ 532687 h 3166400"/>
              <a:gd name="connsiteX120" fmla="*/ 4419727 w 4699562"/>
              <a:gd name="connsiteY120" fmla="*/ 572402 h 3166400"/>
              <a:gd name="connsiteX121" fmla="*/ 4365645 w 4699562"/>
              <a:gd name="connsiteY121" fmla="*/ 809427 h 3166400"/>
              <a:gd name="connsiteX122" fmla="*/ 4470888 w 4699562"/>
              <a:gd name="connsiteY122" fmla="*/ 930224 h 3166400"/>
              <a:gd name="connsiteX123" fmla="*/ 4590477 w 4699562"/>
              <a:gd name="connsiteY123" fmla="*/ 1018157 h 3166400"/>
              <a:gd name="connsiteX124" fmla="*/ 4557342 w 4699562"/>
              <a:gd name="connsiteY124" fmla="*/ 903958 h 3166400"/>
              <a:gd name="connsiteX125" fmla="*/ 4455781 w 4699562"/>
              <a:gd name="connsiteY125" fmla="*/ 715404 h 3166400"/>
              <a:gd name="connsiteX126" fmla="*/ 4498690 w 4699562"/>
              <a:gd name="connsiteY126" fmla="*/ 603363 h 3166400"/>
              <a:gd name="connsiteX127" fmla="*/ 4608250 w 4699562"/>
              <a:gd name="connsiteY127" fmla="*/ 584076 h 3166400"/>
              <a:gd name="connsiteX128" fmla="*/ 4694705 w 4699562"/>
              <a:gd name="connsiteY128" fmla="*/ 520759 h 31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699562" h="3166400">
                <a:moveTo>
                  <a:pt x="698378" y="1864240"/>
                </a:moveTo>
                <a:cubicBezTo>
                  <a:pt x="644551" y="1883400"/>
                  <a:pt x="593388" y="1861449"/>
                  <a:pt x="549844" y="1828965"/>
                </a:cubicBezTo>
                <a:cubicBezTo>
                  <a:pt x="486368" y="1781509"/>
                  <a:pt x="474689" y="1629499"/>
                  <a:pt x="430255" y="1565928"/>
                </a:cubicBezTo>
                <a:cubicBezTo>
                  <a:pt x="384172" y="1499947"/>
                  <a:pt x="318410" y="1470636"/>
                  <a:pt x="354084" y="1383084"/>
                </a:cubicBezTo>
                <a:cubicBezTo>
                  <a:pt x="382014" y="1314565"/>
                  <a:pt x="452725" y="1232342"/>
                  <a:pt x="514298" y="1229550"/>
                </a:cubicBezTo>
                <a:cubicBezTo>
                  <a:pt x="593643" y="1226125"/>
                  <a:pt x="682128" y="1289315"/>
                  <a:pt x="677304" y="1355423"/>
                </a:cubicBezTo>
                <a:cubicBezTo>
                  <a:pt x="673242" y="1409477"/>
                  <a:pt x="621445" y="1375090"/>
                  <a:pt x="587803" y="1430540"/>
                </a:cubicBezTo>
                <a:cubicBezTo>
                  <a:pt x="560635" y="1475204"/>
                  <a:pt x="689364" y="1490431"/>
                  <a:pt x="718437" y="1500709"/>
                </a:cubicBezTo>
                <a:cubicBezTo>
                  <a:pt x="743827" y="1509844"/>
                  <a:pt x="776834" y="1538775"/>
                  <a:pt x="783690" y="1570877"/>
                </a:cubicBezTo>
                <a:cubicBezTo>
                  <a:pt x="792703" y="1613892"/>
                  <a:pt x="731512" y="1599427"/>
                  <a:pt x="723260" y="1636224"/>
                </a:cubicBezTo>
                <a:cubicBezTo>
                  <a:pt x="714501" y="1675051"/>
                  <a:pt x="765917" y="1675432"/>
                  <a:pt x="781277" y="1706392"/>
                </a:cubicBezTo>
                <a:cubicBezTo>
                  <a:pt x="800829" y="1745854"/>
                  <a:pt x="751444" y="1845334"/>
                  <a:pt x="698378" y="1864240"/>
                </a:cubicBezTo>
                <a:close/>
                <a:moveTo>
                  <a:pt x="4694705" y="520759"/>
                </a:moveTo>
                <a:cubicBezTo>
                  <a:pt x="4682010" y="508070"/>
                  <a:pt x="4573720" y="453382"/>
                  <a:pt x="4605839" y="433841"/>
                </a:cubicBezTo>
                <a:cubicBezTo>
                  <a:pt x="4687341" y="383086"/>
                  <a:pt x="4608886" y="380676"/>
                  <a:pt x="4511132" y="371540"/>
                </a:cubicBezTo>
                <a:cubicBezTo>
                  <a:pt x="4433818" y="364434"/>
                  <a:pt x="4033030" y="385497"/>
                  <a:pt x="3622467" y="244653"/>
                </a:cubicBezTo>
                <a:cubicBezTo>
                  <a:pt x="3558991" y="222828"/>
                  <a:pt x="3492087" y="271172"/>
                  <a:pt x="3426579" y="263559"/>
                </a:cubicBezTo>
                <a:cubicBezTo>
                  <a:pt x="3364373" y="256453"/>
                  <a:pt x="3271952" y="135022"/>
                  <a:pt x="3210761" y="120684"/>
                </a:cubicBezTo>
                <a:cubicBezTo>
                  <a:pt x="3014493" y="74243"/>
                  <a:pt x="2784456" y="323703"/>
                  <a:pt x="2548579" y="225366"/>
                </a:cubicBezTo>
                <a:cubicBezTo>
                  <a:pt x="2480278" y="196816"/>
                  <a:pt x="2442954" y="255438"/>
                  <a:pt x="2371734" y="255565"/>
                </a:cubicBezTo>
                <a:cubicBezTo>
                  <a:pt x="2266491" y="255565"/>
                  <a:pt x="2002177" y="196816"/>
                  <a:pt x="1902011" y="160019"/>
                </a:cubicBezTo>
                <a:cubicBezTo>
                  <a:pt x="1857197" y="143651"/>
                  <a:pt x="1919023" y="85536"/>
                  <a:pt x="1868242" y="59651"/>
                </a:cubicBezTo>
                <a:cubicBezTo>
                  <a:pt x="1829318" y="42217"/>
                  <a:pt x="1786510" y="35314"/>
                  <a:pt x="1744083" y="39603"/>
                </a:cubicBezTo>
                <a:cubicBezTo>
                  <a:pt x="1704728" y="42648"/>
                  <a:pt x="1665627" y="-9502"/>
                  <a:pt x="1627541" y="1537"/>
                </a:cubicBezTo>
                <a:cubicBezTo>
                  <a:pt x="1593137" y="11688"/>
                  <a:pt x="1512522" y="50515"/>
                  <a:pt x="1476976" y="53307"/>
                </a:cubicBezTo>
                <a:cubicBezTo>
                  <a:pt x="1438890" y="56225"/>
                  <a:pt x="1317650" y="42141"/>
                  <a:pt x="1289213" y="72467"/>
                </a:cubicBezTo>
                <a:cubicBezTo>
                  <a:pt x="1268774" y="94291"/>
                  <a:pt x="1293657" y="177656"/>
                  <a:pt x="1165816" y="190979"/>
                </a:cubicBezTo>
                <a:cubicBezTo>
                  <a:pt x="1128492" y="194786"/>
                  <a:pt x="1089645" y="118908"/>
                  <a:pt x="1016013" y="184381"/>
                </a:cubicBezTo>
                <a:cubicBezTo>
                  <a:pt x="992653" y="205318"/>
                  <a:pt x="1055622" y="267873"/>
                  <a:pt x="1060065" y="332078"/>
                </a:cubicBezTo>
                <a:cubicBezTo>
                  <a:pt x="1064889" y="402627"/>
                  <a:pt x="953679" y="455793"/>
                  <a:pt x="918894" y="409860"/>
                </a:cubicBezTo>
                <a:cubicBezTo>
                  <a:pt x="877507" y="355171"/>
                  <a:pt x="948093" y="208997"/>
                  <a:pt x="940856" y="194152"/>
                </a:cubicBezTo>
                <a:cubicBezTo>
                  <a:pt x="930827" y="173850"/>
                  <a:pt x="888552" y="113578"/>
                  <a:pt x="834217" y="163572"/>
                </a:cubicBezTo>
                <a:cubicBezTo>
                  <a:pt x="791815" y="202653"/>
                  <a:pt x="1001540" y="255946"/>
                  <a:pt x="807557" y="335123"/>
                </a:cubicBezTo>
                <a:cubicBezTo>
                  <a:pt x="768075" y="351238"/>
                  <a:pt x="695585" y="517079"/>
                  <a:pt x="701679" y="563520"/>
                </a:cubicBezTo>
                <a:cubicBezTo>
                  <a:pt x="716278" y="675308"/>
                  <a:pt x="689745" y="756389"/>
                  <a:pt x="718056" y="819578"/>
                </a:cubicBezTo>
                <a:cubicBezTo>
                  <a:pt x="765536" y="925783"/>
                  <a:pt x="792069" y="998997"/>
                  <a:pt x="724149" y="1128929"/>
                </a:cubicBezTo>
                <a:cubicBezTo>
                  <a:pt x="715389" y="1145805"/>
                  <a:pt x="584502" y="1210644"/>
                  <a:pt x="514805" y="1175623"/>
                </a:cubicBezTo>
                <a:cubicBezTo>
                  <a:pt x="435968" y="1136289"/>
                  <a:pt x="373634" y="1289822"/>
                  <a:pt x="324377" y="1318879"/>
                </a:cubicBezTo>
                <a:cubicBezTo>
                  <a:pt x="270169" y="1351109"/>
                  <a:pt x="311682" y="1459090"/>
                  <a:pt x="327551" y="1500709"/>
                </a:cubicBezTo>
                <a:cubicBezTo>
                  <a:pt x="339192" y="1534930"/>
                  <a:pt x="355886" y="1567210"/>
                  <a:pt x="377062" y="1596508"/>
                </a:cubicBezTo>
                <a:cubicBezTo>
                  <a:pt x="407277" y="1634574"/>
                  <a:pt x="443585" y="1665788"/>
                  <a:pt x="456407" y="1714767"/>
                </a:cubicBezTo>
                <a:cubicBezTo>
                  <a:pt x="472403" y="1776180"/>
                  <a:pt x="480402" y="1871599"/>
                  <a:pt x="446124" y="1924892"/>
                </a:cubicBezTo>
                <a:cubicBezTo>
                  <a:pt x="396486" y="2002293"/>
                  <a:pt x="351037" y="2073096"/>
                  <a:pt x="312952" y="2046830"/>
                </a:cubicBezTo>
                <a:cubicBezTo>
                  <a:pt x="252014" y="2004958"/>
                  <a:pt x="182699" y="1968034"/>
                  <a:pt x="152991" y="1917279"/>
                </a:cubicBezTo>
                <a:cubicBezTo>
                  <a:pt x="110843" y="1845334"/>
                  <a:pt x="164417" y="1740398"/>
                  <a:pt x="152991" y="1734181"/>
                </a:cubicBezTo>
                <a:cubicBezTo>
                  <a:pt x="108812" y="1711341"/>
                  <a:pt x="46098" y="1872107"/>
                  <a:pt x="19438" y="1979453"/>
                </a:cubicBezTo>
                <a:cubicBezTo>
                  <a:pt x="2681" y="2046830"/>
                  <a:pt x="-22964" y="2116238"/>
                  <a:pt x="41528" y="2151386"/>
                </a:cubicBezTo>
                <a:cubicBezTo>
                  <a:pt x="90912" y="2178286"/>
                  <a:pt x="101576" y="2269264"/>
                  <a:pt x="118334" y="2314816"/>
                </a:cubicBezTo>
                <a:cubicBezTo>
                  <a:pt x="133314" y="2355420"/>
                  <a:pt x="213802" y="2467715"/>
                  <a:pt x="240716" y="2500452"/>
                </a:cubicBezTo>
                <a:cubicBezTo>
                  <a:pt x="286545" y="2556029"/>
                  <a:pt x="312570" y="2589908"/>
                  <a:pt x="335930" y="2657538"/>
                </a:cubicBezTo>
                <a:cubicBezTo>
                  <a:pt x="357131" y="2718698"/>
                  <a:pt x="403087" y="2729356"/>
                  <a:pt x="431144" y="2786583"/>
                </a:cubicBezTo>
                <a:cubicBezTo>
                  <a:pt x="445743" y="2816274"/>
                  <a:pt x="390900" y="2974375"/>
                  <a:pt x="467452" y="2958007"/>
                </a:cubicBezTo>
                <a:cubicBezTo>
                  <a:pt x="536387" y="2943288"/>
                  <a:pt x="581709" y="2884032"/>
                  <a:pt x="649375" y="2865507"/>
                </a:cubicBezTo>
                <a:cubicBezTo>
                  <a:pt x="687460" y="2854975"/>
                  <a:pt x="697489" y="2812214"/>
                  <a:pt x="726561" y="2781507"/>
                </a:cubicBezTo>
                <a:cubicBezTo>
                  <a:pt x="751952" y="2754353"/>
                  <a:pt x="832820" y="2708040"/>
                  <a:pt x="862527" y="2684058"/>
                </a:cubicBezTo>
                <a:cubicBezTo>
                  <a:pt x="926003" y="2633303"/>
                  <a:pt x="951394" y="2619092"/>
                  <a:pt x="1002175" y="2550065"/>
                </a:cubicBezTo>
                <a:cubicBezTo>
                  <a:pt x="1032135" y="2508827"/>
                  <a:pt x="900613" y="2456296"/>
                  <a:pt x="895916" y="2400719"/>
                </a:cubicBezTo>
                <a:cubicBezTo>
                  <a:pt x="895154" y="2391456"/>
                  <a:pt x="810477" y="2439673"/>
                  <a:pt x="796131" y="2456422"/>
                </a:cubicBezTo>
                <a:cubicBezTo>
                  <a:pt x="745351" y="2516440"/>
                  <a:pt x="713358" y="2462005"/>
                  <a:pt x="687587" y="2448809"/>
                </a:cubicBezTo>
                <a:cubicBezTo>
                  <a:pt x="661816" y="2435613"/>
                  <a:pt x="693681" y="2398054"/>
                  <a:pt x="672226" y="2389299"/>
                </a:cubicBezTo>
                <a:cubicBezTo>
                  <a:pt x="650771" y="2380544"/>
                  <a:pt x="604687" y="2426350"/>
                  <a:pt x="591738" y="2391202"/>
                </a:cubicBezTo>
                <a:cubicBezTo>
                  <a:pt x="578789" y="2356054"/>
                  <a:pt x="561650" y="2276116"/>
                  <a:pt x="535880" y="2245409"/>
                </a:cubicBezTo>
                <a:cubicBezTo>
                  <a:pt x="510108" y="2214702"/>
                  <a:pt x="504014" y="2147579"/>
                  <a:pt x="527500" y="2109132"/>
                </a:cubicBezTo>
                <a:cubicBezTo>
                  <a:pt x="564190" y="2048988"/>
                  <a:pt x="648359" y="2083755"/>
                  <a:pt x="664608" y="2125374"/>
                </a:cubicBezTo>
                <a:cubicBezTo>
                  <a:pt x="717421" y="2261270"/>
                  <a:pt x="856814" y="2277638"/>
                  <a:pt x="912165" y="2287282"/>
                </a:cubicBezTo>
                <a:cubicBezTo>
                  <a:pt x="945516" y="2291380"/>
                  <a:pt x="979133" y="2292827"/>
                  <a:pt x="1012712" y="2291596"/>
                </a:cubicBezTo>
                <a:cubicBezTo>
                  <a:pt x="1106021" y="2296164"/>
                  <a:pt x="1183716" y="2304285"/>
                  <a:pt x="1196665" y="2305554"/>
                </a:cubicBezTo>
                <a:cubicBezTo>
                  <a:pt x="1232339" y="2308091"/>
                  <a:pt x="1306225" y="2274593"/>
                  <a:pt x="1341137" y="2292230"/>
                </a:cubicBezTo>
                <a:cubicBezTo>
                  <a:pt x="1367162" y="2304919"/>
                  <a:pt x="1493479" y="2368362"/>
                  <a:pt x="1506175" y="2392217"/>
                </a:cubicBezTo>
                <a:cubicBezTo>
                  <a:pt x="1523186" y="2423812"/>
                  <a:pt x="1512395" y="2459721"/>
                  <a:pt x="1545530" y="2478120"/>
                </a:cubicBezTo>
                <a:cubicBezTo>
                  <a:pt x="1590979" y="2503498"/>
                  <a:pt x="1626525" y="2439039"/>
                  <a:pt x="1660929" y="2451347"/>
                </a:cubicBezTo>
                <a:cubicBezTo>
                  <a:pt x="1706251" y="2467588"/>
                  <a:pt x="1744463" y="2598790"/>
                  <a:pt x="1755001" y="2638759"/>
                </a:cubicBezTo>
                <a:cubicBezTo>
                  <a:pt x="1771504" y="2702203"/>
                  <a:pt x="1769854" y="2885427"/>
                  <a:pt x="1801973" y="2943288"/>
                </a:cubicBezTo>
                <a:cubicBezTo>
                  <a:pt x="1820508" y="2976533"/>
                  <a:pt x="1856182" y="3012442"/>
                  <a:pt x="1872431" y="3046955"/>
                </a:cubicBezTo>
                <a:cubicBezTo>
                  <a:pt x="1887158" y="3078296"/>
                  <a:pt x="1866718" y="3122453"/>
                  <a:pt x="1888809" y="3148465"/>
                </a:cubicBezTo>
                <a:cubicBezTo>
                  <a:pt x="1936923" y="3205691"/>
                  <a:pt x="1967645" y="3112175"/>
                  <a:pt x="1958124" y="3060786"/>
                </a:cubicBezTo>
                <a:cubicBezTo>
                  <a:pt x="1953300" y="3034774"/>
                  <a:pt x="1964091" y="2886570"/>
                  <a:pt x="1967645" y="2859796"/>
                </a:cubicBezTo>
                <a:cubicBezTo>
                  <a:pt x="1973613" y="2814752"/>
                  <a:pt x="2008524" y="2779350"/>
                  <a:pt x="2033788" y="2742806"/>
                </a:cubicBezTo>
                <a:cubicBezTo>
                  <a:pt x="2068191" y="2693067"/>
                  <a:pt x="2199714" y="2633938"/>
                  <a:pt x="2232087" y="2604753"/>
                </a:cubicBezTo>
                <a:cubicBezTo>
                  <a:pt x="2270173" y="2571128"/>
                  <a:pt x="2257477" y="2499056"/>
                  <a:pt x="2292643" y="2466700"/>
                </a:cubicBezTo>
                <a:cubicBezTo>
                  <a:pt x="2311813" y="2449063"/>
                  <a:pt x="2439653" y="2393867"/>
                  <a:pt x="2465298" y="2402241"/>
                </a:cubicBezTo>
                <a:cubicBezTo>
                  <a:pt x="2500464" y="2413915"/>
                  <a:pt x="2533979" y="2592572"/>
                  <a:pt x="2624369" y="2568971"/>
                </a:cubicBezTo>
                <a:cubicBezTo>
                  <a:pt x="2667914" y="2557298"/>
                  <a:pt x="2673119" y="2646372"/>
                  <a:pt x="2686448" y="2683931"/>
                </a:cubicBezTo>
                <a:cubicBezTo>
                  <a:pt x="2714632" y="2763997"/>
                  <a:pt x="2761605" y="2719459"/>
                  <a:pt x="2807434" y="2730625"/>
                </a:cubicBezTo>
                <a:cubicBezTo>
                  <a:pt x="2846916" y="2740269"/>
                  <a:pt x="2828635" y="2801048"/>
                  <a:pt x="2824445" y="2864491"/>
                </a:cubicBezTo>
                <a:cubicBezTo>
                  <a:pt x="2820510" y="2922352"/>
                  <a:pt x="2857453" y="2901542"/>
                  <a:pt x="2866340" y="2960798"/>
                </a:cubicBezTo>
                <a:cubicBezTo>
                  <a:pt x="2866340" y="2962702"/>
                  <a:pt x="2866340" y="2964478"/>
                  <a:pt x="2867102" y="2966382"/>
                </a:cubicBezTo>
                <a:lnTo>
                  <a:pt x="2867102" y="2967143"/>
                </a:lnTo>
                <a:cubicBezTo>
                  <a:pt x="2871799" y="2977801"/>
                  <a:pt x="2877511" y="2987826"/>
                  <a:pt x="2882717" y="2998103"/>
                </a:cubicBezTo>
                <a:cubicBezTo>
                  <a:pt x="2884824" y="2998700"/>
                  <a:pt x="2886652" y="3000007"/>
                  <a:pt x="2887921" y="3001783"/>
                </a:cubicBezTo>
                <a:cubicBezTo>
                  <a:pt x="2903918" y="2936056"/>
                  <a:pt x="2932990" y="2900273"/>
                  <a:pt x="2969298" y="2893802"/>
                </a:cubicBezTo>
                <a:cubicBezTo>
                  <a:pt x="3010176" y="2886950"/>
                  <a:pt x="3044708" y="2983511"/>
                  <a:pt x="3067052" y="3006732"/>
                </a:cubicBezTo>
                <a:cubicBezTo>
                  <a:pt x="3089394" y="3029952"/>
                  <a:pt x="3117071" y="3021451"/>
                  <a:pt x="3140429" y="3045559"/>
                </a:cubicBezTo>
                <a:cubicBezTo>
                  <a:pt x="3175214" y="3081341"/>
                  <a:pt x="3212411" y="3136410"/>
                  <a:pt x="3247958" y="3081088"/>
                </a:cubicBezTo>
                <a:cubicBezTo>
                  <a:pt x="3277792" y="3034774"/>
                  <a:pt x="3273349" y="2987826"/>
                  <a:pt x="3262939" y="2938593"/>
                </a:cubicBezTo>
                <a:cubicBezTo>
                  <a:pt x="3240595" y="2828582"/>
                  <a:pt x="3125322" y="2835434"/>
                  <a:pt x="3062481" y="2710196"/>
                </a:cubicBezTo>
                <a:cubicBezTo>
                  <a:pt x="3035313" y="2655762"/>
                  <a:pt x="3116689" y="2486368"/>
                  <a:pt x="3179023" y="2483830"/>
                </a:cubicBezTo>
                <a:cubicBezTo>
                  <a:pt x="3223151" y="2484363"/>
                  <a:pt x="3267191" y="2488005"/>
                  <a:pt x="3310799" y="2494742"/>
                </a:cubicBezTo>
                <a:cubicBezTo>
                  <a:pt x="3348885" y="2500706"/>
                  <a:pt x="3377957" y="2418610"/>
                  <a:pt x="3406267" y="2400465"/>
                </a:cubicBezTo>
                <a:cubicBezTo>
                  <a:pt x="3480153" y="2354405"/>
                  <a:pt x="3622086" y="2448302"/>
                  <a:pt x="3619547" y="2311644"/>
                </a:cubicBezTo>
                <a:cubicBezTo>
                  <a:pt x="3617769" y="2210769"/>
                  <a:pt x="3576129" y="2175621"/>
                  <a:pt x="3606851" y="2144787"/>
                </a:cubicBezTo>
                <a:cubicBezTo>
                  <a:pt x="3668043" y="2083501"/>
                  <a:pt x="3438387" y="1939357"/>
                  <a:pt x="3429118" y="1802192"/>
                </a:cubicBezTo>
                <a:cubicBezTo>
                  <a:pt x="3426453" y="1761334"/>
                  <a:pt x="3573717" y="1450080"/>
                  <a:pt x="3623609" y="1525959"/>
                </a:cubicBezTo>
                <a:cubicBezTo>
                  <a:pt x="3635162" y="1543596"/>
                  <a:pt x="3726314" y="1688628"/>
                  <a:pt x="3728979" y="1714894"/>
                </a:cubicBezTo>
                <a:cubicBezTo>
                  <a:pt x="3731646" y="1741159"/>
                  <a:pt x="3828891" y="1734434"/>
                  <a:pt x="3835238" y="1782778"/>
                </a:cubicBezTo>
                <a:cubicBezTo>
                  <a:pt x="3842856" y="1840132"/>
                  <a:pt x="3878148" y="1845334"/>
                  <a:pt x="3891605" y="1835436"/>
                </a:cubicBezTo>
                <a:cubicBezTo>
                  <a:pt x="3951400" y="1791788"/>
                  <a:pt x="3802739" y="1707661"/>
                  <a:pt x="3771255" y="1662236"/>
                </a:cubicBezTo>
                <a:cubicBezTo>
                  <a:pt x="3748403" y="1629372"/>
                  <a:pt x="3787251" y="1603867"/>
                  <a:pt x="3790043" y="1571892"/>
                </a:cubicBezTo>
                <a:cubicBezTo>
                  <a:pt x="3794106" y="1526720"/>
                  <a:pt x="3770112" y="1473428"/>
                  <a:pt x="3831557" y="1455663"/>
                </a:cubicBezTo>
                <a:cubicBezTo>
                  <a:pt x="3868500" y="1444878"/>
                  <a:pt x="3895033" y="1411761"/>
                  <a:pt x="3921312" y="1372552"/>
                </a:cubicBezTo>
                <a:cubicBezTo>
                  <a:pt x="3957620" y="1318625"/>
                  <a:pt x="3945560" y="1309870"/>
                  <a:pt x="3949242" y="1246680"/>
                </a:cubicBezTo>
                <a:cubicBezTo>
                  <a:pt x="3952923" y="1183491"/>
                  <a:pt x="4028460" y="1130198"/>
                  <a:pt x="4025413" y="1094416"/>
                </a:cubicBezTo>
                <a:cubicBezTo>
                  <a:pt x="4022874" y="1061933"/>
                  <a:pt x="3954319" y="1088325"/>
                  <a:pt x="3918900" y="1055461"/>
                </a:cubicBezTo>
                <a:cubicBezTo>
                  <a:pt x="3849711" y="991003"/>
                  <a:pt x="3738755" y="962580"/>
                  <a:pt x="3639605" y="973746"/>
                </a:cubicBezTo>
                <a:cubicBezTo>
                  <a:pt x="3579303" y="980471"/>
                  <a:pt x="3574479" y="904720"/>
                  <a:pt x="3587047" y="786714"/>
                </a:cubicBezTo>
                <a:cubicBezTo>
                  <a:pt x="3594410" y="718957"/>
                  <a:pt x="3653316" y="590928"/>
                  <a:pt x="3724791" y="583695"/>
                </a:cubicBezTo>
                <a:cubicBezTo>
                  <a:pt x="3746372" y="581411"/>
                  <a:pt x="3829906" y="619477"/>
                  <a:pt x="3860121" y="610088"/>
                </a:cubicBezTo>
                <a:cubicBezTo>
                  <a:pt x="3920423" y="591181"/>
                  <a:pt x="4047630" y="661477"/>
                  <a:pt x="4059436" y="636480"/>
                </a:cubicBezTo>
                <a:cubicBezTo>
                  <a:pt x="4076067" y="601333"/>
                  <a:pt x="4086096" y="556161"/>
                  <a:pt x="4094602" y="538650"/>
                </a:cubicBezTo>
                <a:cubicBezTo>
                  <a:pt x="4103108" y="521140"/>
                  <a:pt x="4219015" y="471273"/>
                  <a:pt x="4246945" y="532687"/>
                </a:cubicBezTo>
                <a:cubicBezTo>
                  <a:pt x="4274874" y="594100"/>
                  <a:pt x="4402207" y="443866"/>
                  <a:pt x="4419727" y="572402"/>
                </a:cubicBezTo>
                <a:cubicBezTo>
                  <a:pt x="4443467" y="745349"/>
                  <a:pt x="4334541" y="708806"/>
                  <a:pt x="4365645" y="809427"/>
                </a:cubicBezTo>
                <a:cubicBezTo>
                  <a:pt x="4402207" y="927306"/>
                  <a:pt x="4429121" y="874774"/>
                  <a:pt x="4470888" y="930224"/>
                </a:cubicBezTo>
                <a:cubicBezTo>
                  <a:pt x="4496278" y="963722"/>
                  <a:pt x="4558866" y="1028435"/>
                  <a:pt x="4590477" y="1018157"/>
                </a:cubicBezTo>
                <a:cubicBezTo>
                  <a:pt x="4619930" y="1008640"/>
                  <a:pt x="4574353" y="948876"/>
                  <a:pt x="4557342" y="903958"/>
                </a:cubicBezTo>
                <a:cubicBezTo>
                  <a:pt x="4530301" y="837660"/>
                  <a:pt x="4496278" y="774445"/>
                  <a:pt x="4455781" y="715404"/>
                </a:cubicBezTo>
                <a:cubicBezTo>
                  <a:pt x="4432168" y="677338"/>
                  <a:pt x="4437754" y="651072"/>
                  <a:pt x="4498690" y="603363"/>
                </a:cubicBezTo>
                <a:cubicBezTo>
                  <a:pt x="4520145" y="586614"/>
                  <a:pt x="4578417" y="601078"/>
                  <a:pt x="4608250" y="584076"/>
                </a:cubicBezTo>
                <a:cubicBezTo>
                  <a:pt x="4643289" y="563266"/>
                  <a:pt x="4719460" y="545756"/>
                  <a:pt x="4694705" y="520759"/>
                </a:cubicBezTo>
                <a:close/>
              </a:path>
            </a:pathLst>
          </a:custGeom>
          <a:solidFill>
            <a:srgbClr val="F7A62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F8DF3C21-D2A6-6FBA-0743-6AC59E27A3A9}"/>
              </a:ext>
            </a:extLst>
          </p:cNvPr>
          <p:cNvSpPr/>
          <p:nvPr/>
        </p:nvSpPr>
        <p:spPr>
          <a:xfrm>
            <a:off x="12643267" y="4189344"/>
            <a:ext cx="176452" cy="222868"/>
          </a:xfrm>
          <a:custGeom>
            <a:avLst/>
            <a:gdLst>
              <a:gd name="connsiteX0" fmla="*/ 150080 w 176452"/>
              <a:gd name="connsiteY0" fmla="*/ 58202 h 222868"/>
              <a:gd name="connsiteX1" fmla="*/ 120754 w 176452"/>
              <a:gd name="connsiteY1" fmla="*/ 2498 h 222868"/>
              <a:gd name="connsiteX2" fmla="*/ 93333 w 176452"/>
              <a:gd name="connsiteY2" fmla="*/ 10467 h 222868"/>
              <a:gd name="connsiteX3" fmla="*/ 91175 w 176452"/>
              <a:gd name="connsiteY3" fmla="*/ 16583 h 222868"/>
              <a:gd name="connsiteX4" fmla="*/ 95618 w 176452"/>
              <a:gd name="connsiteY4" fmla="*/ 112256 h 222868"/>
              <a:gd name="connsiteX5" fmla="*/ 11703 w 176452"/>
              <a:gd name="connsiteY5" fmla="*/ 187246 h 222868"/>
              <a:gd name="connsiteX6" fmla="*/ 68196 w 176452"/>
              <a:gd name="connsiteY6" fmla="*/ 220617 h 222868"/>
              <a:gd name="connsiteX7" fmla="*/ 175724 w 176452"/>
              <a:gd name="connsiteY7" fmla="*/ 140932 h 222868"/>
              <a:gd name="connsiteX8" fmla="*/ 150080 w 176452"/>
              <a:gd name="connsiteY8" fmla="*/ 58202 h 22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452" h="222868">
                <a:moveTo>
                  <a:pt x="150080" y="58202"/>
                </a:moveTo>
                <a:cubicBezTo>
                  <a:pt x="146906" y="32824"/>
                  <a:pt x="138401" y="11000"/>
                  <a:pt x="120754" y="2498"/>
                </a:cubicBezTo>
                <a:cubicBezTo>
                  <a:pt x="110979" y="-2869"/>
                  <a:pt x="98664" y="696"/>
                  <a:pt x="93333" y="10467"/>
                </a:cubicBezTo>
                <a:cubicBezTo>
                  <a:pt x="92317" y="12370"/>
                  <a:pt x="91555" y="14438"/>
                  <a:pt x="91175" y="16583"/>
                </a:cubicBezTo>
                <a:cubicBezTo>
                  <a:pt x="82415" y="50335"/>
                  <a:pt x="111994" y="76601"/>
                  <a:pt x="95618" y="112256"/>
                </a:cubicBezTo>
                <a:cubicBezTo>
                  <a:pt x="77591" y="146503"/>
                  <a:pt x="47770" y="173124"/>
                  <a:pt x="11703" y="187246"/>
                </a:cubicBezTo>
                <a:cubicBezTo>
                  <a:pt x="-30573" y="202853"/>
                  <a:pt x="54231" y="231022"/>
                  <a:pt x="68196" y="220617"/>
                </a:cubicBezTo>
                <a:cubicBezTo>
                  <a:pt x="133069" y="172781"/>
                  <a:pt x="164934" y="178618"/>
                  <a:pt x="175724" y="140932"/>
                </a:cubicBezTo>
                <a:cubicBezTo>
                  <a:pt x="181183" y="121772"/>
                  <a:pt x="154270" y="90431"/>
                  <a:pt x="150080" y="58202"/>
                </a:cubicBezTo>
                <a:close/>
              </a:path>
            </a:pathLst>
          </a:custGeom>
          <a:solidFill>
            <a:srgbClr val="F7A62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26108F9F-0692-C3E2-F9AB-DA083C700381}"/>
              </a:ext>
            </a:extLst>
          </p:cNvPr>
          <p:cNvSpPr/>
          <p:nvPr/>
        </p:nvSpPr>
        <p:spPr>
          <a:xfrm>
            <a:off x="11287255" y="6121142"/>
            <a:ext cx="315561" cy="417330"/>
          </a:xfrm>
          <a:custGeom>
            <a:avLst/>
            <a:gdLst>
              <a:gd name="connsiteX0" fmla="*/ 298905 w 315561"/>
              <a:gd name="connsiteY0" fmla="*/ 409611 h 417330"/>
              <a:gd name="connsiteX1" fmla="*/ 298905 w 315561"/>
              <a:gd name="connsiteY1" fmla="*/ 295413 h 417330"/>
              <a:gd name="connsiteX2" fmla="*/ 226035 w 315561"/>
              <a:gd name="connsiteY2" fmla="*/ 215220 h 417330"/>
              <a:gd name="connsiteX3" fmla="*/ 203818 w 315561"/>
              <a:gd name="connsiteY3" fmla="*/ 162562 h 417330"/>
              <a:gd name="connsiteX4" fmla="*/ 134883 w 315561"/>
              <a:gd name="connsiteY4" fmla="*/ 105970 h 417330"/>
              <a:gd name="connsiteX5" fmla="*/ 88673 w 315561"/>
              <a:gd name="connsiteY5" fmla="*/ 51916 h 417330"/>
              <a:gd name="connsiteX6" fmla="*/ 1710 w 315561"/>
              <a:gd name="connsiteY6" fmla="*/ 15500 h 417330"/>
              <a:gd name="connsiteX7" fmla="*/ 101495 w 315561"/>
              <a:gd name="connsiteY7" fmla="*/ 118024 h 417330"/>
              <a:gd name="connsiteX8" fmla="*/ 131709 w 315561"/>
              <a:gd name="connsiteY8" fmla="*/ 192888 h 417330"/>
              <a:gd name="connsiteX9" fmla="*/ 187568 w 315561"/>
              <a:gd name="connsiteY9" fmla="*/ 263818 h 417330"/>
              <a:gd name="connsiteX10" fmla="*/ 298905 w 315561"/>
              <a:gd name="connsiteY10" fmla="*/ 409611 h 41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561" h="417330">
                <a:moveTo>
                  <a:pt x="298905" y="409611"/>
                </a:moveTo>
                <a:cubicBezTo>
                  <a:pt x="318837" y="389309"/>
                  <a:pt x="323280" y="335255"/>
                  <a:pt x="298905" y="295413"/>
                </a:cubicBezTo>
                <a:cubicBezTo>
                  <a:pt x="274530" y="255570"/>
                  <a:pt x="229335" y="234634"/>
                  <a:pt x="226035" y="215220"/>
                </a:cubicBezTo>
                <a:cubicBezTo>
                  <a:pt x="222734" y="195806"/>
                  <a:pt x="215625" y="171190"/>
                  <a:pt x="203818" y="162562"/>
                </a:cubicBezTo>
                <a:cubicBezTo>
                  <a:pt x="192011" y="153934"/>
                  <a:pt x="160020" y="123100"/>
                  <a:pt x="134883" y="105970"/>
                </a:cubicBezTo>
                <a:cubicBezTo>
                  <a:pt x="109746" y="88840"/>
                  <a:pt x="115586" y="62321"/>
                  <a:pt x="88673" y="51916"/>
                </a:cubicBezTo>
                <a:cubicBezTo>
                  <a:pt x="61759" y="41511"/>
                  <a:pt x="-12127" y="-31195"/>
                  <a:pt x="1710" y="15500"/>
                </a:cubicBezTo>
                <a:cubicBezTo>
                  <a:pt x="15548" y="62194"/>
                  <a:pt x="96671" y="98484"/>
                  <a:pt x="101495" y="118024"/>
                </a:cubicBezTo>
                <a:cubicBezTo>
                  <a:pt x="106318" y="137565"/>
                  <a:pt x="116094" y="179184"/>
                  <a:pt x="131709" y="192888"/>
                </a:cubicBezTo>
                <a:cubicBezTo>
                  <a:pt x="147324" y="206592"/>
                  <a:pt x="180332" y="238694"/>
                  <a:pt x="187568" y="263818"/>
                </a:cubicBezTo>
                <a:cubicBezTo>
                  <a:pt x="194804" y="288941"/>
                  <a:pt x="254725" y="454656"/>
                  <a:pt x="298905" y="409611"/>
                </a:cubicBezTo>
                <a:close/>
              </a:path>
            </a:pathLst>
          </a:custGeom>
          <a:solidFill>
            <a:srgbClr val="F7A62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CF9FADBF-CE3C-2D69-0B9A-5743460EEC60}"/>
              </a:ext>
            </a:extLst>
          </p:cNvPr>
          <p:cNvSpPr/>
          <p:nvPr/>
        </p:nvSpPr>
        <p:spPr>
          <a:xfrm>
            <a:off x="11872183" y="6018510"/>
            <a:ext cx="241595" cy="240958"/>
          </a:xfrm>
          <a:custGeom>
            <a:avLst/>
            <a:gdLst>
              <a:gd name="connsiteX0" fmla="*/ 215438 w 241595"/>
              <a:gd name="connsiteY0" fmla="*/ 0 h 240958"/>
              <a:gd name="connsiteX1" fmla="*/ 239051 w 241595"/>
              <a:gd name="connsiteY1" fmla="*/ 45679 h 240958"/>
              <a:gd name="connsiteX2" fmla="*/ 236131 w 241595"/>
              <a:gd name="connsiteY2" fmla="*/ 83746 h 240958"/>
              <a:gd name="connsiteX3" fmla="*/ 230673 w 241595"/>
              <a:gd name="connsiteY3" fmla="*/ 93135 h 240958"/>
              <a:gd name="connsiteX4" fmla="*/ 217342 w 241595"/>
              <a:gd name="connsiteY4" fmla="*/ 100368 h 240958"/>
              <a:gd name="connsiteX5" fmla="*/ 194745 w 241595"/>
              <a:gd name="connsiteY5" fmla="*/ 116229 h 240958"/>
              <a:gd name="connsiteX6" fmla="*/ 66269 w 241595"/>
              <a:gd name="connsiteY6" fmla="*/ 240959 h 240958"/>
              <a:gd name="connsiteX7" fmla="*/ 17012 w 241595"/>
              <a:gd name="connsiteY7" fmla="*/ 224971 h 240958"/>
              <a:gd name="connsiteX8" fmla="*/ 0 w 241595"/>
              <a:gd name="connsiteY8" fmla="*/ 213678 h 240958"/>
              <a:gd name="connsiteX9" fmla="*/ 15234 w 241595"/>
              <a:gd name="connsiteY9" fmla="*/ 202639 h 240958"/>
              <a:gd name="connsiteX10" fmla="*/ 43926 w 241595"/>
              <a:gd name="connsiteY10" fmla="*/ 148838 h 240958"/>
              <a:gd name="connsiteX11" fmla="*/ 145487 w 241595"/>
              <a:gd name="connsiteY11" fmla="*/ 57988 h 240958"/>
              <a:gd name="connsiteX12" fmla="*/ 215438 w 241595"/>
              <a:gd name="connsiteY12" fmla="*/ 0 h 24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595" h="240958">
                <a:moveTo>
                  <a:pt x="215438" y="0"/>
                </a:moveTo>
                <a:cubicBezTo>
                  <a:pt x="238035" y="0"/>
                  <a:pt x="232576" y="21571"/>
                  <a:pt x="239051" y="45679"/>
                </a:cubicBezTo>
                <a:cubicBezTo>
                  <a:pt x="243266" y="58241"/>
                  <a:pt x="242213" y="71970"/>
                  <a:pt x="236131" y="83746"/>
                </a:cubicBezTo>
                <a:lnTo>
                  <a:pt x="230673" y="93135"/>
                </a:lnTo>
                <a:lnTo>
                  <a:pt x="217342" y="100368"/>
                </a:lnTo>
                <a:cubicBezTo>
                  <a:pt x="211883" y="104174"/>
                  <a:pt x="205408" y="109123"/>
                  <a:pt x="194745" y="116229"/>
                </a:cubicBezTo>
                <a:cubicBezTo>
                  <a:pt x="151835" y="144524"/>
                  <a:pt x="126190" y="240959"/>
                  <a:pt x="66269" y="240959"/>
                </a:cubicBezTo>
                <a:cubicBezTo>
                  <a:pt x="48788" y="239740"/>
                  <a:pt x="31878" y="234259"/>
                  <a:pt x="17012" y="224971"/>
                </a:cubicBezTo>
                <a:lnTo>
                  <a:pt x="0" y="213678"/>
                </a:lnTo>
                <a:lnTo>
                  <a:pt x="15234" y="202639"/>
                </a:lnTo>
                <a:cubicBezTo>
                  <a:pt x="26406" y="186524"/>
                  <a:pt x="32373" y="162669"/>
                  <a:pt x="43926" y="148838"/>
                </a:cubicBezTo>
                <a:cubicBezTo>
                  <a:pt x="66269" y="121812"/>
                  <a:pt x="120097" y="81842"/>
                  <a:pt x="145487" y="57988"/>
                </a:cubicBezTo>
                <a:cubicBezTo>
                  <a:pt x="165546" y="39842"/>
                  <a:pt x="184842" y="761"/>
                  <a:pt x="215438" y="0"/>
                </a:cubicBezTo>
                <a:close/>
              </a:path>
            </a:pathLst>
          </a:custGeom>
          <a:solidFill>
            <a:srgbClr val="F7A62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26DB869F-1B6A-0414-CA0F-07ABFF9C35EB}"/>
              </a:ext>
            </a:extLst>
          </p:cNvPr>
          <p:cNvSpPr/>
          <p:nvPr/>
        </p:nvSpPr>
        <p:spPr>
          <a:xfrm>
            <a:off x="11825777" y="6083476"/>
            <a:ext cx="287996" cy="325488"/>
          </a:xfrm>
          <a:custGeom>
            <a:avLst/>
            <a:gdLst>
              <a:gd name="connsiteX0" fmla="*/ 264510 w 287996"/>
              <a:gd name="connsiteY0" fmla="*/ 0 h 325488"/>
              <a:gd name="connsiteX1" fmla="*/ 287996 w 287996"/>
              <a:gd name="connsiteY1" fmla="*/ 3806 h 325488"/>
              <a:gd name="connsiteX2" fmla="*/ 287108 w 287996"/>
              <a:gd name="connsiteY2" fmla="*/ 16495 h 325488"/>
              <a:gd name="connsiteX3" fmla="*/ 269081 w 287996"/>
              <a:gd name="connsiteY3" fmla="*/ 49105 h 325488"/>
              <a:gd name="connsiteX4" fmla="*/ 279617 w 287996"/>
              <a:gd name="connsiteY4" fmla="*/ 128790 h 325488"/>
              <a:gd name="connsiteX5" fmla="*/ 260574 w 287996"/>
              <a:gd name="connsiteY5" fmla="*/ 174850 h 325488"/>
              <a:gd name="connsiteX6" fmla="*/ 186815 w 287996"/>
              <a:gd name="connsiteY6" fmla="*/ 316076 h 325488"/>
              <a:gd name="connsiteX7" fmla="*/ 70908 w 287996"/>
              <a:gd name="connsiteY7" fmla="*/ 317091 h 325488"/>
              <a:gd name="connsiteX8" fmla="*/ 12510 w 287996"/>
              <a:gd name="connsiteY8" fmla="*/ 145540 h 325488"/>
              <a:gd name="connsiteX9" fmla="*/ 49453 w 287996"/>
              <a:gd name="connsiteY9" fmla="*/ 154929 h 325488"/>
              <a:gd name="connsiteX10" fmla="*/ 69893 w 287996"/>
              <a:gd name="connsiteY10" fmla="*/ 139322 h 325488"/>
              <a:gd name="connsiteX11" fmla="*/ 108993 w 287996"/>
              <a:gd name="connsiteY11" fmla="*/ 163811 h 32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96" h="325488">
                <a:moveTo>
                  <a:pt x="264510" y="0"/>
                </a:moveTo>
                <a:lnTo>
                  <a:pt x="287996" y="3806"/>
                </a:lnTo>
                <a:lnTo>
                  <a:pt x="287108" y="16495"/>
                </a:lnTo>
                <a:cubicBezTo>
                  <a:pt x="280544" y="27052"/>
                  <a:pt x="274526" y="37939"/>
                  <a:pt x="269081" y="49105"/>
                </a:cubicBezTo>
                <a:cubicBezTo>
                  <a:pt x="254100" y="86410"/>
                  <a:pt x="279744" y="93896"/>
                  <a:pt x="279617" y="128790"/>
                </a:cubicBezTo>
                <a:cubicBezTo>
                  <a:pt x="279617" y="151123"/>
                  <a:pt x="269715" y="157721"/>
                  <a:pt x="260574" y="174850"/>
                </a:cubicBezTo>
                <a:cubicBezTo>
                  <a:pt x="237723" y="217231"/>
                  <a:pt x="235184" y="298692"/>
                  <a:pt x="186815" y="316076"/>
                </a:cubicBezTo>
                <a:cubicBezTo>
                  <a:pt x="149200" y="328270"/>
                  <a:pt x="108740" y="328625"/>
                  <a:pt x="70908" y="317091"/>
                </a:cubicBezTo>
                <a:cubicBezTo>
                  <a:pt x="37012" y="305671"/>
                  <a:pt x="-27099" y="122954"/>
                  <a:pt x="12510" y="145540"/>
                </a:cubicBezTo>
                <a:cubicBezTo>
                  <a:pt x="23301" y="152988"/>
                  <a:pt x="36415" y="156325"/>
                  <a:pt x="49453" y="154929"/>
                </a:cubicBezTo>
                <a:lnTo>
                  <a:pt x="69893" y="139322"/>
                </a:lnTo>
                <a:lnTo>
                  <a:pt x="108993" y="163811"/>
                </a:lnTo>
                <a:close/>
              </a:path>
            </a:pathLst>
          </a:custGeom>
          <a:solidFill>
            <a:srgbClr val="F7A62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D7443CE3-1D33-E544-D32B-D806FE435D8D}"/>
              </a:ext>
            </a:extLst>
          </p:cNvPr>
          <p:cNvSpPr/>
          <p:nvPr/>
        </p:nvSpPr>
        <p:spPr>
          <a:xfrm>
            <a:off x="10348757" y="4115226"/>
            <a:ext cx="18535" cy="37078"/>
          </a:xfrm>
          <a:custGeom>
            <a:avLst/>
            <a:gdLst>
              <a:gd name="connsiteX0" fmla="*/ 9268 w 18535"/>
              <a:gd name="connsiteY0" fmla="*/ 37027 h 37078"/>
              <a:gd name="connsiteX1" fmla="*/ 13 w 18535"/>
              <a:gd name="connsiteY1" fmla="*/ 29630 h 37078"/>
              <a:gd name="connsiteX2" fmla="*/ 0 w 18535"/>
              <a:gd name="connsiteY2" fmla="*/ 29541 h 37078"/>
              <a:gd name="connsiteX3" fmla="*/ 0 w 18535"/>
              <a:gd name="connsiteY3" fmla="*/ 7336 h 37078"/>
              <a:gd name="connsiteX4" fmla="*/ 11452 w 18535"/>
              <a:gd name="connsiteY4" fmla="*/ 256 h 37078"/>
              <a:gd name="connsiteX5" fmla="*/ 18535 w 18535"/>
              <a:gd name="connsiteY5" fmla="*/ 7336 h 37078"/>
              <a:gd name="connsiteX6" fmla="*/ 18535 w 18535"/>
              <a:gd name="connsiteY6" fmla="*/ 29541 h 37078"/>
              <a:gd name="connsiteX7" fmla="*/ 9268 w 18535"/>
              <a:gd name="connsiteY7" fmla="*/ 37027 h 3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37078">
                <a:moveTo>
                  <a:pt x="9268" y="37027"/>
                </a:moveTo>
                <a:cubicBezTo>
                  <a:pt x="4672" y="37535"/>
                  <a:pt x="521" y="34236"/>
                  <a:pt x="13" y="29630"/>
                </a:cubicBezTo>
                <a:cubicBezTo>
                  <a:pt x="13" y="29605"/>
                  <a:pt x="0" y="29567"/>
                  <a:pt x="0" y="29541"/>
                </a:cubicBezTo>
                <a:lnTo>
                  <a:pt x="0" y="7336"/>
                </a:lnTo>
                <a:cubicBezTo>
                  <a:pt x="1206" y="2222"/>
                  <a:pt x="6335" y="-950"/>
                  <a:pt x="11452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29541"/>
                </a:lnTo>
                <a:cubicBezTo>
                  <a:pt x="18002" y="34147"/>
                  <a:pt x="13876" y="37471"/>
                  <a:pt x="9268" y="3702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B68C8608-22BB-C367-6D87-6F4E971C8A74}"/>
              </a:ext>
            </a:extLst>
          </p:cNvPr>
          <p:cNvSpPr/>
          <p:nvPr/>
        </p:nvSpPr>
        <p:spPr>
          <a:xfrm>
            <a:off x="10385828" y="4105979"/>
            <a:ext cx="18661" cy="37051"/>
          </a:xfrm>
          <a:custGeom>
            <a:avLst/>
            <a:gdLst>
              <a:gd name="connsiteX0" fmla="*/ 9267 w 18661"/>
              <a:gd name="connsiteY0" fmla="*/ 37012 h 37051"/>
              <a:gd name="connsiteX1" fmla="*/ 0 w 18661"/>
              <a:gd name="connsiteY1" fmla="*/ 29526 h 37051"/>
              <a:gd name="connsiteX2" fmla="*/ 0 w 18661"/>
              <a:gd name="connsiteY2" fmla="*/ 7193 h 37051"/>
              <a:gd name="connsiteX3" fmla="*/ 11781 w 18661"/>
              <a:gd name="connsiteY3" fmla="*/ 316 h 37051"/>
              <a:gd name="connsiteX4" fmla="*/ 18662 w 18661"/>
              <a:gd name="connsiteY4" fmla="*/ 7193 h 37051"/>
              <a:gd name="connsiteX5" fmla="*/ 18662 w 18661"/>
              <a:gd name="connsiteY5" fmla="*/ 29526 h 37051"/>
              <a:gd name="connsiteX6" fmla="*/ 9267 w 18661"/>
              <a:gd name="connsiteY6" fmla="*/ 37012 h 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37051">
                <a:moveTo>
                  <a:pt x="9267" y="37012"/>
                </a:moveTo>
                <a:cubicBezTo>
                  <a:pt x="4672" y="37393"/>
                  <a:pt x="597" y="34093"/>
                  <a:pt x="0" y="29526"/>
                </a:cubicBezTo>
                <a:lnTo>
                  <a:pt x="0" y="7193"/>
                </a:lnTo>
                <a:cubicBezTo>
                  <a:pt x="1358" y="2042"/>
                  <a:pt x="6627" y="-1029"/>
                  <a:pt x="11781" y="316"/>
                </a:cubicBezTo>
                <a:cubicBezTo>
                  <a:pt x="15145" y="1204"/>
                  <a:pt x="17773" y="3831"/>
                  <a:pt x="18662" y="7193"/>
                </a:cubicBezTo>
                <a:lnTo>
                  <a:pt x="18662" y="29526"/>
                </a:lnTo>
                <a:cubicBezTo>
                  <a:pt x="18065" y="34144"/>
                  <a:pt x="13901" y="37456"/>
                  <a:pt x="9267" y="3701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3346D943-94EB-1135-5907-6702F8D58982}"/>
              </a:ext>
            </a:extLst>
          </p:cNvPr>
          <p:cNvSpPr/>
          <p:nvPr/>
        </p:nvSpPr>
        <p:spPr>
          <a:xfrm>
            <a:off x="9661312" y="3214558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E16EABAC-D5F5-8D5C-7280-E32AA70F1911}"/>
              </a:ext>
            </a:extLst>
          </p:cNvPr>
          <p:cNvSpPr/>
          <p:nvPr/>
        </p:nvSpPr>
        <p:spPr>
          <a:xfrm>
            <a:off x="9698381" y="3206130"/>
            <a:ext cx="18661" cy="45478"/>
          </a:xfrm>
          <a:custGeom>
            <a:avLst/>
            <a:gdLst>
              <a:gd name="connsiteX0" fmla="*/ 9267 w 18661"/>
              <a:gd name="connsiteY0" fmla="*/ 45479 h 45478"/>
              <a:gd name="connsiteX1" fmla="*/ 0 w 18661"/>
              <a:gd name="connsiteY1" fmla="*/ 36216 h 45478"/>
              <a:gd name="connsiteX2" fmla="*/ 0 w 18661"/>
              <a:gd name="connsiteY2" fmla="*/ 8301 h 45478"/>
              <a:gd name="connsiteX3" fmla="*/ 10423 w 18661"/>
              <a:gd name="connsiteY3" fmla="*/ 66 h 45478"/>
              <a:gd name="connsiteX4" fmla="*/ 18662 w 18661"/>
              <a:gd name="connsiteY4" fmla="*/ 8301 h 45478"/>
              <a:gd name="connsiteX5" fmla="*/ 18662 w 18661"/>
              <a:gd name="connsiteY5" fmla="*/ 36216 h 45478"/>
              <a:gd name="connsiteX6" fmla="*/ 9267 w 18661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45478">
                <a:moveTo>
                  <a:pt x="9267" y="45479"/>
                </a:moveTo>
                <a:cubicBezTo>
                  <a:pt x="4152" y="45479"/>
                  <a:pt x="0" y="41329"/>
                  <a:pt x="0" y="36216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52" y="573"/>
                  <a:pt x="18154" y="3974"/>
                  <a:pt x="18662" y="8301"/>
                </a:cubicBezTo>
                <a:lnTo>
                  <a:pt x="18662" y="36216"/>
                </a:lnTo>
                <a:cubicBezTo>
                  <a:pt x="18586" y="41355"/>
                  <a:pt x="14409" y="45479"/>
                  <a:pt x="9267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EAF1C576-A0A7-DEA2-7FC3-F20EA63A8BA8}"/>
              </a:ext>
            </a:extLst>
          </p:cNvPr>
          <p:cNvSpPr/>
          <p:nvPr/>
        </p:nvSpPr>
        <p:spPr>
          <a:xfrm>
            <a:off x="10794359" y="3734565"/>
            <a:ext cx="18534" cy="37067"/>
          </a:xfrm>
          <a:custGeom>
            <a:avLst/>
            <a:gdLst>
              <a:gd name="connsiteX0" fmla="*/ 9267 w 18534"/>
              <a:gd name="connsiteY0" fmla="*/ 37027 h 37067"/>
              <a:gd name="connsiteX1" fmla="*/ 0 w 18534"/>
              <a:gd name="connsiteY1" fmla="*/ 29541 h 37067"/>
              <a:gd name="connsiteX2" fmla="*/ 0 w 18534"/>
              <a:gd name="connsiteY2" fmla="*/ 7336 h 37067"/>
              <a:gd name="connsiteX3" fmla="*/ 11451 w 18534"/>
              <a:gd name="connsiteY3" fmla="*/ 256 h 37067"/>
              <a:gd name="connsiteX4" fmla="*/ 18535 w 18534"/>
              <a:gd name="connsiteY4" fmla="*/ 7336 h 37067"/>
              <a:gd name="connsiteX5" fmla="*/ 18535 w 18534"/>
              <a:gd name="connsiteY5" fmla="*/ 29541 h 37067"/>
              <a:gd name="connsiteX6" fmla="*/ 9267 w 18534"/>
              <a:gd name="connsiteY6" fmla="*/ 37027 h 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37067">
                <a:moveTo>
                  <a:pt x="9267" y="37027"/>
                </a:moveTo>
                <a:cubicBezTo>
                  <a:pt x="4672" y="37408"/>
                  <a:pt x="597" y="34109"/>
                  <a:pt x="0" y="29541"/>
                </a:cubicBezTo>
                <a:lnTo>
                  <a:pt x="0" y="7336"/>
                </a:lnTo>
                <a:cubicBezTo>
                  <a:pt x="1206" y="2222"/>
                  <a:pt x="6334" y="-950"/>
                  <a:pt x="11451" y="256"/>
                </a:cubicBezTo>
                <a:cubicBezTo>
                  <a:pt x="14967" y="1081"/>
                  <a:pt x="17709" y="3821"/>
                  <a:pt x="18535" y="7336"/>
                </a:cubicBezTo>
                <a:lnTo>
                  <a:pt x="18535" y="29541"/>
                </a:lnTo>
                <a:cubicBezTo>
                  <a:pt x="18001" y="34147"/>
                  <a:pt x="13875" y="37471"/>
                  <a:pt x="9267" y="3702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F2207872-2E1D-78DA-453E-8A33C438C580}"/>
              </a:ext>
            </a:extLst>
          </p:cNvPr>
          <p:cNvSpPr/>
          <p:nvPr/>
        </p:nvSpPr>
        <p:spPr>
          <a:xfrm>
            <a:off x="10832445" y="3725152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37051 h 46440"/>
              <a:gd name="connsiteX3" fmla="*/ 0 w 18534"/>
              <a:gd name="connsiteY3" fmla="*/ 9263 h 46440"/>
              <a:gd name="connsiteX4" fmla="*/ 9267 w 18534"/>
              <a:gd name="connsiteY4" fmla="*/ 0 h 46440"/>
              <a:gd name="connsiteX5" fmla="*/ 18535 w 18534"/>
              <a:gd name="connsiteY5" fmla="*/ 9263 h 46440"/>
              <a:gd name="connsiteX6" fmla="*/ 18535 w 18534"/>
              <a:gd name="connsiteY6" fmla="*/ 37051 h 46440"/>
              <a:gd name="connsiteX7" fmla="*/ 9267 w 18534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cubicBezTo>
                  <a:pt x="0" y="37140"/>
                  <a:pt x="0" y="37089"/>
                  <a:pt x="0" y="37051"/>
                </a:cubicBezTo>
                <a:lnTo>
                  <a:pt x="0" y="9263"/>
                </a:lnTo>
                <a:cubicBezTo>
                  <a:pt x="0" y="4150"/>
                  <a:pt x="4151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lnTo>
                  <a:pt x="18535" y="37051"/>
                </a:lnTo>
                <a:cubicBezTo>
                  <a:pt x="18535" y="42190"/>
                  <a:pt x="14409" y="46377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0FB98B3F-2472-1A3B-7EDD-E43FBF27077E}"/>
              </a:ext>
            </a:extLst>
          </p:cNvPr>
          <p:cNvSpPr/>
          <p:nvPr/>
        </p:nvSpPr>
        <p:spPr>
          <a:xfrm>
            <a:off x="11760719" y="4375067"/>
            <a:ext cx="18535" cy="46440"/>
          </a:xfrm>
          <a:custGeom>
            <a:avLst/>
            <a:gdLst>
              <a:gd name="connsiteX0" fmla="*/ 9267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7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521 w 18535"/>
              <a:gd name="connsiteY6" fmla="*/ 46441 h 46440"/>
              <a:gd name="connsiteX7" fmla="*/ 9267 w 18535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50"/>
                  <a:pt x="4151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lnTo>
                  <a:pt x="18535" y="37178"/>
                </a:lnTo>
                <a:cubicBezTo>
                  <a:pt x="18611" y="42228"/>
                  <a:pt x="14574" y="46365"/>
                  <a:pt x="9521" y="46441"/>
                </a:cubicBezTo>
                <a:cubicBezTo>
                  <a:pt x="9432" y="46441"/>
                  <a:pt x="9356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342F6125-9DBF-CAA2-A162-4DA4DD44F5EF}"/>
              </a:ext>
            </a:extLst>
          </p:cNvPr>
          <p:cNvSpPr/>
          <p:nvPr/>
        </p:nvSpPr>
        <p:spPr>
          <a:xfrm>
            <a:off x="11797916" y="4365805"/>
            <a:ext cx="18535" cy="46440"/>
          </a:xfrm>
          <a:custGeom>
            <a:avLst/>
            <a:gdLst>
              <a:gd name="connsiteX0" fmla="*/ 9267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7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267 w 18535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47956DC4-30A2-D8FC-9396-2E2B68BD66F8}"/>
              </a:ext>
            </a:extLst>
          </p:cNvPr>
          <p:cNvSpPr/>
          <p:nvPr/>
        </p:nvSpPr>
        <p:spPr>
          <a:xfrm>
            <a:off x="11890845" y="4895051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37051 h 46440"/>
              <a:gd name="connsiteX3" fmla="*/ 0 w 18534"/>
              <a:gd name="connsiteY3" fmla="*/ 9263 h 46440"/>
              <a:gd name="connsiteX4" fmla="*/ 9267 w 18534"/>
              <a:gd name="connsiteY4" fmla="*/ 0 h 46440"/>
              <a:gd name="connsiteX5" fmla="*/ 18535 w 18534"/>
              <a:gd name="connsiteY5" fmla="*/ 9263 h 46440"/>
              <a:gd name="connsiteX6" fmla="*/ 18535 w 18534"/>
              <a:gd name="connsiteY6" fmla="*/ 37051 h 46440"/>
              <a:gd name="connsiteX7" fmla="*/ 9267 w 18534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cubicBezTo>
                  <a:pt x="0" y="37140"/>
                  <a:pt x="0" y="37089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535" y="42190"/>
                  <a:pt x="14409" y="46377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1B47015E-D027-66E0-4CDE-F1A389E4D003}"/>
              </a:ext>
            </a:extLst>
          </p:cNvPr>
          <p:cNvSpPr/>
          <p:nvPr/>
        </p:nvSpPr>
        <p:spPr>
          <a:xfrm>
            <a:off x="11927915" y="4886750"/>
            <a:ext cx="18662" cy="45478"/>
          </a:xfrm>
          <a:custGeom>
            <a:avLst/>
            <a:gdLst>
              <a:gd name="connsiteX0" fmla="*/ 9267 w 18662"/>
              <a:gd name="connsiteY0" fmla="*/ 45478 h 45478"/>
              <a:gd name="connsiteX1" fmla="*/ 0 w 18662"/>
              <a:gd name="connsiteY1" fmla="*/ 36089 h 45478"/>
              <a:gd name="connsiteX2" fmla="*/ 0 w 18662"/>
              <a:gd name="connsiteY2" fmla="*/ 8301 h 45478"/>
              <a:gd name="connsiteX3" fmla="*/ 10423 w 18662"/>
              <a:gd name="connsiteY3" fmla="*/ 66 h 45478"/>
              <a:gd name="connsiteX4" fmla="*/ 18662 w 18662"/>
              <a:gd name="connsiteY4" fmla="*/ 8301 h 45478"/>
              <a:gd name="connsiteX5" fmla="*/ 18662 w 18662"/>
              <a:gd name="connsiteY5" fmla="*/ 36470 h 45478"/>
              <a:gd name="connsiteX6" fmla="*/ 9267 w 18662"/>
              <a:gd name="connsiteY6" fmla="*/ 45478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2" h="45478">
                <a:moveTo>
                  <a:pt x="9267" y="45478"/>
                </a:moveTo>
                <a:cubicBezTo>
                  <a:pt x="4126" y="45415"/>
                  <a:pt x="0" y="41228"/>
                  <a:pt x="0" y="36089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39" y="573"/>
                  <a:pt x="18154" y="3974"/>
                  <a:pt x="18662" y="8301"/>
                </a:cubicBezTo>
                <a:lnTo>
                  <a:pt x="18662" y="36470"/>
                </a:lnTo>
                <a:cubicBezTo>
                  <a:pt x="18459" y="41507"/>
                  <a:pt x="14308" y="45478"/>
                  <a:pt x="9267" y="4547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7FCF9BBD-841A-3781-6729-E337256BBD0C}"/>
              </a:ext>
            </a:extLst>
          </p:cNvPr>
          <p:cNvSpPr/>
          <p:nvPr/>
        </p:nvSpPr>
        <p:spPr>
          <a:xfrm>
            <a:off x="10227899" y="3828258"/>
            <a:ext cx="18661" cy="45478"/>
          </a:xfrm>
          <a:custGeom>
            <a:avLst/>
            <a:gdLst>
              <a:gd name="connsiteX0" fmla="*/ 9267 w 18661"/>
              <a:gd name="connsiteY0" fmla="*/ 45479 h 45478"/>
              <a:gd name="connsiteX1" fmla="*/ 0 w 18661"/>
              <a:gd name="connsiteY1" fmla="*/ 36089 h 45478"/>
              <a:gd name="connsiteX2" fmla="*/ 0 w 18661"/>
              <a:gd name="connsiteY2" fmla="*/ 8301 h 45478"/>
              <a:gd name="connsiteX3" fmla="*/ 10423 w 18661"/>
              <a:gd name="connsiteY3" fmla="*/ 66 h 45478"/>
              <a:gd name="connsiteX4" fmla="*/ 18662 w 18661"/>
              <a:gd name="connsiteY4" fmla="*/ 8301 h 45478"/>
              <a:gd name="connsiteX5" fmla="*/ 18662 w 18661"/>
              <a:gd name="connsiteY5" fmla="*/ 36089 h 45478"/>
              <a:gd name="connsiteX6" fmla="*/ 9267 w 18661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45478">
                <a:moveTo>
                  <a:pt x="9267" y="45479"/>
                </a:moveTo>
                <a:cubicBezTo>
                  <a:pt x="4125" y="45415"/>
                  <a:pt x="0" y="41228"/>
                  <a:pt x="0" y="36089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52" y="573"/>
                  <a:pt x="18154" y="3974"/>
                  <a:pt x="18662" y="8301"/>
                </a:cubicBezTo>
                <a:lnTo>
                  <a:pt x="18662" y="36089"/>
                </a:lnTo>
                <a:cubicBezTo>
                  <a:pt x="18662" y="41279"/>
                  <a:pt x="14460" y="45479"/>
                  <a:pt x="9267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DC63C637-2B68-0525-8FCF-B482341DE33F}"/>
              </a:ext>
            </a:extLst>
          </p:cNvPr>
          <p:cNvSpPr/>
          <p:nvPr/>
        </p:nvSpPr>
        <p:spPr>
          <a:xfrm>
            <a:off x="10265096" y="3818033"/>
            <a:ext cx="18535" cy="46313"/>
          </a:xfrm>
          <a:custGeom>
            <a:avLst/>
            <a:gdLst>
              <a:gd name="connsiteX0" fmla="*/ 9267 w 18535"/>
              <a:gd name="connsiteY0" fmla="*/ 46314 h 46313"/>
              <a:gd name="connsiteX1" fmla="*/ 0 w 18535"/>
              <a:gd name="connsiteY1" fmla="*/ 37051 h 46313"/>
              <a:gd name="connsiteX2" fmla="*/ 0 w 18535"/>
              <a:gd name="connsiteY2" fmla="*/ 9263 h 46313"/>
              <a:gd name="connsiteX3" fmla="*/ 9267 w 18535"/>
              <a:gd name="connsiteY3" fmla="*/ 0 h 46313"/>
              <a:gd name="connsiteX4" fmla="*/ 18535 w 18535"/>
              <a:gd name="connsiteY4" fmla="*/ 9263 h 46313"/>
              <a:gd name="connsiteX5" fmla="*/ 18535 w 18535"/>
              <a:gd name="connsiteY5" fmla="*/ 37051 h 46313"/>
              <a:gd name="connsiteX6" fmla="*/ 9521 w 18535"/>
              <a:gd name="connsiteY6" fmla="*/ 46314 h 46313"/>
              <a:gd name="connsiteX7" fmla="*/ 9267 w 18535"/>
              <a:gd name="connsiteY7" fmla="*/ 46314 h 4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313">
                <a:moveTo>
                  <a:pt x="9267" y="46314"/>
                </a:moveTo>
                <a:cubicBezTo>
                  <a:pt x="4151" y="46314"/>
                  <a:pt x="0" y="42165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611" y="42101"/>
                  <a:pt x="14574" y="46238"/>
                  <a:pt x="9521" y="46314"/>
                </a:cubicBezTo>
                <a:cubicBezTo>
                  <a:pt x="9432" y="46314"/>
                  <a:pt x="9356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1EDD0DDD-1ABC-F787-9BB8-AC946315F915}"/>
              </a:ext>
            </a:extLst>
          </p:cNvPr>
          <p:cNvSpPr/>
          <p:nvPr/>
        </p:nvSpPr>
        <p:spPr>
          <a:xfrm>
            <a:off x="9261793" y="3093761"/>
            <a:ext cx="18536" cy="46440"/>
          </a:xfrm>
          <a:custGeom>
            <a:avLst/>
            <a:gdLst>
              <a:gd name="connsiteX0" fmla="*/ 9268 w 18536"/>
              <a:gd name="connsiteY0" fmla="*/ 46441 h 46440"/>
              <a:gd name="connsiteX1" fmla="*/ 0 w 18536"/>
              <a:gd name="connsiteY1" fmla="*/ 37178 h 46440"/>
              <a:gd name="connsiteX2" fmla="*/ 0 w 18536"/>
              <a:gd name="connsiteY2" fmla="*/ 9263 h 46440"/>
              <a:gd name="connsiteX3" fmla="*/ 9268 w 18536"/>
              <a:gd name="connsiteY3" fmla="*/ 0 h 46440"/>
              <a:gd name="connsiteX4" fmla="*/ 18535 w 18536"/>
              <a:gd name="connsiteY4" fmla="*/ 9263 h 46440"/>
              <a:gd name="connsiteX5" fmla="*/ 18535 w 18536"/>
              <a:gd name="connsiteY5" fmla="*/ 37178 h 46440"/>
              <a:gd name="connsiteX6" fmla="*/ 9521 w 18536"/>
              <a:gd name="connsiteY6" fmla="*/ 46441 h 46440"/>
              <a:gd name="connsiteX7" fmla="*/ 9268 w 18536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6" h="46440">
                <a:moveTo>
                  <a:pt x="9268" y="46441"/>
                </a:moveTo>
                <a:cubicBezTo>
                  <a:pt x="4152" y="46441"/>
                  <a:pt x="0" y="42291"/>
                  <a:pt x="0" y="37178"/>
                </a:cubicBezTo>
                <a:lnTo>
                  <a:pt x="0" y="9263"/>
                </a:lnTo>
                <a:cubicBezTo>
                  <a:pt x="0" y="4149"/>
                  <a:pt x="4152" y="0"/>
                  <a:pt x="9268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611" y="42228"/>
                  <a:pt x="14574" y="46364"/>
                  <a:pt x="9521" y="46441"/>
                </a:cubicBezTo>
                <a:cubicBezTo>
                  <a:pt x="9433" y="46441"/>
                  <a:pt x="9356" y="46441"/>
                  <a:pt x="9268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2C860286-3F2A-2D12-0419-30B0DAC9077A}"/>
              </a:ext>
            </a:extLst>
          </p:cNvPr>
          <p:cNvSpPr/>
          <p:nvPr/>
        </p:nvSpPr>
        <p:spPr>
          <a:xfrm>
            <a:off x="9298990" y="3093761"/>
            <a:ext cx="9268" cy="37177"/>
          </a:xfrm>
          <a:custGeom>
            <a:avLst/>
            <a:gdLst>
              <a:gd name="connsiteX0" fmla="*/ 4571 w 9268"/>
              <a:gd name="connsiteY0" fmla="*/ 37178 h 37177"/>
              <a:gd name="connsiteX1" fmla="*/ 0 w 9268"/>
              <a:gd name="connsiteY1" fmla="*/ 29692 h 37177"/>
              <a:gd name="connsiteX2" fmla="*/ 0 w 9268"/>
              <a:gd name="connsiteY2" fmla="*/ 7359 h 37177"/>
              <a:gd name="connsiteX3" fmla="*/ 4571 w 9268"/>
              <a:gd name="connsiteY3" fmla="*/ 0 h 37177"/>
              <a:gd name="connsiteX4" fmla="*/ 9268 w 9268"/>
              <a:gd name="connsiteY4" fmla="*/ 7359 h 37177"/>
              <a:gd name="connsiteX5" fmla="*/ 9268 w 9268"/>
              <a:gd name="connsiteY5" fmla="*/ 29692 h 37177"/>
              <a:gd name="connsiteX6" fmla="*/ 4571 w 9268"/>
              <a:gd name="connsiteY6" fmla="*/ 37178 h 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8" h="37177">
                <a:moveTo>
                  <a:pt x="4571" y="37178"/>
                </a:moveTo>
                <a:cubicBezTo>
                  <a:pt x="2032" y="37178"/>
                  <a:pt x="0" y="33752"/>
                  <a:pt x="0" y="29692"/>
                </a:cubicBezTo>
                <a:lnTo>
                  <a:pt x="0" y="7359"/>
                </a:lnTo>
                <a:cubicBezTo>
                  <a:pt x="0" y="3299"/>
                  <a:pt x="2032" y="0"/>
                  <a:pt x="4571" y="0"/>
                </a:cubicBezTo>
                <a:cubicBezTo>
                  <a:pt x="7109" y="0"/>
                  <a:pt x="9268" y="3299"/>
                  <a:pt x="9268" y="7359"/>
                </a:cubicBezTo>
                <a:lnTo>
                  <a:pt x="9268" y="29692"/>
                </a:lnTo>
                <a:cubicBezTo>
                  <a:pt x="9268" y="33752"/>
                  <a:pt x="7236" y="37178"/>
                  <a:pt x="4571" y="3717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AB20C2A1-6D38-CCF1-12B3-5B472E0CE353}"/>
              </a:ext>
            </a:extLst>
          </p:cNvPr>
          <p:cNvSpPr/>
          <p:nvPr/>
        </p:nvSpPr>
        <p:spPr>
          <a:xfrm>
            <a:off x="11463397" y="4329589"/>
            <a:ext cx="18662" cy="45478"/>
          </a:xfrm>
          <a:custGeom>
            <a:avLst/>
            <a:gdLst>
              <a:gd name="connsiteX0" fmla="*/ 9395 w 18662"/>
              <a:gd name="connsiteY0" fmla="*/ 45478 h 45478"/>
              <a:gd name="connsiteX1" fmla="*/ 0 w 18662"/>
              <a:gd name="connsiteY1" fmla="*/ 36216 h 45478"/>
              <a:gd name="connsiteX2" fmla="*/ 0 w 18662"/>
              <a:gd name="connsiteY2" fmla="*/ 8301 h 45478"/>
              <a:gd name="connsiteX3" fmla="*/ 10423 w 18662"/>
              <a:gd name="connsiteY3" fmla="*/ 66 h 45478"/>
              <a:gd name="connsiteX4" fmla="*/ 18662 w 18662"/>
              <a:gd name="connsiteY4" fmla="*/ 8301 h 45478"/>
              <a:gd name="connsiteX5" fmla="*/ 18662 w 18662"/>
              <a:gd name="connsiteY5" fmla="*/ 36216 h 45478"/>
              <a:gd name="connsiteX6" fmla="*/ 9395 w 18662"/>
              <a:gd name="connsiteY6" fmla="*/ 45478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2" h="45478">
                <a:moveTo>
                  <a:pt x="9395" y="45478"/>
                </a:moveTo>
                <a:cubicBezTo>
                  <a:pt x="4253" y="45478"/>
                  <a:pt x="64" y="41355"/>
                  <a:pt x="0" y="36216"/>
                </a:cubicBezTo>
                <a:lnTo>
                  <a:pt x="0" y="8301"/>
                </a:lnTo>
                <a:cubicBezTo>
                  <a:pt x="597" y="3149"/>
                  <a:pt x="5269" y="-543"/>
                  <a:pt x="10423" y="66"/>
                </a:cubicBezTo>
                <a:cubicBezTo>
                  <a:pt x="14739" y="573"/>
                  <a:pt x="18155" y="3974"/>
                  <a:pt x="18662" y="8301"/>
                </a:cubicBezTo>
                <a:lnTo>
                  <a:pt x="18662" y="36216"/>
                </a:lnTo>
                <a:cubicBezTo>
                  <a:pt x="18662" y="41329"/>
                  <a:pt x="14511" y="45478"/>
                  <a:pt x="9395" y="4547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D23F9AA0-9E21-155A-FD76-5419FD947476}"/>
              </a:ext>
            </a:extLst>
          </p:cNvPr>
          <p:cNvSpPr/>
          <p:nvPr/>
        </p:nvSpPr>
        <p:spPr>
          <a:xfrm>
            <a:off x="11500594" y="4320326"/>
            <a:ext cx="18661" cy="45478"/>
          </a:xfrm>
          <a:custGeom>
            <a:avLst/>
            <a:gdLst>
              <a:gd name="connsiteX0" fmla="*/ 9267 w 18661"/>
              <a:gd name="connsiteY0" fmla="*/ 45479 h 45478"/>
              <a:gd name="connsiteX1" fmla="*/ 0 w 18661"/>
              <a:gd name="connsiteY1" fmla="*/ 36216 h 45478"/>
              <a:gd name="connsiteX2" fmla="*/ 0 w 18661"/>
              <a:gd name="connsiteY2" fmla="*/ 8301 h 45478"/>
              <a:gd name="connsiteX3" fmla="*/ 10423 w 18661"/>
              <a:gd name="connsiteY3" fmla="*/ 66 h 45478"/>
              <a:gd name="connsiteX4" fmla="*/ 18662 w 18661"/>
              <a:gd name="connsiteY4" fmla="*/ 8301 h 45478"/>
              <a:gd name="connsiteX5" fmla="*/ 18662 w 18661"/>
              <a:gd name="connsiteY5" fmla="*/ 36216 h 45478"/>
              <a:gd name="connsiteX6" fmla="*/ 9267 w 18661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45478">
                <a:moveTo>
                  <a:pt x="9267" y="45479"/>
                </a:moveTo>
                <a:cubicBezTo>
                  <a:pt x="4151" y="45479"/>
                  <a:pt x="0" y="41330"/>
                  <a:pt x="0" y="36216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52" y="573"/>
                  <a:pt x="18154" y="3974"/>
                  <a:pt x="18662" y="8301"/>
                </a:cubicBezTo>
                <a:lnTo>
                  <a:pt x="18662" y="36216"/>
                </a:lnTo>
                <a:cubicBezTo>
                  <a:pt x="18598" y="41355"/>
                  <a:pt x="14408" y="45479"/>
                  <a:pt x="9267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5FAA6E51-17AE-5AE8-837A-DC23B13F30CB}"/>
              </a:ext>
            </a:extLst>
          </p:cNvPr>
          <p:cNvSpPr/>
          <p:nvPr/>
        </p:nvSpPr>
        <p:spPr>
          <a:xfrm>
            <a:off x="10664487" y="4812394"/>
            <a:ext cx="18662" cy="45478"/>
          </a:xfrm>
          <a:custGeom>
            <a:avLst/>
            <a:gdLst>
              <a:gd name="connsiteX0" fmla="*/ 9395 w 18662"/>
              <a:gd name="connsiteY0" fmla="*/ 45479 h 45478"/>
              <a:gd name="connsiteX1" fmla="*/ 0 w 18662"/>
              <a:gd name="connsiteY1" fmla="*/ 36216 h 45478"/>
              <a:gd name="connsiteX2" fmla="*/ 0 w 18662"/>
              <a:gd name="connsiteY2" fmla="*/ 8301 h 45478"/>
              <a:gd name="connsiteX3" fmla="*/ 10423 w 18662"/>
              <a:gd name="connsiteY3" fmla="*/ 66 h 45478"/>
              <a:gd name="connsiteX4" fmla="*/ 18662 w 18662"/>
              <a:gd name="connsiteY4" fmla="*/ 8301 h 45478"/>
              <a:gd name="connsiteX5" fmla="*/ 18662 w 18662"/>
              <a:gd name="connsiteY5" fmla="*/ 36216 h 45478"/>
              <a:gd name="connsiteX6" fmla="*/ 9395 w 18662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2" h="45478">
                <a:moveTo>
                  <a:pt x="9395" y="45479"/>
                </a:moveTo>
                <a:cubicBezTo>
                  <a:pt x="4253" y="45479"/>
                  <a:pt x="64" y="41355"/>
                  <a:pt x="0" y="36216"/>
                </a:cubicBezTo>
                <a:lnTo>
                  <a:pt x="0" y="8301"/>
                </a:lnTo>
                <a:cubicBezTo>
                  <a:pt x="597" y="3149"/>
                  <a:pt x="5269" y="-543"/>
                  <a:pt x="10423" y="66"/>
                </a:cubicBezTo>
                <a:cubicBezTo>
                  <a:pt x="14739" y="573"/>
                  <a:pt x="18154" y="3974"/>
                  <a:pt x="18662" y="8301"/>
                </a:cubicBezTo>
                <a:lnTo>
                  <a:pt x="18662" y="36216"/>
                </a:lnTo>
                <a:cubicBezTo>
                  <a:pt x="18662" y="41330"/>
                  <a:pt x="14511" y="45479"/>
                  <a:pt x="9395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933C80E6-90AA-4794-2861-A4059AB5B884}"/>
              </a:ext>
            </a:extLst>
          </p:cNvPr>
          <p:cNvSpPr/>
          <p:nvPr/>
        </p:nvSpPr>
        <p:spPr>
          <a:xfrm>
            <a:off x="10692798" y="4802170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DE078378-32B9-89B4-1DC3-EFF80025E404}"/>
              </a:ext>
            </a:extLst>
          </p:cNvPr>
          <p:cNvSpPr/>
          <p:nvPr/>
        </p:nvSpPr>
        <p:spPr>
          <a:xfrm>
            <a:off x="10794359" y="4987932"/>
            <a:ext cx="18543" cy="46313"/>
          </a:xfrm>
          <a:custGeom>
            <a:avLst/>
            <a:gdLst>
              <a:gd name="connsiteX0" fmla="*/ 9267 w 18543"/>
              <a:gd name="connsiteY0" fmla="*/ 46314 h 46313"/>
              <a:gd name="connsiteX1" fmla="*/ 0 w 18543"/>
              <a:gd name="connsiteY1" fmla="*/ 37051 h 46313"/>
              <a:gd name="connsiteX2" fmla="*/ 0 w 18543"/>
              <a:gd name="connsiteY2" fmla="*/ 9263 h 46313"/>
              <a:gd name="connsiteX3" fmla="*/ 9267 w 18543"/>
              <a:gd name="connsiteY3" fmla="*/ 0 h 46313"/>
              <a:gd name="connsiteX4" fmla="*/ 18535 w 18543"/>
              <a:gd name="connsiteY4" fmla="*/ 9263 h 46313"/>
              <a:gd name="connsiteX5" fmla="*/ 18535 w 18543"/>
              <a:gd name="connsiteY5" fmla="*/ 36797 h 46313"/>
              <a:gd name="connsiteX6" fmla="*/ 9788 w 18543"/>
              <a:gd name="connsiteY6" fmla="*/ 46301 h 46313"/>
              <a:gd name="connsiteX7" fmla="*/ 9267 w 18543"/>
              <a:gd name="connsiteY7" fmla="*/ 46314 h 4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3" h="46313">
                <a:moveTo>
                  <a:pt x="9267" y="46314"/>
                </a:moveTo>
                <a:cubicBezTo>
                  <a:pt x="4151" y="46314"/>
                  <a:pt x="0" y="42165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6797"/>
                </a:lnTo>
                <a:cubicBezTo>
                  <a:pt x="18751" y="41835"/>
                  <a:pt x="14828" y="46098"/>
                  <a:pt x="9788" y="46301"/>
                </a:cubicBezTo>
                <a:cubicBezTo>
                  <a:pt x="9610" y="46314"/>
                  <a:pt x="9445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BA7D8BCA-DE5F-783B-709B-3531955CED55}"/>
              </a:ext>
            </a:extLst>
          </p:cNvPr>
          <p:cNvSpPr/>
          <p:nvPr/>
        </p:nvSpPr>
        <p:spPr>
          <a:xfrm>
            <a:off x="10832445" y="4978670"/>
            <a:ext cx="18534" cy="46061"/>
          </a:xfrm>
          <a:custGeom>
            <a:avLst/>
            <a:gdLst>
              <a:gd name="connsiteX0" fmla="*/ 9267 w 18534"/>
              <a:gd name="connsiteY0" fmla="*/ 46060 h 46061"/>
              <a:gd name="connsiteX1" fmla="*/ 0 w 18534"/>
              <a:gd name="connsiteY1" fmla="*/ 37051 h 46061"/>
              <a:gd name="connsiteX2" fmla="*/ 0 w 18534"/>
              <a:gd name="connsiteY2" fmla="*/ 36797 h 46061"/>
              <a:gd name="connsiteX3" fmla="*/ 0 w 18534"/>
              <a:gd name="connsiteY3" fmla="*/ 9263 h 46061"/>
              <a:gd name="connsiteX4" fmla="*/ 9267 w 18534"/>
              <a:gd name="connsiteY4" fmla="*/ 0 h 46061"/>
              <a:gd name="connsiteX5" fmla="*/ 18535 w 18534"/>
              <a:gd name="connsiteY5" fmla="*/ 9263 h 46061"/>
              <a:gd name="connsiteX6" fmla="*/ 18535 w 18534"/>
              <a:gd name="connsiteY6" fmla="*/ 37051 h 46061"/>
              <a:gd name="connsiteX7" fmla="*/ 9267 w 18534"/>
              <a:gd name="connsiteY7" fmla="*/ 46060 h 4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061">
                <a:moveTo>
                  <a:pt x="9267" y="46060"/>
                </a:moveTo>
                <a:cubicBezTo>
                  <a:pt x="4214" y="46136"/>
                  <a:pt x="76" y="42101"/>
                  <a:pt x="0" y="37051"/>
                </a:cubicBezTo>
                <a:cubicBezTo>
                  <a:pt x="0" y="36962"/>
                  <a:pt x="0" y="36886"/>
                  <a:pt x="0" y="36797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395" y="42063"/>
                  <a:pt x="14282" y="46060"/>
                  <a:pt x="9267" y="46060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70D6E650-BD7B-4882-7486-709E4C78C9E7}"/>
              </a:ext>
            </a:extLst>
          </p:cNvPr>
          <p:cNvSpPr/>
          <p:nvPr/>
        </p:nvSpPr>
        <p:spPr>
          <a:xfrm>
            <a:off x="11547058" y="5554230"/>
            <a:ext cx="18535" cy="46440"/>
          </a:xfrm>
          <a:custGeom>
            <a:avLst/>
            <a:gdLst>
              <a:gd name="connsiteX0" fmla="*/ 9267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7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267 w 18535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440">
                <a:moveTo>
                  <a:pt x="9267" y="46441"/>
                </a:moveTo>
                <a:cubicBezTo>
                  <a:pt x="4152" y="46441"/>
                  <a:pt x="0" y="42291"/>
                  <a:pt x="0" y="37178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1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3E0A9FC1-7513-5586-D1A0-95C3CD0E5156}"/>
              </a:ext>
            </a:extLst>
          </p:cNvPr>
          <p:cNvSpPr/>
          <p:nvPr/>
        </p:nvSpPr>
        <p:spPr>
          <a:xfrm>
            <a:off x="11584255" y="5544967"/>
            <a:ext cx="18535" cy="46440"/>
          </a:xfrm>
          <a:custGeom>
            <a:avLst/>
            <a:gdLst>
              <a:gd name="connsiteX0" fmla="*/ 9267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7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267 w 18535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440">
                <a:moveTo>
                  <a:pt x="9267" y="46441"/>
                </a:moveTo>
                <a:cubicBezTo>
                  <a:pt x="4152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2474C6B1-8CD9-566B-8C87-D6F5A044A6A0}"/>
              </a:ext>
            </a:extLst>
          </p:cNvPr>
          <p:cNvSpPr/>
          <p:nvPr/>
        </p:nvSpPr>
        <p:spPr>
          <a:xfrm>
            <a:off x="9308258" y="4458179"/>
            <a:ext cx="18535" cy="46313"/>
          </a:xfrm>
          <a:custGeom>
            <a:avLst/>
            <a:gdLst>
              <a:gd name="connsiteX0" fmla="*/ 9267 w 18535"/>
              <a:gd name="connsiteY0" fmla="*/ 46314 h 46313"/>
              <a:gd name="connsiteX1" fmla="*/ 0 w 18535"/>
              <a:gd name="connsiteY1" fmla="*/ 37051 h 46313"/>
              <a:gd name="connsiteX2" fmla="*/ 0 w 18535"/>
              <a:gd name="connsiteY2" fmla="*/ 9263 h 46313"/>
              <a:gd name="connsiteX3" fmla="*/ 9267 w 18535"/>
              <a:gd name="connsiteY3" fmla="*/ 0 h 46313"/>
              <a:gd name="connsiteX4" fmla="*/ 18535 w 18535"/>
              <a:gd name="connsiteY4" fmla="*/ 9263 h 46313"/>
              <a:gd name="connsiteX5" fmla="*/ 18535 w 18535"/>
              <a:gd name="connsiteY5" fmla="*/ 37051 h 46313"/>
              <a:gd name="connsiteX6" fmla="*/ 9521 w 18535"/>
              <a:gd name="connsiteY6" fmla="*/ 46314 h 46313"/>
              <a:gd name="connsiteX7" fmla="*/ 9267 w 18535"/>
              <a:gd name="connsiteY7" fmla="*/ 46314 h 4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313">
                <a:moveTo>
                  <a:pt x="9267" y="46314"/>
                </a:moveTo>
                <a:cubicBezTo>
                  <a:pt x="4151" y="46314"/>
                  <a:pt x="0" y="42165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611" y="42101"/>
                  <a:pt x="14573" y="46237"/>
                  <a:pt x="9521" y="46314"/>
                </a:cubicBezTo>
                <a:cubicBezTo>
                  <a:pt x="9432" y="46314"/>
                  <a:pt x="9356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4DAACF02-122F-CE71-6534-EF2F7D6C7287}"/>
              </a:ext>
            </a:extLst>
          </p:cNvPr>
          <p:cNvSpPr/>
          <p:nvPr/>
        </p:nvSpPr>
        <p:spPr>
          <a:xfrm>
            <a:off x="9345455" y="4459090"/>
            <a:ext cx="18534" cy="36701"/>
          </a:xfrm>
          <a:custGeom>
            <a:avLst/>
            <a:gdLst>
              <a:gd name="connsiteX0" fmla="*/ 9267 w 18534"/>
              <a:gd name="connsiteY0" fmla="*/ 36647 h 36701"/>
              <a:gd name="connsiteX1" fmla="*/ 0 w 18534"/>
              <a:gd name="connsiteY1" fmla="*/ 29288 h 36701"/>
              <a:gd name="connsiteX2" fmla="*/ 0 w 18534"/>
              <a:gd name="connsiteY2" fmla="*/ 7336 h 36701"/>
              <a:gd name="connsiteX3" fmla="*/ 11451 w 18534"/>
              <a:gd name="connsiteY3" fmla="*/ 256 h 36701"/>
              <a:gd name="connsiteX4" fmla="*/ 18535 w 18534"/>
              <a:gd name="connsiteY4" fmla="*/ 7336 h 36701"/>
              <a:gd name="connsiteX5" fmla="*/ 18535 w 18534"/>
              <a:gd name="connsiteY5" fmla="*/ 29668 h 36701"/>
              <a:gd name="connsiteX6" fmla="*/ 9267 w 18534"/>
              <a:gd name="connsiteY6" fmla="*/ 36647 h 3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36701">
                <a:moveTo>
                  <a:pt x="9267" y="36647"/>
                </a:moveTo>
                <a:cubicBezTo>
                  <a:pt x="4672" y="37168"/>
                  <a:pt x="533" y="33881"/>
                  <a:pt x="0" y="29288"/>
                </a:cubicBezTo>
                <a:lnTo>
                  <a:pt x="0" y="7336"/>
                </a:lnTo>
                <a:cubicBezTo>
                  <a:pt x="1206" y="2222"/>
                  <a:pt x="6334" y="-950"/>
                  <a:pt x="11451" y="256"/>
                </a:cubicBezTo>
                <a:cubicBezTo>
                  <a:pt x="14967" y="1081"/>
                  <a:pt x="17709" y="3821"/>
                  <a:pt x="18535" y="7336"/>
                </a:cubicBezTo>
                <a:lnTo>
                  <a:pt x="18535" y="29668"/>
                </a:lnTo>
                <a:cubicBezTo>
                  <a:pt x="17760" y="34071"/>
                  <a:pt x="13710" y="37116"/>
                  <a:pt x="9267" y="3664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648E3E8A-D0CE-3BF6-246E-207B6D03E94C}"/>
              </a:ext>
            </a:extLst>
          </p:cNvPr>
          <p:cNvSpPr/>
          <p:nvPr/>
        </p:nvSpPr>
        <p:spPr>
          <a:xfrm>
            <a:off x="9159596" y="3893224"/>
            <a:ext cx="18661" cy="45478"/>
          </a:xfrm>
          <a:custGeom>
            <a:avLst/>
            <a:gdLst>
              <a:gd name="connsiteX0" fmla="*/ 9267 w 18661"/>
              <a:gd name="connsiteY0" fmla="*/ 45479 h 45478"/>
              <a:gd name="connsiteX1" fmla="*/ 0 w 18661"/>
              <a:gd name="connsiteY1" fmla="*/ 36216 h 45478"/>
              <a:gd name="connsiteX2" fmla="*/ 0 w 18661"/>
              <a:gd name="connsiteY2" fmla="*/ 8301 h 45478"/>
              <a:gd name="connsiteX3" fmla="*/ 10423 w 18661"/>
              <a:gd name="connsiteY3" fmla="*/ 66 h 45478"/>
              <a:gd name="connsiteX4" fmla="*/ 18662 w 18661"/>
              <a:gd name="connsiteY4" fmla="*/ 8301 h 45478"/>
              <a:gd name="connsiteX5" fmla="*/ 18662 w 18661"/>
              <a:gd name="connsiteY5" fmla="*/ 36216 h 45478"/>
              <a:gd name="connsiteX6" fmla="*/ 9267 w 18661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45478">
                <a:moveTo>
                  <a:pt x="9267" y="45479"/>
                </a:moveTo>
                <a:cubicBezTo>
                  <a:pt x="4152" y="45479"/>
                  <a:pt x="0" y="41330"/>
                  <a:pt x="0" y="36216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39" y="573"/>
                  <a:pt x="18154" y="3974"/>
                  <a:pt x="18662" y="8301"/>
                </a:cubicBezTo>
                <a:lnTo>
                  <a:pt x="18662" y="36216"/>
                </a:lnTo>
                <a:cubicBezTo>
                  <a:pt x="18586" y="41355"/>
                  <a:pt x="14409" y="45479"/>
                  <a:pt x="9267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2C09D3BF-3E52-49F7-1382-667B88F6F4CF}"/>
              </a:ext>
            </a:extLst>
          </p:cNvPr>
          <p:cNvSpPr/>
          <p:nvPr/>
        </p:nvSpPr>
        <p:spPr>
          <a:xfrm>
            <a:off x="9196793" y="3882999"/>
            <a:ext cx="18536" cy="46440"/>
          </a:xfrm>
          <a:custGeom>
            <a:avLst/>
            <a:gdLst>
              <a:gd name="connsiteX0" fmla="*/ 9267 w 18536"/>
              <a:gd name="connsiteY0" fmla="*/ 46441 h 46440"/>
              <a:gd name="connsiteX1" fmla="*/ 0 w 18536"/>
              <a:gd name="connsiteY1" fmla="*/ 37051 h 46440"/>
              <a:gd name="connsiteX2" fmla="*/ 0 w 18536"/>
              <a:gd name="connsiteY2" fmla="*/ 9263 h 46440"/>
              <a:gd name="connsiteX3" fmla="*/ 9267 w 18536"/>
              <a:gd name="connsiteY3" fmla="*/ 0 h 46440"/>
              <a:gd name="connsiteX4" fmla="*/ 18535 w 18536"/>
              <a:gd name="connsiteY4" fmla="*/ 9263 h 46440"/>
              <a:gd name="connsiteX5" fmla="*/ 18535 w 18536"/>
              <a:gd name="connsiteY5" fmla="*/ 37051 h 46440"/>
              <a:gd name="connsiteX6" fmla="*/ 9394 w 18536"/>
              <a:gd name="connsiteY6" fmla="*/ 46441 h 46440"/>
              <a:gd name="connsiteX7" fmla="*/ 9267 w 18536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6" h="46440">
                <a:moveTo>
                  <a:pt x="9267" y="46441"/>
                </a:moveTo>
                <a:cubicBezTo>
                  <a:pt x="4126" y="46377"/>
                  <a:pt x="0" y="42190"/>
                  <a:pt x="0" y="37051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611" y="42165"/>
                  <a:pt x="14511" y="46365"/>
                  <a:pt x="9394" y="46441"/>
                </a:cubicBezTo>
                <a:cubicBezTo>
                  <a:pt x="9356" y="46441"/>
                  <a:pt x="9306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F694C931-5510-3861-3899-FD36104FE58E}"/>
              </a:ext>
            </a:extLst>
          </p:cNvPr>
          <p:cNvSpPr/>
          <p:nvPr/>
        </p:nvSpPr>
        <p:spPr>
          <a:xfrm>
            <a:off x="10032647" y="4430655"/>
            <a:ext cx="18534" cy="46592"/>
          </a:xfrm>
          <a:custGeom>
            <a:avLst/>
            <a:gdLst>
              <a:gd name="connsiteX0" fmla="*/ 9267 w 18534"/>
              <a:gd name="connsiteY0" fmla="*/ 46556 h 46592"/>
              <a:gd name="connsiteX1" fmla="*/ 12 w 18534"/>
              <a:gd name="connsiteY1" fmla="*/ 38880 h 46592"/>
              <a:gd name="connsiteX2" fmla="*/ 0 w 18534"/>
              <a:gd name="connsiteY2" fmla="*/ 38816 h 46592"/>
              <a:gd name="connsiteX3" fmla="*/ 0 w 18534"/>
              <a:gd name="connsiteY3" fmla="*/ 7856 h 46592"/>
              <a:gd name="connsiteX4" fmla="*/ 10803 w 18534"/>
              <a:gd name="connsiteY4" fmla="*/ 128 h 46592"/>
              <a:gd name="connsiteX5" fmla="*/ 18535 w 18534"/>
              <a:gd name="connsiteY5" fmla="*/ 7856 h 46592"/>
              <a:gd name="connsiteX6" fmla="*/ 18535 w 18534"/>
              <a:gd name="connsiteY6" fmla="*/ 38816 h 46592"/>
              <a:gd name="connsiteX7" fmla="*/ 9267 w 18534"/>
              <a:gd name="connsiteY7" fmla="*/ 46556 h 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592">
                <a:moveTo>
                  <a:pt x="9267" y="46556"/>
                </a:moveTo>
                <a:cubicBezTo>
                  <a:pt x="4596" y="46988"/>
                  <a:pt x="444" y="43562"/>
                  <a:pt x="12" y="38880"/>
                </a:cubicBezTo>
                <a:cubicBezTo>
                  <a:pt x="0" y="38867"/>
                  <a:pt x="0" y="38842"/>
                  <a:pt x="0" y="38816"/>
                </a:cubicBezTo>
                <a:lnTo>
                  <a:pt x="0" y="7856"/>
                </a:lnTo>
                <a:cubicBezTo>
                  <a:pt x="850" y="2742"/>
                  <a:pt x="5687" y="-722"/>
                  <a:pt x="10803" y="128"/>
                </a:cubicBezTo>
                <a:cubicBezTo>
                  <a:pt x="14764" y="788"/>
                  <a:pt x="17874" y="3897"/>
                  <a:pt x="18535" y="7856"/>
                </a:cubicBezTo>
                <a:lnTo>
                  <a:pt x="18535" y="38816"/>
                </a:lnTo>
                <a:cubicBezTo>
                  <a:pt x="18065" y="43486"/>
                  <a:pt x="13952" y="46924"/>
                  <a:pt x="9267" y="46556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A92FD0BE-DFB9-5005-F55B-3C7D5F83C100}"/>
              </a:ext>
            </a:extLst>
          </p:cNvPr>
          <p:cNvSpPr/>
          <p:nvPr/>
        </p:nvSpPr>
        <p:spPr>
          <a:xfrm>
            <a:off x="9995703" y="4421024"/>
            <a:ext cx="18535" cy="37700"/>
          </a:xfrm>
          <a:custGeom>
            <a:avLst/>
            <a:gdLst>
              <a:gd name="connsiteX0" fmla="*/ 9268 w 18535"/>
              <a:gd name="connsiteY0" fmla="*/ 37662 h 37700"/>
              <a:gd name="connsiteX1" fmla="*/ 0 w 18535"/>
              <a:gd name="connsiteY1" fmla="*/ 30176 h 37700"/>
              <a:gd name="connsiteX2" fmla="*/ 0 w 18535"/>
              <a:gd name="connsiteY2" fmla="*/ 7336 h 37700"/>
              <a:gd name="connsiteX3" fmla="*/ 11452 w 18535"/>
              <a:gd name="connsiteY3" fmla="*/ 256 h 37700"/>
              <a:gd name="connsiteX4" fmla="*/ 18535 w 18535"/>
              <a:gd name="connsiteY4" fmla="*/ 7336 h 37700"/>
              <a:gd name="connsiteX5" fmla="*/ 18535 w 18535"/>
              <a:gd name="connsiteY5" fmla="*/ 29668 h 37700"/>
              <a:gd name="connsiteX6" fmla="*/ 9573 w 18535"/>
              <a:gd name="connsiteY6" fmla="*/ 37688 h 37700"/>
              <a:gd name="connsiteX7" fmla="*/ 9268 w 18535"/>
              <a:gd name="connsiteY7" fmla="*/ 37662 h 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37700">
                <a:moveTo>
                  <a:pt x="9268" y="37662"/>
                </a:moveTo>
                <a:cubicBezTo>
                  <a:pt x="4672" y="38043"/>
                  <a:pt x="597" y="34744"/>
                  <a:pt x="0" y="30176"/>
                </a:cubicBezTo>
                <a:lnTo>
                  <a:pt x="0" y="7336"/>
                </a:lnTo>
                <a:cubicBezTo>
                  <a:pt x="1206" y="2222"/>
                  <a:pt x="6335" y="-950"/>
                  <a:pt x="11452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29668"/>
                </a:lnTo>
                <a:cubicBezTo>
                  <a:pt x="18269" y="34350"/>
                  <a:pt x="14257" y="37941"/>
                  <a:pt x="9573" y="37688"/>
                </a:cubicBezTo>
                <a:cubicBezTo>
                  <a:pt x="9471" y="37675"/>
                  <a:pt x="9370" y="37675"/>
                  <a:pt x="9268" y="3766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 134">
            <a:extLst>
              <a:ext uri="{FF2B5EF4-FFF2-40B4-BE49-F238E27FC236}">
                <a16:creationId xmlns:a16="http://schemas.microsoft.com/office/drawing/2014/main" id="{D9E8A836-323D-7CA6-F468-63F6487A2B90}"/>
              </a:ext>
            </a:extLst>
          </p:cNvPr>
          <p:cNvSpPr/>
          <p:nvPr/>
        </p:nvSpPr>
        <p:spPr>
          <a:xfrm>
            <a:off x="10487960" y="4661756"/>
            <a:ext cx="18791" cy="47532"/>
          </a:xfrm>
          <a:custGeom>
            <a:avLst/>
            <a:gdLst>
              <a:gd name="connsiteX0" fmla="*/ 9331 w 18791"/>
              <a:gd name="connsiteY0" fmla="*/ 47532 h 47532"/>
              <a:gd name="connsiteX1" fmla="*/ 63 w 18791"/>
              <a:gd name="connsiteY1" fmla="*/ 38269 h 47532"/>
              <a:gd name="connsiteX2" fmla="*/ 63 w 18791"/>
              <a:gd name="connsiteY2" fmla="*/ 10481 h 47532"/>
              <a:gd name="connsiteX3" fmla="*/ 8302 w 18791"/>
              <a:gd name="connsiteY3" fmla="*/ 63 h 47532"/>
              <a:gd name="connsiteX4" fmla="*/ 18725 w 18791"/>
              <a:gd name="connsiteY4" fmla="*/ 8299 h 47532"/>
              <a:gd name="connsiteX5" fmla="*/ 18725 w 18791"/>
              <a:gd name="connsiteY5" fmla="*/ 10481 h 47532"/>
              <a:gd name="connsiteX6" fmla="*/ 18725 w 18791"/>
              <a:gd name="connsiteY6" fmla="*/ 38269 h 47532"/>
              <a:gd name="connsiteX7" fmla="*/ 9458 w 18791"/>
              <a:gd name="connsiteY7" fmla="*/ 47532 h 47532"/>
              <a:gd name="connsiteX8" fmla="*/ 9331 w 18791"/>
              <a:gd name="connsiteY8" fmla="*/ 47532 h 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1" h="47532">
                <a:moveTo>
                  <a:pt x="9331" y="47532"/>
                </a:moveTo>
                <a:cubicBezTo>
                  <a:pt x="4214" y="47532"/>
                  <a:pt x="63" y="43383"/>
                  <a:pt x="63" y="38269"/>
                </a:cubicBezTo>
                <a:lnTo>
                  <a:pt x="63" y="10481"/>
                </a:lnTo>
                <a:cubicBezTo>
                  <a:pt x="-533" y="5329"/>
                  <a:pt x="3148" y="672"/>
                  <a:pt x="8302" y="63"/>
                </a:cubicBezTo>
                <a:cubicBezTo>
                  <a:pt x="13457" y="-533"/>
                  <a:pt x="18128" y="3147"/>
                  <a:pt x="18725" y="8299"/>
                </a:cubicBezTo>
                <a:cubicBezTo>
                  <a:pt x="18814" y="9022"/>
                  <a:pt x="18814" y="9758"/>
                  <a:pt x="18725" y="10481"/>
                </a:cubicBezTo>
                <a:lnTo>
                  <a:pt x="18725" y="38269"/>
                </a:lnTo>
                <a:cubicBezTo>
                  <a:pt x="18725" y="43383"/>
                  <a:pt x="14574" y="47532"/>
                  <a:pt x="9458" y="47532"/>
                </a:cubicBezTo>
                <a:cubicBezTo>
                  <a:pt x="9420" y="47532"/>
                  <a:pt x="9369" y="47532"/>
                  <a:pt x="9331" y="4753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6AD715AA-605C-2351-6B49-94518C70E0D8}"/>
              </a:ext>
            </a:extLst>
          </p:cNvPr>
          <p:cNvSpPr/>
          <p:nvPr/>
        </p:nvSpPr>
        <p:spPr>
          <a:xfrm>
            <a:off x="10515953" y="4653585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5D5AB2F5-D5D4-29FB-AA73-113DFB7A86C5}"/>
              </a:ext>
            </a:extLst>
          </p:cNvPr>
          <p:cNvSpPr/>
          <p:nvPr/>
        </p:nvSpPr>
        <p:spPr>
          <a:xfrm>
            <a:off x="11537791" y="2963702"/>
            <a:ext cx="9267" cy="46440"/>
          </a:xfrm>
          <a:custGeom>
            <a:avLst/>
            <a:gdLst>
              <a:gd name="connsiteX0" fmla="*/ 4697 w 9267"/>
              <a:gd name="connsiteY0" fmla="*/ 46441 h 46440"/>
              <a:gd name="connsiteX1" fmla="*/ 0 w 9267"/>
              <a:gd name="connsiteY1" fmla="*/ 37178 h 46440"/>
              <a:gd name="connsiteX2" fmla="*/ 0 w 9267"/>
              <a:gd name="connsiteY2" fmla="*/ 9390 h 46440"/>
              <a:gd name="connsiteX3" fmla="*/ 4697 w 9267"/>
              <a:gd name="connsiteY3" fmla="*/ 0 h 46440"/>
              <a:gd name="connsiteX4" fmla="*/ 9267 w 9267"/>
              <a:gd name="connsiteY4" fmla="*/ 9390 h 46440"/>
              <a:gd name="connsiteX5" fmla="*/ 9267 w 9267"/>
              <a:gd name="connsiteY5" fmla="*/ 37178 h 46440"/>
              <a:gd name="connsiteX6" fmla="*/ 4697 w 9267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46440">
                <a:moveTo>
                  <a:pt x="4697" y="46441"/>
                </a:moveTo>
                <a:cubicBezTo>
                  <a:pt x="2031" y="46441"/>
                  <a:pt x="0" y="42380"/>
                  <a:pt x="0" y="37178"/>
                </a:cubicBezTo>
                <a:lnTo>
                  <a:pt x="0" y="9390"/>
                </a:lnTo>
                <a:cubicBezTo>
                  <a:pt x="0" y="4187"/>
                  <a:pt x="2031" y="0"/>
                  <a:pt x="4697" y="0"/>
                </a:cubicBezTo>
                <a:cubicBezTo>
                  <a:pt x="7363" y="0"/>
                  <a:pt x="9267" y="4187"/>
                  <a:pt x="9267" y="9390"/>
                </a:cubicBezTo>
                <a:lnTo>
                  <a:pt x="9267" y="37178"/>
                </a:lnTo>
                <a:cubicBezTo>
                  <a:pt x="9267" y="42380"/>
                  <a:pt x="7236" y="46441"/>
                  <a:pt x="469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F3F453BF-C48E-4602-1765-ED6B9B295079}"/>
              </a:ext>
            </a:extLst>
          </p:cNvPr>
          <p:cNvSpPr/>
          <p:nvPr/>
        </p:nvSpPr>
        <p:spPr>
          <a:xfrm>
            <a:off x="11565594" y="2955401"/>
            <a:ext cx="18661" cy="45478"/>
          </a:xfrm>
          <a:custGeom>
            <a:avLst/>
            <a:gdLst>
              <a:gd name="connsiteX0" fmla="*/ 9394 w 18661"/>
              <a:gd name="connsiteY0" fmla="*/ 45479 h 45478"/>
              <a:gd name="connsiteX1" fmla="*/ 0 w 18661"/>
              <a:gd name="connsiteY1" fmla="*/ 36216 h 45478"/>
              <a:gd name="connsiteX2" fmla="*/ 0 w 18661"/>
              <a:gd name="connsiteY2" fmla="*/ 8301 h 45478"/>
              <a:gd name="connsiteX3" fmla="*/ 10423 w 18661"/>
              <a:gd name="connsiteY3" fmla="*/ 66 h 45478"/>
              <a:gd name="connsiteX4" fmla="*/ 18662 w 18661"/>
              <a:gd name="connsiteY4" fmla="*/ 8301 h 45478"/>
              <a:gd name="connsiteX5" fmla="*/ 18662 w 18661"/>
              <a:gd name="connsiteY5" fmla="*/ 36216 h 45478"/>
              <a:gd name="connsiteX6" fmla="*/ 9394 w 18661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45478">
                <a:moveTo>
                  <a:pt x="9394" y="45479"/>
                </a:moveTo>
                <a:cubicBezTo>
                  <a:pt x="4252" y="45479"/>
                  <a:pt x="64" y="41355"/>
                  <a:pt x="0" y="36216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52" y="573"/>
                  <a:pt x="18154" y="3974"/>
                  <a:pt x="18662" y="8301"/>
                </a:cubicBezTo>
                <a:lnTo>
                  <a:pt x="18662" y="36216"/>
                </a:lnTo>
                <a:cubicBezTo>
                  <a:pt x="18662" y="41329"/>
                  <a:pt x="14511" y="45479"/>
                  <a:pt x="9394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2898699C-436D-05A9-FBDA-3E888BBF03BE}"/>
              </a:ext>
            </a:extLst>
          </p:cNvPr>
          <p:cNvSpPr/>
          <p:nvPr/>
        </p:nvSpPr>
        <p:spPr>
          <a:xfrm>
            <a:off x="9949239" y="4690763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930129A8-8998-7BDC-DD93-EF28EE4D6C3B}"/>
              </a:ext>
            </a:extLst>
          </p:cNvPr>
          <p:cNvSpPr/>
          <p:nvPr/>
        </p:nvSpPr>
        <p:spPr>
          <a:xfrm>
            <a:off x="9986563" y="4681500"/>
            <a:ext cx="9267" cy="46440"/>
          </a:xfrm>
          <a:custGeom>
            <a:avLst/>
            <a:gdLst>
              <a:gd name="connsiteX0" fmla="*/ 4570 w 9267"/>
              <a:gd name="connsiteY0" fmla="*/ 46440 h 46440"/>
              <a:gd name="connsiteX1" fmla="*/ 0 w 9267"/>
              <a:gd name="connsiteY1" fmla="*/ 37051 h 46440"/>
              <a:gd name="connsiteX2" fmla="*/ 0 w 9267"/>
              <a:gd name="connsiteY2" fmla="*/ 9263 h 46440"/>
              <a:gd name="connsiteX3" fmla="*/ 4570 w 9267"/>
              <a:gd name="connsiteY3" fmla="*/ 0 h 46440"/>
              <a:gd name="connsiteX4" fmla="*/ 9267 w 9267"/>
              <a:gd name="connsiteY4" fmla="*/ 9263 h 46440"/>
              <a:gd name="connsiteX5" fmla="*/ 9267 w 9267"/>
              <a:gd name="connsiteY5" fmla="*/ 37051 h 46440"/>
              <a:gd name="connsiteX6" fmla="*/ 4570 w 9267"/>
              <a:gd name="connsiteY6" fmla="*/ 46440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46440">
                <a:moveTo>
                  <a:pt x="4570" y="46440"/>
                </a:moveTo>
                <a:cubicBezTo>
                  <a:pt x="2031" y="46440"/>
                  <a:pt x="0" y="42253"/>
                  <a:pt x="0" y="37051"/>
                </a:cubicBezTo>
                <a:lnTo>
                  <a:pt x="0" y="9263"/>
                </a:lnTo>
                <a:cubicBezTo>
                  <a:pt x="0" y="4187"/>
                  <a:pt x="2031" y="0"/>
                  <a:pt x="4570" y="0"/>
                </a:cubicBezTo>
                <a:cubicBezTo>
                  <a:pt x="7109" y="0"/>
                  <a:pt x="9267" y="4187"/>
                  <a:pt x="9267" y="9263"/>
                </a:cubicBezTo>
                <a:lnTo>
                  <a:pt x="9267" y="37051"/>
                </a:lnTo>
                <a:cubicBezTo>
                  <a:pt x="9140" y="42253"/>
                  <a:pt x="7109" y="46440"/>
                  <a:pt x="4570" y="46440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 140">
            <a:extLst>
              <a:ext uri="{FF2B5EF4-FFF2-40B4-BE49-F238E27FC236}">
                <a16:creationId xmlns:a16="http://schemas.microsoft.com/office/drawing/2014/main" id="{D2D04B4B-E52D-C8E2-5FE9-99E10DDBE69C}"/>
              </a:ext>
            </a:extLst>
          </p:cNvPr>
          <p:cNvSpPr/>
          <p:nvPr/>
        </p:nvSpPr>
        <p:spPr>
          <a:xfrm>
            <a:off x="10060703" y="4997195"/>
            <a:ext cx="18536" cy="46440"/>
          </a:xfrm>
          <a:custGeom>
            <a:avLst/>
            <a:gdLst>
              <a:gd name="connsiteX0" fmla="*/ 9268 w 18536"/>
              <a:gd name="connsiteY0" fmla="*/ 46441 h 46440"/>
              <a:gd name="connsiteX1" fmla="*/ 0 w 18536"/>
              <a:gd name="connsiteY1" fmla="*/ 37051 h 46440"/>
              <a:gd name="connsiteX2" fmla="*/ 0 w 18536"/>
              <a:gd name="connsiteY2" fmla="*/ 9263 h 46440"/>
              <a:gd name="connsiteX3" fmla="*/ 9268 w 18536"/>
              <a:gd name="connsiteY3" fmla="*/ 0 h 46440"/>
              <a:gd name="connsiteX4" fmla="*/ 18535 w 18536"/>
              <a:gd name="connsiteY4" fmla="*/ 9263 h 46440"/>
              <a:gd name="connsiteX5" fmla="*/ 18535 w 18536"/>
              <a:gd name="connsiteY5" fmla="*/ 37051 h 46440"/>
              <a:gd name="connsiteX6" fmla="*/ 9394 w 18536"/>
              <a:gd name="connsiteY6" fmla="*/ 46441 h 46440"/>
              <a:gd name="connsiteX7" fmla="*/ 9268 w 18536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6" h="46440">
                <a:moveTo>
                  <a:pt x="9268" y="46441"/>
                </a:moveTo>
                <a:cubicBezTo>
                  <a:pt x="4126" y="46377"/>
                  <a:pt x="0" y="42190"/>
                  <a:pt x="0" y="37051"/>
                </a:cubicBezTo>
                <a:lnTo>
                  <a:pt x="0" y="9263"/>
                </a:lnTo>
                <a:cubicBezTo>
                  <a:pt x="0" y="4150"/>
                  <a:pt x="4152" y="0"/>
                  <a:pt x="9268" y="0"/>
                </a:cubicBezTo>
                <a:cubicBezTo>
                  <a:pt x="14384" y="0"/>
                  <a:pt x="18535" y="4150"/>
                  <a:pt x="18535" y="9263"/>
                </a:cubicBezTo>
                <a:lnTo>
                  <a:pt x="18535" y="37051"/>
                </a:lnTo>
                <a:cubicBezTo>
                  <a:pt x="18599" y="42165"/>
                  <a:pt x="14511" y="46365"/>
                  <a:pt x="9394" y="46441"/>
                </a:cubicBezTo>
                <a:cubicBezTo>
                  <a:pt x="9356" y="46441"/>
                  <a:pt x="9306" y="46441"/>
                  <a:pt x="9268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916E146E-3E6D-60B3-F995-2F8D982A00FC}"/>
              </a:ext>
            </a:extLst>
          </p:cNvPr>
          <p:cNvSpPr/>
          <p:nvPr/>
        </p:nvSpPr>
        <p:spPr>
          <a:xfrm>
            <a:off x="10097899" y="4987932"/>
            <a:ext cx="18538" cy="46313"/>
          </a:xfrm>
          <a:custGeom>
            <a:avLst/>
            <a:gdLst>
              <a:gd name="connsiteX0" fmla="*/ 9268 w 18538"/>
              <a:gd name="connsiteY0" fmla="*/ 46314 h 46313"/>
              <a:gd name="connsiteX1" fmla="*/ 0 w 18538"/>
              <a:gd name="connsiteY1" fmla="*/ 37051 h 46313"/>
              <a:gd name="connsiteX2" fmla="*/ 0 w 18538"/>
              <a:gd name="connsiteY2" fmla="*/ 9263 h 46313"/>
              <a:gd name="connsiteX3" fmla="*/ 9268 w 18538"/>
              <a:gd name="connsiteY3" fmla="*/ 0 h 46313"/>
              <a:gd name="connsiteX4" fmla="*/ 18535 w 18538"/>
              <a:gd name="connsiteY4" fmla="*/ 9263 h 46313"/>
              <a:gd name="connsiteX5" fmla="*/ 18535 w 18538"/>
              <a:gd name="connsiteY5" fmla="*/ 36797 h 46313"/>
              <a:gd name="connsiteX6" fmla="*/ 9521 w 18538"/>
              <a:gd name="connsiteY6" fmla="*/ 46314 h 46313"/>
              <a:gd name="connsiteX7" fmla="*/ 9268 w 18538"/>
              <a:gd name="connsiteY7" fmla="*/ 46314 h 4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8" h="46313">
                <a:moveTo>
                  <a:pt x="9268" y="46314"/>
                </a:moveTo>
                <a:cubicBezTo>
                  <a:pt x="4152" y="46314"/>
                  <a:pt x="0" y="42165"/>
                  <a:pt x="0" y="37051"/>
                </a:cubicBezTo>
                <a:lnTo>
                  <a:pt x="0" y="9263"/>
                </a:lnTo>
                <a:cubicBezTo>
                  <a:pt x="0" y="4149"/>
                  <a:pt x="4152" y="0"/>
                  <a:pt x="9268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6797"/>
                </a:lnTo>
                <a:cubicBezTo>
                  <a:pt x="18675" y="41911"/>
                  <a:pt x="14638" y="46174"/>
                  <a:pt x="9521" y="46314"/>
                </a:cubicBezTo>
                <a:cubicBezTo>
                  <a:pt x="9445" y="46314"/>
                  <a:pt x="9356" y="46314"/>
                  <a:pt x="9268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E47CF51-DB5E-4803-2F20-B28B2134B6FE}"/>
              </a:ext>
            </a:extLst>
          </p:cNvPr>
          <p:cNvSpPr/>
          <p:nvPr/>
        </p:nvSpPr>
        <p:spPr>
          <a:xfrm>
            <a:off x="10321209" y="5489414"/>
            <a:ext cx="18535" cy="37127"/>
          </a:xfrm>
          <a:custGeom>
            <a:avLst/>
            <a:gdLst>
              <a:gd name="connsiteX0" fmla="*/ 8887 w 18535"/>
              <a:gd name="connsiteY0" fmla="*/ 37028 h 37127"/>
              <a:gd name="connsiteX1" fmla="*/ 0 w 18535"/>
              <a:gd name="connsiteY1" fmla="*/ 30176 h 37127"/>
              <a:gd name="connsiteX2" fmla="*/ 0 w 18535"/>
              <a:gd name="connsiteY2" fmla="*/ 7336 h 37127"/>
              <a:gd name="connsiteX3" fmla="*/ 11451 w 18535"/>
              <a:gd name="connsiteY3" fmla="*/ 256 h 37127"/>
              <a:gd name="connsiteX4" fmla="*/ 18535 w 18535"/>
              <a:gd name="connsiteY4" fmla="*/ 7336 h 37127"/>
              <a:gd name="connsiteX5" fmla="*/ 18535 w 18535"/>
              <a:gd name="connsiteY5" fmla="*/ 30176 h 37127"/>
              <a:gd name="connsiteX6" fmla="*/ 8887 w 18535"/>
              <a:gd name="connsiteY6" fmla="*/ 37028 h 3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37127">
                <a:moveTo>
                  <a:pt x="8887" y="37028"/>
                </a:moveTo>
                <a:cubicBezTo>
                  <a:pt x="4647" y="37243"/>
                  <a:pt x="876" y="34338"/>
                  <a:pt x="0" y="30176"/>
                </a:cubicBezTo>
                <a:lnTo>
                  <a:pt x="0" y="7336"/>
                </a:lnTo>
                <a:cubicBezTo>
                  <a:pt x="1206" y="2222"/>
                  <a:pt x="6335" y="-950"/>
                  <a:pt x="11451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30176"/>
                </a:lnTo>
                <a:cubicBezTo>
                  <a:pt x="17697" y="34693"/>
                  <a:pt x="13431" y="37726"/>
                  <a:pt x="8887" y="3702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3EB14007-B71E-29E5-12EF-399FFA01CAD0}"/>
              </a:ext>
            </a:extLst>
          </p:cNvPr>
          <p:cNvSpPr/>
          <p:nvPr/>
        </p:nvSpPr>
        <p:spPr>
          <a:xfrm>
            <a:off x="10348757" y="5480024"/>
            <a:ext cx="18535" cy="37194"/>
          </a:xfrm>
          <a:custGeom>
            <a:avLst/>
            <a:gdLst>
              <a:gd name="connsiteX0" fmla="*/ 9268 w 18535"/>
              <a:gd name="connsiteY0" fmla="*/ 37154 h 37194"/>
              <a:gd name="connsiteX1" fmla="*/ 0 w 18535"/>
              <a:gd name="connsiteY1" fmla="*/ 29668 h 37194"/>
              <a:gd name="connsiteX2" fmla="*/ 0 w 18535"/>
              <a:gd name="connsiteY2" fmla="*/ 7336 h 37194"/>
              <a:gd name="connsiteX3" fmla="*/ 11452 w 18535"/>
              <a:gd name="connsiteY3" fmla="*/ 256 h 37194"/>
              <a:gd name="connsiteX4" fmla="*/ 18535 w 18535"/>
              <a:gd name="connsiteY4" fmla="*/ 7336 h 37194"/>
              <a:gd name="connsiteX5" fmla="*/ 18535 w 18535"/>
              <a:gd name="connsiteY5" fmla="*/ 29668 h 37194"/>
              <a:gd name="connsiteX6" fmla="*/ 9268 w 18535"/>
              <a:gd name="connsiteY6" fmla="*/ 37154 h 3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37194">
                <a:moveTo>
                  <a:pt x="9268" y="37154"/>
                </a:moveTo>
                <a:cubicBezTo>
                  <a:pt x="4659" y="37599"/>
                  <a:pt x="533" y="34274"/>
                  <a:pt x="0" y="29668"/>
                </a:cubicBezTo>
                <a:lnTo>
                  <a:pt x="0" y="7336"/>
                </a:lnTo>
                <a:cubicBezTo>
                  <a:pt x="1206" y="2222"/>
                  <a:pt x="6335" y="-950"/>
                  <a:pt x="11452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29668"/>
                </a:lnTo>
                <a:cubicBezTo>
                  <a:pt x="17939" y="34236"/>
                  <a:pt x="13864" y="37535"/>
                  <a:pt x="9268" y="3715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977F6596-119A-C130-5BAA-26DFEA34F6C9}"/>
              </a:ext>
            </a:extLst>
          </p:cNvPr>
          <p:cNvSpPr/>
          <p:nvPr/>
        </p:nvSpPr>
        <p:spPr>
          <a:xfrm>
            <a:off x="8973865" y="5452236"/>
            <a:ext cx="18535" cy="37078"/>
          </a:xfrm>
          <a:custGeom>
            <a:avLst/>
            <a:gdLst>
              <a:gd name="connsiteX0" fmla="*/ 9267 w 18535"/>
              <a:gd name="connsiteY0" fmla="*/ 37027 h 37078"/>
              <a:gd name="connsiteX1" fmla="*/ 12 w 18535"/>
              <a:gd name="connsiteY1" fmla="*/ 29630 h 37078"/>
              <a:gd name="connsiteX2" fmla="*/ 0 w 18535"/>
              <a:gd name="connsiteY2" fmla="*/ 29541 h 37078"/>
              <a:gd name="connsiteX3" fmla="*/ 0 w 18535"/>
              <a:gd name="connsiteY3" fmla="*/ 7336 h 37078"/>
              <a:gd name="connsiteX4" fmla="*/ 11451 w 18535"/>
              <a:gd name="connsiteY4" fmla="*/ 256 h 37078"/>
              <a:gd name="connsiteX5" fmla="*/ 18535 w 18535"/>
              <a:gd name="connsiteY5" fmla="*/ 7336 h 37078"/>
              <a:gd name="connsiteX6" fmla="*/ 18535 w 18535"/>
              <a:gd name="connsiteY6" fmla="*/ 29287 h 37078"/>
              <a:gd name="connsiteX7" fmla="*/ 9331 w 18535"/>
              <a:gd name="connsiteY7" fmla="*/ 37027 h 37078"/>
              <a:gd name="connsiteX8" fmla="*/ 9267 w 18535"/>
              <a:gd name="connsiteY8" fmla="*/ 37027 h 3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5" h="37078">
                <a:moveTo>
                  <a:pt x="9267" y="37027"/>
                </a:moveTo>
                <a:cubicBezTo>
                  <a:pt x="4672" y="37535"/>
                  <a:pt x="521" y="34236"/>
                  <a:pt x="12" y="29630"/>
                </a:cubicBezTo>
                <a:cubicBezTo>
                  <a:pt x="0" y="29605"/>
                  <a:pt x="0" y="29567"/>
                  <a:pt x="0" y="29541"/>
                </a:cubicBezTo>
                <a:lnTo>
                  <a:pt x="0" y="7336"/>
                </a:lnTo>
                <a:cubicBezTo>
                  <a:pt x="1206" y="2222"/>
                  <a:pt x="6335" y="-950"/>
                  <a:pt x="11451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29287"/>
                </a:lnTo>
                <a:cubicBezTo>
                  <a:pt x="18128" y="33969"/>
                  <a:pt x="14016" y="37434"/>
                  <a:pt x="9331" y="37027"/>
                </a:cubicBezTo>
                <a:cubicBezTo>
                  <a:pt x="9318" y="37027"/>
                  <a:pt x="9293" y="37027"/>
                  <a:pt x="9267" y="3702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8955EF8F-383F-019D-2447-7B1AF49939C1}"/>
              </a:ext>
            </a:extLst>
          </p:cNvPr>
          <p:cNvSpPr/>
          <p:nvPr/>
        </p:nvSpPr>
        <p:spPr>
          <a:xfrm>
            <a:off x="9010935" y="5443785"/>
            <a:ext cx="18662" cy="45478"/>
          </a:xfrm>
          <a:custGeom>
            <a:avLst/>
            <a:gdLst>
              <a:gd name="connsiteX0" fmla="*/ 9395 w 18662"/>
              <a:gd name="connsiteY0" fmla="*/ 45478 h 45478"/>
              <a:gd name="connsiteX1" fmla="*/ 0 w 18662"/>
              <a:gd name="connsiteY1" fmla="*/ 36216 h 45478"/>
              <a:gd name="connsiteX2" fmla="*/ 0 w 18662"/>
              <a:gd name="connsiteY2" fmla="*/ 8301 h 45478"/>
              <a:gd name="connsiteX3" fmla="*/ 10423 w 18662"/>
              <a:gd name="connsiteY3" fmla="*/ 66 h 45478"/>
              <a:gd name="connsiteX4" fmla="*/ 18662 w 18662"/>
              <a:gd name="connsiteY4" fmla="*/ 8301 h 45478"/>
              <a:gd name="connsiteX5" fmla="*/ 18662 w 18662"/>
              <a:gd name="connsiteY5" fmla="*/ 36216 h 45478"/>
              <a:gd name="connsiteX6" fmla="*/ 9395 w 18662"/>
              <a:gd name="connsiteY6" fmla="*/ 45478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2" h="45478">
                <a:moveTo>
                  <a:pt x="9395" y="45478"/>
                </a:moveTo>
                <a:cubicBezTo>
                  <a:pt x="4253" y="45478"/>
                  <a:pt x="64" y="41355"/>
                  <a:pt x="0" y="36216"/>
                </a:cubicBezTo>
                <a:lnTo>
                  <a:pt x="0" y="8301"/>
                </a:lnTo>
                <a:cubicBezTo>
                  <a:pt x="597" y="3149"/>
                  <a:pt x="5269" y="-543"/>
                  <a:pt x="10423" y="66"/>
                </a:cubicBezTo>
                <a:cubicBezTo>
                  <a:pt x="14739" y="573"/>
                  <a:pt x="18154" y="3974"/>
                  <a:pt x="18662" y="8301"/>
                </a:cubicBezTo>
                <a:lnTo>
                  <a:pt x="18662" y="36216"/>
                </a:lnTo>
                <a:cubicBezTo>
                  <a:pt x="18662" y="41329"/>
                  <a:pt x="14511" y="45478"/>
                  <a:pt x="9395" y="4547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 146">
            <a:extLst>
              <a:ext uri="{FF2B5EF4-FFF2-40B4-BE49-F238E27FC236}">
                <a16:creationId xmlns:a16="http://schemas.microsoft.com/office/drawing/2014/main" id="{004B1D8B-FC64-937C-C6BB-6CBE385D5AB2}"/>
              </a:ext>
            </a:extLst>
          </p:cNvPr>
          <p:cNvSpPr/>
          <p:nvPr/>
        </p:nvSpPr>
        <p:spPr>
          <a:xfrm>
            <a:off x="10423024" y="4170779"/>
            <a:ext cx="18534" cy="55703"/>
          </a:xfrm>
          <a:custGeom>
            <a:avLst/>
            <a:gdLst>
              <a:gd name="connsiteX0" fmla="*/ 9267 w 18534"/>
              <a:gd name="connsiteY0" fmla="*/ 55703 h 55703"/>
              <a:gd name="connsiteX1" fmla="*/ 0 w 18534"/>
              <a:gd name="connsiteY1" fmla="*/ 46440 h 55703"/>
              <a:gd name="connsiteX2" fmla="*/ 0 w 18534"/>
              <a:gd name="connsiteY2" fmla="*/ 9263 h 55703"/>
              <a:gd name="connsiteX3" fmla="*/ 9267 w 18534"/>
              <a:gd name="connsiteY3" fmla="*/ 0 h 55703"/>
              <a:gd name="connsiteX4" fmla="*/ 18535 w 18534"/>
              <a:gd name="connsiteY4" fmla="*/ 9263 h 55703"/>
              <a:gd name="connsiteX5" fmla="*/ 18535 w 18534"/>
              <a:gd name="connsiteY5" fmla="*/ 46440 h 55703"/>
              <a:gd name="connsiteX6" fmla="*/ 9267 w 18534"/>
              <a:gd name="connsiteY6" fmla="*/ 55703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5703">
                <a:moveTo>
                  <a:pt x="9267" y="55703"/>
                </a:moveTo>
                <a:cubicBezTo>
                  <a:pt x="4151" y="55703"/>
                  <a:pt x="0" y="51554"/>
                  <a:pt x="0" y="46440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46440"/>
                </a:lnTo>
                <a:cubicBezTo>
                  <a:pt x="18535" y="51554"/>
                  <a:pt x="14384" y="55703"/>
                  <a:pt x="9267" y="5570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7D177762-BFE9-BACA-0493-F0E7C13363C3}"/>
              </a:ext>
            </a:extLst>
          </p:cNvPr>
          <p:cNvSpPr/>
          <p:nvPr/>
        </p:nvSpPr>
        <p:spPr>
          <a:xfrm>
            <a:off x="10460221" y="4161517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0CB18143-FA26-3F0F-9EE9-59ECE69E5C93}"/>
              </a:ext>
            </a:extLst>
          </p:cNvPr>
          <p:cNvSpPr/>
          <p:nvPr/>
        </p:nvSpPr>
        <p:spPr>
          <a:xfrm>
            <a:off x="11695720" y="4189432"/>
            <a:ext cx="18534" cy="55703"/>
          </a:xfrm>
          <a:custGeom>
            <a:avLst/>
            <a:gdLst>
              <a:gd name="connsiteX0" fmla="*/ 9267 w 18534"/>
              <a:gd name="connsiteY0" fmla="*/ 55703 h 55703"/>
              <a:gd name="connsiteX1" fmla="*/ 0 w 18534"/>
              <a:gd name="connsiteY1" fmla="*/ 46314 h 55703"/>
              <a:gd name="connsiteX2" fmla="*/ 0 w 18534"/>
              <a:gd name="connsiteY2" fmla="*/ 9263 h 55703"/>
              <a:gd name="connsiteX3" fmla="*/ 9267 w 18534"/>
              <a:gd name="connsiteY3" fmla="*/ 0 h 55703"/>
              <a:gd name="connsiteX4" fmla="*/ 18535 w 18534"/>
              <a:gd name="connsiteY4" fmla="*/ 9263 h 55703"/>
              <a:gd name="connsiteX5" fmla="*/ 18535 w 18534"/>
              <a:gd name="connsiteY5" fmla="*/ 46314 h 55703"/>
              <a:gd name="connsiteX6" fmla="*/ 9267 w 18534"/>
              <a:gd name="connsiteY6" fmla="*/ 55703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5703">
                <a:moveTo>
                  <a:pt x="9267" y="55703"/>
                </a:moveTo>
                <a:cubicBezTo>
                  <a:pt x="4125" y="55640"/>
                  <a:pt x="0" y="51453"/>
                  <a:pt x="0" y="46314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46314"/>
                </a:lnTo>
                <a:cubicBezTo>
                  <a:pt x="18535" y="51453"/>
                  <a:pt x="14409" y="55640"/>
                  <a:pt x="9267" y="5570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E2E5FD32-E4C5-C562-7F3A-F0B20BB6841E}"/>
              </a:ext>
            </a:extLst>
          </p:cNvPr>
          <p:cNvSpPr/>
          <p:nvPr/>
        </p:nvSpPr>
        <p:spPr>
          <a:xfrm>
            <a:off x="11723459" y="4178951"/>
            <a:ext cx="18791" cy="47531"/>
          </a:xfrm>
          <a:custGeom>
            <a:avLst/>
            <a:gdLst>
              <a:gd name="connsiteX0" fmla="*/ 9458 w 18791"/>
              <a:gd name="connsiteY0" fmla="*/ 47532 h 47531"/>
              <a:gd name="connsiteX1" fmla="*/ 63 w 18791"/>
              <a:gd name="connsiteY1" fmla="*/ 38269 h 47531"/>
              <a:gd name="connsiteX2" fmla="*/ 63 w 18791"/>
              <a:gd name="connsiteY2" fmla="*/ 10481 h 47531"/>
              <a:gd name="connsiteX3" fmla="*/ 8302 w 18791"/>
              <a:gd name="connsiteY3" fmla="*/ 63 h 47531"/>
              <a:gd name="connsiteX4" fmla="*/ 18725 w 18791"/>
              <a:gd name="connsiteY4" fmla="*/ 8298 h 47531"/>
              <a:gd name="connsiteX5" fmla="*/ 18725 w 18791"/>
              <a:gd name="connsiteY5" fmla="*/ 10481 h 47531"/>
              <a:gd name="connsiteX6" fmla="*/ 18725 w 18791"/>
              <a:gd name="connsiteY6" fmla="*/ 38269 h 47531"/>
              <a:gd name="connsiteX7" fmla="*/ 9458 w 18791"/>
              <a:gd name="connsiteY7" fmla="*/ 47532 h 4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91" h="47531">
                <a:moveTo>
                  <a:pt x="9458" y="47532"/>
                </a:moveTo>
                <a:cubicBezTo>
                  <a:pt x="4316" y="47532"/>
                  <a:pt x="127" y="43408"/>
                  <a:pt x="63" y="38269"/>
                </a:cubicBezTo>
                <a:lnTo>
                  <a:pt x="63" y="10481"/>
                </a:lnTo>
                <a:cubicBezTo>
                  <a:pt x="-533" y="5329"/>
                  <a:pt x="3148" y="672"/>
                  <a:pt x="8302" y="63"/>
                </a:cubicBezTo>
                <a:cubicBezTo>
                  <a:pt x="13457" y="-533"/>
                  <a:pt x="18128" y="3147"/>
                  <a:pt x="18725" y="8298"/>
                </a:cubicBezTo>
                <a:cubicBezTo>
                  <a:pt x="18814" y="9022"/>
                  <a:pt x="18814" y="9758"/>
                  <a:pt x="18725" y="10481"/>
                </a:cubicBezTo>
                <a:lnTo>
                  <a:pt x="18725" y="38269"/>
                </a:lnTo>
                <a:cubicBezTo>
                  <a:pt x="18725" y="43383"/>
                  <a:pt x="14574" y="47532"/>
                  <a:pt x="9458" y="4753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0930B77D-FFDB-999D-6271-3E47516165BB}"/>
              </a:ext>
            </a:extLst>
          </p:cNvPr>
          <p:cNvSpPr/>
          <p:nvPr/>
        </p:nvSpPr>
        <p:spPr>
          <a:xfrm>
            <a:off x="12280969" y="3901409"/>
            <a:ext cx="18535" cy="46588"/>
          </a:xfrm>
          <a:custGeom>
            <a:avLst/>
            <a:gdLst>
              <a:gd name="connsiteX0" fmla="*/ 9267 w 18535"/>
              <a:gd name="connsiteY0" fmla="*/ 46557 h 46588"/>
              <a:gd name="connsiteX1" fmla="*/ 0 w 18535"/>
              <a:gd name="connsiteY1" fmla="*/ 38816 h 46588"/>
              <a:gd name="connsiteX2" fmla="*/ 0 w 18535"/>
              <a:gd name="connsiteY2" fmla="*/ 7856 h 46588"/>
              <a:gd name="connsiteX3" fmla="*/ 10804 w 18535"/>
              <a:gd name="connsiteY3" fmla="*/ 128 h 46588"/>
              <a:gd name="connsiteX4" fmla="*/ 18535 w 18535"/>
              <a:gd name="connsiteY4" fmla="*/ 7856 h 46588"/>
              <a:gd name="connsiteX5" fmla="*/ 18535 w 18535"/>
              <a:gd name="connsiteY5" fmla="*/ 38816 h 46588"/>
              <a:gd name="connsiteX6" fmla="*/ 9331 w 18535"/>
              <a:gd name="connsiteY6" fmla="*/ 46557 h 46588"/>
              <a:gd name="connsiteX7" fmla="*/ 9267 w 18535"/>
              <a:gd name="connsiteY7" fmla="*/ 46557 h 4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588">
                <a:moveTo>
                  <a:pt x="9267" y="46557"/>
                </a:moveTo>
                <a:cubicBezTo>
                  <a:pt x="4583" y="46924"/>
                  <a:pt x="470" y="43486"/>
                  <a:pt x="0" y="38816"/>
                </a:cubicBezTo>
                <a:lnTo>
                  <a:pt x="0" y="7856"/>
                </a:lnTo>
                <a:cubicBezTo>
                  <a:pt x="851" y="2742"/>
                  <a:pt x="5687" y="-722"/>
                  <a:pt x="10804" y="128"/>
                </a:cubicBezTo>
                <a:cubicBezTo>
                  <a:pt x="14765" y="788"/>
                  <a:pt x="17875" y="3897"/>
                  <a:pt x="18535" y="7856"/>
                </a:cubicBezTo>
                <a:lnTo>
                  <a:pt x="18535" y="38816"/>
                </a:lnTo>
                <a:cubicBezTo>
                  <a:pt x="18128" y="43498"/>
                  <a:pt x="14016" y="46962"/>
                  <a:pt x="9331" y="46557"/>
                </a:cubicBezTo>
                <a:cubicBezTo>
                  <a:pt x="9318" y="46557"/>
                  <a:pt x="9293" y="46557"/>
                  <a:pt x="9267" y="4655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23FA4222-60CE-E565-DF87-3C45C9FC0FE5}"/>
              </a:ext>
            </a:extLst>
          </p:cNvPr>
          <p:cNvSpPr/>
          <p:nvPr/>
        </p:nvSpPr>
        <p:spPr>
          <a:xfrm>
            <a:off x="12317785" y="3892262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DABD6F2D-24AA-BB6C-124A-1355F4FC24CE}"/>
              </a:ext>
            </a:extLst>
          </p:cNvPr>
          <p:cNvSpPr/>
          <p:nvPr/>
        </p:nvSpPr>
        <p:spPr>
          <a:xfrm>
            <a:off x="11639987" y="3446381"/>
            <a:ext cx="18535" cy="55703"/>
          </a:xfrm>
          <a:custGeom>
            <a:avLst/>
            <a:gdLst>
              <a:gd name="connsiteX0" fmla="*/ 9267 w 18535"/>
              <a:gd name="connsiteY0" fmla="*/ 55704 h 55703"/>
              <a:gd name="connsiteX1" fmla="*/ 0 w 18535"/>
              <a:gd name="connsiteY1" fmla="*/ 46314 h 55703"/>
              <a:gd name="connsiteX2" fmla="*/ 0 w 18535"/>
              <a:gd name="connsiteY2" fmla="*/ 9263 h 55703"/>
              <a:gd name="connsiteX3" fmla="*/ 9267 w 18535"/>
              <a:gd name="connsiteY3" fmla="*/ 0 h 55703"/>
              <a:gd name="connsiteX4" fmla="*/ 18535 w 18535"/>
              <a:gd name="connsiteY4" fmla="*/ 9263 h 55703"/>
              <a:gd name="connsiteX5" fmla="*/ 18535 w 18535"/>
              <a:gd name="connsiteY5" fmla="*/ 46314 h 55703"/>
              <a:gd name="connsiteX6" fmla="*/ 9267 w 18535"/>
              <a:gd name="connsiteY6" fmla="*/ 55704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55703">
                <a:moveTo>
                  <a:pt x="9267" y="55704"/>
                </a:moveTo>
                <a:cubicBezTo>
                  <a:pt x="4126" y="55640"/>
                  <a:pt x="0" y="51453"/>
                  <a:pt x="0" y="46314"/>
                </a:cubicBezTo>
                <a:lnTo>
                  <a:pt x="0" y="9263"/>
                </a:lnTo>
                <a:cubicBezTo>
                  <a:pt x="0" y="4150"/>
                  <a:pt x="4151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lnTo>
                  <a:pt x="18535" y="46314"/>
                </a:lnTo>
                <a:cubicBezTo>
                  <a:pt x="18535" y="51453"/>
                  <a:pt x="14409" y="55640"/>
                  <a:pt x="9267" y="5570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F3AAAB6D-1D89-518F-1848-F9360F9CB566}"/>
              </a:ext>
            </a:extLst>
          </p:cNvPr>
          <p:cNvSpPr/>
          <p:nvPr/>
        </p:nvSpPr>
        <p:spPr>
          <a:xfrm>
            <a:off x="11677184" y="3437372"/>
            <a:ext cx="18535" cy="46314"/>
          </a:xfrm>
          <a:custGeom>
            <a:avLst/>
            <a:gdLst>
              <a:gd name="connsiteX0" fmla="*/ 9267 w 18535"/>
              <a:gd name="connsiteY0" fmla="*/ 46314 h 46314"/>
              <a:gd name="connsiteX1" fmla="*/ 0 w 18535"/>
              <a:gd name="connsiteY1" fmla="*/ 37305 h 46314"/>
              <a:gd name="connsiteX2" fmla="*/ 0 w 18535"/>
              <a:gd name="connsiteY2" fmla="*/ 37051 h 46314"/>
              <a:gd name="connsiteX3" fmla="*/ 0 w 18535"/>
              <a:gd name="connsiteY3" fmla="*/ 9263 h 46314"/>
              <a:gd name="connsiteX4" fmla="*/ 9267 w 18535"/>
              <a:gd name="connsiteY4" fmla="*/ 0 h 46314"/>
              <a:gd name="connsiteX5" fmla="*/ 18535 w 18535"/>
              <a:gd name="connsiteY5" fmla="*/ 9263 h 46314"/>
              <a:gd name="connsiteX6" fmla="*/ 18535 w 18535"/>
              <a:gd name="connsiteY6" fmla="*/ 37051 h 46314"/>
              <a:gd name="connsiteX7" fmla="*/ 9267 w 18535"/>
              <a:gd name="connsiteY7" fmla="*/ 46314 h 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314">
                <a:moveTo>
                  <a:pt x="9267" y="46314"/>
                </a:moveTo>
                <a:cubicBezTo>
                  <a:pt x="4215" y="46390"/>
                  <a:pt x="76" y="42355"/>
                  <a:pt x="0" y="37305"/>
                </a:cubicBezTo>
                <a:cubicBezTo>
                  <a:pt x="0" y="37216"/>
                  <a:pt x="0" y="37140"/>
                  <a:pt x="0" y="37051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535" y="42165"/>
                  <a:pt x="14384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4F55297C-0053-3847-B66E-E2214A3CF478}"/>
              </a:ext>
            </a:extLst>
          </p:cNvPr>
          <p:cNvSpPr/>
          <p:nvPr/>
        </p:nvSpPr>
        <p:spPr>
          <a:xfrm>
            <a:off x="12067308" y="3084383"/>
            <a:ext cx="18535" cy="46583"/>
          </a:xfrm>
          <a:custGeom>
            <a:avLst/>
            <a:gdLst>
              <a:gd name="connsiteX0" fmla="*/ 9268 w 18535"/>
              <a:gd name="connsiteY0" fmla="*/ 46556 h 46583"/>
              <a:gd name="connsiteX1" fmla="*/ 0 w 18535"/>
              <a:gd name="connsiteY1" fmla="*/ 38816 h 46583"/>
              <a:gd name="connsiteX2" fmla="*/ 0 w 18535"/>
              <a:gd name="connsiteY2" fmla="*/ 7856 h 46583"/>
              <a:gd name="connsiteX3" fmla="*/ 10804 w 18535"/>
              <a:gd name="connsiteY3" fmla="*/ 128 h 46583"/>
              <a:gd name="connsiteX4" fmla="*/ 18535 w 18535"/>
              <a:gd name="connsiteY4" fmla="*/ 7856 h 46583"/>
              <a:gd name="connsiteX5" fmla="*/ 18535 w 18535"/>
              <a:gd name="connsiteY5" fmla="*/ 38816 h 46583"/>
              <a:gd name="connsiteX6" fmla="*/ 9268 w 18535"/>
              <a:gd name="connsiteY6" fmla="*/ 46556 h 4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583">
                <a:moveTo>
                  <a:pt x="9268" y="46556"/>
                </a:moveTo>
                <a:cubicBezTo>
                  <a:pt x="4583" y="46924"/>
                  <a:pt x="470" y="43486"/>
                  <a:pt x="0" y="38816"/>
                </a:cubicBezTo>
                <a:lnTo>
                  <a:pt x="0" y="7856"/>
                </a:lnTo>
                <a:cubicBezTo>
                  <a:pt x="851" y="2742"/>
                  <a:pt x="5687" y="-722"/>
                  <a:pt x="10804" y="128"/>
                </a:cubicBezTo>
                <a:cubicBezTo>
                  <a:pt x="14765" y="788"/>
                  <a:pt x="17875" y="3897"/>
                  <a:pt x="18535" y="7856"/>
                </a:cubicBezTo>
                <a:lnTo>
                  <a:pt x="18535" y="38816"/>
                </a:lnTo>
                <a:cubicBezTo>
                  <a:pt x="18066" y="43486"/>
                  <a:pt x="13952" y="46924"/>
                  <a:pt x="9268" y="46556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F6AAE8D6-4A56-D367-01BB-2CE0DC5FFD83}"/>
              </a:ext>
            </a:extLst>
          </p:cNvPr>
          <p:cNvSpPr/>
          <p:nvPr/>
        </p:nvSpPr>
        <p:spPr>
          <a:xfrm>
            <a:off x="12104505" y="3075259"/>
            <a:ext cx="18535" cy="37081"/>
          </a:xfrm>
          <a:custGeom>
            <a:avLst/>
            <a:gdLst>
              <a:gd name="connsiteX0" fmla="*/ 9268 w 18535"/>
              <a:gd name="connsiteY0" fmla="*/ 37028 h 37081"/>
              <a:gd name="connsiteX1" fmla="*/ 0 w 18535"/>
              <a:gd name="connsiteY1" fmla="*/ 29668 h 37081"/>
              <a:gd name="connsiteX2" fmla="*/ 0 w 18535"/>
              <a:gd name="connsiteY2" fmla="*/ 7336 h 37081"/>
              <a:gd name="connsiteX3" fmla="*/ 11452 w 18535"/>
              <a:gd name="connsiteY3" fmla="*/ 256 h 37081"/>
              <a:gd name="connsiteX4" fmla="*/ 18535 w 18535"/>
              <a:gd name="connsiteY4" fmla="*/ 7336 h 37081"/>
              <a:gd name="connsiteX5" fmla="*/ 18535 w 18535"/>
              <a:gd name="connsiteY5" fmla="*/ 29668 h 37081"/>
              <a:gd name="connsiteX6" fmla="*/ 9268 w 18535"/>
              <a:gd name="connsiteY6" fmla="*/ 37028 h 3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37081">
                <a:moveTo>
                  <a:pt x="9268" y="37028"/>
                </a:moveTo>
                <a:cubicBezTo>
                  <a:pt x="4672" y="37548"/>
                  <a:pt x="534" y="34261"/>
                  <a:pt x="0" y="29668"/>
                </a:cubicBezTo>
                <a:lnTo>
                  <a:pt x="0" y="7336"/>
                </a:lnTo>
                <a:cubicBezTo>
                  <a:pt x="1206" y="2222"/>
                  <a:pt x="6335" y="-950"/>
                  <a:pt x="11452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29668"/>
                </a:lnTo>
                <a:cubicBezTo>
                  <a:pt x="17939" y="34223"/>
                  <a:pt x="13838" y="37472"/>
                  <a:pt x="9268" y="3702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24877CBD-7E58-6B34-91C7-D468825FA71F}"/>
              </a:ext>
            </a:extLst>
          </p:cNvPr>
          <p:cNvSpPr/>
          <p:nvPr/>
        </p:nvSpPr>
        <p:spPr>
          <a:xfrm>
            <a:off x="12401700" y="3149465"/>
            <a:ext cx="9267" cy="55703"/>
          </a:xfrm>
          <a:custGeom>
            <a:avLst/>
            <a:gdLst>
              <a:gd name="connsiteX0" fmla="*/ 4697 w 9267"/>
              <a:gd name="connsiteY0" fmla="*/ 55703 h 55703"/>
              <a:gd name="connsiteX1" fmla="*/ 0 w 9267"/>
              <a:gd name="connsiteY1" fmla="*/ 46441 h 55703"/>
              <a:gd name="connsiteX2" fmla="*/ 0 w 9267"/>
              <a:gd name="connsiteY2" fmla="*/ 9263 h 55703"/>
              <a:gd name="connsiteX3" fmla="*/ 4697 w 9267"/>
              <a:gd name="connsiteY3" fmla="*/ 0 h 55703"/>
              <a:gd name="connsiteX4" fmla="*/ 9267 w 9267"/>
              <a:gd name="connsiteY4" fmla="*/ 9263 h 55703"/>
              <a:gd name="connsiteX5" fmla="*/ 9267 w 9267"/>
              <a:gd name="connsiteY5" fmla="*/ 46441 h 55703"/>
              <a:gd name="connsiteX6" fmla="*/ 4697 w 9267"/>
              <a:gd name="connsiteY6" fmla="*/ 55703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55703">
                <a:moveTo>
                  <a:pt x="4697" y="55703"/>
                </a:moveTo>
                <a:cubicBezTo>
                  <a:pt x="2031" y="55703"/>
                  <a:pt x="0" y="51516"/>
                  <a:pt x="0" y="46441"/>
                </a:cubicBezTo>
                <a:lnTo>
                  <a:pt x="0" y="9263"/>
                </a:lnTo>
                <a:cubicBezTo>
                  <a:pt x="0" y="4187"/>
                  <a:pt x="2031" y="0"/>
                  <a:pt x="4697" y="0"/>
                </a:cubicBezTo>
                <a:cubicBezTo>
                  <a:pt x="7363" y="0"/>
                  <a:pt x="9267" y="4187"/>
                  <a:pt x="9267" y="9263"/>
                </a:cubicBezTo>
                <a:lnTo>
                  <a:pt x="9267" y="46441"/>
                </a:lnTo>
                <a:cubicBezTo>
                  <a:pt x="9267" y="51516"/>
                  <a:pt x="7236" y="55703"/>
                  <a:pt x="4697" y="5570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4FFC1269-C544-0067-7217-A135AEF05162}"/>
              </a:ext>
            </a:extLst>
          </p:cNvPr>
          <p:cNvSpPr/>
          <p:nvPr/>
        </p:nvSpPr>
        <p:spPr>
          <a:xfrm>
            <a:off x="12429630" y="3140202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37051 h 46440"/>
              <a:gd name="connsiteX3" fmla="*/ 0 w 18534"/>
              <a:gd name="connsiteY3" fmla="*/ 9263 h 46440"/>
              <a:gd name="connsiteX4" fmla="*/ 9267 w 18534"/>
              <a:gd name="connsiteY4" fmla="*/ 0 h 46440"/>
              <a:gd name="connsiteX5" fmla="*/ 18535 w 18534"/>
              <a:gd name="connsiteY5" fmla="*/ 9263 h 46440"/>
              <a:gd name="connsiteX6" fmla="*/ 18535 w 18534"/>
              <a:gd name="connsiteY6" fmla="*/ 37051 h 46440"/>
              <a:gd name="connsiteX7" fmla="*/ 9267 w 18534"/>
              <a:gd name="connsiteY7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cubicBezTo>
                  <a:pt x="0" y="37140"/>
                  <a:pt x="0" y="37089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535" y="42190"/>
                  <a:pt x="14409" y="46377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63A58549-4460-80CD-5AB2-CE0C943CB02B}"/>
              </a:ext>
            </a:extLst>
          </p:cNvPr>
          <p:cNvSpPr/>
          <p:nvPr/>
        </p:nvSpPr>
        <p:spPr>
          <a:xfrm>
            <a:off x="12875486" y="3474423"/>
            <a:ext cx="18534" cy="55703"/>
          </a:xfrm>
          <a:custGeom>
            <a:avLst/>
            <a:gdLst>
              <a:gd name="connsiteX0" fmla="*/ 9267 w 18534"/>
              <a:gd name="connsiteY0" fmla="*/ 55703 h 55703"/>
              <a:gd name="connsiteX1" fmla="*/ 0 w 18534"/>
              <a:gd name="connsiteY1" fmla="*/ 46441 h 55703"/>
              <a:gd name="connsiteX2" fmla="*/ 0 w 18534"/>
              <a:gd name="connsiteY2" fmla="*/ 9263 h 55703"/>
              <a:gd name="connsiteX3" fmla="*/ 9267 w 18534"/>
              <a:gd name="connsiteY3" fmla="*/ 0 h 55703"/>
              <a:gd name="connsiteX4" fmla="*/ 18535 w 18534"/>
              <a:gd name="connsiteY4" fmla="*/ 9263 h 55703"/>
              <a:gd name="connsiteX5" fmla="*/ 18535 w 18534"/>
              <a:gd name="connsiteY5" fmla="*/ 46441 h 55703"/>
              <a:gd name="connsiteX6" fmla="*/ 9267 w 18534"/>
              <a:gd name="connsiteY6" fmla="*/ 55703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5703">
                <a:moveTo>
                  <a:pt x="9267" y="55703"/>
                </a:moveTo>
                <a:cubicBezTo>
                  <a:pt x="4190" y="55703"/>
                  <a:pt x="0" y="51554"/>
                  <a:pt x="0" y="46441"/>
                </a:cubicBezTo>
                <a:lnTo>
                  <a:pt x="0" y="9263"/>
                </a:lnTo>
                <a:cubicBezTo>
                  <a:pt x="0" y="4149"/>
                  <a:pt x="4190" y="0"/>
                  <a:pt x="9267" y="0"/>
                </a:cubicBezTo>
                <a:cubicBezTo>
                  <a:pt x="14346" y="0"/>
                  <a:pt x="18535" y="4149"/>
                  <a:pt x="18535" y="9263"/>
                </a:cubicBezTo>
                <a:lnTo>
                  <a:pt x="18535" y="46441"/>
                </a:lnTo>
                <a:cubicBezTo>
                  <a:pt x="18535" y="51554"/>
                  <a:pt x="14346" y="55703"/>
                  <a:pt x="9267" y="5570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ABD583CB-24B4-0DFF-6B33-686A85107721}"/>
              </a:ext>
            </a:extLst>
          </p:cNvPr>
          <p:cNvSpPr/>
          <p:nvPr/>
        </p:nvSpPr>
        <p:spPr>
          <a:xfrm>
            <a:off x="12912683" y="3465160"/>
            <a:ext cx="9267" cy="46440"/>
          </a:xfrm>
          <a:custGeom>
            <a:avLst/>
            <a:gdLst>
              <a:gd name="connsiteX0" fmla="*/ 4570 w 9267"/>
              <a:gd name="connsiteY0" fmla="*/ 46441 h 46440"/>
              <a:gd name="connsiteX1" fmla="*/ 0 w 9267"/>
              <a:gd name="connsiteY1" fmla="*/ 37178 h 46440"/>
              <a:gd name="connsiteX2" fmla="*/ 0 w 9267"/>
              <a:gd name="connsiteY2" fmla="*/ 9263 h 46440"/>
              <a:gd name="connsiteX3" fmla="*/ 4570 w 9267"/>
              <a:gd name="connsiteY3" fmla="*/ 0 h 46440"/>
              <a:gd name="connsiteX4" fmla="*/ 9267 w 9267"/>
              <a:gd name="connsiteY4" fmla="*/ 9263 h 46440"/>
              <a:gd name="connsiteX5" fmla="*/ 9267 w 9267"/>
              <a:gd name="connsiteY5" fmla="*/ 36924 h 46440"/>
              <a:gd name="connsiteX6" fmla="*/ 4570 w 9267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46440">
                <a:moveTo>
                  <a:pt x="4570" y="46441"/>
                </a:moveTo>
                <a:cubicBezTo>
                  <a:pt x="2031" y="46441"/>
                  <a:pt x="0" y="42254"/>
                  <a:pt x="0" y="37178"/>
                </a:cubicBezTo>
                <a:lnTo>
                  <a:pt x="0" y="9263"/>
                </a:lnTo>
                <a:cubicBezTo>
                  <a:pt x="0" y="4187"/>
                  <a:pt x="2031" y="0"/>
                  <a:pt x="4570" y="0"/>
                </a:cubicBezTo>
                <a:cubicBezTo>
                  <a:pt x="7109" y="0"/>
                  <a:pt x="9267" y="4187"/>
                  <a:pt x="9267" y="9263"/>
                </a:cubicBezTo>
                <a:lnTo>
                  <a:pt x="9267" y="36924"/>
                </a:lnTo>
                <a:cubicBezTo>
                  <a:pt x="9267" y="42254"/>
                  <a:pt x="7236" y="46441"/>
                  <a:pt x="4570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940DEDF7-F659-30F4-B713-EC1AB50C8216}"/>
              </a:ext>
            </a:extLst>
          </p:cNvPr>
          <p:cNvSpPr/>
          <p:nvPr/>
        </p:nvSpPr>
        <p:spPr>
          <a:xfrm>
            <a:off x="9326729" y="4021103"/>
            <a:ext cx="18792" cy="56795"/>
          </a:xfrm>
          <a:custGeom>
            <a:avLst/>
            <a:gdLst>
              <a:gd name="connsiteX0" fmla="*/ 9458 w 18792"/>
              <a:gd name="connsiteY0" fmla="*/ 56795 h 56795"/>
              <a:gd name="connsiteX1" fmla="*/ 63 w 18792"/>
              <a:gd name="connsiteY1" fmla="*/ 47659 h 56795"/>
              <a:gd name="connsiteX2" fmla="*/ 63 w 18792"/>
              <a:gd name="connsiteY2" fmla="*/ 47532 h 56795"/>
              <a:gd name="connsiteX3" fmla="*/ 63 w 18792"/>
              <a:gd name="connsiteY3" fmla="*/ 10481 h 56795"/>
              <a:gd name="connsiteX4" fmla="*/ 8302 w 18792"/>
              <a:gd name="connsiteY4" fmla="*/ 63 h 56795"/>
              <a:gd name="connsiteX5" fmla="*/ 18726 w 18792"/>
              <a:gd name="connsiteY5" fmla="*/ 8299 h 56795"/>
              <a:gd name="connsiteX6" fmla="*/ 18726 w 18792"/>
              <a:gd name="connsiteY6" fmla="*/ 10481 h 56795"/>
              <a:gd name="connsiteX7" fmla="*/ 18726 w 18792"/>
              <a:gd name="connsiteY7" fmla="*/ 47532 h 56795"/>
              <a:gd name="connsiteX8" fmla="*/ 9458 w 18792"/>
              <a:gd name="connsiteY8" fmla="*/ 56795 h 5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" h="56795">
                <a:moveTo>
                  <a:pt x="9458" y="56795"/>
                </a:moveTo>
                <a:cubicBezTo>
                  <a:pt x="4342" y="56871"/>
                  <a:pt x="140" y="52772"/>
                  <a:pt x="63" y="47659"/>
                </a:cubicBezTo>
                <a:cubicBezTo>
                  <a:pt x="63" y="47621"/>
                  <a:pt x="63" y="47570"/>
                  <a:pt x="63" y="47532"/>
                </a:cubicBezTo>
                <a:lnTo>
                  <a:pt x="63" y="10481"/>
                </a:lnTo>
                <a:cubicBezTo>
                  <a:pt x="-533" y="5329"/>
                  <a:pt x="3149" y="672"/>
                  <a:pt x="8302" y="63"/>
                </a:cubicBezTo>
                <a:cubicBezTo>
                  <a:pt x="13457" y="-533"/>
                  <a:pt x="18129" y="3147"/>
                  <a:pt x="18726" y="8299"/>
                </a:cubicBezTo>
                <a:cubicBezTo>
                  <a:pt x="18814" y="9022"/>
                  <a:pt x="18814" y="9758"/>
                  <a:pt x="18726" y="10481"/>
                </a:cubicBezTo>
                <a:lnTo>
                  <a:pt x="18726" y="47532"/>
                </a:lnTo>
                <a:cubicBezTo>
                  <a:pt x="18726" y="52646"/>
                  <a:pt x="14574" y="56795"/>
                  <a:pt x="9458" y="56795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591FA738-3D5D-DCB3-D228-0178023A1AFA}"/>
              </a:ext>
            </a:extLst>
          </p:cNvPr>
          <p:cNvSpPr/>
          <p:nvPr/>
        </p:nvSpPr>
        <p:spPr>
          <a:xfrm>
            <a:off x="9363989" y="4013058"/>
            <a:ext cx="18535" cy="46314"/>
          </a:xfrm>
          <a:custGeom>
            <a:avLst/>
            <a:gdLst>
              <a:gd name="connsiteX0" fmla="*/ 9268 w 18535"/>
              <a:gd name="connsiteY0" fmla="*/ 46314 h 46314"/>
              <a:gd name="connsiteX1" fmla="*/ 0 w 18535"/>
              <a:gd name="connsiteY1" fmla="*/ 37051 h 46314"/>
              <a:gd name="connsiteX2" fmla="*/ 0 w 18535"/>
              <a:gd name="connsiteY2" fmla="*/ 9263 h 46314"/>
              <a:gd name="connsiteX3" fmla="*/ 9268 w 18535"/>
              <a:gd name="connsiteY3" fmla="*/ 0 h 46314"/>
              <a:gd name="connsiteX4" fmla="*/ 18535 w 18535"/>
              <a:gd name="connsiteY4" fmla="*/ 9263 h 46314"/>
              <a:gd name="connsiteX5" fmla="*/ 18535 w 18535"/>
              <a:gd name="connsiteY5" fmla="*/ 37178 h 46314"/>
              <a:gd name="connsiteX6" fmla="*/ 9268 w 18535"/>
              <a:gd name="connsiteY6" fmla="*/ 46314 h 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314">
                <a:moveTo>
                  <a:pt x="9268" y="46314"/>
                </a:moveTo>
                <a:cubicBezTo>
                  <a:pt x="4152" y="46314"/>
                  <a:pt x="0" y="42165"/>
                  <a:pt x="0" y="37051"/>
                </a:cubicBezTo>
                <a:lnTo>
                  <a:pt x="0" y="9263"/>
                </a:lnTo>
                <a:cubicBezTo>
                  <a:pt x="0" y="4149"/>
                  <a:pt x="4152" y="0"/>
                  <a:pt x="9268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472" y="42241"/>
                  <a:pt x="14333" y="46314"/>
                  <a:pt x="9268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367B873C-2145-A6E3-F012-84F397CB4EE7}"/>
              </a:ext>
            </a:extLst>
          </p:cNvPr>
          <p:cNvSpPr/>
          <p:nvPr/>
        </p:nvSpPr>
        <p:spPr>
          <a:xfrm>
            <a:off x="9419721" y="3882999"/>
            <a:ext cx="18535" cy="55703"/>
          </a:xfrm>
          <a:custGeom>
            <a:avLst/>
            <a:gdLst>
              <a:gd name="connsiteX0" fmla="*/ 9267 w 18535"/>
              <a:gd name="connsiteY0" fmla="*/ 55704 h 55703"/>
              <a:gd name="connsiteX1" fmla="*/ 0 w 18535"/>
              <a:gd name="connsiteY1" fmla="*/ 46441 h 55703"/>
              <a:gd name="connsiteX2" fmla="*/ 0 w 18535"/>
              <a:gd name="connsiteY2" fmla="*/ 9263 h 55703"/>
              <a:gd name="connsiteX3" fmla="*/ 9267 w 18535"/>
              <a:gd name="connsiteY3" fmla="*/ 0 h 55703"/>
              <a:gd name="connsiteX4" fmla="*/ 18535 w 18535"/>
              <a:gd name="connsiteY4" fmla="*/ 9263 h 55703"/>
              <a:gd name="connsiteX5" fmla="*/ 18535 w 18535"/>
              <a:gd name="connsiteY5" fmla="*/ 46441 h 55703"/>
              <a:gd name="connsiteX6" fmla="*/ 9267 w 18535"/>
              <a:gd name="connsiteY6" fmla="*/ 55704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55703">
                <a:moveTo>
                  <a:pt x="9267" y="55704"/>
                </a:moveTo>
                <a:cubicBezTo>
                  <a:pt x="4152" y="55704"/>
                  <a:pt x="0" y="51554"/>
                  <a:pt x="0" y="46441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46441"/>
                </a:lnTo>
                <a:cubicBezTo>
                  <a:pt x="18535" y="51554"/>
                  <a:pt x="14384" y="55704"/>
                  <a:pt x="9267" y="5570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 163">
            <a:extLst>
              <a:ext uri="{FF2B5EF4-FFF2-40B4-BE49-F238E27FC236}">
                <a16:creationId xmlns:a16="http://schemas.microsoft.com/office/drawing/2014/main" id="{F5A804E2-8677-D0FC-C771-F75F12BDD72C}"/>
              </a:ext>
            </a:extLst>
          </p:cNvPr>
          <p:cNvSpPr/>
          <p:nvPr/>
        </p:nvSpPr>
        <p:spPr>
          <a:xfrm>
            <a:off x="9456918" y="3873483"/>
            <a:ext cx="18538" cy="46567"/>
          </a:xfrm>
          <a:custGeom>
            <a:avLst/>
            <a:gdLst>
              <a:gd name="connsiteX0" fmla="*/ 9268 w 18538"/>
              <a:gd name="connsiteY0" fmla="*/ 46568 h 46567"/>
              <a:gd name="connsiteX1" fmla="*/ 0 w 18538"/>
              <a:gd name="connsiteY1" fmla="*/ 37305 h 46567"/>
              <a:gd name="connsiteX2" fmla="*/ 0 w 18538"/>
              <a:gd name="connsiteY2" fmla="*/ 9263 h 46567"/>
              <a:gd name="connsiteX3" fmla="*/ 9268 w 18538"/>
              <a:gd name="connsiteY3" fmla="*/ 0 h 46567"/>
              <a:gd name="connsiteX4" fmla="*/ 18535 w 18538"/>
              <a:gd name="connsiteY4" fmla="*/ 9263 h 46567"/>
              <a:gd name="connsiteX5" fmla="*/ 18535 w 18538"/>
              <a:gd name="connsiteY5" fmla="*/ 37051 h 46567"/>
              <a:gd name="connsiteX6" fmla="*/ 9521 w 18538"/>
              <a:gd name="connsiteY6" fmla="*/ 46568 h 46567"/>
              <a:gd name="connsiteX7" fmla="*/ 9268 w 18538"/>
              <a:gd name="connsiteY7" fmla="*/ 46568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8" h="46567">
                <a:moveTo>
                  <a:pt x="9268" y="46568"/>
                </a:moveTo>
                <a:cubicBezTo>
                  <a:pt x="4152" y="46568"/>
                  <a:pt x="0" y="42419"/>
                  <a:pt x="0" y="37305"/>
                </a:cubicBezTo>
                <a:lnTo>
                  <a:pt x="0" y="9263"/>
                </a:lnTo>
                <a:cubicBezTo>
                  <a:pt x="0" y="4149"/>
                  <a:pt x="4152" y="0"/>
                  <a:pt x="9268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675" y="42165"/>
                  <a:pt x="14638" y="46428"/>
                  <a:pt x="9521" y="46568"/>
                </a:cubicBezTo>
                <a:cubicBezTo>
                  <a:pt x="9445" y="46568"/>
                  <a:pt x="9356" y="46568"/>
                  <a:pt x="9268" y="4656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A6E8C41B-7D87-DD5F-C627-F84A86BD9ACA}"/>
              </a:ext>
            </a:extLst>
          </p:cNvPr>
          <p:cNvSpPr/>
          <p:nvPr/>
        </p:nvSpPr>
        <p:spPr>
          <a:xfrm>
            <a:off x="10004971" y="2787329"/>
            <a:ext cx="18534" cy="55703"/>
          </a:xfrm>
          <a:custGeom>
            <a:avLst/>
            <a:gdLst>
              <a:gd name="connsiteX0" fmla="*/ 9267 w 18534"/>
              <a:gd name="connsiteY0" fmla="*/ 55703 h 55703"/>
              <a:gd name="connsiteX1" fmla="*/ 0 w 18534"/>
              <a:gd name="connsiteY1" fmla="*/ 46441 h 55703"/>
              <a:gd name="connsiteX2" fmla="*/ 0 w 18534"/>
              <a:gd name="connsiteY2" fmla="*/ 9263 h 55703"/>
              <a:gd name="connsiteX3" fmla="*/ 9267 w 18534"/>
              <a:gd name="connsiteY3" fmla="*/ 0 h 55703"/>
              <a:gd name="connsiteX4" fmla="*/ 18535 w 18534"/>
              <a:gd name="connsiteY4" fmla="*/ 9263 h 55703"/>
              <a:gd name="connsiteX5" fmla="*/ 18535 w 18534"/>
              <a:gd name="connsiteY5" fmla="*/ 46441 h 55703"/>
              <a:gd name="connsiteX6" fmla="*/ 9267 w 18534"/>
              <a:gd name="connsiteY6" fmla="*/ 55703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5703">
                <a:moveTo>
                  <a:pt x="9267" y="55703"/>
                </a:moveTo>
                <a:cubicBezTo>
                  <a:pt x="4151" y="55703"/>
                  <a:pt x="0" y="51554"/>
                  <a:pt x="0" y="4644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46441"/>
                </a:lnTo>
                <a:cubicBezTo>
                  <a:pt x="18535" y="51554"/>
                  <a:pt x="14384" y="55703"/>
                  <a:pt x="9267" y="5570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1CFDDC0C-46C9-BCB4-8273-36DC59C5CB87}"/>
              </a:ext>
            </a:extLst>
          </p:cNvPr>
          <p:cNvSpPr/>
          <p:nvPr/>
        </p:nvSpPr>
        <p:spPr>
          <a:xfrm>
            <a:off x="10042168" y="2778066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1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1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E3F96856-5D8C-4C2A-056D-C25D0E2AF863}"/>
              </a:ext>
            </a:extLst>
          </p:cNvPr>
          <p:cNvSpPr/>
          <p:nvPr/>
        </p:nvSpPr>
        <p:spPr>
          <a:xfrm>
            <a:off x="10107167" y="3827042"/>
            <a:ext cx="18534" cy="55703"/>
          </a:xfrm>
          <a:custGeom>
            <a:avLst/>
            <a:gdLst>
              <a:gd name="connsiteX0" fmla="*/ 9267 w 18534"/>
              <a:gd name="connsiteY0" fmla="*/ 55704 h 55703"/>
              <a:gd name="connsiteX1" fmla="*/ 0 w 18534"/>
              <a:gd name="connsiteY1" fmla="*/ 46441 h 55703"/>
              <a:gd name="connsiteX2" fmla="*/ 0 w 18534"/>
              <a:gd name="connsiteY2" fmla="*/ 9263 h 55703"/>
              <a:gd name="connsiteX3" fmla="*/ 9267 w 18534"/>
              <a:gd name="connsiteY3" fmla="*/ 0 h 55703"/>
              <a:gd name="connsiteX4" fmla="*/ 18535 w 18534"/>
              <a:gd name="connsiteY4" fmla="*/ 9263 h 55703"/>
              <a:gd name="connsiteX5" fmla="*/ 18535 w 18534"/>
              <a:gd name="connsiteY5" fmla="*/ 46441 h 55703"/>
              <a:gd name="connsiteX6" fmla="*/ 9267 w 18534"/>
              <a:gd name="connsiteY6" fmla="*/ 55704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5703">
                <a:moveTo>
                  <a:pt x="9267" y="55704"/>
                </a:moveTo>
                <a:cubicBezTo>
                  <a:pt x="4151" y="55704"/>
                  <a:pt x="0" y="51554"/>
                  <a:pt x="0" y="46441"/>
                </a:cubicBezTo>
                <a:lnTo>
                  <a:pt x="0" y="9263"/>
                </a:lnTo>
                <a:cubicBezTo>
                  <a:pt x="0" y="4150"/>
                  <a:pt x="4151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lnTo>
                  <a:pt x="18535" y="46441"/>
                </a:lnTo>
                <a:cubicBezTo>
                  <a:pt x="18535" y="51554"/>
                  <a:pt x="14384" y="55704"/>
                  <a:pt x="9267" y="5570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2B3F7D0F-3120-0AF1-5EE2-4A05353655D8}"/>
              </a:ext>
            </a:extLst>
          </p:cNvPr>
          <p:cNvSpPr/>
          <p:nvPr/>
        </p:nvSpPr>
        <p:spPr>
          <a:xfrm>
            <a:off x="10144364" y="3818033"/>
            <a:ext cx="18535" cy="46314"/>
          </a:xfrm>
          <a:custGeom>
            <a:avLst/>
            <a:gdLst>
              <a:gd name="connsiteX0" fmla="*/ 9267 w 18535"/>
              <a:gd name="connsiteY0" fmla="*/ 46314 h 46314"/>
              <a:gd name="connsiteX1" fmla="*/ 0 w 18535"/>
              <a:gd name="connsiteY1" fmla="*/ 37305 h 46314"/>
              <a:gd name="connsiteX2" fmla="*/ 0 w 18535"/>
              <a:gd name="connsiteY2" fmla="*/ 37051 h 46314"/>
              <a:gd name="connsiteX3" fmla="*/ 0 w 18535"/>
              <a:gd name="connsiteY3" fmla="*/ 9263 h 46314"/>
              <a:gd name="connsiteX4" fmla="*/ 9267 w 18535"/>
              <a:gd name="connsiteY4" fmla="*/ 0 h 46314"/>
              <a:gd name="connsiteX5" fmla="*/ 18535 w 18535"/>
              <a:gd name="connsiteY5" fmla="*/ 9263 h 46314"/>
              <a:gd name="connsiteX6" fmla="*/ 18535 w 18535"/>
              <a:gd name="connsiteY6" fmla="*/ 37051 h 46314"/>
              <a:gd name="connsiteX7" fmla="*/ 9267 w 18535"/>
              <a:gd name="connsiteY7" fmla="*/ 46314 h 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314">
                <a:moveTo>
                  <a:pt x="9267" y="46314"/>
                </a:moveTo>
                <a:cubicBezTo>
                  <a:pt x="4214" y="46390"/>
                  <a:pt x="76" y="42355"/>
                  <a:pt x="0" y="37305"/>
                </a:cubicBezTo>
                <a:cubicBezTo>
                  <a:pt x="0" y="37216"/>
                  <a:pt x="0" y="37140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535" y="42165"/>
                  <a:pt x="14384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90924DBF-39DE-2E32-02EB-A83A57CFEFE4}"/>
              </a:ext>
            </a:extLst>
          </p:cNvPr>
          <p:cNvSpPr/>
          <p:nvPr/>
        </p:nvSpPr>
        <p:spPr>
          <a:xfrm>
            <a:off x="9800514" y="3380450"/>
            <a:ext cx="18792" cy="47531"/>
          </a:xfrm>
          <a:custGeom>
            <a:avLst/>
            <a:gdLst>
              <a:gd name="connsiteX0" fmla="*/ 9331 w 18792"/>
              <a:gd name="connsiteY0" fmla="*/ 47532 h 47531"/>
              <a:gd name="connsiteX1" fmla="*/ 63 w 18792"/>
              <a:gd name="connsiteY1" fmla="*/ 38269 h 47531"/>
              <a:gd name="connsiteX2" fmla="*/ 63 w 18792"/>
              <a:gd name="connsiteY2" fmla="*/ 10481 h 47531"/>
              <a:gd name="connsiteX3" fmla="*/ 8302 w 18792"/>
              <a:gd name="connsiteY3" fmla="*/ 63 h 47531"/>
              <a:gd name="connsiteX4" fmla="*/ 18726 w 18792"/>
              <a:gd name="connsiteY4" fmla="*/ 8298 h 47531"/>
              <a:gd name="connsiteX5" fmla="*/ 18726 w 18792"/>
              <a:gd name="connsiteY5" fmla="*/ 10481 h 47531"/>
              <a:gd name="connsiteX6" fmla="*/ 18726 w 18792"/>
              <a:gd name="connsiteY6" fmla="*/ 38269 h 47531"/>
              <a:gd name="connsiteX7" fmla="*/ 9331 w 18792"/>
              <a:gd name="connsiteY7" fmla="*/ 47532 h 4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92" h="47531">
                <a:moveTo>
                  <a:pt x="9331" y="47532"/>
                </a:moveTo>
                <a:cubicBezTo>
                  <a:pt x="4215" y="47532"/>
                  <a:pt x="63" y="43383"/>
                  <a:pt x="63" y="38269"/>
                </a:cubicBezTo>
                <a:lnTo>
                  <a:pt x="63" y="10481"/>
                </a:lnTo>
                <a:cubicBezTo>
                  <a:pt x="-533" y="5329"/>
                  <a:pt x="3148" y="672"/>
                  <a:pt x="8302" y="63"/>
                </a:cubicBezTo>
                <a:cubicBezTo>
                  <a:pt x="13457" y="-533"/>
                  <a:pt x="18129" y="3146"/>
                  <a:pt x="18726" y="8298"/>
                </a:cubicBezTo>
                <a:cubicBezTo>
                  <a:pt x="18814" y="9022"/>
                  <a:pt x="18814" y="9758"/>
                  <a:pt x="18726" y="10481"/>
                </a:cubicBezTo>
                <a:lnTo>
                  <a:pt x="18726" y="38269"/>
                </a:lnTo>
                <a:cubicBezTo>
                  <a:pt x="18662" y="43408"/>
                  <a:pt x="14473" y="47532"/>
                  <a:pt x="9331" y="4753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B1280319-FA59-9E54-0695-CDA3954A56A2}"/>
              </a:ext>
            </a:extLst>
          </p:cNvPr>
          <p:cNvSpPr/>
          <p:nvPr/>
        </p:nvSpPr>
        <p:spPr>
          <a:xfrm>
            <a:off x="9828507" y="3372279"/>
            <a:ext cx="18535" cy="46440"/>
          </a:xfrm>
          <a:custGeom>
            <a:avLst/>
            <a:gdLst>
              <a:gd name="connsiteX0" fmla="*/ 9267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7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267 w 18535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440">
                <a:moveTo>
                  <a:pt x="9267" y="46441"/>
                </a:moveTo>
                <a:cubicBezTo>
                  <a:pt x="4152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33D8A96F-E559-2CEA-D782-7A56DE04BAA5}"/>
              </a:ext>
            </a:extLst>
          </p:cNvPr>
          <p:cNvSpPr/>
          <p:nvPr/>
        </p:nvSpPr>
        <p:spPr>
          <a:xfrm>
            <a:off x="10227899" y="2946139"/>
            <a:ext cx="18669" cy="45478"/>
          </a:xfrm>
          <a:custGeom>
            <a:avLst/>
            <a:gdLst>
              <a:gd name="connsiteX0" fmla="*/ 9267 w 18669"/>
              <a:gd name="connsiteY0" fmla="*/ 45479 h 45478"/>
              <a:gd name="connsiteX1" fmla="*/ 0 w 18669"/>
              <a:gd name="connsiteY1" fmla="*/ 36216 h 45478"/>
              <a:gd name="connsiteX2" fmla="*/ 0 w 18669"/>
              <a:gd name="connsiteY2" fmla="*/ 8301 h 45478"/>
              <a:gd name="connsiteX3" fmla="*/ 10423 w 18669"/>
              <a:gd name="connsiteY3" fmla="*/ 66 h 45478"/>
              <a:gd name="connsiteX4" fmla="*/ 18662 w 18669"/>
              <a:gd name="connsiteY4" fmla="*/ 8301 h 45478"/>
              <a:gd name="connsiteX5" fmla="*/ 18662 w 18669"/>
              <a:gd name="connsiteY5" fmla="*/ 35708 h 45478"/>
              <a:gd name="connsiteX6" fmla="*/ 9661 w 18669"/>
              <a:gd name="connsiteY6" fmla="*/ 45466 h 45478"/>
              <a:gd name="connsiteX7" fmla="*/ 9267 w 18669"/>
              <a:gd name="connsiteY7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69" h="45478">
                <a:moveTo>
                  <a:pt x="9267" y="45479"/>
                </a:moveTo>
                <a:cubicBezTo>
                  <a:pt x="4151" y="45479"/>
                  <a:pt x="0" y="41329"/>
                  <a:pt x="0" y="36216"/>
                </a:cubicBezTo>
                <a:lnTo>
                  <a:pt x="0" y="8301"/>
                </a:lnTo>
                <a:cubicBezTo>
                  <a:pt x="597" y="3149"/>
                  <a:pt x="5268" y="-543"/>
                  <a:pt x="10423" y="66"/>
                </a:cubicBezTo>
                <a:cubicBezTo>
                  <a:pt x="14752" y="573"/>
                  <a:pt x="18154" y="3974"/>
                  <a:pt x="18662" y="8301"/>
                </a:cubicBezTo>
                <a:lnTo>
                  <a:pt x="18662" y="35708"/>
                </a:lnTo>
                <a:cubicBezTo>
                  <a:pt x="18878" y="40885"/>
                  <a:pt x="14840" y="45263"/>
                  <a:pt x="9661" y="45466"/>
                </a:cubicBezTo>
                <a:cubicBezTo>
                  <a:pt x="9521" y="45479"/>
                  <a:pt x="9394" y="45479"/>
                  <a:pt x="9267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7427F9A4-37E1-48C7-47C8-C41346306FCD}"/>
              </a:ext>
            </a:extLst>
          </p:cNvPr>
          <p:cNvSpPr/>
          <p:nvPr/>
        </p:nvSpPr>
        <p:spPr>
          <a:xfrm>
            <a:off x="10265096" y="2935406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82AE472D-DA34-F514-18A9-C9A672496957}"/>
              </a:ext>
            </a:extLst>
          </p:cNvPr>
          <p:cNvSpPr/>
          <p:nvPr/>
        </p:nvSpPr>
        <p:spPr>
          <a:xfrm>
            <a:off x="10776078" y="3093761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1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1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600B2B96-6F20-CD09-59C5-C18375D437A1}"/>
              </a:ext>
            </a:extLst>
          </p:cNvPr>
          <p:cNvSpPr/>
          <p:nvPr/>
        </p:nvSpPr>
        <p:spPr>
          <a:xfrm>
            <a:off x="10813148" y="3093928"/>
            <a:ext cx="18661" cy="37051"/>
          </a:xfrm>
          <a:custGeom>
            <a:avLst/>
            <a:gdLst>
              <a:gd name="connsiteX0" fmla="*/ 9267 w 18661"/>
              <a:gd name="connsiteY0" fmla="*/ 37012 h 37051"/>
              <a:gd name="connsiteX1" fmla="*/ 0 w 18661"/>
              <a:gd name="connsiteY1" fmla="*/ 29526 h 37051"/>
              <a:gd name="connsiteX2" fmla="*/ 0 w 18661"/>
              <a:gd name="connsiteY2" fmla="*/ 7193 h 37051"/>
              <a:gd name="connsiteX3" fmla="*/ 11781 w 18661"/>
              <a:gd name="connsiteY3" fmla="*/ 316 h 37051"/>
              <a:gd name="connsiteX4" fmla="*/ 18662 w 18661"/>
              <a:gd name="connsiteY4" fmla="*/ 7193 h 37051"/>
              <a:gd name="connsiteX5" fmla="*/ 18662 w 18661"/>
              <a:gd name="connsiteY5" fmla="*/ 29526 h 37051"/>
              <a:gd name="connsiteX6" fmla="*/ 9267 w 18661"/>
              <a:gd name="connsiteY6" fmla="*/ 37012 h 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37051">
                <a:moveTo>
                  <a:pt x="9267" y="37012"/>
                </a:moveTo>
                <a:cubicBezTo>
                  <a:pt x="4672" y="37392"/>
                  <a:pt x="597" y="34093"/>
                  <a:pt x="0" y="29526"/>
                </a:cubicBezTo>
                <a:lnTo>
                  <a:pt x="0" y="7193"/>
                </a:lnTo>
                <a:cubicBezTo>
                  <a:pt x="1358" y="2042"/>
                  <a:pt x="6627" y="-1029"/>
                  <a:pt x="11781" y="316"/>
                </a:cubicBezTo>
                <a:cubicBezTo>
                  <a:pt x="15145" y="1204"/>
                  <a:pt x="17774" y="3831"/>
                  <a:pt x="18662" y="7193"/>
                </a:cubicBezTo>
                <a:lnTo>
                  <a:pt x="18662" y="29526"/>
                </a:lnTo>
                <a:cubicBezTo>
                  <a:pt x="18065" y="34144"/>
                  <a:pt x="13901" y="37456"/>
                  <a:pt x="9267" y="3701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A98CF68E-943B-9F91-271D-003514BCBCC3}"/>
              </a:ext>
            </a:extLst>
          </p:cNvPr>
          <p:cNvSpPr/>
          <p:nvPr/>
        </p:nvSpPr>
        <p:spPr>
          <a:xfrm>
            <a:off x="10832445" y="3363016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55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1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558"/>
                </a:lnTo>
                <a:cubicBezTo>
                  <a:pt x="18332" y="42520"/>
                  <a:pt x="1424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9E03F550-C01A-82EB-3DA4-A5DA7517D855}"/>
              </a:ext>
            </a:extLst>
          </p:cNvPr>
          <p:cNvSpPr/>
          <p:nvPr/>
        </p:nvSpPr>
        <p:spPr>
          <a:xfrm>
            <a:off x="10859612" y="3354208"/>
            <a:ext cx="18693" cy="46366"/>
          </a:xfrm>
          <a:custGeom>
            <a:avLst/>
            <a:gdLst>
              <a:gd name="connsiteX0" fmla="*/ 9268 w 18693"/>
              <a:gd name="connsiteY0" fmla="*/ 46367 h 46366"/>
              <a:gd name="connsiteX1" fmla="*/ 0 w 18693"/>
              <a:gd name="connsiteY1" fmla="*/ 37104 h 46366"/>
              <a:gd name="connsiteX2" fmla="*/ 0 w 18693"/>
              <a:gd name="connsiteY2" fmla="*/ 8301 h 46366"/>
              <a:gd name="connsiteX3" fmla="*/ 10423 w 18693"/>
              <a:gd name="connsiteY3" fmla="*/ 66 h 46366"/>
              <a:gd name="connsiteX4" fmla="*/ 18662 w 18693"/>
              <a:gd name="connsiteY4" fmla="*/ 8301 h 46366"/>
              <a:gd name="connsiteX5" fmla="*/ 18662 w 18693"/>
              <a:gd name="connsiteY5" fmla="*/ 36216 h 46366"/>
              <a:gd name="connsiteX6" fmla="*/ 10055 w 18693"/>
              <a:gd name="connsiteY6" fmla="*/ 46341 h 46366"/>
              <a:gd name="connsiteX7" fmla="*/ 9268 w 18693"/>
              <a:gd name="connsiteY7" fmla="*/ 46367 h 4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3" h="46366">
                <a:moveTo>
                  <a:pt x="9268" y="46367"/>
                </a:moveTo>
                <a:cubicBezTo>
                  <a:pt x="4152" y="46367"/>
                  <a:pt x="0" y="42218"/>
                  <a:pt x="0" y="37104"/>
                </a:cubicBezTo>
                <a:lnTo>
                  <a:pt x="0" y="8301"/>
                </a:lnTo>
                <a:cubicBezTo>
                  <a:pt x="597" y="3149"/>
                  <a:pt x="5269" y="-543"/>
                  <a:pt x="10423" y="66"/>
                </a:cubicBezTo>
                <a:cubicBezTo>
                  <a:pt x="14739" y="573"/>
                  <a:pt x="18155" y="3974"/>
                  <a:pt x="18662" y="8301"/>
                </a:cubicBezTo>
                <a:lnTo>
                  <a:pt x="18662" y="36216"/>
                </a:lnTo>
                <a:cubicBezTo>
                  <a:pt x="19082" y="41380"/>
                  <a:pt x="15234" y="45910"/>
                  <a:pt x="10055" y="46341"/>
                </a:cubicBezTo>
                <a:cubicBezTo>
                  <a:pt x="9801" y="46354"/>
                  <a:pt x="9535" y="46367"/>
                  <a:pt x="9268" y="4636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11BF77A3-CD66-15C6-D82E-09475DE50D83}"/>
              </a:ext>
            </a:extLst>
          </p:cNvPr>
          <p:cNvSpPr/>
          <p:nvPr/>
        </p:nvSpPr>
        <p:spPr>
          <a:xfrm>
            <a:off x="10934007" y="3288787"/>
            <a:ext cx="18534" cy="46314"/>
          </a:xfrm>
          <a:custGeom>
            <a:avLst/>
            <a:gdLst>
              <a:gd name="connsiteX0" fmla="*/ 9267 w 18534"/>
              <a:gd name="connsiteY0" fmla="*/ 46314 h 46314"/>
              <a:gd name="connsiteX1" fmla="*/ 0 w 18534"/>
              <a:gd name="connsiteY1" fmla="*/ 37305 h 46314"/>
              <a:gd name="connsiteX2" fmla="*/ 0 w 18534"/>
              <a:gd name="connsiteY2" fmla="*/ 37051 h 46314"/>
              <a:gd name="connsiteX3" fmla="*/ 0 w 18534"/>
              <a:gd name="connsiteY3" fmla="*/ 9263 h 46314"/>
              <a:gd name="connsiteX4" fmla="*/ 9267 w 18534"/>
              <a:gd name="connsiteY4" fmla="*/ 0 h 46314"/>
              <a:gd name="connsiteX5" fmla="*/ 18535 w 18534"/>
              <a:gd name="connsiteY5" fmla="*/ 9263 h 46314"/>
              <a:gd name="connsiteX6" fmla="*/ 18535 w 18534"/>
              <a:gd name="connsiteY6" fmla="*/ 37051 h 46314"/>
              <a:gd name="connsiteX7" fmla="*/ 9267 w 18534"/>
              <a:gd name="connsiteY7" fmla="*/ 46314 h 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314">
                <a:moveTo>
                  <a:pt x="9267" y="46314"/>
                </a:moveTo>
                <a:cubicBezTo>
                  <a:pt x="4214" y="46390"/>
                  <a:pt x="76" y="42355"/>
                  <a:pt x="0" y="37305"/>
                </a:cubicBezTo>
                <a:cubicBezTo>
                  <a:pt x="0" y="37216"/>
                  <a:pt x="0" y="37140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535" y="42165"/>
                  <a:pt x="14384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59081B2A-C1E5-F481-F50D-F61A23652D09}"/>
              </a:ext>
            </a:extLst>
          </p:cNvPr>
          <p:cNvSpPr/>
          <p:nvPr/>
        </p:nvSpPr>
        <p:spPr>
          <a:xfrm>
            <a:off x="10971013" y="3278306"/>
            <a:ext cx="18791" cy="47531"/>
          </a:xfrm>
          <a:custGeom>
            <a:avLst/>
            <a:gdLst>
              <a:gd name="connsiteX0" fmla="*/ 9331 w 18791"/>
              <a:gd name="connsiteY0" fmla="*/ 47532 h 47531"/>
              <a:gd name="connsiteX1" fmla="*/ 63 w 18791"/>
              <a:gd name="connsiteY1" fmla="*/ 38269 h 47531"/>
              <a:gd name="connsiteX2" fmla="*/ 63 w 18791"/>
              <a:gd name="connsiteY2" fmla="*/ 10481 h 47531"/>
              <a:gd name="connsiteX3" fmla="*/ 8302 w 18791"/>
              <a:gd name="connsiteY3" fmla="*/ 63 h 47531"/>
              <a:gd name="connsiteX4" fmla="*/ 18725 w 18791"/>
              <a:gd name="connsiteY4" fmla="*/ 8299 h 47531"/>
              <a:gd name="connsiteX5" fmla="*/ 18725 w 18791"/>
              <a:gd name="connsiteY5" fmla="*/ 10481 h 47531"/>
              <a:gd name="connsiteX6" fmla="*/ 18725 w 18791"/>
              <a:gd name="connsiteY6" fmla="*/ 38269 h 47531"/>
              <a:gd name="connsiteX7" fmla="*/ 9458 w 18791"/>
              <a:gd name="connsiteY7" fmla="*/ 47532 h 47531"/>
              <a:gd name="connsiteX8" fmla="*/ 9331 w 18791"/>
              <a:gd name="connsiteY8" fmla="*/ 47532 h 4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1" h="47531">
                <a:moveTo>
                  <a:pt x="9331" y="47532"/>
                </a:moveTo>
                <a:cubicBezTo>
                  <a:pt x="4215" y="47532"/>
                  <a:pt x="63" y="43383"/>
                  <a:pt x="63" y="38269"/>
                </a:cubicBezTo>
                <a:lnTo>
                  <a:pt x="63" y="10481"/>
                </a:lnTo>
                <a:cubicBezTo>
                  <a:pt x="-533" y="5329"/>
                  <a:pt x="3148" y="672"/>
                  <a:pt x="8302" y="63"/>
                </a:cubicBezTo>
                <a:cubicBezTo>
                  <a:pt x="13457" y="-533"/>
                  <a:pt x="18128" y="3147"/>
                  <a:pt x="18725" y="8299"/>
                </a:cubicBezTo>
                <a:cubicBezTo>
                  <a:pt x="18814" y="9022"/>
                  <a:pt x="18814" y="9758"/>
                  <a:pt x="18725" y="10481"/>
                </a:cubicBezTo>
                <a:lnTo>
                  <a:pt x="18725" y="38269"/>
                </a:lnTo>
                <a:cubicBezTo>
                  <a:pt x="18725" y="43383"/>
                  <a:pt x="14574" y="47532"/>
                  <a:pt x="9458" y="47532"/>
                </a:cubicBezTo>
                <a:cubicBezTo>
                  <a:pt x="9420" y="47532"/>
                  <a:pt x="9369" y="47532"/>
                  <a:pt x="9331" y="47532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 178">
            <a:extLst>
              <a:ext uri="{FF2B5EF4-FFF2-40B4-BE49-F238E27FC236}">
                <a16:creationId xmlns:a16="http://schemas.microsoft.com/office/drawing/2014/main" id="{065FA1FB-7987-0C3F-85CF-414E94133285}"/>
              </a:ext>
            </a:extLst>
          </p:cNvPr>
          <p:cNvSpPr/>
          <p:nvPr/>
        </p:nvSpPr>
        <p:spPr>
          <a:xfrm>
            <a:off x="11166202" y="3437395"/>
            <a:ext cx="18535" cy="37068"/>
          </a:xfrm>
          <a:custGeom>
            <a:avLst/>
            <a:gdLst>
              <a:gd name="connsiteX0" fmla="*/ 9267 w 18535"/>
              <a:gd name="connsiteY0" fmla="*/ 37028 h 37068"/>
              <a:gd name="connsiteX1" fmla="*/ 0 w 18535"/>
              <a:gd name="connsiteY1" fmla="*/ 29668 h 37068"/>
              <a:gd name="connsiteX2" fmla="*/ 0 w 18535"/>
              <a:gd name="connsiteY2" fmla="*/ 7336 h 37068"/>
              <a:gd name="connsiteX3" fmla="*/ 11451 w 18535"/>
              <a:gd name="connsiteY3" fmla="*/ 256 h 37068"/>
              <a:gd name="connsiteX4" fmla="*/ 18535 w 18535"/>
              <a:gd name="connsiteY4" fmla="*/ 7336 h 37068"/>
              <a:gd name="connsiteX5" fmla="*/ 18535 w 18535"/>
              <a:gd name="connsiteY5" fmla="*/ 29668 h 37068"/>
              <a:gd name="connsiteX6" fmla="*/ 9267 w 18535"/>
              <a:gd name="connsiteY6" fmla="*/ 37028 h 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37068">
                <a:moveTo>
                  <a:pt x="9267" y="37028"/>
                </a:moveTo>
                <a:cubicBezTo>
                  <a:pt x="4697" y="37472"/>
                  <a:pt x="597" y="34223"/>
                  <a:pt x="0" y="29668"/>
                </a:cubicBezTo>
                <a:lnTo>
                  <a:pt x="0" y="7336"/>
                </a:lnTo>
                <a:cubicBezTo>
                  <a:pt x="1206" y="2222"/>
                  <a:pt x="6335" y="-950"/>
                  <a:pt x="11451" y="256"/>
                </a:cubicBezTo>
                <a:cubicBezTo>
                  <a:pt x="14968" y="1081"/>
                  <a:pt x="17710" y="3821"/>
                  <a:pt x="18535" y="7336"/>
                </a:cubicBezTo>
                <a:lnTo>
                  <a:pt x="18535" y="29668"/>
                </a:lnTo>
                <a:cubicBezTo>
                  <a:pt x="17939" y="34223"/>
                  <a:pt x="13838" y="37472"/>
                  <a:pt x="9267" y="3702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 179">
            <a:extLst>
              <a:ext uri="{FF2B5EF4-FFF2-40B4-BE49-F238E27FC236}">
                <a16:creationId xmlns:a16="http://schemas.microsoft.com/office/drawing/2014/main" id="{FE8854F3-DC22-E399-961E-1B8A12E1F3F5}"/>
              </a:ext>
            </a:extLst>
          </p:cNvPr>
          <p:cNvSpPr/>
          <p:nvPr/>
        </p:nvSpPr>
        <p:spPr>
          <a:xfrm>
            <a:off x="11194005" y="3427842"/>
            <a:ext cx="18661" cy="37370"/>
          </a:xfrm>
          <a:custGeom>
            <a:avLst/>
            <a:gdLst>
              <a:gd name="connsiteX0" fmla="*/ 9394 w 18661"/>
              <a:gd name="connsiteY0" fmla="*/ 37318 h 37370"/>
              <a:gd name="connsiteX1" fmla="*/ 0 w 18661"/>
              <a:gd name="connsiteY1" fmla="*/ 29831 h 37370"/>
              <a:gd name="connsiteX2" fmla="*/ 0 w 18661"/>
              <a:gd name="connsiteY2" fmla="*/ 7626 h 37370"/>
              <a:gd name="connsiteX3" fmla="*/ 11222 w 18661"/>
              <a:gd name="connsiteY3" fmla="*/ 191 h 37370"/>
              <a:gd name="connsiteX4" fmla="*/ 18662 w 18661"/>
              <a:gd name="connsiteY4" fmla="*/ 7626 h 37370"/>
              <a:gd name="connsiteX5" fmla="*/ 18662 w 18661"/>
              <a:gd name="connsiteY5" fmla="*/ 29831 h 37370"/>
              <a:gd name="connsiteX6" fmla="*/ 9394 w 18661"/>
              <a:gd name="connsiteY6" fmla="*/ 37318 h 3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37370">
                <a:moveTo>
                  <a:pt x="9394" y="37318"/>
                </a:moveTo>
                <a:cubicBezTo>
                  <a:pt x="4735" y="37838"/>
                  <a:pt x="533" y="34488"/>
                  <a:pt x="0" y="29831"/>
                </a:cubicBezTo>
                <a:lnTo>
                  <a:pt x="0" y="7626"/>
                </a:lnTo>
                <a:cubicBezTo>
                  <a:pt x="1041" y="2474"/>
                  <a:pt x="6069" y="-850"/>
                  <a:pt x="11222" y="191"/>
                </a:cubicBezTo>
                <a:cubicBezTo>
                  <a:pt x="14968" y="952"/>
                  <a:pt x="17900" y="3883"/>
                  <a:pt x="18662" y="7626"/>
                </a:cubicBezTo>
                <a:lnTo>
                  <a:pt x="18662" y="29831"/>
                </a:lnTo>
                <a:cubicBezTo>
                  <a:pt x="18128" y="34437"/>
                  <a:pt x="14003" y="37762"/>
                  <a:pt x="9394" y="3731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AE5782C3-D115-719C-012A-7CC140BF111A}"/>
              </a:ext>
            </a:extLst>
          </p:cNvPr>
          <p:cNvSpPr/>
          <p:nvPr/>
        </p:nvSpPr>
        <p:spPr>
          <a:xfrm>
            <a:off x="9577650" y="3381668"/>
            <a:ext cx="18536" cy="55576"/>
          </a:xfrm>
          <a:custGeom>
            <a:avLst/>
            <a:gdLst>
              <a:gd name="connsiteX0" fmla="*/ 9267 w 18536"/>
              <a:gd name="connsiteY0" fmla="*/ 55577 h 55576"/>
              <a:gd name="connsiteX1" fmla="*/ 0 w 18536"/>
              <a:gd name="connsiteY1" fmla="*/ 46314 h 55576"/>
              <a:gd name="connsiteX2" fmla="*/ 0 w 18536"/>
              <a:gd name="connsiteY2" fmla="*/ 9263 h 55576"/>
              <a:gd name="connsiteX3" fmla="*/ 9267 w 18536"/>
              <a:gd name="connsiteY3" fmla="*/ 0 h 55576"/>
              <a:gd name="connsiteX4" fmla="*/ 18535 w 18536"/>
              <a:gd name="connsiteY4" fmla="*/ 9263 h 55576"/>
              <a:gd name="connsiteX5" fmla="*/ 18535 w 18536"/>
              <a:gd name="connsiteY5" fmla="*/ 46314 h 55576"/>
              <a:gd name="connsiteX6" fmla="*/ 9521 w 18536"/>
              <a:gd name="connsiteY6" fmla="*/ 55577 h 55576"/>
              <a:gd name="connsiteX7" fmla="*/ 9267 w 18536"/>
              <a:gd name="connsiteY7" fmla="*/ 55577 h 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6" h="55576">
                <a:moveTo>
                  <a:pt x="9267" y="55577"/>
                </a:moveTo>
                <a:cubicBezTo>
                  <a:pt x="4152" y="55577"/>
                  <a:pt x="0" y="51427"/>
                  <a:pt x="0" y="46314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46314"/>
                </a:lnTo>
                <a:cubicBezTo>
                  <a:pt x="18611" y="51364"/>
                  <a:pt x="14574" y="55500"/>
                  <a:pt x="9521" y="55577"/>
                </a:cubicBezTo>
                <a:cubicBezTo>
                  <a:pt x="9432" y="55577"/>
                  <a:pt x="9356" y="55577"/>
                  <a:pt x="9267" y="55577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2" name="Freeform 181">
            <a:extLst>
              <a:ext uri="{FF2B5EF4-FFF2-40B4-BE49-F238E27FC236}">
                <a16:creationId xmlns:a16="http://schemas.microsoft.com/office/drawing/2014/main" id="{C2EEE12A-020F-9DFB-9F57-29FB67DA551A}"/>
              </a:ext>
            </a:extLst>
          </p:cNvPr>
          <p:cNvSpPr/>
          <p:nvPr/>
        </p:nvSpPr>
        <p:spPr>
          <a:xfrm>
            <a:off x="9614847" y="3372279"/>
            <a:ext cx="18535" cy="46440"/>
          </a:xfrm>
          <a:custGeom>
            <a:avLst/>
            <a:gdLst>
              <a:gd name="connsiteX0" fmla="*/ 9268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8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268 w 18535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440">
                <a:moveTo>
                  <a:pt x="9268" y="46441"/>
                </a:moveTo>
                <a:cubicBezTo>
                  <a:pt x="4152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2" y="0"/>
                  <a:pt x="9268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8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3" name="Freeform 182">
            <a:extLst>
              <a:ext uri="{FF2B5EF4-FFF2-40B4-BE49-F238E27FC236}">
                <a16:creationId xmlns:a16="http://schemas.microsoft.com/office/drawing/2014/main" id="{3718410F-C28B-0BC2-B5B7-5218CE05FFCE}"/>
              </a:ext>
            </a:extLst>
          </p:cNvPr>
          <p:cNvSpPr/>
          <p:nvPr/>
        </p:nvSpPr>
        <p:spPr>
          <a:xfrm>
            <a:off x="10794359" y="4356542"/>
            <a:ext cx="18534" cy="55703"/>
          </a:xfrm>
          <a:custGeom>
            <a:avLst/>
            <a:gdLst>
              <a:gd name="connsiteX0" fmla="*/ 9267 w 18534"/>
              <a:gd name="connsiteY0" fmla="*/ 55704 h 55703"/>
              <a:gd name="connsiteX1" fmla="*/ 0 w 18534"/>
              <a:gd name="connsiteY1" fmla="*/ 46441 h 55703"/>
              <a:gd name="connsiteX2" fmla="*/ 0 w 18534"/>
              <a:gd name="connsiteY2" fmla="*/ 9263 h 55703"/>
              <a:gd name="connsiteX3" fmla="*/ 9267 w 18534"/>
              <a:gd name="connsiteY3" fmla="*/ 0 h 55703"/>
              <a:gd name="connsiteX4" fmla="*/ 18535 w 18534"/>
              <a:gd name="connsiteY4" fmla="*/ 9263 h 55703"/>
              <a:gd name="connsiteX5" fmla="*/ 18535 w 18534"/>
              <a:gd name="connsiteY5" fmla="*/ 46441 h 55703"/>
              <a:gd name="connsiteX6" fmla="*/ 9267 w 18534"/>
              <a:gd name="connsiteY6" fmla="*/ 55704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5703">
                <a:moveTo>
                  <a:pt x="9267" y="55704"/>
                </a:moveTo>
                <a:cubicBezTo>
                  <a:pt x="4151" y="55704"/>
                  <a:pt x="0" y="51554"/>
                  <a:pt x="0" y="4644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46441"/>
                </a:lnTo>
                <a:cubicBezTo>
                  <a:pt x="18535" y="51554"/>
                  <a:pt x="14384" y="55704"/>
                  <a:pt x="9267" y="5570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4" name="Freeform 183">
            <a:extLst>
              <a:ext uri="{FF2B5EF4-FFF2-40B4-BE49-F238E27FC236}">
                <a16:creationId xmlns:a16="http://schemas.microsoft.com/office/drawing/2014/main" id="{FF36B77D-8C1C-9970-8FBE-3411473EEDB2}"/>
              </a:ext>
            </a:extLst>
          </p:cNvPr>
          <p:cNvSpPr/>
          <p:nvPr/>
        </p:nvSpPr>
        <p:spPr>
          <a:xfrm>
            <a:off x="10832445" y="4347279"/>
            <a:ext cx="18534" cy="46315"/>
          </a:xfrm>
          <a:custGeom>
            <a:avLst/>
            <a:gdLst>
              <a:gd name="connsiteX0" fmla="*/ 9267 w 18534"/>
              <a:gd name="connsiteY0" fmla="*/ 46314 h 46315"/>
              <a:gd name="connsiteX1" fmla="*/ 0 w 18534"/>
              <a:gd name="connsiteY1" fmla="*/ 37305 h 46315"/>
              <a:gd name="connsiteX2" fmla="*/ 0 w 18534"/>
              <a:gd name="connsiteY2" fmla="*/ 37051 h 46315"/>
              <a:gd name="connsiteX3" fmla="*/ 0 w 18534"/>
              <a:gd name="connsiteY3" fmla="*/ 9263 h 46315"/>
              <a:gd name="connsiteX4" fmla="*/ 9267 w 18534"/>
              <a:gd name="connsiteY4" fmla="*/ 0 h 46315"/>
              <a:gd name="connsiteX5" fmla="*/ 18535 w 18534"/>
              <a:gd name="connsiteY5" fmla="*/ 9263 h 46315"/>
              <a:gd name="connsiteX6" fmla="*/ 18535 w 18534"/>
              <a:gd name="connsiteY6" fmla="*/ 37051 h 46315"/>
              <a:gd name="connsiteX7" fmla="*/ 9267 w 18534"/>
              <a:gd name="connsiteY7" fmla="*/ 46314 h 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315">
                <a:moveTo>
                  <a:pt x="9267" y="46314"/>
                </a:moveTo>
                <a:cubicBezTo>
                  <a:pt x="4214" y="46390"/>
                  <a:pt x="76" y="42355"/>
                  <a:pt x="0" y="37305"/>
                </a:cubicBezTo>
                <a:cubicBezTo>
                  <a:pt x="0" y="37216"/>
                  <a:pt x="0" y="37140"/>
                  <a:pt x="0" y="37051"/>
                </a:cubicBezTo>
                <a:lnTo>
                  <a:pt x="0" y="9263"/>
                </a:lnTo>
                <a:cubicBezTo>
                  <a:pt x="0" y="4150"/>
                  <a:pt x="4151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lnTo>
                  <a:pt x="18535" y="37051"/>
                </a:lnTo>
                <a:cubicBezTo>
                  <a:pt x="18535" y="42165"/>
                  <a:pt x="14384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5CCA4C9A-2A2C-C557-5739-12916A370388}"/>
              </a:ext>
            </a:extLst>
          </p:cNvPr>
          <p:cNvSpPr/>
          <p:nvPr/>
        </p:nvSpPr>
        <p:spPr>
          <a:xfrm>
            <a:off x="9633382" y="4802170"/>
            <a:ext cx="9267" cy="37178"/>
          </a:xfrm>
          <a:custGeom>
            <a:avLst/>
            <a:gdLst>
              <a:gd name="connsiteX0" fmla="*/ 4697 w 9267"/>
              <a:gd name="connsiteY0" fmla="*/ 37178 h 37178"/>
              <a:gd name="connsiteX1" fmla="*/ 0 w 9267"/>
              <a:gd name="connsiteY1" fmla="*/ 29692 h 37178"/>
              <a:gd name="connsiteX2" fmla="*/ 0 w 9267"/>
              <a:gd name="connsiteY2" fmla="*/ 7486 h 37178"/>
              <a:gd name="connsiteX3" fmla="*/ 4697 w 9267"/>
              <a:gd name="connsiteY3" fmla="*/ 0 h 37178"/>
              <a:gd name="connsiteX4" fmla="*/ 9267 w 9267"/>
              <a:gd name="connsiteY4" fmla="*/ 7486 h 37178"/>
              <a:gd name="connsiteX5" fmla="*/ 9267 w 9267"/>
              <a:gd name="connsiteY5" fmla="*/ 29692 h 37178"/>
              <a:gd name="connsiteX6" fmla="*/ 4697 w 9267"/>
              <a:gd name="connsiteY6" fmla="*/ 37178 h 3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37178">
                <a:moveTo>
                  <a:pt x="4697" y="37178"/>
                </a:moveTo>
                <a:cubicBezTo>
                  <a:pt x="2031" y="37178"/>
                  <a:pt x="0" y="33879"/>
                  <a:pt x="0" y="29692"/>
                </a:cubicBezTo>
                <a:lnTo>
                  <a:pt x="0" y="7486"/>
                </a:lnTo>
                <a:cubicBezTo>
                  <a:pt x="0" y="3299"/>
                  <a:pt x="2031" y="0"/>
                  <a:pt x="4697" y="0"/>
                </a:cubicBezTo>
                <a:cubicBezTo>
                  <a:pt x="7363" y="0"/>
                  <a:pt x="9267" y="3299"/>
                  <a:pt x="9267" y="7486"/>
                </a:cubicBezTo>
                <a:lnTo>
                  <a:pt x="9267" y="29692"/>
                </a:lnTo>
                <a:cubicBezTo>
                  <a:pt x="9267" y="33879"/>
                  <a:pt x="7236" y="37178"/>
                  <a:pt x="4697" y="3717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F5C3A7CD-9AC3-B011-B64B-3A074DBA4EC4}"/>
              </a:ext>
            </a:extLst>
          </p:cNvPr>
          <p:cNvSpPr/>
          <p:nvPr/>
        </p:nvSpPr>
        <p:spPr>
          <a:xfrm>
            <a:off x="9661312" y="4792931"/>
            <a:ext cx="18534" cy="37194"/>
          </a:xfrm>
          <a:custGeom>
            <a:avLst/>
            <a:gdLst>
              <a:gd name="connsiteX0" fmla="*/ 9267 w 18534"/>
              <a:gd name="connsiteY0" fmla="*/ 37154 h 37194"/>
              <a:gd name="connsiteX1" fmla="*/ 0 w 18534"/>
              <a:gd name="connsiteY1" fmla="*/ 29668 h 37194"/>
              <a:gd name="connsiteX2" fmla="*/ 0 w 18534"/>
              <a:gd name="connsiteY2" fmla="*/ 7336 h 37194"/>
              <a:gd name="connsiteX3" fmla="*/ 11451 w 18534"/>
              <a:gd name="connsiteY3" fmla="*/ 256 h 37194"/>
              <a:gd name="connsiteX4" fmla="*/ 18535 w 18534"/>
              <a:gd name="connsiteY4" fmla="*/ 7336 h 37194"/>
              <a:gd name="connsiteX5" fmla="*/ 18535 w 18534"/>
              <a:gd name="connsiteY5" fmla="*/ 29668 h 37194"/>
              <a:gd name="connsiteX6" fmla="*/ 9267 w 18534"/>
              <a:gd name="connsiteY6" fmla="*/ 37154 h 3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37194">
                <a:moveTo>
                  <a:pt x="9267" y="37154"/>
                </a:moveTo>
                <a:cubicBezTo>
                  <a:pt x="4659" y="37599"/>
                  <a:pt x="533" y="34274"/>
                  <a:pt x="0" y="29668"/>
                </a:cubicBezTo>
                <a:lnTo>
                  <a:pt x="0" y="7336"/>
                </a:lnTo>
                <a:cubicBezTo>
                  <a:pt x="1206" y="2222"/>
                  <a:pt x="6334" y="-950"/>
                  <a:pt x="11451" y="256"/>
                </a:cubicBezTo>
                <a:cubicBezTo>
                  <a:pt x="14967" y="1080"/>
                  <a:pt x="17709" y="3821"/>
                  <a:pt x="18535" y="7336"/>
                </a:cubicBezTo>
                <a:lnTo>
                  <a:pt x="18535" y="29668"/>
                </a:lnTo>
                <a:cubicBezTo>
                  <a:pt x="17938" y="34236"/>
                  <a:pt x="13863" y="37535"/>
                  <a:pt x="9267" y="3715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3CB63235-ED36-4D2C-EF6B-91A317880292}"/>
              </a:ext>
            </a:extLst>
          </p:cNvPr>
          <p:cNvSpPr/>
          <p:nvPr/>
        </p:nvSpPr>
        <p:spPr>
          <a:xfrm>
            <a:off x="8992401" y="4579356"/>
            <a:ext cx="18534" cy="46440"/>
          </a:xfrm>
          <a:custGeom>
            <a:avLst/>
            <a:gdLst>
              <a:gd name="connsiteX0" fmla="*/ 9267 w 18534"/>
              <a:gd name="connsiteY0" fmla="*/ 46441 h 46440"/>
              <a:gd name="connsiteX1" fmla="*/ 0 w 18534"/>
              <a:gd name="connsiteY1" fmla="*/ 37178 h 46440"/>
              <a:gd name="connsiteX2" fmla="*/ 0 w 18534"/>
              <a:gd name="connsiteY2" fmla="*/ 9263 h 46440"/>
              <a:gd name="connsiteX3" fmla="*/ 9267 w 18534"/>
              <a:gd name="connsiteY3" fmla="*/ 0 h 46440"/>
              <a:gd name="connsiteX4" fmla="*/ 18535 w 18534"/>
              <a:gd name="connsiteY4" fmla="*/ 9263 h 46440"/>
              <a:gd name="connsiteX5" fmla="*/ 18535 w 18534"/>
              <a:gd name="connsiteY5" fmla="*/ 37178 h 46440"/>
              <a:gd name="connsiteX6" fmla="*/ 9267 w 18534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440">
                <a:moveTo>
                  <a:pt x="9267" y="46441"/>
                </a:moveTo>
                <a:cubicBezTo>
                  <a:pt x="4151" y="46441"/>
                  <a:pt x="0" y="42292"/>
                  <a:pt x="0" y="37178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2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16C5B0A0-90EA-BC61-843D-C603ECB5978C}"/>
              </a:ext>
            </a:extLst>
          </p:cNvPr>
          <p:cNvSpPr/>
          <p:nvPr/>
        </p:nvSpPr>
        <p:spPr>
          <a:xfrm>
            <a:off x="9029725" y="4570093"/>
            <a:ext cx="18534" cy="46440"/>
          </a:xfrm>
          <a:custGeom>
            <a:avLst/>
            <a:gdLst>
              <a:gd name="connsiteX0" fmla="*/ 9267 w 18534"/>
              <a:gd name="connsiteY0" fmla="*/ 46440 h 46440"/>
              <a:gd name="connsiteX1" fmla="*/ 0 w 18534"/>
              <a:gd name="connsiteY1" fmla="*/ 37178 h 46440"/>
              <a:gd name="connsiteX2" fmla="*/ 0 w 18534"/>
              <a:gd name="connsiteY2" fmla="*/ 37051 h 46440"/>
              <a:gd name="connsiteX3" fmla="*/ 0 w 18534"/>
              <a:gd name="connsiteY3" fmla="*/ 9263 h 46440"/>
              <a:gd name="connsiteX4" fmla="*/ 9267 w 18534"/>
              <a:gd name="connsiteY4" fmla="*/ 0 h 46440"/>
              <a:gd name="connsiteX5" fmla="*/ 18535 w 18534"/>
              <a:gd name="connsiteY5" fmla="*/ 9263 h 46440"/>
              <a:gd name="connsiteX6" fmla="*/ 18535 w 18534"/>
              <a:gd name="connsiteY6" fmla="*/ 37051 h 46440"/>
              <a:gd name="connsiteX7" fmla="*/ 9267 w 18534"/>
              <a:gd name="connsiteY7" fmla="*/ 46440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" h="46440">
                <a:moveTo>
                  <a:pt x="9267" y="46440"/>
                </a:moveTo>
                <a:cubicBezTo>
                  <a:pt x="4151" y="46440"/>
                  <a:pt x="0" y="42291"/>
                  <a:pt x="0" y="37178"/>
                </a:cubicBezTo>
                <a:cubicBezTo>
                  <a:pt x="0" y="37140"/>
                  <a:pt x="0" y="37089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535" y="42190"/>
                  <a:pt x="14409" y="46377"/>
                  <a:pt x="9267" y="46440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ED1F9F40-0CDB-E51C-9D71-D4D76F685D30}"/>
              </a:ext>
            </a:extLst>
          </p:cNvPr>
          <p:cNvSpPr/>
          <p:nvPr/>
        </p:nvSpPr>
        <p:spPr>
          <a:xfrm>
            <a:off x="8815937" y="5173568"/>
            <a:ext cx="18535" cy="46440"/>
          </a:xfrm>
          <a:custGeom>
            <a:avLst/>
            <a:gdLst>
              <a:gd name="connsiteX0" fmla="*/ 9267 w 18535"/>
              <a:gd name="connsiteY0" fmla="*/ 46441 h 46440"/>
              <a:gd name="connsiteX1" fmla="*/ 0 w 18535"/>
              <a:gd name="connsiteY1" fmla="*/ 37178 h 46440"/>
              <a:gd name="connsiteX2" fmla="*/ 0 w 18535"/>
              <a:gd name="connsiteY2" fmla="*/ 9263 h 46440"/>
              <a:gd name="connsiteX3" fmla="*/ 9267 w 18535"/>
              <a:gd name="connsiteY3" fmla="*/ 0 h 46440"/>
              <a:gd name="connsiteX4" fmla="*/ 18535 w 18535"/>
              <a:gd name="connsiteY4" fmla="*/ 9263 h 46440"/>
              <a:gd name="connsiteX5" fmla="*/ 18535 w 18535"/>
              <a:gd name="connsiteY5" fmla="*/ 37178 h 46440"/>
              <a:gd name="connsiteX6" fmla="*/ 9267 w 18535"/>
              <a:gd name="connsiteY6" fmla="*/ 46441 h 4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440">
                <a:moveTo>
                  <a:pt x="9267" y="46441"/>
                </a:moveTo>
                <a:cubicBezTo>
                  <a:pt x="4152" y="46441"/>
                  <a:pt x="0" y="42291"/>
                  <a:pt x="0" y="37178"/>
                </a:cubicBezTo>
                <a:lnTo>
                  <a:pt x="0" y="9263"/>
                </a:lnTo>
                <a:cubicBezTo>
                  <a:pt x="0" y="4149"/>
                  <a:pt x="4152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8535" y="42291"/>
                  <a:pt x="14384" y="46441"/>
                  <a:pt x="9267" y="46441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0" name="Freeform 189">
            <a:extLst>
              <a:ext uri="{FF2B5EF4-FFF2-40B4-BE49-F238E27FC236}">
                <a16:creationId xmlns:a16="http://schemas.microsoft.com/office/drawing/2014/main" id="{AC940227-2EAE-7908-8A5F-3767ECF72FD0}"/>
              </a:ext>
            </a:extLst>
          </p:cNvPr>
          <p:cNvSpPr/>
          <p:nvPr/>
        </p:nvSpPr>
        <p:spPr>
          <a:xfrm>
            <a:off x="8853007" y="5165267"/>
            <a:ext cx="18662" cy="45478"/>
          </a:xfrm>
          <a:custGeom>
            <a:avLst/>
            <a:gdLst>
              <a:gd name="connsiteX0" fmla="*/ 9395 w 18662"/>
              <a:gd name="connsiteY0" fmla="*/ 45479 h 45478"/>
              <a:gd name="connsiteX1" fmla="*/ 0 w 18662"/>
              <a:gd name="connsiteY1" fmla="*/ 36216 h 45478"/>
              <a:gd name="connsiteX2" fmla="*/ 0 w 18662"/>
              <a:gd name="connsiteY2" fmla="*/ 8301 h 45478"/>
              <a:gd name="connsiteX3" fmla="*/ 10423 w 18662"/>
              <a:gd name="connsiteY3" fmla="*/ 66 h 45478"/>
              <a:gd name="connsiteX4" fmla="*/ 18662 w 18662"/>
              <a:gd name="connsiteY4" fmla="*/ 8301 h 45478"/>
              <a:gd name="connsiteX5" fmla="*/ 18662 w 18662"/>
              <a:gd name="connsiteY5" fmla="*/ 36216 h 45478"/>
              <a:gd name="connsiteX6" fmla="*/ 9395 w 18662"/>
              <a:gd name="connsiteY6" fmla="*/ 45479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2" h="45478">
                <a:moveTo>
                  <a:pt x="9395" y="45479"/>
                </a:moveTo>
                <a:cubicBezTo>
                  <a:pt x="4253" y="45479"/>
                  <a:pt x="64" y="41355"/>
                  <a:pt x="0" y="36216"/>
                </a:cubicBezTo>
                <a:lnTo>
                  <a:pt x="0" y="8301"/>
                </a:lnTo>
                <a:cubicBezTo>
                  <a:pt x="597" y="3149"/>
                  <a:pt x="5269" y="-543"/>
                  <a:pt x="10423" y="66"/>
                </a:cubicBezTo>
                <a:cubicBezTo>
                  <a:pt x="14739" y="573"/>
                  <a:pt x="18155" y="3974"/>
                  <a:pt x="18662" y="8301"/>
                </a:cubicBezTo>
                <a:lnTo>
                  <a:pt x="18662" y="36216"/>
                </a:lnTo>
                <a:cubicBezTo>
                  <a:pt x="18662" y="41330"/>
                  <a:pt x="14511" y="45479"/>
                  <a:pt x="9395" y="4547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EA336842-E551-4C23-A2A5-19F8DDAB7523}"/>
              </a:ext>
            </a:extLst>
          </p:cNvPr>
          <p:cNvSpPr/>
          <p:nvPr/>
        </p:nvSpPr>
        <p:spPr>
          <a:xfrm>
            <a:off x="8527882" y="4645284"/>
            <a:ext cx="18662" cy="45478"/>
          </a:xfrm>
          <a:custGeom>
            <a:avLst/>
            <a:gdLst>
              <a:gd name="connsiteX0" fmla="*/ 9267 w 18662"/>
              <a:gd name="connsiteY0" fmla="*/ 45478 h 45478"/>
              <a:gd name="connsiteX1" fmla="*/ 0 w 18662"/>
              <a:gd name="connsiteY1" fmla="*/ 36216 h 45478"/>
              <a:gd name="connsiteX2" fmla="*/ 0 w 18662"/>
              <a:gd name="connsiteY2" fmla="*/ 8301 h 45478"/>
              <a:gd name="connsiteX3" fmla="*/ 10423 w 18662"/>
              <a:gd name="connsiteY3" fmla="*/ 66 h 45478"/>
              <a:gd name="connsiteX4" fmla="*/ 18662 w 18662"/>
              <a:gd name="connsiteY4" fmla="*/ 8301 h 45478"/>
              <a:gd name="connsiteX5" fmla="*/ 18662 w 18662"/>
              <a:gd name="connsiteY5" fmla="*/ 36850 h 45478"/>
              <a:gd name="connsiteX6" fmla="*/ 9267 w 18662"/>
              <a:gd name="connsiteY6" fmla="*/ 45478 h 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2" h="45478">
                <a:moveTo>
                  <a:pt x="9267" y="45478"/>
                </a:moveTo>
                <a:cubicBezTo>
                  <a:pt x="4152" y="45478"/>
                  <a:pt x="0" y="41329"/>
                  <a:pt x="0" y="36216"/>
                </a:cubicBezTo>
                <a:lnTo>
                  <a:pt x="0" y="8301"/>
                </a:lnTo>
                <a:cubicBezTo>
                  <a:pt x="597" y="3149"/>
                  <a:pt x="5269" y="-543"/>
                  <a:pt x="10423" y="66"/>
                </a:cubicBezTo>
                <a:cubicBezTo>
                  <a:pt x="14739" y="573"/>
                  <a:pt x="18154" y="3974"/>
                  <a:pt x="18662" y="8301"/>
                </a:cubicBezTo>
                <a:lnTo>
                  <a:pt x="18662" y="36850"/>
                </a:lnTo>
                <a:cubicBezTo>
                  <a:pt x="18269" y="41735"/>
                  <a:pt x="14168" y="45491"/>
                  <a:pt x="9267" y="45478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2" name="Freeform 191">
            <a:extLst>
              <a:ext uri="{FF2B5EF4-FFF2-40B4-BE49-F238E27FC236}">
                <a16:creationId xmlns:a16="http://schemas.microsoft.com/office/drawing/2014/main" id="{FAFA1EE1-7F5F-022C-8D35-1A4A7E8BC3FA}"/>
              </a:ext>
            </a:extLst>
          </p:cNvPr>
          <p:cNvSpPr/>
          <p:nvPr/>
        </p:nvSpPr>
        <p:spPr>
          <a:xfrm>
            <a:off x="8565079" y="4634805"/>
            <a:ext cx="18579" cy="47329"/>
          </a:xfrm>
          <a:custGeom>
            <a:avLst/>
            <a:gdLst>
              <a:gd name="connsiteX0" fmla="*/ 9268 w 18579"/>
              <a:gd name="connsiteY0" fmla="*/ 47329 h 47329"/>
              <a:gd name="connsiteX1" fmla="*/ 0 w 18579"/>
              <a:gd name="connsiteY1" fmla="*/ 38066 h 47329"/>
              <a:gd name="connsiteX2" fmla="*/ 0 w 18579"/>
              <a:gd name="connsiteY2" fmla="*/ 9263 h 47329"/>
              <a:gd name="connsiteX3" fmla="*/ 9268 w 18579"/>
              <a:gd name="connsiteY3" fmla="*/ 0 h 47329"/>
              <a:gd name="connsiteX4" fmla="*/ 18535 w 18579"/>
              <a:gd name="connsiteY4" fmla="*/ 9263 h 47329"/>
              <a:gd name="connsiteX5" fmla="*/ 18535 w 18579"/>
              <a:gd name="connsiteY5" fmla="*/ 37178 h 47329"/>
              <a:gd name="connsiteX6" fmla="*/ 10195 w 18579"/>
              <a:gd name="connsiteY6" fmla="*/ 47291 h 47329"/>
              <a:gd name="connsiteX7" fmla="*/ 9268 w 18579"/>
              <a:gd name="connsiteY7" fmla="*/ 47329 h 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9" h="47329">
                <a:moveTo>
                  <a:pt x="9268" y="47329"/>
                </a:moveTo>
                <a:cubicBezTo>
                  <a:pt x="4152" y="47329"/>
                  <a:pt x="0" y="43180"/>
                  <a:pt x="0" y="38066"/>
                </a:cubicBezTo>
                <a:lnTo>
                  <a:pt x="0" y="9263"/>
                </a:lnTo>
                <a:cubicBezTo>
                  <a:pt x="0" y="4149"/>
                  <a:pt x="4152" y="0"/>
                  <a:pt x="9268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178"/>
                </a:lnTo>
                <a:cubicBezTo>
                  <a:pt x="19030" y="42266"/>
                  <a:pt x="15298" y="46796"/>
                  <a:pt x="10195" y="47291"/>
                </a:cubicBezTo>
                <a:cubicBezTo>
                  <a:pt x="9889" y="47316"/>
                  <a:pt x="9573" y="47329"/>
                  <a:pt x="9268" y="4732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1B510990-5539-52BF-E04A-9B28300BDA22}"/>
              </a:ext>
            </a:extLst>
          </p:cNvPr>
          <p:cNvSpPr/>
          <p:nvPr/>
        </p:nvSpPr>
        <p:spPr>
          <a:xfrm>
            <a:off x="9819240" y="4830085"/>
            <a:ext cx="9267" cy="55703"/>
          </a:xfrm>
          <a:custGeom>
            <a:avLst/>
            <a:gdLst>
              <a:gd name="connsiteX0" fmla="*/ 4570 w 9267"/>
              <a:gd name="connsiteY0" fmla="*/ 55703 h 55703"/>
              <a:gd name="connsiteX1" fmla="*/ 0 w 9267"/>
              <a:gd name="connsiteY1" fmla="*/ 46314 h 55703"/>
              <a:gd name="connsiteX2" fmla="*/ 0 w 9267"/>
              <a:gd name="connsiteY2" fmla="*/ 9263 h 55703"/>
              <a:gd name="connsiteX3" fmla="*/ 4570 w 9267"/>
              <a:gd name="connsiteY3" fmla="*/ 0 h 55703"/>
              <a:gd name="connsiteX4" fmla="*/ 9267 w 9267"/>
              <a:gd name="connsiteY4" fmla="*/ 9263 h 55703"/>
              <a:gd name="connsiteX5" fmla="*/ 9267 w 9267"/>
              <a:gd name="connsiteY5" fmla="*/ 46314 h 55703"/>
              <a:gd name="connsiteX6" fmla="*/ 4570 w 9267"/>
              <a:gd name="connsiteY6" fmla="*/ 55703 h 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55703">
                <a:moveTo>
                  <a:pt x="4570" y="55703"/>
                </a:moveTo>
                <a:cubicBezTo>
                  <a:pt x="2031" y="55703"/>
                  <a:pt x="0" y="51516"/>
                  <a:pt x="0" y="46314"/>
                </a:cubicBezTo>
                <a:lnTo>
                  <a:pt x="0" y="9263"/>
                </a:lnTo>
                <a:cubicBezTo>
                  <a:pt x="0" y="4060"/>
                  <a:pt x="2031" y="0"/>
                  <a:pt x="4570" y="0"/>
                </a:cubicBezTo>
                <a:cubicBezTo>
                  <a:pt x="7109" y="0"/>
                  <a:pt x="9267" y="4060"/>
                  <a:pt x="9267" y="9263"/>
                </a:cubicBezTo>
                <a:lnTo>
                  <a:pt x="9267" y="46314"/>
                </a:lnTo>
                <a:cubicBezTo>
                  <a:pt x="9267" y="51516"/>
                  <a:pt x="6855" y="55703"/>
                  <a:pt x="4570" y="55703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4" name="Freeform 193">
            <a:extLst>
              <a:ext uri="{FF2B5EF4-FFF2-40B4-BE49-F238E27FC236}">
                <a16:creationId xmlns:a16="http://schemas.microsoft.com/office/drawing/2014/main" id="{03DE0F42-C3D0-F7C3-A342-01B84C3397D6}"/>
              </a:ext>
            </a:extLst>
          </p:cNvPr>
          <p:cNvSpPr/>
          <p:nvPr/>
        </p:nvSpPr>
        <p:spPr>
          <a:xfrm>
            <a:off x="9847043" y="4820822"/>
            <a:ext cx="18535" cy="46313"/>
          </a:xfrm>
          <a:custGeom>
            <a:avLst/>
            <a:gdLst>
              <a:gd name="connsiteX0" fmla="*/ 9267 w 18535"/>
              <a:gd name="connsiteY0" fmla="*/ 46314 h 46313"/>
              <a:gd name="connsiteX1" fmla="*/ 0 w 18535"/>
              <a:gd name="connsiteY1" fmla="*/ 37051 h 46313"/>
              <a:gd name="connsiteX2" fmla="*/ 0 w 18535"/>
              <a:gd name="connsiteY2" fmla="*/ 9263 h 46313"/>
              <a:gd name="connsiteX3" fmla="*/ 9267 w 18535"/>
              <a:gd name="connsiteY3" fmla="*/ 0 h 46313"/>
              <a:gd name="connsiteX4" fmla="*/ 18535 w 18535"/>
              <a:gd name="connsiteY4" fmla="*/ 9263 h 46313"/>
              <a:gd name="connsiteX5" fmla="*/ 18535 w 18535"/>
              <a:gd name="connsiteY5" fmla="*/ 37051 h 46313"/>
              <a:gd name="connsiteX6" fmla="*/ 9521 w 18535"/>
              <a:gd name="connsiteY6" fmla="*/ 46314 h 46313"/>
              <a:gd name="connsiteX7" fmla="*/ 9267 w 18535"/>
              <a:gd name="connsiteY7" fmla="*/ 46314 h 4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" h="46313">
                <a:moveTo>
                  <a:pt x="9267" y="46314"/>
                </a:moveTo>
                <a:cubicBezTo>
                  <a:pt x="4151" y="46314"/>
                  <a:pt x="0" y="42165"/>
                  <a:pt x="0" y="37051"/>
                </a:cubicBezTo>
                <a:lnTo>
                  <a:pt x="0" y="9263"/>
                </a:ln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lnTo>
                  <a:pt x="18535" y="37051"/>
                </a:lnTo>
                <a:cubicBezTo>
                  <a:pt x="18611" y="42101"/>
                  <a:pt x="14573" y="46238"/>
                  <a:pt x="9521" y="46314"/>
                </a:cubicBezTo>
                <a:cubicBezTo>
                  <a:pt x="9432" y="46314"/>
                  <a:pt x="9356" y="46314"/>
                  <a:pt x="9267" y="46314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Freeform 197">
            <a:extLst>
              <a:ext uri="{FF2B5EF4-FFF2-40B4-BE49-F238E27FC236}">
                <a16:creationId xmlns:a16="http://schemas.microsoft.com/office/drawing/2014/main" id="{7FA8DEBC-4708-4AD9-95F0-8F7B2A27B5AD}"/>
              </a:ext>
            </a:extLst>
          </p:cNvPr>
          <p:cNvSpPr/>
          <p:nvPr/>
        </p:nvSpPr>
        <p:spPr>
          <a:xfrm>
            <a:off x="6141736" y="2350979"/>
            <a:ext cx="3139274" cy="2339054"/>
          </a:xfrm>
          <a:custGeom>
            <a:avLst/>
            <a:gdLst>
              <a:gd name="connsiteX0" fmla="*/ 2392114 w 3139274"/>
              <a:gd name="connsiteY0" fmla="*/ 1786302 h 2339054"/>
              <a:gd name="connsiteX1" fmla="*/ 2646018 w 3139274"/>
              <a:gd name="connsiteY1" fmla="*/ 1378233 h 2339054"/>
              <a:gd name="connsiteX2" fmla="*/ 2774494 w 3139274"/>
              <a:gd name="connsiteY2" fmla="*/ 818534 h 2339054"/>
              <a:gd name="connsiteX3" fmla="*/ 2843683 w 3139274"/>
              <a:gd name="connsiteY3" fmla="*/ 534434 h 2339054"/>
              <a:gd name="connsiteX4" fmla="*/ 2864757 w 3139274"/>
              <a:gd name="connsiteY4" fmla="*/ 430767 h 2339054"/>
              <a:gd name="connsiteX5" fmla="*/ 2745041 w 3139274"/>
              <a:gd name="connsiteY5" fmla="*/ 362883 h 2339054"/>
              <a:gd name="connsiteX6" fmla="*/ 2935469 w 3139274"/>
              <a:gd name="connsiteY6" fmla="*/ 222546 h 2339054"/>
              <a:gd name="connsiteX7" fmla="*/ 3119296 w 3139274"/>
              <a:gd name="connsiteY7" fmla="*/ 181942 h 2339054"/>
              <a:gd name="connsiteX8" fmla="*/ 3090351 w 3139274"/>
              <a:gd name="connsiteY8" fmla="*/ 9248 h 2339054"/>
              <a:gd name="connsiteX9" fmla="*/ 2930391 w 3139274"/>
              <a:gd name="connsiteY9" fmla="*/ 68251 h 2339054"/>
              <a:gd name="connsiteX10" fmla="*/ 2809659 w 3139274"/>
              <a:gd name="connsiteY10" fmla="*/ 80940 h 2339054"/>
              <a:gd name="connsiteX11" fmla="*/ 2636116 w 3139274"/>
              <a:gd name="connsiteY11" fmla="*/ 257059 h 2339054"/>
              <a:gd name="connsiteX12" fmla="*/ 2517543 w 3139274"/>
              <a:gd name="connsiteY12" fmla="*/ 373668 h 2339054"/>
              <a:gd name="connsiteX13" fmla="*/ 2535570 w 3139274"/>
              <a:gd name="connsiteY13" fmla="*/ 481903 h 2339054"/>
              <a:gd name="connsiteX14" fmla="*/ 2312515 w 3139274"/>
              <a:gd name="connsiteY14" fmla="*/ 497764 h 2339054"/>
              <a:gd name="connsiteX15" fmla="*/ 2141637 w 3139274"/>
              <a:gd name="connsiteY15" fmla="*/ 508676 h 2339054"/>
              <a:gd name="connsiteX16" fmla="*/ 2131087 w 3139274"/>
              <a:gd name="connsiteY16" fmla="*/ 499477 h 2339054"/>
              <a:gd name="connsiteX17" fmla="*/ 2129704 w 3139274"/>
              <a:gd name="connsiteY17" fmla="*/ 499667 h 2339054"/>
              <a:gd name="connsiteX18" fmla="*/ 2053532 w 3139274"/>
              <a:gd name="connsiteY18" fmla="*/ 467184 h 2339054"/>
              <a:gd name="connsiteX19" fmla="*/ 1965936 w 3139274"/>
              <a:gd name="connsiteY19" fmla="*/ 454495 h 2339054"/>
              <a:gd name="connsiteX20" fmla="*/ 1870849 w 3139274"/>
              <a:gd name="connsiteY20" fmla="*/ 463631 h 2339054"/>
              <a:gd name="connsiteX21" fmla="*/ 1778935 w 3139274"/>
              <a:gd name="connsiteY21" fmla="*/ 424042 h 2339054"/>
              <a:gd name="connsiteX22" fmla="*/ 1602345 w 3139274"/>
              <a:gd name="connsiteY22" fmla="*/ 388768 h 2339054"/>
              <a:gd name="connsiteX23" fmla="*/ 1409758 w 3139274"/>
              <a:gd name="connsiteY23" fmla="*/ 411607 h 2339054"/>
              <a:gd name="connsiteX24" fmla="*/ 1075493 w 3139274"/>
              <a:gd name="connsiteY24" fmla="*/ 584428 h 2339054"/>
              <a:gd name="connsiteX25" fmla="*/ 907027 w 3139274"/>
              <a:gd name="connsiteY25" fmla="*/ 752807 h 2339054"/>
              <a:gd name="connsiteX26" fmla="*/ 757351 w 3139274"/>
              <a:gd name="connsiteY26" fmla="*/ 876776 h 2339054"/>
              <a:gd name="connsiteX27" fmla="*/ 782742 w 3139274"/>
              <a:gd name="connsiteY27" fmla="*/ 1058478 h 2339054"/>
              <a:gd name="connsiteX28" fmla="*/ 883669 w 3139274"/>
              <a:gd name="connsiteY28" fmla="*/ 1209600 h 2339054"/>
              <a:gd name="connsiteX29" fmla="*/ 809275 w 3139274"/>
              <a:gd name="connsiteY29" fmla="*/ 1246398 h 2339054"/>
              <a:gd name="connsiteX30" fmla="*/ 633827 w 3139274"/>
              <a:gd name="connsiteY30" fmla="*/ 1313140 h 2339054"/>
              <a:gd name="connsiteX31" fmla="*/ 586473 w 3139274"/>
              <a:gd name="connsiteY31" fmla="*/ 1244494 h 2339054"/>
              <a:gd name="connsiteX32" fmla="*/ 327618 w 3139274"/>
              <a:gd name="connsiteY32" fmla="*/ 1018382 h 2339054"/>
              <a:gd name="connsiteX33" fmla="*/ 254874 w 3139274"/>
              <a:gd name="connsiteY33" fmla="*/ 1115070 h 2339054"/>
              <a:gd name="connsiteX34" fmla="*/ 128684 w 3139274"/>
              <a:gd name="connsiteY34" fmla="*/ 1225588 h 2339054"/>
              <a:gd name="connsiteX35" fmla="*/ 72825 w 3139274"/>
              <a:gd name="connsiteY35" fmla="*/ 1337122 h 2339054"/>
              <a:gd name="connsiteX36" fmla="*/ 65081 w 3139274"/>
              <a:gd name="connsiteY36" fmla="*/ 1430384 h 2339054"/>
              <a:gd name="connsiteX37" fmla="*/ 279884 w 3139274"/>
              <a:gd name="connsiteY37" fmla="*/ 1430384 h 2339054"/>
              <a:gd name="connsiteX38" fmla="*/ 306798 w 3139274"/>
              <a:gd name="connsiteY38" fmla="*/ 1573640 h 2339054"/>
              <a:gd name="connsiteX39" fmla="*/ 392110 w 3139274"/>
              <a:gd name="connsiteY39" fmla="*/ 1702811 h 2339054"/>
              <a:gd name="connsiteX40" fmla="*/ 143157 w 3139274"/>
              <a:gd name="connsiteY40" fmla="*/ 1780592 h 2339054"/>
              <a:gd name="connsiteX41" fmla="*/ 36390 w 3139274"/>
              <a:gd name="connsiteY41" fmla="*/ 2206045 h 2339054"/>
              <a:gd name="connsiteX42" fmla="*/ 154075 w 3139274"/>
              <a:gd name="connsiteY42" fmla="*/ 2266317 h 2339054"/>
              <a:gd name="connsiteX43" fmla="*/ 322413 w 3139274"/>
              <a:gd name="connsiteY43" fmla="*/ 2282051 h 2339054"/>
              <a:gd name="connsiteX44" fmla="*/ 456728 w 3139274"/>
              <a:gd name="connsiteY44" fmla="*/ 2217465 h 2339054"/>
              <a:gd name="connsiteX45" fmla="*/ 710633 w 3139274"/>
              <a:gd name="connsiteY45" fmla="*/ 2090578 h 2339054"/>
              <a:gd name="connsiteX46" fmla="*/ 799499 w 3139274"/>
              <a:gd name="connsiteY46" fmla="*/ 1998711 h 2339054"/>
              <a:gd name="connsiteX47" fmla="*/ 898903 w 3139274"/>
              <a:gd name="connsiteY47" fmla="*/ 2078777 h 2339054"/>
              <a:gd name="connsiteX48" fmla="*/ 1041216 w 3139274"/>
              <a:gd name="connsiteY48" fmla="*/ 2088675 h 2339054"/>
              <a:gd name="connsiteX49" fmla="*/ 1173374 w 3139274"/>
              <a:gd name="connsiteY49" fmla="*/ 2238528 h 2339054"/>
              <a:gd name="connsiteX50" fmla="*/ 1327239 w 3139274"/>
              <a:gd name="connsiteY50" fmla="*/ 2175085 h 2339054"/>
              <a:gd name="connsiteX51" fmla="*/ 1599805 w 3139274"/>
              <a:gd name="connsiteY51" fmla="*/ 2295374 h 2339054"/>
              <a:gd name="connsiteX52" fmla="*/ 1821464 w 3139274"/>
              <a:gd name="connsiteY52" fmla="*/ 2277483 h 2339054"/>
              <a:gd name="connsiteX53" fmla="*/ 2031824 w 3139274"/>
              <a:gd name="connsiteY53" fmla="*/ 2334836 h 2339054"/>
              <a:gd name="connsiteX54" fmla="*/ 2214889 w 3139274"/>
              <a:gd name="connsiteY54" fmla="*/ 2242208 h 2339054"/>
              <a:gd name="connsiteX55" fmla="*/ 2392114 w 3139274"/>
              <a:gd name="connsiteY55" fmla="*/ 1786302 h 23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39274" h="2339054">
                <a:moveTo>
                  <a:pt x="2392114" y="1786302"/>
                </a:moveTo>
                <a:cubicBezTo>
                  <a:pt x="2397953" y="1741258"/>
                  <a:pt x="2611614" y="1552069"/>
                  <a:pt x="2646018" y="1378233"/>
                </a:cubicBezTo>
                <a:cubicBezTo>
                  <a:pt x="2682707" y="1190187"/>
                  <a:pt x="2727902" y="1004170"/>
                  <a:pt x="2774494" y="818534"/>
                </a:cubicBezTo>
                <a:cubicBezTo>
                  <a:pt x="2797853" y="724765"/>
                  <a:pt x="2828449" y="629853"/>
                  <a:pt x="2843683" y="534434"/>
                </a:cubicBezTo>
                <a:cubicBezTo>
                  <a:pt x="2848647" y="499489"/>
                  <a:pt x="2855679" y="464875"/>
                  <a:pt x="2864757" y="430767"/>
                </a:cubicBezTo>
                <a:cubicBezTo>
                  <a:pt x="2802169" y="433559"/>
                  <a:pt x="2745041" y="402725"/>
                  <a:pt x="2745041" y="362883"/>
                </a:cubicBezTo>
                <a:cubicBezTo>
                  <a:pt x="2745041" y="336363"/>
                  <a:pt x="2882911" y="243228"/>
                  <a:pt x="2935469" y="222546"/>
                </a:cubicBezTo>
                <a:cubicBezTo>
                  <a:pt x="2982568" y="204020"/>
                  <a:pt x="3072831" y="204401"/>
                  <a:pt x="3119296" y="181942"/>
                </a:cubicBezTo>
                <a:cubicBezTo>
                  <a:pt x="3159539" y="162655"/>
                  <a:pt x="3133387" y="42366"/>
                  <a:pt x="3090351" y="9248"/>
                </a:cubicBezTo>
                <a:cubicBezTo>
                  <a:pt x="3052265" y="-20951"/>
                  <a:pt x="3040332" y="29170"/>
                  <a:pt x="2930391" y="68251"/>
                </a:cubicBezTo>
                <a:cubicBezTo>
                  <a:pt x="2902842" y="78021"/>
                  <a:pt x="2837843" y="74722"/>
                  <a:pt x="2809659" y="80940"/>
                </a:cubicBezTo>
                <a:cubicBezTo>
                  <a:pt x="2699084" y="107205"/>
                  <a:pt x="2702893" y="171918"/>
                  <a:pt x="2636116" y="257059"/>
                </a:cubicBezTo>
                <a:cubicBezTo>
                  <a:pt x="2613519" y="285862"/>
                  <a:pt x="2525921" y="337759"/>
                  <a:pt x="2517543" y="373668"/>
                </a:cubicBezTo>
                <a:cubicBezTo>
                  <a:pt x="2509164" y="409577"/>
                  <a:pt x="2572259" y="479238"/>
                  <a:pt x="2535570" y="481903"/>
                </a:cubicBezTo>
                <a:cubicBezTo>
                  <a:pt x="2475775" y="486344"/>
                  <a:pt x="2388940" y="525552"/>
                  <a:pt x="2312515" y="497764"/>
                </a:cubicBezTo>
                <a:cubicBezTo>
                  <a:pt x="2254752" y="476954"/>
                  <a:pt x="2198258" y="510452"/>
                  <a:pt x="2141637" y="508676"/>
                </a:cubicBezTo>
                <a:cubicBezTo>
                  <a:pt x="2141269" y="503220"/>
                  <a:pt x="2136546" y="499109"/>
                  <a:pt x="2131087" y="499477"/>
                </a:cubicBezTo>
                <a:cubicBezTo>
                  <a:pt x="2130618" y="499502"/>
                  <a:pt x="2130161" y="499565"/>
                  <a:pt x="2129704" y="499667"/>
                </a:cubicBezTo>
                <a:cubicBezTo>
                  <a:pt x="2098220" y="505504"/>
                  <a:pt x="2077780" y="482664"/>
                  <a:pt x="2053532" y="467184"/>
                </a:cubicBezTo>
                <a:cubicBezTo>
                  <a:pt x="2029285" y="451704"/>
                  <a:pt x="1994880" y="450942"/>
                  <a:pt x="1965936" y="454495"/>
                </a:cubicBezTo>
                <a:cubicBezTo>
                  <a:pt x="1933816" y="458682"/>
                  <a:pt x="1903602" y="467184"/>
                  <a:pt x="1870849" y="463631"/>
                </a:cubicBezTo>
                <a:cubicBezTo>
                  <a:pt x="1838095" y="460078"/>
                  <a:pt x="1807373" y="439522"/>
                  <a:pt x="1778935" y="424042"/>
                </a:cubicBezTo>
                <a:cubicBezTo>
                  <a:pt x="1724600" y="394985"/>
                  <a:pt x="1663028" y="390037"/>
                  <a:pt x="1602345" y="388768"/>
                </a:cubicBezTo>
                <a:cubicBezTo>
                  <a:pt x="1537421" y="387778"/>
                  <a:pt x="1472650" y="395467"/>
                  <a:pt x="1409758" y="411607"/>
                </a:cubicBezTo>
                <a:cubicBezTo>
                  <a:pt x="1286500" y="442707"/>
                  <a:pt x="1172104" y="501862"/>
                  <a:pt x="1075493" y="584428"/>
                </a:cubicBezTo>
                <a:cubicBezTo>
                  <a:pt x="981675" y="664240"/>
                  <a:pt x="1031694" y="703828"/>
                  <a:pt x="907027" y="752807"/>
                </a:cubicBezTo>
                <a:cubicBezTo>
                  <a:pt x="867291" y="768287"/>
                  <a:pt x="763445" y="829954"/>
                  <a:pt x="757351" y="876776"/>
                </a:cubicBezTo>
                <a:cubicBezTo>
                  <a:pt x="750369" y="928799"/>
                  <a:pt x="752781" y="1021808"/>
                  <a:pt x="782742" y="1058478"/>
                </a:cubicBezTo>
                <a:cubicBezTo>
                  <a:pt x="816892" y="1100604"/>
                  <a:pt x="913122" y="1152755"/>
                  <a:pt x="883669" y="1209600"/>
                </a:cubicBezTo>
                <a:cubicBezTo>
                  <a:pt x="868180" y="1239292"/>
                  <a:pt x="838854" y="1238277"/>
                  <a:pt x="809275" y="1246398"/>
                </a:cubicBezTo>
                <a:cubicBezTo>
                  <a:pt x="760398" y="1259975"/>
                  <a:pt x="688035" y="1352856"/>
                  <a:pt x="633827" y="1313140"/>
                </a:cubicBezTo>
                <a:cubicBezTo>
                  <a:pt x="611864" y="1297026"/>
                  <a:pt x="598153" y="1268096"/>
                  <a:pt x="586473" y="1244494"/>
                </a:cubicBezTo>
                <a:cubicBezTo>
                  <a:pt x="530742" y="1132707"/>
                  <a:pt x="513603" y="905325"/>
                  <a:pt x="327618" y="1018382"/>
                </a:cubicBezTo>
                <a:cubicBezTo>
                  <a:pt x="289532" y="1041221"/>
                  <a:pt x="280773" y="1082840"/>
                  <a:pt x="254874" y="1115070"/>
                </a:cubicBezTo>
                <a:cubicBezTo>
                  <a:pt x="219328" y="1159353"/>
                  <a:pt x="163596" y="1180543"/>
                  <a:pt x="128684" y="1225588"/>
                </a:cubicBezTo>
                <a:cubicBezTo>
                  <a:pt x="104563" y="1259746"/>
                  <a:pt x="85724" y="1297343"/>
                  <a:pt x="72825" y="1337122"/>
                </a:cubicBezTo>
                <a:cubicBezTo>
                  <a:pt x="62415" y="1365418"/>
                  <a:pt x="52005" y="1400566"/>
                  <a:pt x="65081" y="1430384"/>
                </a:cubicBezTo>
                <a:cubicBezTo>
                  <a:pt x="101008" y="1510831"/>
                  <a:pt x="222121" y="1415285"/>
                  <a:pt x="279884" y="1430384"/>
                </a:cubicBezTo>
                <a:cubicBezTo>
                  <a:pt x="276964" y="1489006"/>
                  <a:pt x="263253" y="1524408"/>
                  <a:pt x="306798" y="1573640"/>
                </a:cubicBezTo>
                <a:cubicBezTo>
                  <a:pt x="340694" y="1611706"/>
                  <a:pt x="392998" y="1645458"/>
                  <a:pt x="392110" y="1702811"/>
                </a:cubicBezTo>
                <a:cubicBezTo>
                  <a:pt x="390713" y="1805463"/>
                  <a:pt x="201047" y="1735675"/>
                  <a:pt x="143157" y="1780592"/>
                </a:cubicBezTo>
                <a:cubicBezTo>
                  <a:pt x="48323" y="1854568"/>
                  <a:pt x="-57174" y="2101236"/>
                  <a:pt x="36390" y="2206045"/>
                </a:cubicBezTo>
                <a:cubicBezTo>
                  <a:pt x="66604" y="2239797"/>
                  <a:pt x="111672" y="2254643"/>
                  <a:pt x="154075" y="2266317"/>
                </a:cubicBezTo>
                <a:cubicBezTo>
                  <a:pt x="208664" y="2281162"/>
                  <a:pt x="265919" y="2292455"/>
                  <a:pt x="322413" y="2282051"/>
                </a:cubicBezTo>
                <a:cubicBezTo>
                  <a:pt x="371925" y="2272788"/>
                  <a:pt x="415342" y="2244873"/>
                  <a:pt x="456728" y="2217465"/>
                </a:cubicBezTo>
                <a:cubicBezTo>
                  <a:pt x="535819" y="2165061"/>
                  <a:pt x="635858" y="2148312"/>
                  <a:pt x="710633" y="2090578"/>
                </a:cubicBezTo>
                <a:cubicBezTo>
                  <a:pt x="743005" y="2065201"/>
                  <a:pt x="765984" y="2020917"/>
                  <a:pt x="799499" y="1998711"/>
                </a:cubicBezTo>
                <a:cubicBezTo>
                  <a:pt x="854089" y="1962295"/>
                  <a:pt x="868815" y="2030560"/>
                  <a:pt x="898903" y="2078777"/>
                </a:cubicBezTo>
                <a:cubicBezTo>
                  <a:pt x="935719" y="2137780"/>
                  <a:pt x="984214" y="2053400"/>
                  <a:pt x="1041216" y="2088675"/>
                </a:cubicBezTo>
                <a:cubicBezTo>
                  <a:pt x="1087807" y="2117224"/>
                  <a:pt x="1049849" y="2152118"/>
                  <a:pt x="1173374" y="2238528"/>
                </a:cubicBezTo>
                <a:cubicBezTo>
                  <a:pt x="1256781" y="2296770"/>
                  <a:pt x="1274935" y="2221652"/>
                  <a:pt x="1327239" y="2175085"/>
                </a:cubicBezTo>
                <a:cubicBezTo>
                  <a:pt x="1407092" y="2105043"/>
                  <a:pt x="1534044" y="2250456"/>
                  <a:pt x="1599805" y="2295374"/>
                </a:cubicBezTo>
                <a:cubicBezTo>
                  <a:pt x="1675977" y="2347524"/>
                  <a:pt x="1842665" y="2365669"/>
                  <a:pt x="1821464" y="2277483"/>
                </a:cubicBezTo>
                <a:cubicBezTo>
                  <a:pt x="1800263" y="2189296"/>
                  <a:pt x="1913631" y="2334836"/>
                  <a:pt x="2031824" y="2334836"/>
                </a:cubicBezTo>
                <a:cubicBezTo>
                  <a:pt x="2174772" y="2334836"/>
                  <a:pt x="2142145" y="2243350"/>
                  <a:pt x="2214889" y="2242208"/>
                </a:cubicBezTo>
                <a:cubicBezTo>
                  <a:pt x="2213492" y="2093369"/>
                  <a:pt x="2372055" y="1942501"/>
                  <a:pt x="2392114" y="1786302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DF9C2E31-70DD-0134-EB21-D6D30CDE9138}"/>
              </a:ext>
            </a:extLst>
          </p:cNvPr>
          <p:cNvSpPr/>
          <p:nvPr/>
        </p:nvSpPr>
        <p:spPr>
          <a:xfrm>
            <a:off x="7775470" y="4598044"/>
            <a:ext cx="148599" cy="55594"/>
          </a:xfrm>
          <a:custGeom>
            <a:avLst/>
            <a:gdLst>
              <a:gd name="connsiteX0" fmla="*/ 94 w 148599"/>
              <a:gd name="connsiteY0" fmla="*/ 8847 h 55594"/>
              <a:gd name="connsiteX1" fmla="*/ 33736 w 148599"/>
              <a:gd name="connsiteY1" fmla="*/ 43994 h 55594"/>
              <a:gd name="connsiteX2" fmla="*/ 145961 w 148599"/>
              <a:gd name="connsiteY2" fmla="*/ 43994 h 55594"/>
              <a:gd name="connsiteX3" fmla="*/ 134029 w 148599"/>
              <a:gd name="connsiteY3" fmla="*/ 2502 h 55594"/>
              <a:gd name="connsiteX4" fmla="*/ 94 w 148599"/>
              <a:gd name="connsiteY4" fmla="*/ 8847 h 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9" h="55594">
                <a:moveTo>
                  <a:pt x="94" y="8847"/>
                </a:moveTo>
                <a:cubicBezTo>
                  <a:pt x="-1683" y="19124"/>
                  <a:pt x="22310" y="39299"/>
                  <a:pt x="33736" y="43994"/>
                </a:cubicBezTo>
                <a:cubicBezTo>
                  <a:pt x="59127" y="54780"/>
                  <a:pt x="141391" y="63535"/>
                  <a:pt x="145961" y="43994"/>
                </a:cubicBezTo>
                <a:cubicBezTo>
                  <a:pt x="150532" y="24453"/>
                  <a:pt x="150659" y="5928"/>
                  <a:pt x="134029" y="2502"/>
                </a:cubicBezTo>
                <a:cubicBezTo>
                  <a:pt x="117397" y="-924"/>
                  <a:pt x="2125" y="-2447"/>
                  <a:pt x="94" y="8847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Freeform 199">
            <a:extLst>
              <a:ext uri="{FF2B5EF4-FFF2-40B4-BE49-F238E27FC236}">
                <a16:creationId xmlns:a16="http://schemas.microsoft.com/office/drawing/2014/main" id="{6580F758-A8ED-4561-54FE-A77231C6B6F6}"/>
              </a:ext>
            </a:extLst>
          </p:cNvPr>
          <p:cNvSpPr/>
          <p:nvPr/>
        </p:nvSpPr>
        <p:spPr>
          <a:xfrm>
            <a:off x="7245540" y="4449070"/>
            <a:ext cx="130463" cy="92861"/>
          </a:xfrm>
          <a:custGeom>
            <a:avLst/>
            <a:gdLst>
              <a:gd name="connsiteX0" fmla="*/ 125682 w 130463"/>
              <a:gd name="connsiteY0" fmla="*/ 14564 h 92861"/>
              <a:gd name="connsiteX1" fmla="*/ 125682 w 130463"/>
              <a:gd name="connsiteY1" fmla="*/ 54788 h 92861"/>
              <a:gd name="connsiteX2" fmla="*/ 112987 w 130463"/>
              <a:gd name="connsiteY2" fmla="*/ 92854 h 92861"/>
              <a:gd name="connsiteX3" fmla="*/ 1142 w 130463"/>
              <a:gd name="connsiteY3" fmla="*/ 22431 h 92861"/>
              <a:gd name="connsiteX4" fmla="*/ 43163 w 130463"/>
              <a:gd name="connsiteY4" fmla="*/ 1241 h 92861"/>
              <a:gd name="connsiteX5" fmla="*/ 125682 w 130463"/>
              <a:gd name="connsiteY5" fmla="*/ 14564 h 9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63" h="92861">
                <a:moveTo>
                  <a:pt x="125682" y="14564"/>
                </a:moveTo>
                <a:cubicBezTo>
                  <a:pt x="125682" y="14564"/>
                  <a:pt x="116415" y="42733"/>
                  <a:pt x="125682" y="54788"/>
                </a:cubicBezTo>
                <a:cubicBezTo>
                  <a:pt x="134949" y="66842"/>
                  <a:pt x="130760" y="92093"/>
                  <a:pt x="112987" y="92854"/>
                </a:cubicBezTo>
                <a:cubicBezTo>
                  <a:pt x="95213" y="93615"/>
                  <a:pt x="-12188" y="37531"/>
                  <a:pt x="1142" y="22431"/>
                </a:cubicBezTo>
                <a:cubicBezTo>
                  <a:pt x="14472" y="7332"/>
                  <a:pt x="33007" y="-3834"/>
                  <a:pt x="43163" y="1241"/>
                </a:cubicBezTo>
                <a:cubicBezTo>
                  <a:pt x="53319" y="6317"/>
                  <a:pt x="128094" y="5301"/>
                  <a:pt x="125682" y="14564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Freeform 200">
            <a:extLst>
              <a:ext uri="{FF2B5EF4-FFF2-40B4-BE49-F238E27FC236}">
                <a16:creationId xmlns:a16="http://schemas.microsoft.com/office/drawing/2014/main" id="{38B839CD-FC72-B2E3-66F0-4F6141D72E9A}"/>
              </a:ext>
            </a:extLst>
          </p:cNvPr>
          <p:cNvSpPr/>
          <p:nvPr/>
        </p:nvSpPr>
        <p:spPr>
          <a:xfrm>
            <a:off x="7060334" y="4189342"/>
            <a:ext cx="74069" cy="92908"/>
          </a:xfrm>
          <a:custGeom>
            <a:avLst/>
            <a:gdLst>
              <a:gd name="connsiteX0" fmla="*/ 61680 w 74069"/>
              <a:gd name="connsiteY0" fmla="*/ 4530 h 92908"/>
              <a:gd name="connsiteX1" fmla="*/ 61680 w 74069"/>
              <a:gd name="connsiteY1" fmla="*/ 48180 h 92908"/>
              <a:gd name="connsiteX2" fmla="*/ 65997 w 74069"/>
              <a:gd name="connsiteY2" fmla="*/ 86880 h 92908"/>
              <a:gd name="connsiteX3" fmla="*/ 235 w 74069"/>
              <a:gd name="connsiteY3" fmla="*/ 70004 h 92908"/>
              <a:gd name="connsiteX4" fmla="*/ 11027 w 74069"/>
              <a:gd name="connsiteY4" fmla="*/ 4530 h 92908"/>
              <a:gd name="connsiteX5" fmla="*/ 61680 w 74069"/>
              <a:gd name="connsiteY5" fmla="*/ 4530 h 9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9" h="92908">
                <a:moveTo>
                  <a:pt x="61680" y="4530"/>
                </a:moveTo>
                <a:cubicBezTo>
                  <a:pt x="71075" y="14047"/>
                  <a:pt x="66124" y="35110"/>
                  <a:pt x="61680" y="48180"/>
                </a:cubicBezTo>
                <a:cubicBezTo>
                  <a:pt x="60030" y="52748"/>
                  <a:pt x="87071" y="78125"/>
                  <a:pt x="65997" y="86880"/>
                </a:cubicBezTo>
                <a:cubicBezTo>
                  <a:pt x="44923" y="95636"/>
                  <a:pt x="1251" y="98427"/>
                  <a:pt x="235" y="70004"/>
                </a:cubicBezTo>
                <a:cubicBezTo>
                  <a:pt x="-780" y="41582"/>
                  <a:pt x="1251" y="9987"/>
                  <a:pt x="11027" y="4530"/>
                </a:cubicBezTo>
                <a:cubicBezTo>
                  <a:pt x="20802" y="-926"/>
                  <a:pt x="55079" y="-2068"/>
                  <a:pt x="61680" y="4530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Freeform 201">
            <a:extLst>
              <a:ext uri="{FF2B5EF4-FFF2-40B4-BE49-F238E27FC236}">
                <a16:creationId xmlns:a16="http://schemas.microsoft.com/office/drawing/2014/main" id="{6E494A6D-9651-E7E5-E81C-5D7C9E76F8EF}"/>
              </a:ext>
            </a:extLst>
          </p:cNvPr>
          <p:cNvSpPr/>
          <p:nvPr/>
        </p:nvSpPr>
        <p:spPr>
          <a:xfrm>
            <a:off x="7050895" y="4291484"/>
            <a:ext cx="74278" cy="120699"/>
          </a:xfrm>
          <a:custGeom>
            <a:avLst/>
            <a:gdLst>
              <a:gd name="connsiteX0" fmla="*/ 3200 w 74278"/>
              <a:gd name="connsiteY0" fmla="*/ 8212 h 120699"/>
              <a:gd name="connsiteX1" fmla="*/ 3200 w 74278"/>
              <a:gd name="connsiteY1" fmla="*/ 66834 h 120699"/>
              <a:gd name="connsiteX2" fmla="*/ 20593 w 74278"/>
              <a:gd name="connsiteY2" fmla="*/ 108453 h 120699"/>
              <a:gd name="connsiteX3" fmla="*/ 61852 w 74278"/>
              <a:gd name="connsiteY3" fmla="*/ 116955 h 120699"/>
              <a:gd name="connsiteX4" fmla="*/ 71119 w 74278"/>
              <a:gd name="connsiteY4" fmla="*/ 53511 h 120699"/>
              <a:gd name="connsiteX5" fmla="*/ 71119 w 74278"/>
              <a:gd name="connsiteY5" fmla="*/ 8086 h 120699"/>
              <a:gd name="connsiteX6" fmla="*/ 3200 w 74278"/>
              <a:gd name="connsiteY6" fmla="*/ 8212 h 12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78" h="120699">
                <a:moveTo>
                  <a:pt x="3200" y="8212"/>
                </a:moveTo>
                <a:cubicBezTo>
                  <a:pt x="-4925" y="15191"/>
                  <a:pt x="5231" y="54526"/>
                  <a:pt x="3200" y="66834"/>
                </a:cubicBezTo>
                <a:cubicBezTo>
                  <a:pt x="1169" y="79143"/>
                  <a:pt x="16530" y="99063"/>
                  <a:pt x="20593" y="108453"/>
                </a:cubicBezTo>
                <a:cubicBezTo>
                  <a:pt x="24655" y="117843"/>
                  <a:pt x="55631" y="125583"/>
                  <a:pt x="61852" y="116955"/>
                </a:cubicBezTo>
                <a:cubicBezTo>
                  <a:pt x="68073" y="108326"/>
                  <a:pt x="71119" y="75336"/>
                  <a:pt x="71119" y="53511"/>
                </a:cubicBezTo>
                <a:cubicBezTo>
                  <a:pt x="71119" y="31686"/>
                  <a:pt x="78229" y="13795"/>
                  <a:pt x="71119" y="8086"/>
                </a:cubicBezTo>
                <a:cubicBezTo>
                  <a:pt x="64010" y="2376"/>
                  <a:pt x="20338" y="-6887"/>
                  <a:pt x="3200" y="8212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3" name="Freeform 202">
            <a:extLst>
              <a:ext uri="{FF2B5EF4-FFF2-40B4-BE49-F238E27FC236}">
                <a16:creationId xmlns:a16="http://schemas.microsoft.com/office/drawing/2014/main" id="{49C9E9C7-2F36-2171-1C12-7943AF119ACE}"/>
              </a:ext>
            </a:extLst>
          </p:cNvPr>
          <p:cNvSpPr/>
          <p:nvPr/>
        </p:nvSpPr>
        <p:spPr>
          <a:xfrm>
            <a:off x="6716683" y="4337957"/>
            <a:ext cx="120514" cy="102259"/>
          </a:xfrm>
          <a:custGeom>
            <a:avLst/>
            <a:gdLst>
              <a:gd name="connsiteX0" fmla="*/ 110168 w 120514"/>
              <a:gd name="connsiteY0" fmla="*/ 8054 h 102259"/>
              <a:gd name="connsiteX1" fmla="*/ 112835 w 120514"/>
              <a:gd name="connsiteY1" fmla="*/ 71498 h 102259"/>
              <a:gd name="connsiteX2" fmla="*/ 44788 w 120514"/>
              <a:gd name="connsiteY2" fmla="*/ 71498 h 102259"/>
              <a:gd name="connsiteX3" fmla="*/ 36917 w 120514"/>
              <a:gd name="connsiteY3" fmla="*/ 99539 h 102259"/>
              <a:gd name="connsiteX4" fmla="*/ 1624 w 120514"/>
              <a:gd name="connsiteY4" fmla="*/ 96114 h 102259"/>
              <a:gd name="connsiteX5" fmla="*/ 6449 w 120514"/>
              <a:gd name="connsiteY5" fmla="*/ 66168 h 102259"/>
              <a:gd name="connsiteX6" fmla="*/ 40217 w 120514"/>
              <a:gd name="connsiteY6" fmla="*/ 60204 h 102259"/>
              <a:gd name="connsiteX7" fmla="*/ 52913 w 120514"/>
              <a:gd name="connsiteY7" fmla="*/ 5643 h 102259"/>
              <a:gd name="connsiteX8" fmla="*/ 110168 w 120514"/>
              <a:gd name="connsiteY8" fmla="*/ 8054 h 1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514" h="102259">
                <a:moveTo>
                  <a:pt x="110168" y="8054"/>
                </a:moveTo>
                <a:cubicBezTo>
                  <a:pt x="126799" y="29117"/>
                  <a:pt x="120071" y="65407"/>
                  <a:pt x="112835" y="71498"/>
                </a:cubicBezTo>
                <a:cubicBezTo>
                  <a:pt x="105598" y="77588"/>
                  <a:pt x="48723" y="65534"/>
                  <a:pt x="44788" y="71498"/>
                </a:cubicBezTo>
                <a:cubicBezTo>
                  <a:pt x="40852" y="77461"/>
                  <a:pt x="44788" y="99539"/>
                  <a:pt x="36917" y="99539"/>
                </a:cubicBezTo>
                <a:cubicBezTo>
                  <a:pt x="29046" y="99539"/>
                  <a:pt x="8861" y="107533"/>
                  <a:pt x="1624" y="96114"/>
                </a:cubicBezTo>
                <a:cubicBezTo>
                  <a:pt x="-1677" y="85937"/>
                  <a:pt x="113" y="74796"/>
                  <a:pt x="6449" y="66168"/>
                </a:cubicBezTo>
                <a:cubicBezTo>
                  <a:pt x="10637" y="60204"/>
                  <a:pt x="39583" y="66168"/>
                  <a:pt x="40217" y="60204"/>
                </a:cubicBezTo>
                <a:cubicBezTo>
                  <a:pt x="42198" y="41565"/>
                  <a:pt x="46464" y="23242"/>
                  <a:pt x="52913" y="5643"/>
                </a:cubicBezTo>
                <a:cubicBezTo>
                  <a:pt x="59260" y="-2478"/>
                  <a:pt x="102424" y="-1970"/>
                  <a:pt x="110168" y="8054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Freeform 203">
            <a:extLst>
              <a:ext uri="{FF2B5EF4-FFF2-40B4-BE49-F238E27FC236}">
                <a16:creationId xmlns:a16="http://schemas.microsoft.com/office/drawing/2014/main" id="{677EAC25-C87E-ED3B-5215-668DAC35A7C8}"/>
              </a:ext>
            </a:extLst>
          </p:cNvPr>
          <p:cNvSpPr/>
          <p:nvPr/>
        </p:nvSpPr>
        <p:spPr>
          <a:xfrm>
            <a:off x="6837258" y="4337890"/>
            <a:ext cx="36724" cy="37131"/>
          </a:xfrm>
          <a:custGeom>
            <a:avLst/>
            <a:gdLst>
              <a:gd name="connsiteX0" fmla="*/ 6478 w 36724"/>
              <a:gd name="connsiteY0" fmla="*/ 0 h 37131"/>
              <a:gd name="connsiteX1" fmla="*/ 6478 w 36724"/>
              <a:gd name="connsiteY1" fmla="*/ 32610 h 37131"/>
              <a:gd name="connsiteX2" fmla="*/ 36184 w 36724"/>
              <a:gd name="connsiteY2" fmla="*/ 32610 h 37131"/>
              <a:gd name="connsiteX3" fmla="*/ 28440 w 36724"/>
              <a:gd name="connsiteY3" fmla="*/ 8121 h 37131"/>
              <a:gd name="connsiteX4" fmla="*/ 6478 w 36724"/>
              <a:gd name="connsiteY4" fmla="*/ 0 h 3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" h="37131">
                <a:moveTo>
                  <a:pt x="6478" y="0"/>
                </a:moveTo>
                <a:cubicBezTo>
                  <a:pt x="-2536" y="0"/>
                  <a:pt x="-1774" y="26393"/>
                  <a:pt x="6478" y="32610"/>
                </a:cubicBezTo>
                <a:cubicBezTo>
                  <a:pt x="14729" y="38827"/>
                  <a:pt x="32883" y="38447"/>
                  <a:pt x="36184" y="32610"/>
                </a:cubicBezTo>
                <a:cubicBezTo>
                  <a:pt x="38025" y="23652"/>
                  <a:pt x="35093" y="14389"/>
                  <a:pt x="28440" y="8121"/>
                </a:cubicBezTo>
                <a:cubicBezTo>
                  <a:pt x="21522" y="4428"/>
                  <a:pt x="14133" y="1688"/>
                  <a:pt x="6478" y="0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5" name="Freeform 204">
            <a:extLst>
              <a:ext uri="{FF2B5EF4-FFF2-40B4-BE49-F238E27FC236}">
                <a16:creationId xmlns:a16="http://schemas.microsoft.com/office/drawing/2014/main" id="{EFD9110F-CD29-C4E1-1034-B1E50DE14660}"/>
              </a:ext>
            </a:extLst>
          </p:cNvPr>
          <p:cNvSpPr/>
          <p:nvPr/>
        </p:nvSpPr>
        <p:spPr>
          <a:xfrm>
            <a:off x="6215305" y="2778191"/>
            <a:ext cx="3092905" cy="1892627"/>
          </a:xfrm>
          <a:custGeom>
            <a:avLst/>
            <a:gdLst>
              <a:gd name="connsiteX0" fmla="*/ 2248594 w 3092905"/>
              <a:gd name="connsiteY0" fmla="*/ 1502726 h 1892627"/>
              <a:gd name="connsiteX1" fmla="*/ 2202003 w 3092905"/>
              <a:gd name="connsiteY1" fmla="*/ 1513639 h 1892627"/>
              <a:gd name="connsiteX2" fmla="*/ 2066925 w 3092905"/>
              <a:gd name="connsiteY2" fmla="*/ 1448799 h 1892627"/>
              <a:gd name="connsiteX3" fmla="*/ 1984152 w 3092905"/>
              <a:gd name="connsiteY3" fmla="*/ 1452479 h 1892627"/>
              <a:gd name="connsiteX4" fmla="*/ 1869895 w 3092905"/>
              <a:gd name="connsiteY4" fmla="*/ 1477857 h 1892627"/>
              <a:gd name="connsiteX5" fmla="*/ 1833206 w 3092905"/>
              <a:gd name="connsiteY5" fmla="*/ 1375332 h 1892627"/>
              <a:gd name="connsiteX6" fmla="*/ 1925755 w 3092905"/>
              <a:gd name="connsiteY6" fmla="*/ 1261895 h 1892627"/>
              <a:gd name="connsiteX7" fmla="*/ 2060831 w 3092905"/>
              <a:gd name="connsiteY7" fmla="*/ 1335743 h 1892627"/>
              <a:gd name="connsiteX8" fmla="*/ 2053976 w 3092905"/>
              <a:gd name="connsiteY8" fmla="*/ 1281943 h 1892627"/>
              <a:gd name="connsiteX9" fmla="*/ 2117452 w 3092905"/>
              <a:gd name="connsiteY9" fmla="*/ 1251744 h 1892627"/>
              <a:gd name="connsiteX10" fmla="*/ 2152491 w 3092905"/>
              <a:gd name="connsiteY10" fmla="*/ 1337773 h 1892627"/>
              <a:gd name="connsiteX11" fmla="*/ 2243897 w 3092905"/>
              <a:gd name="connsiteY11" fmla="*/ 1391320 h 1892627"/>
              <a:gd name="connsiteX12" fmla="*/ 2248594 w 3092905"/>
              <a:gd name="connsiteY12" fmla="*/ 1502726 h 1892627"/>
              <a:gd name="connsiteX13" fmla="*/ 3068070 w 3092905"/>
              <a:gd name="connsiteY13" fmla="*/ 104938 h 1892627"/>
              <a:gd name="connsiteX14" fmla="*/ 2953813 w 3092905"/>
              <a:gd name="connsiteY14" fmla="*/ 89584 h 1892627"/>
              <a:gd name="connsiteX15" fmla="*/ 2766940 w 3092905"/>
              <a:gd name="connsiteY15" fmla="*/ 30201 h 1892627"/>
              <a:gd name="connsiteX16" fmla="*/ 2760718 w 3092905"/>
              <a:gd name="connsiteY16" fmla="*/ 85651 h 1892627"/>
              <a:gd name="connsiteX17" fmla="*/ 2643034 w 3092905"/>
              <a:gd name="connsiteY17" fmla="*/ 104557 h 1892627"/>
              <a:gd name="connsiteX18" fmla="*/ 2590603 w 3092905"/>
              <a:gd name="connsiteY18" fmla="*/ 114454 h 1892627"/>
              <a:gd name="connsiteX19" fmla="*/ 2555057 w 3092905"/>
              <a:gd name="connsiteY19" fmla="*/ 95548 h 1892627"/>
              <a:gd name="connsiteX20" fmla="*/ 2434198 w 3092905"/>
              <a:gd name="connsiteY20" fmla="*/ 102908 h 1892627"/>
              <a:gd name="connsiteX21" fmla="*/ 2303945 w 3092905"/>
              <a:gd name="connsiteY21" fmla="*/ 161276 h 1892627"/>
              <a:gd name="connsiteX22" fmla="*/ 2208223 w 3092905"/>
              <a:gd name="connsiteY22" fmla="*/ 113566 h 1892627"/>
              <a:gd name="connsiteX23" fmla="*/ 2191465 w 3092905"/>
              <a:gd name="connsiteY23" fmla="*/ 159880 h 1892627"/>
              <a:gd name="connsiteX24" fmla="*/ 2171914 w 3092905"/>
              <a:gd name="connsiteY24" fmla="*/ 210635 h 1892627"/>
              <a:gd name="connsiteX25" fmla="*/ 2082033 w 3092905"/>
              <a:gd name="connsiteY25" fmla="*/ 228780 h 1892627"/>
              <a:gd name="connsiteX26" fmla="*/ 2038614 w 3092905"/>
              <a:gd name="connsiteY26" fmla="*/ 282580 h 1892627"/>
              <a:gd name="connsiteX27" fmla="*/ 1964602 w 3092905"/>
              <a:gd name="connsiteY27" fmla="*/ 277251 h 1892627"/>
              <a:gd name="connsiteX28" fmla="*/ 1989992 w 3092905"/>
              <a:gd name="connsiteY28" fmla="*/ 319504 h 1892627"/>
              <a:gd name="connsiteX29" fmla="*/ 1918264 w 3092905"/>
              <a:gd name="connsiteY29" fmla="*/ 303897 h 1892627"/>
              <a:gd name="connsiteX30" fmla="*/ 1844632 w 3092905"/>
              <a:gd name="connsiteY30" fmla="*/ 228780 h 1892627"/>
              <a:gd name="connsiteX31" fmla="*/ 1785472 w 3092905"/>
              <a:gd name="connsiteY31" fmla="*/ 196043 h 1892627"/>
              <a:gd name="connsiteX32" fmla="*/ 1990246 w 3092905"/>
              <a:gd name="connsiteY32" fmla="*/ 224846 h 1892627"/>
              <a:gd name="connsiteX33" fmla="*/ 2096251 w 3092905"/>
              <a:gd name="connsiteY33" fmla="*/ 169904 h 1892627"/>
              <a:gd name="connsiteX34" fmla="*/ 1947971 w 3092905"/>
              <a:gd name="connsiteY34" fmla="*/ 93772 h 1892627"/>
              <a:gd name="connsiteX35" fmla="*/ 1802357 w 3092905"/>
              <a:gd name="connsiteY35" fmla="*/ 67125 h 1892627"/>
              <a:gd name="connsiteX36" fmla="*/ 1668549 w 3092905"/>
              <a:gd name="connsiteY36" fmla="*/ 20304 h 1892627"/>
              <a:gd name="connsiteX37" fmla="*/ 1274998 w 3092905"/>
              <a:gd name="connsiteY37" fmla="*/ 48981 h 1892627"/>
              <a:gd name="connsiteX38" fmla="*/ 1158963 w 3092905"/>
              <a:gd name="connsiteY38" fmla="*/ 77149 h 1892627"/>
              <a:gd name="connsiteX39" fmla="*/ 1095487 w 3092905"/>
              <a:gd name="connsiteY39" fmla="*/ 144907 h 1892627"/>
              <a:gd name="connsiteX40" fmla="*/ 962060 w 3092905"/>
              <a:gd name="connsiteY40" fmla="*/ 289559 h 1892627"/>
              <a:gd name="connsiteX41" fmla="*/ 866212 w 3092905"/>
              <a:gd name="connsiteY41" fmla="*/ 347927 h 1892627"/>
              <a:gd name="connsiteX42" fmla="*/ 723391 w 3092905"/>
              <a:gd name="connsiteY42" fmla="*/ 440808 h 1892627"/>
              <a:gd name="connsiteX43" fmla="*/ 770998 w 3092905"/>
              <a:gd name="connsiteY43" fmla="*/ 601828 h 1892627"/>
              <a:gd name="connsiteX44" fmla="*/ 848312 w 3092905"/>
              <a:gd name="connsiteY44" fmla="*/ 630885 h 1892627"/>
              <a:gd name="connsiteX45" fmla="*/ 935908 w 3092905"/>
              <a:gd name="connsiteY45" fmla="*/ 584698 h 1892627"/>
              <a:gd name="connsiteX46" fmla="*/ 995449 w 3092905"/>
              <a:gd name="connsiteY46" fmla="*/ 671235 h 1892627"/>
              <a:gd name="connsiteX47" fmla="*/ 1047119 w 3092905"/>
              <a:gd name="connsiteY47" fmla="*/ 741657 h 1892627"/>
              <a:gd name="connsiteX48" fmla="*/ 1097899 w 3092905"/>
              <a:gd name="connsiteY48" fmla="*/ 740008 h 1892627"/>
              <a:gd name="connsiteX49" fmla="*/ 1199461 w 3092905"/>
              <a:gd name="connsiteY49" fmla="*/ 628094 h 1892627"/>
              <a:gd name="connsiteX50" fmla="*/ 1278933 w 3092905"/>
              <a:gd name="connsiteY50" fmla="*/ 532928 h 1892627"/>
              <a:gd name="connsiteX51" fmla="*/ 1216854 w 3092905"/>
              <a:gd name="connsiteY51" fmla="*/ 444741 h 1892627"/>
              <a:gd name="connsiteX52" fmla="*/ 1270808 w 3092905"/>
              <a:gd name="connsiteY52" fmla="*/ 357189 h 1892627"/>
              <a:gd name="connsiteX53" fmla="*/ 1340124 w 3092905"/>
              <a:gd name="connsiteY53" fmla="*/ 320392 h 1892627"/>
              <a:gd name="connsiteX54" fmla="*/ 1391794 w 3092905"/>
              <a:gd name="connsiteY54" fmla="*/ 244260 h 1892627"/>
              <a:gd name="connsiteX55" fmla="*/ 1460475 w 3092905"/>
              <a:gd name="connsiteY55" fmla="*/ 274078 h 1892627"/>
              <a:gd name="connsiteX56" fmla="*/ 1411598 w 3092905"/>
              <a:gd name="connsiteY56" fmla="*/ 348180 h 1892627"/>
              <a:gd name="connsiteX57" fmla="*/ 1375671 w 3092905"/>
              <a:gd name="connsiteY57" fmla="*/ 455781 h 1892627"/>
              <a:gd name="connsiteX58" fmla="*/ 1435084 w 3092905"/>
              <a:gd name="connsiteY58" fmla="*/ 511992 h 1892627"/>
              <a:gd name="connsiteX59" fmla="*/ 1653569 w 3092905"/>
              <a:gd name="connsiteY59" fmla="*/ 495750 h 1892627"/>
              <a:gd name="connsiteX60" fmla="*/ 1630210 w 3092905"/>
              <a:gd name="connsiteY60" fmla="*/ 550312 h 1892627"/>
              <a:gd name="connsiteX61" fmla="*/ 1587681 w 3092905"/>
              <a:gd name="connsiteY61" fmla="*/ 548408 h 1892627"/>
              <a:gd name="connsiteX62" fmla="*/ 1506685 w 3092905"/>
              <a:gd name="connsiteY62" fmla="*/ 551454 h 1892627"/>
              <a:gd name="connsiteX63" fmla="*/ 1416676 w 3092905"/>
              <a:gd name="connsiteY63" fmla="*/ 579115 h 1892627"/>
              <a:gd name="connsiteX64" fmla="*/ 1470631 w 3092905"/>
              <a:gd name="connsiteY64" fmla="*/ 654613 h 1892627"/>
              <a:gd name="connsiteX65" fmla="*/ 1383415 w 3092905"/>
              <a:gd name="connsiteY65" fmla="*/ 683924 h 1892627"/>
              <a:gd name="connsiteX66" fmla="*/ 1363864 w 3092905"/>
              <a:gd name="connsiteY66" fmla="*/ 793300 h 1892627"/>
              <a:gd name="connsiteX67" fmla="*/ 1211522 w 3092905"/>
              <a:gd name="connsiteY67" fmla="*/ 801040 h 1892627"/>
              <a:gd name="connsiteX68" fmla="*/ 1136874 w 3092905"/>
              <a:gd name="connsiteY68" fmla="*/ 829590 h 1892627"/>
              <a:gd name="connsiteX69" fmla="*/ 1027441 w 3092905"/>
              <a:gd name="connsiteY69" fmla="*/ 810430 h 1892627"/>
              <a:gd name="connsiteX70" fmla="*/ 976660 w 3092905"/>
              <a:gd name="connsiteY70" fmla="*/ 815759 h 1892627"/>
              <a:gd name="connsiteX71" fmla="*/ 1028457 w 3092905"/>
              <a:gd name="connsiteY71" fmla="*/ 765004 h 1892627"/>
              <a:gd name="connsiteX72" fmla="*/ 970567 w 3092905"/>
              <a:gd name="connsiteY72" fmla="*/ 690268 h 1892627"/>
              <a:gd name="connsiteX73" fmla="*/ 945176 w 3092905"/>
              <a:gd name="connsiteY73" fmla="*/ 719579 h 1892627"/>
              <a:gd name="connsiteX74" fmla="*/ 921944 w 3092905"/>
              <a:gd name="connsiteY74" fmla="*/ 632661 h 1892627"/>
              <a:gd name="connsiteX75" fmla="*/ 857452 w 3092905"/>
              <a:gd name="connsiteY75" fmla="*/ 683416 h 1892627"/>
              <a:gd name="connsiteX76" fmla="*/ 864054 w 3092905"/>
              <a:gd name="connsiteY76" fmla="*/ 770080 h 1892627"/>
              <a:gd name="connsiteX77" fmla="*/ 785216 w 3092905"/>
              <a:gd name="connsiteY77" fmla="*/ 852557 h 1892627"/>
              <a:gd name="connsiteX78" fmla="*/ 592757 w 3092905"/>
              <a:gd name="connsiteY78" fmla="*/ 972084 h 1892627"/>
              <a:gd name="connsiteX79" fmla="*/ 456664 w 3092905"/>
              <a:gd name="connsiteY79" fmla="*/ 1069153 h 1892627"/>
              <a:gd name="connsiteX80" fmla="*/ 299244 w 3092905"/>
              <a:gd name="connsiteY80" fmla="*/ 1099225 h 1892627"/>
              <a:gd name="connsiteX81" fmla="*/ 270425 w 3092905"/>
              <a:gd name="connsiteY81" fmla="*/ 1142367 h 1892627"/>
              <a:gd name="connsiteX82" fmla="*/ 379096 w 3092905"/>
              <a:gd name="connsiteY82" fmla="*/ 1209998 h 1892627"/>
              <a:gd name="connsiteX83" fmla="*/ 397758 w 3092905"/>
              <a:gd name="connsiteY83" fmla="*/ 1338915 h 1892627"/>
              <a:gd name="connsiteX84" fmla="*/ 261919 w 3092905"/>
              <a:gd name="connsiteY84" fmla="*/ 1396014 h 1892627"/>
              <a:gd name="connsiteX85" fmla="*/ 76569 w 3092905"/>
              <a:gd name="connsiteY85" fmla="*/ 1375332 h 1892627"/>
              <a:gd name="connsiteX86" fmla="*/ 37468 w 3092905"/>
              <a:gd name="connsiteY86" fmla="*/ 1471005 h 1892627"/>
              <a:gd name="connsiteX87" fmla="*/ 7381 w 3092905"/>
              <a:gd name="connsiteY87" fmla="*/ 1615022 h 1892627"/>
              <a:gd name="connsiteX88" fmla="*/ 1287 w 3092905"/>
              <a:gd name="connsiteY88" fmla="*/ 1704604 h 1892627"/>
              <a:gd name="connsiteX89" fmla="*/ 69968 w 3092905"/>
              <a:gd name="connsiteY89" fmla="*/ 1738737 h 1892627"/>
              <a:gd name="connsiteX90" fmla="*/ 168864 w 3092905"/>
              <a:gd name="connsiteY90" fmla="*/ 1785558 h 1892627"/>
              <a:gd name="connsiteX91" fmla="*/ 422768 w 3092905"/>
              <a:gd name="connsiteY91" fmla="*/ 1703335 h 1892627"/>
              <a:gd name="connsiteX92" fmla="*/ 448158 w 3092905"/>
              <a:gd name="connsiteY92" fmla="*/ 1633928 h 1892627"/>
              <a:gd name="connsiteX93" fmla="*/ 537025 w 3092905"/>
              <a:gd name="connsiteY93" fmla="*/ 1533433 h 1892627"/>
              <a:gd name="connsiteX94" fmla="*/ 602659 w 3092905"/>
              <a:gd name="connsiteY94" fmla="*/ 1498920 h 1892627"/>
              <a:gd name="connsiteX95" fmla="*/ 633635 w 3092905"/>
              <a:gd name="connsiteY95" fmla="*/ 1415174 h 1892627"/>
              <a:gd name="connsiteX96" fmla="*/ 777853 w 3092905"/>
              <a:gd name="connsiteY96" fmla="*/ 1406673 h 1892627"/>
              <a:gd name="connsiteX97" fmla="*/ 866719 w 3092905"/>
              <a:gd name="connsiteY97" fmla="*/ 1352112 h 1892627"/>
              <a:gd name="connsiteX98" fmla="*/ 958252 w 3092905"/>
              <a:gd name="connsiteY98" fmla="*/ 1447403 h 1892627"/>
              <a:gd name="connsiteX99" fmla="*/ 1088759 w 3092905"/>
              <a:gd name="connsiteY99" fmla="*/ 1518207 h 1892627"/>
              <a:gd name="connsiteX100" fmla="*/ 1173436 w 3092905"/>
              <a:gd name="connsiteY100" fmla="*/ 1586218 h 1892627"/>
              <a:gd name="connsiteX101" fmla="*/ 1175340 w 3092905"/>
              <a:gd name="connsiteY101" fmla="*/ 1690646 h 1892627"/>
              <a:gd name="connsiteX102" fmla="*/ 1196287 w 3092905"/>
              <a:gd name="connsiteY102" fmla="*/ 1697244 h 1892627"/>
              <a:gd name="connsiteX103" fmla="*/ 1248084 w 3092905"/>
              <a:gd name="connsiteY103" fmla="*/ 1642556 h 1892627"/>
              <a:gd name="connsiteX104" fmla="*/ 1239959 w 3092905"/>
              <a:gd name="connsiteY104" fmla="*/ 1569723 h 1892627"/>
              <a:gd name="connsiteX105" fmla="*/ 1254177 w 3092905"/>
              <a:gd name="connsiteY105" fmla="*/ 1557034 h 1892627"/>
              <a:gd name="connsiteX106" fmla="*/ 1323239 w 3092905"/>
              <a:gd name="connsiteY106" fmla="*/ 1578224 h 1892627"/>
              <a:gd name="connsiteX107" fmla="*/ 1257859 w 3092905"/>
              <a:gd name="connsiteY107" fmla="*/ 1516811 h 1892627"/>
              <a:gd name="connsiteX108" fmla="*/ 1212538 w 3092905"/>
              <a:gd name="connsiteY108" fmla="*/ 1485089 h 1892627"/>
              <a:gd name="connsiteX109" fmla="*/ 1091425 w 3092905"/>
              <a:gd name="connsiteY109" fmla="*/ 1376854 h 1892627"/>
              <a:gd name="connsiteX110" fmla="*/ 1040644 w 3092905"/>
              <a:gd name="connsiteY110" fmla="*/ 1328764 h 1892627"/>
              <a:gd name="connsiteX111" fmla="*/ 1061718 w 3092905"/>
              <a:gd name="connsiteY111" fmla="*/ 1284734 h 1892627"/>
              <a:gd name="connsiteX112" fmla="*/ 1126718 w 3092905"/>
              <a:gd name="connsiteY112" fmla="*/ 1340945 h 1892627"/>
              <a:gd name="connsiteX113" fmla="*/ 1193368 w 3092905"/>
              <a:gd name="connsiteY113" fmla="*/ 1411368 h 1892627"/>
              <a:gd name="connsiteX114" fmla="*/ 1265857 w 3092905"/>
              <a:gd name="connsiteY114" fmla="*/ 1424691 h 1892627"/>
              <a:gd name="connsiteX115" fmla="*/ 1361706 w 3092905"/>
              <a:gd name="connsiteY115" fmla="*/ 1551578 h 1892627"/>
              <a:gd name="connsiteX116" fmla="*/ 1375417 w 3092905"/>
              <a:gd name="connsiteY116" fmla="*/ 1626441 h 1892627"/>
              <a:gd name="connsiteX117" fmla="*/ 1439527 w 3092905"/>
              <a:gd name="connsiteY117" fmla="*/ 1702574 h 1892627"/>
              <a:gd name="connsiteX118" fmla="*/ 1559751 w 3092905"/>
              <a:gd name="connsiteY118" fmla="*/ 1693184 h 1892627"/>
              <a:gd name="connsiteX119" fmla="*/ 1530298 w 3092905"/>
              <a:gd name="connsiteY119" fmla="*/ 1604363 h 1892627"/>
              <a:gd name="connsiteX120" fmla="*/ 1566099 w 3092905"/>
              <a:gd name="connsiteY120" fmla="*/ 1576321 h 1892627"/>
              <a:gd name="connsiteX121" fmla="*/ 1610786 w 3092905"/>
              <a:gd name="connsiteY121" fmla="*/ 1543584 h 1892627"/>
              <a:gd name="connsiteX122" fmla="*/ 1686958 w 3092905"/>
              <a:gd name="connsiteY122" fmla="*/ 1575687 h 1892627"/>
              <a:gd name="connsiteX123" fmla="*/ 1683022 w 3092905"/>
              <a:gd name="connsiteY123" fmla="*/ 1621620 h 1892627"/>
              <a:gd name="connsiteX124" fmla="*/ 1726820 w 3092905"/>
              <a:gd name="connsiteY124" fmla="*/ 1667807 h 1892627"/>
              <a:gd name="connsiteX125" fmla="*/ 1738246 w 3092905"/>
              <a:gd name="connsiteY125" fmla="*/ 1741274 h 1892627"/>
              <a:gd name="connsiteX126" fmla="*/ 1883479 w 3092905"/>
              <a:gd name="connsiteY126" fmla="*/ 1780102 h 1892627"/>
              <a:gd name="connsiteX127" fmla="*/ 1912805 w 3092905"/>
              <a:gd name="connsiteY127" fmla="*/ 1756628 h 1892627"/>
              <a:gd name="connsiteX128" fmla="*/ 1965237 w 3092905"/>
              <a:gd name="connsiteY128" fmla="*/ 1789872 h 1892627"/>
              <a:gd name="connsiteX129" fmla="*/ 2024270 w 3092905"/>
              <a:gd name="connsiteY129" fmla="*/ 1806621 h 1892627"/>
              <a:gd name="connsiteX130" fmla="*/ 1991643 w 3092905"/>
              <a:gd name="connsiteY130" fmla="*/ 1873237 h 1892627"/>
              <a:gd name="connsiteX131" fmla="*/ 2086095 w 3092905"/>
              <a:gd name="connsiteY131" fmla="*/ 1834029 h 1892627"/>
              <a:gd name="connsiteX132" fmla="*/ 2064259 w 3092905"/>
              <a:gd name="connsiteY132" fmla="*/ 1791014 h 1892627"/>
              <a:gd name="connsiteX133" fmla="*/ 2193496 w 3092905"/>
              <a:gd name="connsiteY133" fmla="*/ 1759927 h 1892627"/>
              <a:gd name="connsiteX134" fmla="*/ 2426327 w 3092905"/>
              <a:gd name="connsiteY134" fmla="*/ 1598526 h 1892627"/>
              <a:gd name="connsiteX135" fmla="*/ 2415155 w 3092905"/>
              <a:gd name="connsiteY135" fmla="*/ 1712725 h 1892627"/>
              <a:gd name="connsiteX136" fmla="*/ 2542107 w 3092905"/>
              <a:gd name="connsiteY136" fmla="*/ 1886687 h 1892627"/>
              <a:gd name="connsiteX137" fmla="*/ 2614470 w 3092905"/>
              <a:gd name="connsiteY137" fmla="*/ 1844814 h 1892627"/>
              <a:gd name="connsiteX138" fmla="*/ 2586159 w 3092905"/>
              <a:gd name="connsiteY138" fmla="*/ 1507548 h 1892627"/>
              <a:gd name="connsiteX139" fmla="*/ 2508973 w 3092905"/>
              <a:gd name="connsiteY139" fmla="*/ 1338027 h 1892627"/>
              <a:gd name="connsiteX140" fmla="*/ 2525222 w 3092905"/>
              <a:gd name="connsiteY140" fmla="*/ 1159751 h 1892627"/>
              <a:gd name="connsiteX141" fmla="*/ 2628816 w 3092905"/>
              <a:gd name="connsiteY141" fmla="*/ 1035147 h 1892627"/>
              <a:gd name="connsiteX142" fmla="*/ 2773033 w 3092905"/>
              <a:gd name="connsiteY142" fmla="*/ 976145 h 1892627"/>
              <a:gd name="connsiteX143" fmla="*/ 2925376 w 3092905"/>
              <a:gd name="connsiteY143" fmla="*/ 976145 h 1892627"/>
              <a:gd name="connsiteX144" fmla="*/ 2893892 w 3092905"/>
              <a:gd name="connsiteY144" fmla="*/ 709682 h 1892627"/>
              <a:gd name="connsiteX145" fmla="*/ 2922329 w 3092905"/>
              <a:gd name="connsiteY145" fmla="*/ 380663 h 1892627"/>
              <a:gd name="connsiteX146" fmla="*/ 3070989 w 3092905"/>
              <a:gd name="connsiteY146" fmla="*/ 180055 h 1892627"/>
              <a:gd name="connsiteX147" fmla="*/ 3068070 w 3092905"/>
              <a:gd name="connsiteY147" fmla="*/ 104938 h 18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92905" h="1892627">
                <a:moveTo>
                  <a:pt x="2248594" y="1502726"/>
                </a:moveTo>
                <a:cubicBezTo>
                  <a:pt x="2234680" y="1511380"/>
                  <a:pt x="2218316" y="1515225"/>
                  <a:pt x="2202003" y="1513639"/>
                </a:cubicBezTo>
                <a:cubicBezTo>
                  <a:pt x="2153126" y="1507421"/>
                  <a:pt x="2116310" y="1458189"/>
                  <a:pt x="2066925" y="1448799"/>
                </a:cubicBezTo>
                <a:cubicBezTo>
                  <a:pt x="2040646" y="1443851"/>
                  <a:pt x="2008908" y="1440932"/>
                  <a:pt x="1984152" y="1452479"/>
                </a:cubicBezTo>
                <a:cubicBezTo>
                  <a:pt x="1943782" y="1471005"/>
                  <a:pt x="1917629" y="1499935"/>
                  <a:pt x="1869895" y="1477857"/>
                </a:cubicBezTo>
                <a:cubicBezTo>
                  <a:pt x="1829652" y="1458950"/>
                  <a:pt x="1818353" y="1416189"/>
                  <a:pt x="1833206" y="1375332"/>
                </a:cubicBezTo>
                <a:cubicBezTo>
                  <a:pt x="1848060" y="1334474"/>
                  <a:pt x="1881067" y="1274583"/>
                  <a:pt x="1925755" y="1261895"/>
                </a:cubicBezTo>
                <a:cubicBezTo>
                  <a:pt x="1992658" y="1242989"/>
                  <a:pt x="1983264" y="1377743"/>
                  <a:pt x="2060831" y="1335743"/>
                </a:cubicBezTo>
                <a:cubicBezTo>
                  <a:pt x="2103106" y="1312903"/>
                  <a:pt x="2049786" y="1310366"/>
                  <a:pt x="2053976" y="1281943"/>
                </a:cubicBezTo>
                <a:cubicBezTo>
                  <a:pt x="2057531" y="1258596"/>
                  <a:pt x="2100314" y="1259357"/>
                  <a:pt x="2117452" y="1251744"/>
                </a:cubicBezTo>
                <a:cubicBezTo>
                  <a:pt x="2200606" y="1213678"/>
                  <a:pt x="2134337" y="1307955"/>
                  <a:pt x="2152491" y="1337773"/>
                </a:cubicBezTo>
                <a:cubicBezTo>
                  <a:pt x="2170645" y="1367592"/>
                  <a:pt x="2215967" y="1373936"/>
                  <a:pt x="2243897" y="1391320"/>
                </a:cubicBezTo>
                <a:cubicBezTo>
                  <a:pt x="2291631" y="1421772"/>
                  <a:pt x="2303183" y="1470878"/>
                  <a:pt x="2248594" y="1502726"/>
                </a:cubicBezTo>
                <a:close/>
                <a:moveTo>
                  <a:pt x="3068070" y="104938"/>
                </a:moveTo>
                <a:cubicBezTo>
                  <a:pt x="3038871" y="78545"/>
                  <a:pt x="2990629" y="86666"/>
                  <a:pt x="2953813" y="89584"/>
                </a:cubicBezTo>
                <a:cubicBezTo>
                  <a:pt x="2909761" y="93264"/>
                  <a:pt x="2802486" y="-5581"/>
                  <a:pt x="2766940" y="30201"/>
                </a:cubicBezTo>
                <a:cubicBezTo>
                  <a:pt x="2754244" y="42890"/>
                  <a:pt x="2777349" y="71313"/>
                  <a:pt x="2760718" y="85651"/>
                </a:cubicBezTo>
                <a:cubicBezTo>
                  <a:pt x="2729489" y="112424"/>
                  <a:pt x="2680231" y="98340"/>
                  <a:pt x="2643034" y="104557"/>
                </a:cubicBezTo>
                <a:cubicBezTo>
                  <a:pt x="2625642" y="107222"/>
                  <a:pt x="2608757" y="117246"/>
                  <a:pt x="2590603" y="114454"/>
                </a:cubicBezTo>
                <a:cubicBezTo>
                  <a:pt x="2577908" y="112297"/>
                  <a:pt x="2568005" y="99609"/>
                  <a:pt x="2555057" y="95548"/>
                </a:cubicBezTo>
                <a:cubicBezTo>
                  <a:pt x="2517733" y="83748"/>
                  <a:pt x="2472411" y="101258"/>
                  <a:pt x="2434198" y="102908"/>
                </a:cubicBezTo>
                <a:cubicBezTo>
                  <a:pt x="2386591" y="104811"/>
                  <a:pt x="2352059" y="168635"/>
                  <a:pt x="2303945" y="161276"/>
                </a:cubicBezTo>
                <a:cubicBezTo>
                  <a:pt x="2262685" y="155058"/>
                  <a:pt x="2260400" y="98593"/>
                  <a:pt x="2208223" y="113566"/>
                </a:cubicBezTo>
                <a:cubicBezTo>
                  <a:pt x="2172676" y="123844"/>
                  <a:pt x="2185752" y="128793"/>
                  <a:pt x="2191465" y="159880"/>
                </a:cubicBezTo>
                <a:cubicBezTo>
                  <a:pt x="2195781" y="183481"/>
                  <a:pt x="2199971" y="196043"/>
                  <a:pt x="2171914" y="210635"/>
                </a:cubicBezTo>
                <a:cubicBezTo>
                  <a:pt x="2143858" y="225227"/>
                  <a:pt x="2107677" y="206447"/>
                  <a:pt x="2082033" y="228780"/>
                </a:cubicBezTo>
                <a:cubicBezTo>
                  <a:pt x="2064259" y="244133"/>
                  <a:pt x="2067814" y="279534"/>
                  <a:pt x="2038614" y="282580"/>
                </a:cubicBezTo>
                <a:cubicBezTo>
                  <a:pt x="2021476" y="284356"/>
                  <a:pt x="1967522" y="231825"/>
                  <a:pt x="1964602" y="277251"/>
                </a:cubicBezTo>
                <a:cubicBezTo>
                  <a:pt x="1963840" y="289051"/>
                  <a:pt x="1994943" y="309607"/>
                  <a:pt x="1989992" y="319504"/>
                </a:cubicBezTo>
                <a:cubicBezTo>
                  <a:pt x="1980471" y="338283"/>
                  <a:pt x="1938450" y="313033"/>
                  <a:pt x="1918264" y="303897"/>
                </a:cubicBezTo>
                <a:cubicBezTo>
                  <a:pt x="1880178" y="286640"/>
                  <a:pt x="1869388" y="258471"/>
                  <a:pt x="1844632" y="228780"/>
                </a:cubicBezTo>
                <a:cubicBezTo>
                  <a:pt x="1835872" y="218248"/>
                  <a:pt x="1786488" y="201880"/>
                  <a:pt x="1785472" y="196043"/>
                </a:cubicBezTo>
                <a:cubicBezTo>
                  <a:pt x="1779124" y="156200"/>
                  <a:pt x="1971330" y="226750"/>
                  <a:pt x="1990246" y="224846"/>
                </a:cubicBezTo>
                <a:cubicBezTo>
                  <a:pt x="2020207" y="221801"/>
                  <a:pt x="2091807" y="209366"/>
                  <a:pt x="2096251" y="169904"/>
                </a:cubicBezTo>
                <a:cubicBezTo>
                  <a:pt x="2102726" y="115850"/>
                  <a:pt x="1979582" y="113566"/>
                  <a:pt x="1947971" y="93772"/>
                </a:cubicBezTo>
                <a:cubicBezTo>
                  <a:pt x="1905061" y="65730"/>
                  <a:pt x="1850853" y="72582"/>
                  <a:pt x="1802357" y="67125"/>
                </a:cubicBezTo>
                <a:cubicBezTo>
                  <a:pt x="1753861" y="61669"/>
                  <a:pt x="1715648" y="34008"/>
                  <a:pt x="1668549" y="20304"/>
                </a:cubicBezTo>
                <a:cubicBezTo>
                  <a:pt x="1530806" y="-20173"/>
                  <a:pt x="1407536" y="5331"/>
                  <a:pt x="1274998" y="48981"/>
                </a:cubicBezTo>
                <a:cubicBezTo>
                  <a:pt x="1238054" y="61669"/>
                  <a:pt x="1194129" y="63319"/>
                  <a:pt x="1158963" y="77149"/>
                </a:cubicBezTo>
                <a:cubicBezTo>
                  <a:pt x="1123797" y="90980"/>
                  <a:pt x="1120878" y="123210"/>
                  <a:pt x="1095487" y="144907"/>
                </a:cubicBezTo>
                <a:cubicBezTo>
                  <a:pt x="1055117" y="178659"/>
                  <a:pt x="983262" y="240961"/>
                  <a:pt x="962060" y="289559"/>
                </a:cubicBezTo>
                <a:cubicBezTo>
                  <a:pt x="949365" y="317601"/>
                  <a:pt x="892618" y="335492"/>
                  <a:pt x="866212" y="347927"/>
                </a:cubicBezTo>
                <a:cubicBezTo>
                  <a:pt x="823429" y="368229"/>
                  <a:pt x="742433" y="392210"/>
                  <a:pt x="723391" y="440808"/>
                </a:cubicBezTo>
                <a:cubicBezTo>
                  <a:pt x="702443" y="493974"/>
                  <a:pt x="730754" y="565284"/>
                  <a:pt x="770998" y="601828"/>
                </a:cubicBezTo>
                <a:cubicBezTo>
                  <a:pt x="790980" y="622790"/>
                  <a:pt x="819455" y="633499"/>
                  <a:pt x="848312" y="630885"/>
                </a:cubicBezTo>
                <a:cubicBezTo>
                  <a:pt x="880430" y="626190"/>
                  <a:pt x="902647" y="584444"/>
                  <a:pt x="935908" y="584698"/>
                </a:cubicBezTo>
                <a:cubicBezTo>
                  <a:pt x="979707" y="584698"/>
                  <a:pt x="993926" y="631519"/>
                  <a:pt x="995449" y="671235"/>
                </a:cubicBezTo>
                <a:cubicBezTo>
                  <a:pt x="996592" y="699911"/>
                  <a:pt x="1017920" y="737470"/>
                  <a:pt x="1047119" y="741657"/>
                </a:cubicBezTo>
                <a:cubicBezTo>
                  <a:pt x="1064041" y="743345"/>
                  <a:pt x="1081116" y="742787"/>
                  <a:pt x="1097899" y="740008"/>
                </a:cubicBezTo>
                <a:cubicBezTo>
                  <a:pt x="1174959" y="730365"/>
                  <a:pt x="1167343" y="681132"/>
                  <a:pt x="1199461" y="628094"/>
                </a:cubicBezTo>
                <a:cubicBezTo>
                  <a:pt x="1220409" y="592946"/>
                  <a:pt x="1274744" y="577339"/>
                  <a:pt x="1278933" y="532928"/>
                </a:cubicBezTo>
                <a:cubicBezTo>
                  <a:pt x="1283123" y="488518"/>
                  <a:pt x="1231580" y="481412"/>
                  <a:pt x="1216854" y="444741"/>
                </a:cubicBezTo>
                <a:cubicBezTo>
                  <a:pt x="1202127" y="408071"/>
                  <a:pt x="1242244" y="373812"/>
                  <a:pt x="1270808" y="357189"/>
                </a:cubicBezTo>
                <a:cubicBezTo>
                  <a:pt x="1293152" y="344501"/>
                  <a:pt x="1320954" y="338283"/>
                  <a:pt x="1340124" y="320392"/>
                </a:cubicBezTo>
                <a:cubicBezTo>
                  <a:pt x="1363230" y="298948"/>
                  <a:pt x="1367165" y="264435"/>
                  <a:pt x="1391794" y="244260"/>
                </a:cubicBezTo>
                <a:cubicBezTo>
                  <a:pt x="1423151" y="218882"/>
                  <a:pt x="1460221" y="230683"/>
                  <a:pt x="1460475" y="274078"/>
                </a:cubicBezTo>
                <a:cubicBezTo>
                  <a:pt x="1460475" y="312144"/>
                  <a:pt x="1435084" y="322930"/>
                  <a:pt x="1411598" y="348180"/>
                </a:cubicBezTo>
                <a:cubicBezTo>
                  <a:pt x="1383783" y="376666"/>
                  <a:pt x="1370542" y="416306"/>
                  <a:pt x="1375671" y="455781"/>
                </a:cubicBezTo>
                <a:cubicBezTo>
                  <a:pt x="1380368" y="506535"/>
                  <a:pt x="1403473" y="483315"/>
                  <a:pt x="1435084" y="511992"/>
                </a:cubicBezTo>
                <a:cubicBezTo>
                  <a:pt x="1496910" y="568456"/>
                  <a:pt x="1593774" y="457303"/>
                  <a:pt x="1653569" y="495750"/>
                </a:cubicBezTo>
                <a:cubicBezTo>
                  <a:pt x="1697621" y="524046"/>
                  <a:pt x="1675786" y="548916"/>
                  <a:pt x="1630210" y="550312"/>
                </a:cubicBezTo>
                <a:cubicBezTo>
                  <a:pt x="1616003" y="550616"/>
                  <a:pt x="1601798" y="549982"/>
                  <a:pt x="1587681" y="548408"/>
                </a:cubicBezTo>
                <a:cubicBezTo>
                  <a:pt x="1557212" y="544982"/>
                  <a:pt x="1536900" y="541302"/>
                  <a:pt x="1506685" y="551454"/>
                </a:cubicBezTo>
                <a:cubicBezTo>
                  <a:pt x="1476471" y="561604"/>
                  <a:pt x="1392429" y="541429"/>
                  <a:pt x="1416676" y="579115"/>
                </a:cubicBezTo>
                <a:cubicBezTo>
                  <a:pt x="1432799" y="604492"/>
                  <a:pt x="1538551" y="649030"/>
                  <a:pt x="1470631" y="654613"/>
                </a:cubicBezTo>
                <a:cubicBezTo>
                  <a:pt x="1440163" y="657277"/>
                  <a:pt x="1394459" y="629236"/>
                  <a:pt x="1383415" y="683924"/>
                </a:cubicBezTo>
                <a:cubicBezTo>
                  <a:pt x="1377194" y="715265"/>
                  <a:pt x="1400807" y="772745"/>
                  <a:pt x="1363864" y="793300"/>
                </a:cubicBezTo>
                <a:cubicBezTo>
                  <a:pt x="1316638" y="819693"/>
                  <a:pt x="1259129" y="785560"/>
                  <a:pt x="1211522" y="801040"/>
                </a:cubicBezTo>
                <a:cubicBezTo>
                  <a:pt x="1186131" y="809288"/>
                  <a:pt x="1164676" y="826418"/>
                  <a:pt x="1136874" y="829590"/>
                </a:cubicBezTo>
                <a:cubicBezTo>
                  <a:pt x="1099930" y="833904"/>
                  <a:pt x="1065527" y="806243"/>
                  <a:pt x="1027441" y="810430"/>
                </a:cubicBezTo>
                <a:cubicBezTo>
                  <a:pt x="1010049" y="812334"/>
                  <a:pt x="994941" y="824515"/>
                  <a:pt x="976660" y="815759"/>
                </a:cubicBezTo>
                <a:cubicBezTo>
                  <a:pt x="931592" y="794442"/>
                  <a:pt x="1056260" y="783657"/>
                  <a:pt x="1028457" y="765004"/>
                </a:cubicBezTo>
                <a:cubicBezTo>
                  <a:pt x="993671" y="742292"/>
                  <a:pt x="994814" y="691410"/>
                  <a:pt x="970567" y="690268"/>
                </a:cubicBezTo>
                <a:cubicBezTo>
                  <a:pt x="952286" y="689380"/>
                  <a:pt x="964600" y="721229"/>
                  <a:pt x="945176" y="719579"/>
                </a:cubicBezTo>
                <a:cubicBezTo>
                  <a:pt x="897442" y="715519"/>
                  <a:pt x="933496" y="658039"/>
                  <a:pt x="921944" y="632661"/>
                </a:cubicBezTo>
                <a:cubicBezTo>
                  <a:pt x="915723" y="618958"/>
                  <a:pt x="862022" y="676311"/>
                  <a:pt x="857452" y="683416"/>
                </a:cubicBezTo>
                <a:cubicBezTo>
                  <a:pt x="834728" y="716153"/>
                  <a:pt x="858975" y="737724"/>
                  <a:pt x="864054" y="770080"/>
                </a:cubicBezTo>
                <a:cubicBezTo>
                  <a:pt x="871798" y="819820"/>
                  <a:pt x="831554" y="850653"/>
                  <a:pt x="785216" y="852557"/>
                </a:cubicBezTo>
                <a:cubicBezTo>
                  <a:pt x="693303" y="856363"/>
                  <a:pt x="666262" y="935287"/>
                  <a:pt x="592757" y="972084"/>
                </a:cubicBezTo>
                <a:cubicBezTo>
                  <a:pt x="541976" y="997462"/>
                  <a:pt x="505794" y="1042380"/>
                  <a:pt x="456664" y="1069153"/>
                </a:cubicBezTo>
                <a:cubicBezTo>
                  <a:pt x="407534" y="1095926"/>
                  <a:pt x="350151" y="1077528"/>
                  <a:pt x="299244" y="1099225"/>
                </a:cubicBezTo>
                <a:cubicBezTo>
                  <a:pt x="282207" y="1106953"/>
                  <a:pt x="271035" y="1123676"/>
                  <a:pt x="270425" y="1142367"/>
                </a:cubicBezTo>
                <a:cubicBezTo>
                  <a:pt x="270425" y="1191599"/>
                  <a:pt x="345835" y="1193883"/>
                  <a:pt x="379096" y="1209998"/>
                </a:cubicBezTo>
                <a:cubicBezTo>
                  <a:pt x="417817" y="1228523"/>
                  <a:pt x="401821" y="1306940"/>
                  <a:pt x="397758" y="1338915"/>
                </a:cubicBezTo>
                <a:cubicBezTo>
                  <a:pt x="393696" y="1370891"/>
                  <a:pt x="281851" y="1394618"/>
                  <a:pt x="261919" y="1396014"/>
                </a:cubicBezTo>
                <a:cubicBezTo>
                  <a:pt x="198443" y="1400201"/>
                  <a:pt x="142204" y="1355791"/>
                  <a:pt x="76569" y="1375332"/>
                </a:cubicBezTo>
                <a:cubicBezTo>
                  <a:pt x="32517" y="1388020"/>
                  <a:pt x="37468" y="1433700"/>
                  <a:pt x="37468" y="1471005"/>
                </a:cubicBezTo>
                <a:cubicBezTo>
                  <a:pt x="37468" y="1522648"/>
                  <a:pt x="17156" y="1565155"/>
                  <a:pt x="7381" y="1615022"/>
                </a:cubicBezTo>
                <a:cubicBezTo>
                  <a:pt x="424" y="1644345"/>
                  <a:pt x="-1633" y="1674608"/>
                  <a:pt x="1287" y="1704604"/>
                </a:cubicBezTo>
                <a:cubicBezTo>
                  <a:pt x="8904" y="1754343"/>
                  <a:pt x="29597" y="1734041"/>
                  <a:pt x="69968" y="1738737"/>
                </a:cubicBezTo>
                <a:cubicBezTo>
                  <a:pt x="107292" y="1743177"/>
                  <a:pt x="126081" y="1786192"/>
                  <a:pt x="168864" y="1785558"/>
                </a:cubicBezTo>
                <a:cubicBezTo>
                  <a:pt x="260053" y="1785583"/>
                  <a:pt x="348920" y="1756805"/>
                  <a:pt x="422768" y="1703335"/>
                </a:cubicBezTo>
                <a:cubicBezTo>
                  <a:pt x="451459" y="1681637"/>
                  <a:pt x="443969" y="1664508"/>
                  <a:pt x="448158" y="1633928"/>
                </a:cubicBezTo>
                <a:cubicBezTo>
                  <a:pt x="454633" y="1584188"/>
                  <a:pt x="498939" y="1558937"/>
                  <a:pt x="537025" y="1533433"/>
                </a:cubicBezTo>
                <a:cubicBezTo>
                  <a:pt x="556957" y="1520744"/>
                  <a:pt x="584886" y="1515035"/>
                  <a:pt x="602659" y="1498920"/>
                </a:cubicBezTo>
                <a:cubicBezTo>
                  <a:pt x="628938" y="1475065"/>
                  <a:pt x="605452" y="1436238"/>
                  <a:pt x="633635" y="1415174"/>
                </a:cubicBezTo>
                <a:cubicBezTo>
                  <a:pt x="664231" y="1392335"/>
                  <a:pt x="740021" y="1410860"/>
                  <a:pt x="777853" y="1406673"/>
                </a:cubicBezTo>
                <a:cubicBezTo>
                  <a:pt x="801720" y="1404008"/>
                  <a:pt x="841329" y="1353507"/>
                  <a:pt x="866719" y="1352112"/>
                </a:cubicBezTo>
                <a:cubicBezTo>
                  <a:pt x="910645" y="1349701"/>
                  <a:pt x="937940" y="1418473"/>
                  <a:pt x="958252" y="1447403"/>
                </a:cubicBezTo>
                <a:cubicBezTo>
                  <a:pt x="988657" y="1489682"/>
                  <a:pt x="1036722" y="1515758"/>
                  <a:pt x="1088759" y="1518207"/>
                </a:cubicBezTo>
                <a:cubicBezTo>
                  <a:pt x="1126845" y="1520871"/>
                  <a:pt x="1146776" y="1560968"/>
                  <a:pt x="1173436" y="1586218"/>
                </a:cubicBezTo>
                <a:cubicBezTo>
                  <a:pt x="1200096" y="1611469"/>
                  <a:pt x="1183338" y="1677323"/>
                  <a:pt x="1175340" y="1690646"/>
                </a:cubicBezTo>
                <a:cubicBezTo>
                  <a:pt x="1167343" y="1703969"/>
                  <a:pt x="1188035" y="1703335"/>
                  <a:pt x="1196287" y="1697244"/>
                </a:cubicBezTo>
                <a:cubicBezTo>
                  <a:pt x="1213934" y="1683794"/>
                  <a:pt x="1230183" y="1647758"/>
                  <a:pt x="1248084" y="1642556"/>
                </a:cubicBezTo>
                <a:cubicBezTo>
                  <a:pt x="1275632" y="1634435"/>
                  <a:pt x="1233738" y="1582031"/>
                  <a:pt x="1239959" y="1569723"/>
                </a:cubicBezTo>
                <a:cubicBezTo>
                  <a:pt x="1244149" y="1561475"/>
                  <a:pt x="1245799" y="1558684"/>
                  <a:pt x="1254177" y="1557034"/>
                </a:cubicBezTo>
                <a:cubicBezTo>
                  <a:pt x="1275378" y="1554116"/>
                  <a:pt x="1313845" y="1595100"/>
                  <a:pt x="1323239" y="1578224"/>
                </a:cubicBezTo>
                <a:cubicBezTo>
                  <a:pt x="1335935" y="1554370"/>
                  <a:pt x="1283758" y="1529119"/>
                  <a:pt x="1257859" y="1516811"/>
                </a:cubicBezTo>
                <a:cubicBezTo>
                  <a:pt x="1238181" y="1507548"/>
                  <a:pt x="1251131" y="1492195"/>
                  <a:pt x="1212538" y="1485089"/>
                </a:cubicBezTo>
                <a:cubicBezTo>
                  <a:pt x="1153885" y="1474304"/>
                  <a:pt x="1098281" y="1388782"/>
                  <a:pt x="1091425" y="1376854"/>
                </a:cubicBezTo>
                <a:cubicBezTo>
                  <a:pt x="1080000" y="1356552"/>
                  <a:pt x="1052704" y="1347543"/>
                  <a:pt x="1040644" y="1328764"/>
                </a:cubicBezTo>
                <a:cubicBezTo>
                  <a:pt x="1031757" y="1314045"/>
                  <a:pt x="1027949" y="1278009"/>
                  <a:pt x="1061718" y="1284734"/>
                </a:cubicBezTo>
                <a:cubicBezTo>
                  <a:pt x="1093202" y="1291459"/>
                  <a:pt x="1083554" y="1344879"/>
                  <a:pt x="1126718" y="1340945"/>
                </a:cubicBezTo>
                <a:cubicBezTo>
                  <a:pt x="1141444" y="1339676"/>
                  <a:pt x="1185243" y="1397918"/>
                  <a:pt x="1193368" y="1411368"/>
                </a:cubicBezTo>
                <a:cubicBezTo>
                  <a:pt x="1207078" y="1433953"/>
                  <a:pt x="1244149" y="1421645"/>
                  <a:pt x="1265857" y="1424691"/>
                </a:cubicBezTo>
                <a:cubicBezTo>
                  <a:pt x="1326667" y="1433319"/>
                  <a:pt x="1358024" y="1496001"/>
                  <a:pt x="1361706" y="1551578"/>
                </a:cubicBezTo>
                <a:cubicBezTo>
                  <a:pt x="1363356" y="1578478"/>
                  <a:pt x="1351931" y="1606266"/>
                  <a:pt x="1375417" y="1626441"/>
                </a:cubicBezTo>
                <a:cubicBezTo>
                  <a:pt x="1413502" y="1658544"/>
                  <a:pt x="1457301" y="1593070"/>
                  <a:pt x="1439527" y="1702574"/>
                </a:cubicBezTo>
                <a:cubicBezTo>
                  <a:pt x="1426832" y="1778071"/>
                  <a:pt x="1562036" y="1789745"/>
                  <a:pt x="1559751" y="1693184"/>
                </a:cubicBezTo>
                <a:cubicBezTo>
                  <a:pt x="1558990" y="1663112"/>
                  <a:pt x="1529156" y="1632913"/>
                  <a:pt x="1530298" y="1604363"/>
                </a:cubicBezTo>
                <a:cubicBezTo>
                  <a:pt x="1531441" y="1575814"/>
                  <a:pt x="1550230" y="1584568"/>
                  <a:pt x="1566099" y="1576321"/>
                </a:cubicBezTo>
                <a:cubicBezTo>
                  <a:pt x="1581968" y="1568073"/>
                  <a:pt x="1594917" y="1551832"/>
                  <a:pt x="1610786" y="1543584"/>
                </a:cubicBezTo>
                <a:cubicBezTo>
                  <a:pt x="1638715" y="1529246"/>
                  <a:pt x="1682133" y="1542696"/>
                  <a:pt x="1686958" y="1575687"/>
                </a:cubicBezTo>
                <a:cubicBezTo>
                  <a:pt x="1689623" y="1593958"/>
                  <a:pt x="1675151" y="1602714"/>
                  <a:pt x="1683022" y="1621620"/>
                </a:cubicBezTo>
                <a:cubicBezTo>
                  <a:pt x="1690893" y="1640526"/>
                  <a:pt x="1717426" y="1646997"/>
                  <a:pt x="1726820" y="1667807"/>
                </a:cubicBezTo>
                <a:cubicBezTo>
                  <a:pt x="1737611" y="1691154"/>
                  <a:pt x="1723520" y="1718562"/>
                  <a:pt x="1738246" y="1741274"/>
                </a:cubicBezTo>
                <a:cubicBezTo>
                  <a:pt x="1762875" y="1779340"/>
                  <a:pt x="1843489" y="1783020"/>
                  <a:pt x="1883479" y="1780102"/>
                </a:cubicBezTo>
                <a:cubicBezTo>
                  <a:pt x="1902015" y="1778833"/>
                  <a:pt x="1900745" y="1765510"/>
                  <a:pt x="1912805" y="1756628"/>
                </a:cubicBezTo>
                <a:cubicBezTo>
                  <a:pt x="1924866" y="1747745"/>
                  <a:pt x="1955842" y="1784035"/>
                  <a:pt x="1965237" y="1789872"/>
                </a:cubicBezTo>
                <a:cubicBezTo>
                  <a:pt x="1983264" y="1800911"/>
                  <a:pt x="2017668" y="1792664"/>
                  <a:pt x="2024270" y="1806621"/>
                </a:cubicBezTo>
                <a:cubicBezTo>
                  <a:pt x="2032267" y="1823370"/>
                  <a:pt x="1988215" y="1865497"/>
                  <a:pt x="1991643" y="1873237"/>
                </a:cubicBezTo>
                <a:cubicBezTo>
                  <a:pt x="2004338" y="1902294"/>
                  <a:pt x="2079748" y="1855980"/>
                  <a:pt x="2086095" y="1834029"/>
                </a:cubicBezTo>
                <a:cubicBezTo>
                  <a:pt x="2092443" y="1812077"/>
                  <a:pt x="2063370" y="1806367"/>
                  <a:pt x="2064259" y="1791014"/>
                </a:cubicBezTo>
                <a:cubicBezTo>
                  <a:pt x="2065655" y="1767032"/>
                  <a:pt x="2176104" y="1749522"/>
                  <a:pt x="2193496" y="1759927"/>
                </a:cubicBezTo>
                <a:cubicBezTo>
                  <a:pt x="2218887" y="1774772"/>
                  <a:pt x="2282363" y="1492829"/>
                  <a:pt x="2426327" y="1598526"/>
                </a:cubicBezTo>
                <a:cubicBezTo>
                  <a:pt x="2450321" y="1616164"/>
                  <a:pt x="2416551" y="1677958"/>
                  <a:pt x="2415155" y="1712725"/>
                </a:cubicBezTo>
                <a:cubicBezTo>
                  <a:pt x="2412616" y="1772742"/>
                  <a:pt x="2465936" y="1840500"/>
                  <a:pt x="2542107" y="1886687"/>
                </a:cubicBezTo>
                <a:cubicBezTo>
                  <a:pt x="2575623" y="1906989"/>
                  <a:pt x="2597585" y="1870826"/>
                  <a:pt x="2614470" y="1844814"/>
                </a:cubicBezTo>
                <a:cubicBezTo>
                  <a:pt x="2770748" y="1605505"/>
                  <a:pt x="2630085" y="1578986"/>
                  <a:pt x="2586159" y="1507548"/>
                </a:cubicBezTo>
                <a:cubicBezTo>
                  <a:pt x="2575496" y="1490291"/>
                  <a:pt x="2531697" y="1378631"/>
                  <a:pt x="2508973" y="1338027"/>
                </a:cubicBezTo>
                <a:cubicBezTo>
                  <a:pt x="2489930" y="1304275"/>
                  <a:pt x="2488660" y="1208348"/>
                  <a:pt x="2525222" y="1159751"/>
                </a:cubicBezTo>
                <a:cubicBezTo>
                  <a:pt x="2539695" y="1140463"/>
                  <a:pt x="2618406" y="1060398"/>
                  <a:pt x="2628816" y="1035147"/>
                </a:cubicBezTo>
                <a:cubicBezTo>
                  <a:pt x="2640241" y="1013830"/>
                  <a:pt x="2688737" y="947468"/>
                  <a:pt x="2773033" y="976145"/>
                </a:cubicBezTo>
                <a:cubicBezTo>
                  <a:pt x="2830035" y="995559"/>
                  <a:pt x="2899985" y="1001522"/>
                  <a:pt x="2925376" y="976145"/>
                </a:cubicBezTo>
                <a:cubicBezTo>
                  <a:pt x="3004848" y="898236"/>
                  <a:pt x="2916743" y="790763"/>
                  <a:pt x="2893892" y="709682"/>
                </a:cubicBezTo>
                <a:cubicBezTo>
                  <a:pt x="2864185" y="603097"/>
                  <a:pt x="2903540" y="486868"/>
                  <a:pt x="2922329" y="380663"/>
                </a:cubicBezTo>
                <a:cubicBezTo>
                  <a:pt x="2938198" y="291081"/>
                  <a:pt x="2970698" y="200103"/>
                  <a:pt x="3070989" y="180055"/>
                </a:cubicBezTo>
                <a:cubicBezTo>
                  <a:pt x="3111487" y="172949"/>
                  <a:pt x="3086986" y="122068"/>
                  <a:pt x="3068070" y="104938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1E60E651-3B50-A5DB-5F1B-22D737F14951}"/>
              </a:ext>
            </a:extLst>
          </p:cNvPr>
          <p:cNvSpPr/>
          <p:nvPr/>
        </p:nvSpPr>
        <p:spPr>
          <a:xfrm>
            <a:off x="8704462" y="2397225"/>
            <a:ext cx="547939" cy="417993"/>
          </a:xfrm>
          <a:custGeom>
            <a:avLst/>
            <a:gdLst>
              <a:gd name="connsiteX0" fmla="*/ 202754 w 547939"/>
              <a:gd name="connsiteY0" fmla="*/ 388835 h 417993"/>
              <a:gd name="connsiteX1" fmla="*/ 49650 w 547939"/>
              <a:gd name="connsiteY1" fmla="*/ 388835 h 417993"/>
              <a:gd name="connsiteX2" fmla="*/ 3693 w 547939"/>
              <a:gd name="connsiteY2" fmla="*/ 323361 h 417993"/>
              <a:gd name="connsiteX3" fmla="*/ 126202 w 547939"/>
              <a:gd name="connsiteY3" fmla="*/ 202438 h 417993"/>
              <a:gd name="connsiteX4" fmla="*/ 202373 w 547939"/>
              <a:gd name="connsiteY4" fmla="*/ 76566 h 417993"/>
              <a:gd name="connsiteX5" fmla="*/ 391277 w 547939"/>
              <a:gd name="connsiteY5" fmla="*/ 51189 h 417993"/>
              <a:gd name="connsiteX6" fmla="*/ 534226 w 547939"/>
              <a:gd name="connsiteY6" fmla="*/ 10838 h 417993"/>
              <a:gd name="connsiteX7" fmla="*/ 534226 w 547939"/>
              <a:gd name="connsiteY7" fmla="*/ 96614 h 417993"/>
              <a:gd name="connsiteX8" fmla="*/ 411717 w 547939"/>
              <a:gd name="connsiteY8" fmla="*/ 121991 h 417993"/>
              <a:gd name="connsiteX9" fmla="*/ 253408 w 547939"/>
              <a:gd name="connsiteY9" fmla="*/ 205103 h 417993"/>
              <a:gd name="connsiteX10" fmla="*/ 115665 w 547939"/>
              <a:gd name="connsiteY10" fmla="*/ 333639 h 417993"/>
              <a:gd name="connsiteX11" fmla="*/ 202754 w 547939"/>
              <a:gd name="connsiteY11" fmla="*/ 388835 h 4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939" h="417993">
                <a:moveTo>
                  <a:pt x="202754" y="388835"/>
                </a:moveTo>
                <a:cubicBezTo>
                  <a:pt x="159133" y="427713"/>
                  <a:pt x="93270" y="427713"/>
                  <a:pt x="49650" y="388835"/>
                </a:cubicBezTo>
                <a:cubicBezTo>
                  <a:pt x="24259" y="363458"/>
                  <a:pt x="-11669" y="353560"/>
                  <a:pt x="3693" y="323361"/>
                </a:cubicBezTo>
                <a:cubicBezTo>
                  <a:pt x="19054" y="293162"/>
                  <a:pt x="105255" y="232764"/>
                  <a:pt x="126202" y="202438"/>
                </a:cubicBezTo>
                <a:cubicBezTo>
                  <a:pt x="147149" y="172112"/>
                  <a:pt x="156797" y="91665"/>
                  <a:pt x="202373" y="76566"/>
                </a:cubicBezTo>
                <a:cubicBezTo>
                  <a:pt x="247949" y="61466"/>
                  <a:pt x="365761" y="66415"/>
                  <a:pt x="391277" y="51189"/>
                </a:cubicBezTo>
                <a:cubicBezTo>
                  <a:pt x="416795" y="35962"/>
                  <a:pt x="518230" y="-24309"/>
                  <a:pt x="534226" y="10838"/>
                </a:cubicBezTo>
                <a:cubicBezTo>
                  <a:pt x="550222" y="45986"/>
                  <a:pt x="554666" y="96614"/>
                  <a:pt x="534226" y="96614"/>
                </a:cubicBezTo>
                <a:cubicBezTo>
                  <a:pt x="513787" y="96614"/>
                  <a:pt x="462752" y="116662"/>
                  <a:pt x="411717" y="121991"/>
                </a:cubicBezTo>
                <a:cubicBezTo>
                  <a:pt x="360682" y="127321"/>
                  <a:pt x="268769" y="192414"/>
                  <a:pt x="253408" y="205103"/>
                </a:cubicBezTo>
                <a:cubicBezTo>
                  <a:pt x="238047" y="217791"/>
                  <a:pt x="110459" y="303440"/>
                  <a:pt x="115665" y="333639"/>
                </a:cubicBezTo>
                <a:cubicBezTo>
                  <a:pt x="120869" y="363838"/>
                  <a:pt x="231318" y="365361"/>
                  <a:pt x="202754" y="388835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DE5FA615-C9B6-377C-0201-41391EB2AE71}"/>
              </a:ext>
            </a:extLst>
          </p:cNvPr>
          <p:cNvSpPr/>
          <p:nvPr/>
        </p:nvSpPr>
        <p:spPr>
          <a:xfrm>
            <a:off x="8992361" y="2146647"/>
            <a:ext cx="120661" cy="157827"/>
          </a:xfrm>
          <a:custGeom>
            <a:avLst/>
            <a:gdLst>
              <a:gd name="connsiteX0" fmla="*/ 87383 w 120661"/>
              <a:gd name="connsiteY0" fmla="*/ 2567 h 157827"/>
              <a:gd name="connsiteX1" fmla="*/ 116201 w 120661"/>
              <a:gd name="connsiteY1" fmla="*/ 115370 h 157827"/>
              <a:gd name="connsiteX2" fmla="*/ 802 w 120661"/>
              <a:gd name="connsiteY2" fmla="*/ 154578 h 157827"/>
              <a:gd name="connsiteX3" fmla="*/ 60342 w 120661"/>
              <a:gd name="connsiteY3" fmla="*/ 61189 h 157827"/>
              <a:gd name="connsiteX4" fmla="*/ 87383 w 120661"/>
              <a:gd name="connsiteY4" fmla="*/ 2567 h 1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61" h="157827">
                <a:moveTo>
                  <a:pt x="87383" y="2567"/>
                </a:moveTo>
                <a:cubicBezTo>
                  <a:pt x="122295" y="-18877"/>
                  <a:pt x="125469" y="100651"/>
                  <a:pt x="116201" y="115370"/>
                </a:cubicBezTo>
                <a:cubicBezTo>
                  <a:pt x="106933" y="130088"/>
                  <a:pt x="10450" y="169297"/>
                  <a:pt x="802" y="154578"/>
                </a:cubicBezTo>
                <a:cubicBezTo>
                  <a:pt x="-8847" y="139859"/>
                  <a:pt x="72022" y="86566"/>
                  <a:pt x="60342" y="61189"/>
                </a:cubicBezTo>
                <a:cubicBezTo>
                  <a:pt x="48662" y="35811"/>
                  <a:pt x="63389" y="17286"/>
                  <a:pt x="87383" y="2567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Freeform 207">
            <a:extLst>
              <a:ext uri="{FF2B5EF4-FFF2-40B4-BE49-F238E27FC236}">
                <a16:creationId xmlns:a16="http://schemas.microsoft.com/office/drawing/2014/main" id="{27018C78-1D28-8A17-0E4D-370D2C751A28}"/>
              </a:ext>
            </a:extLst>
          </p:cNvPr>
          <p:cNvSpPr/>
          <p:nvPr/>
        </p:nvSpPr>
        <p:spPr>
          <a:xfrm>
            <a:off x="8834515" y="2248788"/>
            <a:ext cx="111420" cy="37192"/>
          </a:xfrm>
          <a:custGeom>
            <a:avLst/>
            <a:gdLst>
              <a:gd name="connsiteX0" fmla="*/ 111420 w 111420"/>
              <a:gd name="connsiteY0" fmla="*/ 286 h 37192"/>
              <a:gd name="connsiteX1" fmla="*/ 591 w 111420"/>
              <a:gd name="connsiteY1" fmla="*/ 24267 h 37192"/>
              <a:gd name="connsiteX2" fmla="*/ 111420 w 111420"/>
              <a:gd name="connsiteY2" fmla="*/ 286 h 3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20" h="37192">
                <a:moveTo>
                  <a:pt x="111420" y="286"/>
                </a:moveTo>
                <a:cubicBezTo>
                  <a:pt x="106343" y="28962"/>
                  <a:pt x="10620" y="52944"/>
                  <a:pt x="591" y="24267"/>
                </a:cubicBezTo>
                <a:cubicBezTo>
                  <a:pt x="-9438" y="-4409"/>
                  <a:pt x="111420" y="286"/>
                  <a:pt x="111420" y="286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9" name="Freeform 208">
            <a:extLst>
              <a:ext uri="{FF2B5EF4-FFF2-40B4-BE49-F238E27FC236}">
                <a16:creationId xmlns:a16="http://schemas.microsoft.com/office/drawing/2014/main" id="{85DBA747-12C8-87AE-B7F5-06F8ED1E3F80}"/>
              </a:ext>
            </a:extLst>
          </p:cNvPr>
          <p:cNvSpPr/>
          <p:nvPr/>
        </p:nvSpPr>
        <p:spPr>
          <a:xfrm>
            <a:off x="8536975" y="2285935"/>
            <a:ext cx="287993" cy="139258"/>
          </a:xfrm>
          <a:custGeom>
            <a:avLst/>
            <a:gdLst>
              <a:gd name="connsiteX0" fmla="*/ 286198 w 287993"/>
              <a:gd name="connsiteY0" fmla="*/ 31405 h 139258"/>
              <a:gd name="connsiteX1" fmla="*/ 191746 w 287993"/>
              <a:gd name="connsiteY1" fmla="*/ 139259 h 139258"/>
              <a:gd name="connsiteX2" fmla="*/ 108465 w 287993"/>
              <a:gd name="connsiteY2" fmla="*/ 85332 h 139258"/>
              <a:gd name="connsiteX3" fmla="*/ 683 w 287993"/>
              <a:gd name="connsiteY3" fmla="*/ 71374 h 139258"/>
              <a:gd name="connsiteX4" fmla="*/ 118241 w 287993"/>
              <a:gd name="connsiteY4" fmla="*/ 11610 h 139258"/>
              <a:gd name="connsiteX5" fmla="*/ 286198 w 287993"/>
              <a:gd name="connsiteY5" fmla="*/ 31405 h 1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" h="139258">
                <a:moveTo>
                  <a:pt x="286198" y="31405"/>
                </a:moveTo>
                <a:cubicBezTo>
                  <a:pt x="300925" y="65156"/>
                  <a:pt x="221072" y="139259"/>
                  <a:pt x="191746" y="139259"/>
                </a:cubicBezTo>
                <a:cubicBezTo>
                  <a:pt x="162420" y="139259"/>
                  <a:pt x="128270" y="82413"/>
                  <a:pt x="108465" y="85332"/>
                </a:cubicBezTo>
                <a:cubicBezTo>
                  <a:pt x="88661" y="88250"/>
                  <a:pt x="10459" y="110709"/>
                  <a:pt x="683" y="71374"/>
                </a:cubicBezTo>
                <a:cubicBezTo>
                  <a:pt x="-9092" y="32039"/>
                  <a:pt x="88788" y="26583"/>
                  <a:pt x="118241" y="11610"/>
                </a:cubicBezTo>
                <a:cubicBezTo>
                  <a:pt x="147694" y="-3363"/>
                  <a:pt x="268171" y="-10214"/>
                  <a:pt x="286198" y="31405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0" name="Freeform 209">
            <a:extLst>
              <a:ext uri="{FF2B5EF4-FFF2-40B4-BE49-F238E27FC236}">
                <a16:creationId xmlns:a16="http://schemas.microsoft.com/office/drawing/2014/main" id="{1D4E1C1A-5A44-1FD9-E073-B8CD6E535B20}"/>
              </a:ext>
            </a:extLst>
          </p:cNvPr>
          <p:cNvSpPr/>
          <p:nvPr/>
        </p:nvSpPr>
        <p:spPr>
          <a:xfrm>
            <a:off x="6251448" y="3530154"/>
            <a:ext cx="222716" cy="222935"/>
          </a:xfrm>
          <a:custGeom>
            <a:avLst/>
            <a:gdLst>
              <a:gd name="connsiteX0" fmla="*/ 210415 w 222716"/>
              <a:gd name="connsiteY0" fmla="*/ 12915 h 222935"/>
              <a:gd name="connsiteX1" fmla="*/ 216001 w 222716"/>
              <a:gd name="connsiteY1" fmla="*/ 18371 h 222935"/>
              <a:gd name="connsiteX2" fmla="*/ 180708 w 222716"/>
              <a:gd name="connsiteY2" fmla="*/ 115059 h 222935"/>
              <a:gd name="connsiteX3" fmla="*/ 186675 w 222716"/>
              <a:gd name="connsiteY3" fmla="*/ 164672 h 222935"/>
              <a:gd name="connsiteX4" fmla="*/ 129547 w 222716"/>
              <a:gd name="connsiteY4" fmla="*/ 187639 h 222935"/>
              <a:gd name="connsiteX5" fmla="*/ 944 w 222716"/>
              <a:gd name="connsiteY5" fmla="*/ 178756 h 222935"/>
              <a:gd name="connsiteX6" fmla="*/ 65944 w 222716"/>
              <a:gd name="connsiteY6" fmla="*/ 45398 h 222935"/>
              <a:gd name="connsiteX7" fmla="*/ 210415 w 222716"/>
              <a:gd name="connsiteY7" fmla="*/ 12915 h 2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716" h="222935">
                <a:moveTo>
                  <a:pt x="210415" y="12915"/>
                </a:moveTo>
                <a:cubicBezTo>
                  <a:pt x="212522" y="14476"/>
                  <a:pt x="214401" y="16303"/>
                  <a:pt x="216001" y="18371"/>
                </a:cubicBezTo>
                <a:cubicBezTo>
                  <a:pt x="241391" y="51616"/>
                  <a:pt x="187056" y="84733"/>
                  <a:pt x="180708" y="115059"/>
                </a:cubicBezTo>
                <a:cubicBezTo>
                  <a:pt x="177281" y="131935"/>
                  <a:pt x="192642" y="147669"/>
                  <a:pt x="186675" y="164672"/>
                </a:cubicBezTo>
                <a:cubicBezTo>
                  <a:pt x="176646" y="193222"/>
                  <a:pt x="153033" y="179899"/>
                  <a:pt x="129547" y="187639"/>
                </a:cubicBezTo>
                <a:cubicBezTo>
                  <a:pt x="84098" y="202611"/>
                  <a:pt x="13639" y="263771"/>
                  <a:pt x="944" y="178756"/>
                </a:cubicBezTo>
                <a:cubicBezTo>
                  <a:pt x="-5657" y="134346"/>
                  <a:pt x="23034" y="66462"/>
                  <a:pt x="65944" y="45398"/>
                </a:cubicBezTo>
                <a:cubicBezTo>
                  <a:pt x="105045" y="26365"/>
                  <a:pt x="161666" y="-23375"/>
                  <a:pt x="210415" y="12915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1" name="Freeform 210">
            <a:extLst>
              <a:ext uri="{FF2B5EF4-FFF2-40B4-BE49-F238E27FC236}">
                <a16:creationId xmlns:a16="http://schemas.microsoft.com/office/drawing/2014/main" id="{0A4A7D17-542E-88B7-BA90-07A4AB920748}"/>
              </a:ext>
            </a:extLst>
          </p:cNvPr>
          <p:cNvSpPr/>
          <p:nvPr/>
        </p:nvSpPr>
        <p:spPr>
          <a:xfrm>
            <a:off x="6465736" y="3390918"/>
            <a:ext cx="288021" cy="454505"/>
          </a:xfrm>
          <a:custGeom>
            <a:avLst/>
            <a:gdLst>
              <a:gd name="connsiteX0" fmla="*/ 97689 w 288021"/>
              <a:gd name="connsiteY0" fmla="*/ 7880 h 454505"/>
              <a:gd name="connsiteX1" fmla="*/ 73188 w 288021"/>
              <a:gd name="connsiteY1" fmla="*/ 13 h 454505"/>
              <a:gd name="connsiteX2" fmla="*/ 13139 w 288021"/>
              <a:gd name="connsiteY2" fmla="*/ 73608 h 454505"/>
              <a:gd name="connsiteX3" fmla="*/ 42084 w 288021"/>
              <a:gd name="connsiteY3" fmla="*/ 153673 h 454505"/>
              <a:gd name="connsiteX4" fmla="*/ 107592 w 288021"/>
              <a:gd name="connsiteY4" fmla="*/ 193262 h 454505"/>
              <a:gd name="connsiteX5" fmla="*/ 73695 w 288021"/>
              <a:gd name="connsiteY5" fmla="*/ 240337 h 454505"/>
              <a:gd name="connsiteX6" fmla="*/ 22280 w 288021"/>
              <a:gd name="connsiteY6" fmla="*/ 298705 h 454505"/>
              <a:gd name="connsiteX7" fmla="*/ 34975 w 288021"/>
              <a:gd name="connsiteY7" fmla="*/ 334488 h 454505"/>
              <a:gd name="connsiteX8" fmla="*/ 81186 w 288021"/>
              <a:gd name="connsiteY8" fmla="*/ 356946 h 454505"/>
              <a:gd name="connsiteX9" fmla="*/ 6030 w 288021"/>
              <a:gd name="connsiteY9" fmla="*/ 433079 h 454505"/>
              <a:gd name="connsiteX10" fmla="*/ 75600 w 288021"/>
              <a:gd name="connsiteY10" fmla="*/ 449955 h 454505"/>
              <a:gd name="connsiteX11" fmla="*/ 247112 w 288021"/>
              <a:gd name="connsiteY11" fmla="*/ 250488 h 454505"/>
              <a:gd name="connsiteX12" fmla="*/ 202298 w 288021"/>
              <a:gd name="connsiteY12" fmla="*/ 172580 h 454505"/>
              <a:gd name="connsiteX13" fmla="*/ 153929 w 288021"/>
              <a:gd name="connsiteY13" fmla="*/ 124616 h 454505"/>
              <a:gd name="connsiteX14" fmla="*/ 143900 w 288021"/>
              <a:gd name="connsiteY14" fmla="*/ 49880 h 454505"/>
              <a:gd name="connsiteX15" fmla="*/ 97689 w 288021"/>
              <a:gd name="connsiteY15" fmla="*/ 7880 h 45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8021" h="454505">
                <a:moveTo>
                  <a:pt x="97689" y="7880"/>
                </a:moveTo>
                <a:cubicBezTo>
                  <a:pt x="90021" y="3921"/>
                  <a:pt x="81731" y="1257"/>
                  <a:pt x="73188" y="13"/>
                </a:cubicBezTo>
                <a:cubicBezTo>
                  <a:pt x="39799" y="-875"/>
                  <a:pt x="15678" y="44170"/>
                  <a:pt x="13139" y="73608"/>
                </a:cubicBezTo>
                <a:cubicBezTo>
                  <a:pt x="8772" y="103451"/>
                  <a:pt x="19627" y="133511"/>
                  <a:pt x="42084" y="153673"/>
                </a:cubicBezTo>
                <a:cubicBezTo>
                  <a:pt x="57826" y="167250"/>
                  <a:pt x="99086" y="173975"/>
                  <a:pt x="107592" y="193262"/>
                </a:cubicBezTo>
                <a:cubicBezTo>
                  <a:pt x="120287" y="223207"/>
                  <a:pt x="95658" y="229806"/>
                  <a:pt x="73695" y="240337"/>
                </a:cubicBezTo>
                <a:cubicBezTo>
                  <a:pt x="51009" y="254105"/>
                  <a:pt x="33071" y="274470"/>
                  <a:pt x="22280" y="298705"/>
                </a:cubicBezTo>
                <a:cubicBezTo>
                  <a:pt x="11489" y="324083"/>
                  <a:pt x="18471" y="324083"/>
                  <a:pt x="34975" y="334488"/>
                </a:cubicBezTo>
                <a:cubicBezTo>
                  <a:pt x="49701" y="343877"/>
                  <a:pt x="110130" y="330554"/>
                  <a:pt x="81186" y="356946"/>
                </a:cubicBezTo>
                <a:cubicBezTo>
                  <a:pt x="76742" y="360880"/>
                  <a:pt x="11616" y="427242"/>
                  <a:pt x="6030" y="433079"/>
                </a:cubicBezTo>
                <a:cubicBezTo>
                  <a:pt x="-22661" y="465181"/>
                  <a:pt x="59477" y="452366"/>
                  <a:pt x="75600" y="449955"/>
                </a:cubicBezTo>
                <a:cubicBezTo>
                  <a:pt x="110639" y="444499"/>
                  <a:pt x="391330" y="319515"/>
                  <a:pt x="247112" y="250488"/>
                </a:cubicBezTo>
                <a:cubicBezTo>
                  <a:pt x="217405" y="236277"/>
                  <a:pt x="214231" y="200368"/>
                  <a:pt x="202298" y="172580"/>
                </a:cubicBezTo>
                <a:cubicBezTo>
                  <a:pt x="193538" y="152277"/>
                  <a:pt x="166624" y="143649"/>
                  <a:pt x="153929" y="124616"/>
                </a:cubicBezTo>
                <a:cubicBezTo>
                  <a:pt x="137298" y="99239"/>
                  <a:pt x="151009" y="77034"/>
                  <a:pt x="143900" y="49880"/>
                </a:cubicBezTo>
                <a:cubicBezTo>
                  <a:pt x="137806" y="27040"/>
                  <a:pt x="118001" y="17396"/>
                  <a:pt x="97689" y="7880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2" name="Freeform 211">
            <a:extLst>
              <a:ext uri="{FF2B5EF4-FFF2-40B4-BE49-F238E27FC236}">
                <a16:creationId xmlns:a16="http://schemas.microsoft.com/office/drawing/2014/main" id="{3FE27168-791C-4457-F6E1-3D3B992A33D3}"/>
              </a:ext>
            </a:extLst>
          </p:cNvPr>
          <p:cNvSpPr/>
          <p:nvPr/>
        </p:nvSpPr>
        <p:spPr>
          <a:xfrm>
            <a:off x="5945398" y="2908072"/>
            <a:ext cx="362298" cy="157878"/>
          </a:xfrm>
          <a:custGeom>
            <a:avLst/>
            <a:gdLst>
              <a:gd name="connsiteX0" fmla="*/ 659 w 362298"/>
              <a:gd name="connsiteY0" fmla="*/ 84433 h 157878"/>
              <a:gd name="connsiteX1" fmla="*/ 104633 w 362298"/>
              <a:gd name="connsiteY1" fmla="*/ 157520 h 157878"/>
              <a:gd name="connsiteX2" fmla="*/ 353078 w 362298"/>
              <a:gd name="connsiteY2" fmla="*/ 24669 h 157878"/>
              <a:gd name="connsiteX3" fmla="*/ 221556 w 362298"/>
              <a:gd name="connsiteY3" fmla="*/ 9443 h 157878"/>
              <a:gd name="connsiteX4" fmla="*/ 81020 w 362298"/>
              <a:gd name="connsiteY4" fmla="*/ 28857 h 157878"/>
              <a:gd name="connsiteX5" fmla="*/ 24 w 362298"/>
              <a:gd name="connsiteY5" fmla="*/ 76186 h 157878"/>
              <a:gd name="connsiteX6" fmla="*/ 659 w 362298"/>
              <a:gd name="connsiteY6" fmla="*/ 84433 h 15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298" h="157878">
                <a:moveTo>
                  <a:pt x="659" y="84433"/>
                </a:moveTo>
                <a:cubicBezTo>
                  <a:pt x="8403" y="120977"/>
                  <a:pt x="75180" y="153079"/>
                  <a:pt x="104633" y="157520"/>
                </a:cubicBezTo>
                <a:cubicBezTo>
                  <a:pt x="146019" y="163738"/>
                  <a:pt x="415031" y="87732"/>
                  <a:pt x="353078" y="24669"/>
                </a:cubicBezTo>
                <a:cubicBezTo>
                  <a:pt x="322483" y="-6418"/>
                  <a:pt x="260403" y="-4007"/>
                  <a:pt x="221556" y="9443"/>
                </a:cubicBezTo>
                <a:cubicBezTo>
                  <a:pt x="172806" y="26319"/>
                  <a:pt x="131293" y="25558"/>
                  <a:pt x="81020" y="28857"/>
                </a:cubicBezTo>
                <a:cubicBezTo>
                  <a:pt x="53979" y="30633"/>
                  <a:pt x="1421" y="41545"/>
                  <a:pt x="24" y="76186"/>
                </a:cubicBezTo>
                <a:cubicBezTo>
                  <a:pt x="-77" y="78952"/>
                  <a:pt x="139" y="81718"/>
                  <a:pt x="659" y="84433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4A695ED0-439A-C95E-6912-E3B9B5B5DC40}"/>
              </a:ext>
            </a:extLst>
          </p:cNvPr>
          <p:cNvSpPr/>
          <p:nvPr/>
        </p:nvSpPr>
        <p:spPr>
          <a:xfrm>
            <a:off x="7803305" y="4607361"/>
            <a:ext cx="92834" cy="36826"/>
          </a:xfrm>
          <a:custGeom>
            <a:avLst/>
            <a:gdLst>
              <a:gd name="connsiteX0" fmla="*/ 61 w 92834"/>
              <a:gd name="connsiteY0" fmla="*/ 5746 h 36826"/>
              <a:gd name="connsiteX1" fmla="*/ 21136 w 92834"/>
              <a:gd name="connsiteY1" fmla="*/ 29221 h 36826"/>
              <a:gd name="connsiteX2" fmla="*/ 91213 w 92834"/>
              <a:gd name="connsiteY2" fmla="*/ 29221 h 36826"/>
              <a:gd name="connsiteX3" fmla="*/ 83850 w 92834"/>
              <a:gd name="connsiteY3" fmla="*/ 1559 h 36826"/>
              <a:gd name="connsiteX4" fmla="*/ 61 w 92834"/>
              <a:gd name="connsiteY4" fmla="*/ 5746 h 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34" h="36826">
                <a:moveTo>
                  <a:pt x="61" y="5746"/>
                </a:moveTo>
                <a:cubicBezTo>
                  <a:pt x="-1081" y="12599"/>
                  <a:pt x="14027" y="26176"/>
                  <a:pt x="21136" y="29221"/>
                </a:cubicBezTo>
                <a:cubicBezTo>
                  <a:pt x="37258" y="36453"/>
                  <a:pt x="88420" y="41909"/>
                  <a:pt x="91213" y="29221"/>
                </a:cubicBezTo>
                <a:cubicBezTo>
                  <a:pt x="94006" y="16532"/>
                  <a:pt x="94133" y="3843"/>
                  <a:pt x="83850" y="1559"/>
                </a:cubicBezTo>
                <a:cubicBezTo>
                  <a:pt x="73567" y="-725"/>
                  <a:pt x="1331" y="-1359"/>
                  <a:pt x="61" y="5746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4" name="Freeform 213">
            <a:extLst>
              <a:ext uri="{FF2B5EF4-FFF2-40B4-BE49-F238E27FC236}">
                <a16:creationId xmlns:a16="http://schemas.microsoft.com/office/drawing/2014/main" id="{85E45CB7-38E3-7644-9A36-63EED72C6C75}"/>
              </a:ext>
            </a:extLst>
          </p:cNvPr>
          <p:cNvSpPr/>
          <p:nvPr/>
        </p:nvSpPr>
        <p:spPr>
          <a:xfrm>
            <a:off x="7273763" y="4458626"/>
            <a:ext cx="83672" cy="65037"/>
          </a:xfrm>
          <a:custGeom>
            <a:avLst/>
            <a:gdLst>
              <a:gd name="connsiteX0" fmla="*/ 80574 w 83672"/>
              <a:gd name="connsiteY0" fmla="*/ 10084 h 65037"/>
              <a:gd name="connsiteX1" fmla="*/ 80574 w 83672"/>
              <a:gd name="connsiteY1" fmla="*/ 38253 h 65037"/>
              <a:gd name="connsiteX2" fmla="*/ 72703 w 83672"/>
              <a:gd name="connsiteY2" fmla="*/ 65026 h 65037"/>
              <a:gd name="connsiteX3" fmla="*/ 721 w 83672"/>
              <a:gd name="connsiteY3" fmla="*/ 15667 h 65037"/>
              <a:gd name="connsiteX4" fmla="*/ 27762 w 83672"/>
              <a:gd name="connsiteY4" fmla="*/ 822 h 65037"/>
              <a:gd name="connsiteX5" fmla="*/ 80574 w 83672"/>
              <a:gd name="connsiteY5" fmla="*/ 10084 h 6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72" h="65037">
                <a:moveTo>
                  <a:pt x="80574" y="10084"/>
                </a:moveTo>
                <a:cubicBezTo>
                  <a:pt x="80574" y="10084"/>
                  <a:pt x="74607" y="29752"/>
                  <a:pt x="80574" y="38253"/>
                </a:cubicBezTo>
                <a:cubicBezTo>
                  <a:pt x="86541" y="46755"/>
                  <a:pt x="83875" y="64265"/>
                  <a:pt x="72703" y="65026"/>
                </a:cubicBezTo>
                <a:cubicBezTo>
                  <a:pt x="61531" y="65788"/>
                  <a:pt x="-7784" y="26199"/>
                  <a:pt x="721" y="15667"/>
                </a:cubicBezTo>
                <a:cubicBezTo>
                  <a:pt x="9227" y="5136"/>
                  <a:pt x="21160" y="-2605"/>
                  <a:pt x="27762" y="822"/>
                </a:cubicBezTo>
                <a:cubicBezTo>
                  <a:pt x="34363" y="4247"/>
                  <a:pt x="82097" y="3486"/>
                  <a:pt x="80574" y="10084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5" name="Freeform 214">
            <a:extLst>
              <a:ext uri="{FF2B5EF4-FFF2-40B4-BE49-F238E27FC236}">
                <a16:creationId xmlns:a16="http://schemas.microsoft.com/office/drawing/2014/main" id="{80C7E97A-3A94-F7D9-FF02-1B1DD585812F}"/>
              </a:ext>
            </a:extLst>
          </p:cNvPr>
          <p:cNvSpPr/>
          <p:nvPr/>
        </p:nvSpPr>
        <p:spPr>
          <a:xfrm>
            <a:off x="6270876" y="2824108"/>
            <a:ext cx="2981376" cy="1819690"/>
          </a:xfrm>
          <a:custGeom>
            <a:avLst/>
            <a:gdLst>
              <a:gd name="connsiteX0" fmla="*/ 2207749 w 2981376"/>
              <a:gd name="connsiteY0" fmla="*/ 1484725 h 1819690"/>
              <a:gd name="connsiteX1" fmla="*/ 2117867 w 2981376"/>
              <a:gd name="connsiteY1" fmla="*/ 1494749 h 1819690"/>
              <a:gd name="connsiteX2" fmla="*/ 1987868 w 2981376"/>
              <a:gd name="connsiteY2" fmla="*/ 1435620 h 1819690"/>
              <a:gd name="connsiteX3" fmla="*/ 1908142 w 2981376"/>
              <a:gd name="connsiteY3" fmla="*/ 1454145 h 1819690"/>
              <a:gd name="connsiteX4" fmla="*/ 1798582 w 2981376"/>
              <a:gd name="connsiteY4" fmla="*/ 1462647 h 1819690"/>
              <a:gd name="connsiteX5" fmla="*/ 1747801 w 2981376"/>
              <a:gd name="connsiteY5" fmla="*/ 1298835 h 1819690"/>
              <a:gd name="connsiteX6" fmla="*/ 1851775 w 2981376"/>
              <a:gd name="connsiteY6" fmla="*/ 1194407 h 1819690"/>
              <a:gd name="connsiteX7" fmla="*/ 1972887 w 2981376"/>
              <a:gd name="connsiteY7" fmla="*/ 1264830 h 1819690"/>
              <a:gd name="connsiteX8" fmla="*/ 1975046 w 2981376"/>
              <a:gd name="connsiteY8" fmla="*/ 1212552 h 1819690"/>
              <a:gd name="connsiteX9" fmla="*/ 2035475 w 2981376"/>
              <a:gd name="connsiteY9" fmla="*/ 1184510 h 1819690"/>
              <a:gd name="connsiteX10" fmla="*/ 2130435 w 2981376"/>
              <a:gd name="connsiteY10" fmla="*/ 1281705 h 1819690"/>
              <a:gd name="connsiteX11" fmla="*/ 2202417 w 2981376"/>
              <a:gd name="connsiteY11" fmla="*/ 1312412 h 1819690"/>
              <a:gd name="connsiteX12" fmla="*/ 2207749 w 2981376"/>
              <a:gd name="connsiteY12" fmla="*/ 1484725 h 1819690"/>
              <a:gd name="connsiteX13" fmla="*/ 2956132 w 2981376"/>
              <a:gd name="connsiteY13" fmla="*/ 83257 h 1819690"/>
              <a:gd name="connsiteX14" fmla="*/ 2882754 w 2981376"/>
              <a:gd name="connsiteY14" fmla="*/ 80592 h 1819690"/>
              <a:gd name="connsiteX15" fmla="*/ 2744376 w 2981376"/>
              <a:gd name="connsiteY15" fmla="*/ 30725 h 1819690"/>
              <a:gd name="connsiteX16" fmla="*/ 2716700 w 2981376"/>
              <a:gd name="connsiteY16" fmla="*/ 70060 h 1819690"/>
              <a:gd name="connsiteX17" fmla="*/ 2580988 w 2981376"/>
              <a:gd name="connsiteY17" fmla="*/ 98991 h 1819690"/>
              <a:gd name="connsiteX18" fmla="*/ 2521702 w 2981376"/>
              <a:gd name="connsiteY18" fmla="*/ 111679 h 1819690"/>
              <a:gd name="connsiteX19" fmla="*/ 2466350 w 2981376"/>
              <a:gd name="connsiteY19" fmla="*/ 82876 h 1819690"/>
              <a:gd name="connsiteX20" fmla="*/ 2364789 w 2981376"/>
              <a:gd name="connsiteY20" fmla="*/ 97214 h 1819690"/>
              <a:gd name="connsiteX21" fmla="*/ 2240883 w 2981376"/>
              <a:gd name="connsiteY21" fmla="*/ 151014 h 1819690"/>
              <a:gd name="connsiteX22" fmla="*/ 2173726 w 2981376"/>
              <a:gd name="connsiteY22" fmla="*/ 119546 h 1819690"/>
              <a:gd name="connsiteX23" fmla="*/ 2168394 w 2981376"/>
              <a:gd name="connsiteY23" fmla="*/ 156217 h 1819690"/>
              <a:gd name="connsiteX24" fmla="*/ 2088033 w 2981376"/>
              <a:gd name="connsiteY24" fmla="*/ 199485 h 1819690"/>
              <a:gd name="connsiteX25" fmla="*/ 2006403 w 2981376"/>
              <a:gd name="connsiteY25" fmla="*/ 265467 h 1819690"/>
              <a:gd name="connsiteX26" fmla="*/ 1953591 w 2981376"/>
              <a:gd name="connsiteY26" fmla="*/ 272953 h 1819690"/>
              <a:gd name="connsiteX27" fmla="*/ 1888210 w 2981376"/>
              <a:gd name="connsiteY27" fmla="*/ 310131 h 1819690"/>
              <a:gd name="connsiteX28" fmla="*/ 1766463 w 2981376"/>
              <a:gd name="connsiteY28" fmla="*/ 210017 h 1819690"/>
              <a:gd name="connsiteX29" fmla="*/ 1699306 w 2981376"/>
              <a:gd name="connsiteY29" fmla="*/ 145812 h 1819690"/>
              <a:gd name="connsiteX30" fmla="*/ 1897986 w 2981376"/>
              <a:gd name="connsiteY30" fmla="*/ 147715 h 1819690"/>
              <a:gd name="connsiteX31" fmla="*/ 1995739 w 2981376"/>
              <a:gd name="connsiteY31" fmla="*/ 128682 h 1819690"/>
              <a:gd name="connsiteX32" fmla="*/ 1858630 w 2981376"/>
              <a:gd name="connsiteY32" fmla="*/ 76405 h 1819690"/>
              <a:gd name="connsiteX33" fmla="*/ 1707177 w 2981376"/>
              <a:gd name="connsiteY33" fmla="*/ 44810 h 1819690"/>
              <a:gd name="connsiteX34" fmla="*/ 1608916 w 2981376"/>
              <a:gd name="connsiteY34" fmla="*/ 21336 h 1819690"/>
              <a:gd name="connsiteX35" fmla="*/ 1235930 w 2981376"/>
              <a:gd name="connsiteY35" fmla="*/ 38846 h 1819690"/>
              <a:gd name="connsiteX36" fmla="*/ 1119388 w 2981376"/>
              <a:gd name="connsiteY36" fmla="*/ 75009 h 1819690"/>
              <a:gd name="connsiteX37" fmla="*/ 1057943 w 2981376"/>
              <a:gd name="connsiteY37" fmla="*/ 137311 h 1819690"/>
              <a:gd name="connsiteX38" fmla="*/ 927691 w 2981376"/>
              <a:gd name="connsiteY38" fmla="*/ 273587 h 1819690"/>
              <a:gd name="connsiteX39" fmla="*/ 835524 w 2981376"/>
              <a:gd name="connsiteY39" fmla="*/ 327387 h 1819690"/>
              <a:gd name="connsiteX40" fmla="*/ 700192 w 2981376"/>
              <a:gd name="connsiteY40" fmla="*/ 417223 h 1819690"/>
              <a:gd name="connsiteX41" fmla="*/ 755543 w 2981376"/>
              <a:gd name="connsiteY41" fmla="*/ 548298 h 1819690"/>
              <a:gd name="connsiteX42" fmla="*/ 886050 w 2981376"/>
              <a:gd name="connsiteY42" fmla="*/ 507694 h 1819690"/>
              <a:gd name="connsiteX43" fmla="*/ 957270 w 2981376"/>
              <a:gd name="connsiteY43" fmla="*/ 588775 h 1819690"/>
              <a:gd name="connsiteX44" fmla="*/ 1002085 w 2981376"/>
              <a:gd name="connsiteY44" fmla="*/ 654502 h 1819690"/>
              <a:gd name="connsiteX45" fmla="*/ 1131195 w 2981376"/>
              <a:gd name="connsiteY45" fmla="*/ 531295 h 1819690"/>
              <a:gd name="connsiteX46" fmla="*/ 1194671 w 2981376"/>
              <a:gd name="connsiteY46" fmla="*/ 484093 h 1819690"/>
              <a:gd name="connsiteX47" fmla="*/ 1135257 w 2981376"/>
              <a:gd name="connsiteY47" fmla="*/ 401490 h 1819690"/>
              <a:gd name="connsiteX48" fmla="*/ 1184007 w 2981376"/>
              <a:gd name="connsiteY48" fmla="*/ 303152 h 1819690"/>
              <a:gd name="connsiteX49" fmla="*/ 1272873 w 2981376"/>
              <a:gd name="connsiteY49" fmla="*/ 246687 h 1819690"/>
              <a:gd name="connsiteX50" fmla="*/ 1348029 w 2981376"/>
              <a:gd name="connsiteY50" fmla="*/ 160150 h 1819690"/>
              <a:gd name="connsiteX51" fmla="*/ 1428389 w 2981376"/>
              <a:gd name="connsiteY51" fmla="*/ 219153 h 1819690"/>
              <a:gd name="connsiteX52" fmla="*/ 1379640 w 2981376"/>
              <a:gd name="connsiteY52" fmla="*/ 307086 h 1819690"/>
              <a:gd name="connsiteX53" fmla="*/ 1341555 w 2981376"/>
              <a:gd name="connsiteY53" fmla="*/ 414559 h 1819690"/>
              <a:gd name="connsiteX54" fmla="*/ 1398176 w 2981376"/>
              <a:gd name="connsiteY54" fmla="*/ 451229 h 1819690"/>
              <a:gd name="connsiteX55" fmla="*/ 1600283 w 2981376"/>
              <a:gd name="connsiteY55" fmla="*/ 415955 h 1819690"/>
              <a:gd name="connsiteX56" fmla="*/ 1617548 w 2981376"/>
              <a:gd name="connsiteY56" fmla="*/ 539162 h 1819690"/>
              <a:gd name="connsiteX57" fmla="*/ 1486407 w 2981376"/>
              <a:gd name="connsiteY57" fmla="*/ 536117 h 1819690"/>
              <a:gd name="connsiteX58" fmla="*/ 1404777 w 2981376"/>
              <a:gd name="connsiteY58" fmla="*/ 549567 h 1819690"/>
              <a:gd name="connsiteX59" fmla="*/ 1433975 w 2981376"/>
              <a:gd name="connsiteY59" fmla="*/ 632171 h 1819690"/>
              <a:gd name="connsiteX60" fmla="*/ 1360470 w 2981376"/>
              <a:gd name="connsiteY60" fmla="*/ 674931 h 1819690"/>
              <a:gd name="connsiteX61" fmla="*/ 1334318 w 2981376"/>
              <a:gd name="connsiteY61" fmla="*/ 776441 h 1819690"/>
              <a:gd name="connsiteX62" fmla="*/ 1177024 w 2981376"/>
              <a:gd name="connsiteY62" fmla="*/ 787353 h 1819690"/>
              <a:gd name="connsiteX63" fmla="*/ 1084477 w 2981376"/>
              <a:gd name="connsiteY63" fmla="*/ 826308 h 1819690"/>
              <a:gd name="connsiteX64" fmla="*/ 981010 w 2981376"/>
              <a:gd name="connsiteY64" fmla="*/ 796743 h 1819690"/>
              <a:gd name="connsiteX65" fmla="*/ 896333 w 2981376"/>
              <a:gd name="connsiteY65" fmla="*/ 796743 h 1819690"/>
              <a:gd name="connsiteX66" fmla="*/ 837174 w 2981376"/>
              <a:gd name="connsiteY66" fmla="*/ 681276 h 1819690"/>
              <a:gd name="connsiteX67" fmla="*/ 829683 w 2981376"/>
              <a:gd name="connsiteY67" fmla="*/ 744719 h 1819690"/>
              <a:gd name="connsiteX68" fmla="*/ 753512 w 2981376"/>
              <a:gd name="connsiteY68" fmla="*/ 820852 h 1819690"/>
              <a:gd name="connsiteX69" fmla="*/ 568670 w 2981376"/>
              <a:gd name="connsiteY69" fmla="*/ 931117 h 1819690"/>
              <a:gd name="connsiteX70" fmla="*/ 403632 w 2981376"/>
              <a:gd name="connsiteY70" fmla="*/ 1054705 h 1819690"/>
              <a:gd name="connsiteX71" fmla="*/ 258906 w 2981376"/>
              <a:gd name="connsiteY71" fmla="*/ 1088457 h 1819690"/>
              <a:gd name="connsiteX72" fmla="*/ 363516 w 2981376"/>
              <a:gd name="connsiteY72" fmla="*/ 1150251 h 1819690"/>
              <a:gd name="connsiteX73" fmla="*/ 360468 w 2981376"/>
              <a:gd name="connsiteY73" fmla="*/ 1314442 h 1819690"/>
              <a:gd name="connsiteX74" fmla="*/ 212061 w 2981376"/>
              <a:gd name="connsiteY74" fmla="*/ 1382454 h 1819690"/>
              <a:gd name="connsiteX75" fmla="*/ 35598 w 2981376"/>
              <a:gd name="connsiteY75" fmla="*/ 1390828 h 1819690"/>
              <a:gd name="connsiteX76" fmla="*/ 7034 w 2981376"/>
              <a:gd name="connsiteY76" fmla="*/ 1523172 h 1819690"/>
              <a:gd name="connsiteX77" fmla="*/ 1321 w 2981376"/>
              <a:gd name="connsiteY77" fmla="*/ 1605395 h 1819690"/>
              <a:gd name="connsiteX78" fmla="*/ 67463 w 2981376"/>
              <a:gd name="connsiteY78" fmla="*/ 1636736 h 1819690"/>
              <a:gd name="connsiteX79" fmla="*/ 162677 w 2981376"/>
              <a:gd name="connsiteY79" fmla="*/ 1679370 h 1819690"/>
              <a:gd name="connsiteX80" fmla="*/ 325683 w 2981376"/>
              <a:gd name="connsiteY80" fmla="*/ 1619860 h 1819690"/>
              <a:gd name="connsiteX81" fmla="*/ 385732 w 2981376"/>
              <a:gd name="connsiteY81" fmla="*/ 1502870 h 1819690"/>
              <a:gd name="connsiteX82" fmla="*/ 506717 w 2981376"/>
              <a:gd name="connsiteY82" fmla="*/ 1434858 h 1819690"/>
              <a:gd name="connsiteX83" fmla="*/ 546707 w 2981376"/>
              <a:gd name="connsiteY83" fmla="*/ 1349971 h 1819690"/>
              <a:gd name="connsiteX84" fmla="*/ 714030 w 2981376"/>
              <a:gd name="connsiteY84" fmla="*/ 1324593 h 1819690"/>
              <a:gd name="connsiteX85" fmla="*/ 802897 w 2981376"/>
              <a:gd name="connsiteY85" fmla="*/ 1266987 h 1819690"/>
              <a:gd name="connsiteX86" fmla="*/ 908140 w 2981376"/>
              <a:gd name="connsiteY86" fmla="*/ 1376998 h 1819690"/>
              <a:gd name="connsiteX87" fmla="*/ 1039282 w 2981376"/>
              <a:gd name="connsiteY87" fmla="*/ 1451861 h 1819690"/>
              <a:gd name="connsiteX88" fmla="*/ 1124847 w 2981376"/>
              <a:gd name="connsiteY88" fmla="*/ 1536114 h 1819690"/>
              <a:gd name="connsiteX89" fmla="*/ 1132845 w 2981376"/>
              <a:gd name="connsiteY89" fmla="*/ 1614530 h 1819690"/>
              <a:gd name="connsiteX90" fmla="*/ 1141732 w 2981376"/>
              <a:gd name="connsiteY90" fmla="*/ 1619479 h 1819690"/>
              <a:gd name="connsiteX91" fmla="*/ 1176517 w 2981376"/>
              <a:gd name="connsiteY91" fmla="*/ 1585347 h 1819690"/>
              <a:gd name="connsiteX92" fmla="*/ 1158616 w 2981376"/>
              <a:gd name="connsiteY92" fmla="*/ 1515432 h 1819690"/>
              <a:gd name="connsiteX93" fmla="*/ 1182737 w 2981376"/>
              <a:gd name="connsiteY93" fmla="*/ 1501601 h 1819690"/>
              <a:gd name="connsiteX94" fmla="*/ 1246213 w 2981376"/>
              <a:gd name="connsiteY94" fmla="*/ 1515432 h 1819690"/>
              <a:gd name="connsiteX95" fmla="*/ 1176771 w 2981376"/>
              <a:gd name="connsiteY95" fmla="*/ 1478507 h 1819690"/>
              <a:gd name="connsiteX96" fmla="*/ 1127259 w 2981376"/>
              <a:gd name="connsiteY96" fmla="*/ 1451861 h 1819690"/>
              <a:gd name="connsiteX97" fmla="*/ 998911 w 2981376"/>
              <a:gd name="connsiteY97" fmla="*/ 1328781 h 1819690"/>
              <a:gd name="connsiteX98" fmla="*/ 953589 w 2981376"/>
              <a:gd name="connsiteY98" fmla="*/ 1260769 h 1819690"/>
              <a:gd name="connsiteX99" fmla="*/ 1009447 w 2981376"/>
              <a:gd name="connsiteY99" fmla="*/ 1220927 h 1819690"/>
              <a:gd name="connsiteX100" fmla="*/ 1082572 w 2981376"/>
              <a:gd name="connsiteY100" fmla="*/ 1268890 h 1819690"/>
              <a:gd name="connsiteX101" fmla="*/ 1146048 w 2981376"/>
              <a:gd name="connsiteY101" fmla="*/ 1333222 h 1819690"/>
              <a:gd name="connsiteX102" fmla="*/ 1215872 w 2981376"/>
              <a:gd name="connsiteY102" fmla="*/ 1345911 h 1819690"/>
              <a:gd name="connsiteX103" fmla="*/ 1332414 w 2981376"/>
              <a:gd name="connsiteY103" fmla="*/ 1482314 h 1819690"/>
              <a:gd name="connsiteX104" fmla="*/ 1344094 w 2981376"/>
              <a:gd name="connsiteY104" fmla="*/ 1556162 h 1819690"/>
              <a:gd name="connsiteX105" fmla="*/ 1411251 w 2981376"/>
              <a:gd name="connsiteY105" fmla="*/ 1659449 h 1819690"/>
              <a:gd name="connsiteX106" fmla="*/ 1476759 w 2981376"/>
              <a:gd name="connsiteY106" fmla="*/ 1636863 h 1819690"/>
              <a:gd name="connsiteX107" fmla="*/ 1447813 w 2981376"/>
              <a:gd name="connsiteY107" fmla="*/ 1552102 h 1819690"/>
              <a:gd name="connsiteX108" fmla="*/ 1501006 w 2981376"/>
              <a:gd name="connsiteY108" fmla="*/ 1503124 h 1819690"/>
              <a:gd name="connsiteX109" fmla="*/ 1557119 w 2981376"/>
              <a:gd name="connsiteY109" fmla="*/ 1461885 h 1819690"/>
              <a:gd name="connsiteX110" fmla="*/ 1648906 w 2981376"/>
              <a:gd name="connsiteY110" fmla="*/ 1519999 h 1819690"/>
              <a:gd name="connsiteX111" fmla="*/ 1646367 w 2981376"/>
              <a:gd name="connsiteY111" fmla="*/ 1563014 h 1819690"/>
              <a:gd name="connsiteX112" fmla="*/ 1686356 w 2981376"/>
              <a:gd name="connsiteY112" fmla="*/ 1601080 h 1819690"/>
              <a:gd name="connsiteX113" fmla="*/ 1700575 w 2981376"/>
              <a:gd name="connsiteY113" fmla="*/ 1667443 h 1819690"/>
              <a:gd name="connsiteX114" fmla="*/ 1820418 w 2981376"/>
              <a:gd name="connsiteY114" fmla="*/ 1692820 h 1819690"/>
              <a:gd name="connsiteX115" fmla="*/ 1857361 w 2981376"/>
              <a:gd name="connsiteY115" fmla="*/ 1667443 h 1819690"/>
              <a:gd name="connsiteX116" fmla="*/ 1910046 w 2981376"/>
              <a:gd name="connsiteY116" fmla="*/ 1704113 h 1819690"/>
              <a:gd name="connsiteX117" fmla="*/ 1973522 w 2981376"/>
              <a:gd name="connsiteY117" fmla="*/ 1747508 h 1819690"/>
              <a:gd name="connsiteX118" fmla="*/ 1953717 w 2981376"/>
              <a:gd name="connsiteY118" fmla="*/ 1816027 h 1819690"/>
              <a:gd name="connsiteX119" fmla="*/ 2006403 w 2981376"/>
              <a:gd name="connsiteY119" fmla="*/ 1785955 h 1819690"/>
              <a:gd name="connsiteX120" fmla="*/ 1990661 w 2981376"/>
              <a:gd name="connsiteY120" fmla="*/ 1735200 h 1819690"/>
              <a:gd name="connsiteX121" fmla="*/ 2121422 w 2981376"/>
              <a:gd name="connsiteY121" fmla="*/ 1680766 h 1819690"/>
              <a:gd name="connsiteX122" fmla="*/ 2332543 w 2981376"/>
              <a:gd name="connsiteY122" fmla="*/ 1502362 h 1819690"/>
              <a:gd name="connsiteX123" fmla="*/ 2395257 w 2981376"/>
              <a:gd name="connsiteY123" fmla="*/ 1595497 h 1819690"/>
              <a:gd name="connsiteX124" fmla="*/ 2466350 w 2981376"/>
              <a:gd name="connsiteY124" fmla="*/ 1797121 h 1819690"/>
              <a:gd name="connsiteX125" fmla="*/ 2519797 w 2981376"/>
              <a:gd name="connsiteY125" fmla="*/ 1774281 h 1819690"/>
              <a:gd name="connsiteX126" fmla="*/ 2580734 w 2981376"/>
              <a:gd name="connsiteY126" fmla="*/ 1656784 h 1819690"/>
              <a:gd name="connsiteX127" fmla="*/ 2504563 w 2981376"/>
              <a:gd name="connsiteY127" fmla="*/ 1479142 h 1819690"/>
              <a:gd name="connsiteX128" fmla="*/ 2411254 w 2981376"/>
              <a:gd name="connsiteY128" fmla="*/ 1263434 h 1819690"/>
              <a:gd name="connsiteX129" fmla="*/ 2426361 w 2981376"/>
              <a:gd name="connsiteY129" fmla="*/ 1099623 h 1819690"/>
              <a:gd name="connsiteX130" fmla="*/ 2525764 w 2981376"/>
              <a:gd name="connsiteY130" fmla="*/ 985424 h 1819690"/>
              <a:gd name="connsiteX131" fmla="*/ 2685089 w 2981376"/>
              <a:gd name="connsiteY131" fmla="*/ 894446 h 1819690"/>
              <a:gd name="connsiteX132" fmla="*/ 2842002 w 2981376"/>
              <a:gd name="connsiteY132" fmla="*/ 908911 h 1819690"/>
              <a:gd name="connsiteX133" fmla="*/ 2780303 w 2981376"/>
              <a:gd name="connsiteY133" fmla="*/ 685336 h 1819690"/>
              <a:gd name="connsiteX134" fmla="*/ 2806709 w 2981376"/>
              <a:gd name="connsiteY134" fmla="*/ 383091 h 1819690"/>
              <a:gd name="connsiteX135" fmla="*/ 2960194 w 2981376"/>
              <a:gd name="connsiteY135" fmla="*/ 133123 h 1819690"/>
              <a:gd name="connsiteX136" fmla="*/ 2956132 w 2981376"/>
              <a:gd name="connsiteY136" fmla="*/ 83257 h 181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981376" h="1819690">
                <a:moveTo>
                  <a:pt x="2207749" y="1484725"/>
                </a:moveTo>
                <a:cubicBezTo>
                  <a:pt x="2193784" y="1492592"/>
                  <a:pt x="2132848" y="1496652"/>
                  <a:pt x="2117867" y="1494749"/>
                </a:cubicBezTo>
                <a:cubicBezTo>
                  <a:pt x="2070895" y="1489293"/>
                  <a:pt x="2035348" y="1443994"/>
                  <a:pt x="1987868" y="1435620"/>
                </a:cubicBezTo>
                <a:cubicBezTo>
                  <a:pt x="1962477" y="1431178"/>
                  <a:pt x="1932009" y="1443486"/>
                  <a:pt x="1908142" y="1454145"/>
                </a:cubicBezTo>
                <a:cubicBezTo>
                  <a:pt x="1870056" y="1471275"/>
                  <a:pt x="1845555" y="1479523"/>
                  <a:pt x="1798582" y="1462647"/>
                </a:cubicBezTo>
                <a:cubicBezTo>
                  <a:pt x="1729520" y="1437269"/>
                  <a:pt x="1733837" y="1336394"/>
                  <a:pt x="1747801" y="1298835"/>
                </a:cubicBezTo>
                <a:cubicBezTo>
                  <a:pt x="1761766" y="1261277"/>
                  <a:pt x="1808865" y="1206588"/>
                  <a:pt x="1851775" y="1194407"/>
                </a:cubicBezTo>
                <a:cubicBezTo>
                  <a:pt x="1953337" y="1165350"/>
                  <a:pt x="1922361" y="1284878"/>
                  <a:pt x="1972887" y="1264830"/>
                </a:cubicBezTo>
                <a:cubicBezTo>
                  <a:pt x="1998278" y="1255059"/>
                  <a:pt x="1971110" y="1238310"/>
                  <a:pt x="1975046" y="1212552"/>
                </a:cubicBezTo>
                <a:cubicBezTo>
                  <a:pt x="1978346" y="1191108"/>
                  <a:pt x="2018844" y="1189712"/>
                  <a:pt x="2035475" y="1184510"/>
                </a:cubicBezTo>
                <a:cubicBezTo>
                  <a:pt x="2163062" y="1145302"/>
                  <a:pt x="2112916" y="1254425"/>
                  <a:pt x="2130435" y="1281705"/>
                </a:cubicBezTo>
                <a:cubicBezTo>
                  <a:pt x="2147955" y="1308986"/>
                  <a:pt x="2176138" y="1296551"/>
                  <a:pt x="2202417" y="1312412"/>
                </a:cubicBezTo>
                <a:cubicBezTo>
                  <a:pt x="2249008" y="1340454"/>
                  <a:pt x="2260307" y="1455287"/>
                  <a:pt x="2207749" y="1484725"/>
                </a:cubicBezTo>
                <a:close/>
                <a:moveTo>
                  <a:pt x="2956132" y="83257"/>
                </a:moveTo>
                <a:cubicBezTo>
                  <a:pt x="2927949" y="59021"/>
                  <a:pt x="2918046" y="77800"/>
                  <a:pt x="2882754" y="80592"/>
                </a:cubicBezTo>
                <a:cubicBezTo>
                  <a:pt x="2840479" y="84018"/>
                  <a:pt x="2778526" y="-2139"/>
                  <a:pt x="2744376" y="30725"/>
                </a:cubicBezTo>
                <a:cubicBezTo>
                  <a:pt x="2731681" y="42653"/>
                  <a:pt x="2732696" y="56864"/>
                  <a:pt x="2716700" y="70060"/>
                </a:cubicBezTo>
                <a:cubicBezTo>
                  <a:pt x="2686740" y="94803"/>
                  <a:pt x="2616662" y="93534"/>
                  <a:pt x="2580988" y="98991"/>
                </a:cubicBezTo>
                <a:cubicBezTo>
                  <a:pt x="2564231" y="101528"/>
                  <a:pt x="2539094" y="114851"/>
                  <a:pt x="2521702" y="111679"/>
                </a:cubicBezTo>
                <a:cubicBezTo>
                  <a:pt x="2509007" y="109649"/>
                  <a:pt x="2478792" y="86302"/>
                  <a:pt x="2466350" y="82876"/>
                </a:cubicBezTo>
                <a:cubicBezTo>
                  <a:pt x="2430423" y="72091"/>
                  <a:pt x="2401605" y="95565"/>
                  <a:pt x="2364789" y="97214"/>
                </a:cubicBezTo>
                <a:cubicBezTo>
                  <a:pt x="2318959" y="99118"/>
                  <a:pt x="2287221" y="157613"/>
                  <a:pt x="2240883" y="151014"/>
                </a:cubicBezTo>
                <a:cubicBezTo>
                  <a:pt x="2201274" y="145431"/>
                  <a:pt x="2223872" y="105589"/>
                  <a:pt x="2173726" y="119546"/>
                </a:cubicBezTo>
                <a:cubicBezTo>
                  <a:pt x="2139449" y="129063"/>
                  <a:pt x="2162935" y="127667"/>
                  <a:pt x="2168394" y="156217"/>
                </a:cubicBezTo>
                <a:cubicBezTo>
                  <a:pt x="2172584" y="177914"/>
                  <a:pt x="2115074" y="185528"/>
                  <a:pt x="2088033" y="199485"/>
                </a:cubicBezTo>
                <a:cubicBezTo>
                  <a:pt x="2060992" y="213443"/>
                  <a:pt x="2034460" y="262929"/>
                  <a:pt x="2006403" y="265467"/>
                </a:cubicBezTo>
                <a:cubicBezTo>
                  <a:pt x="1989899" y="267243"/>
                  <a:pt x="1955622" y="231461"/>
                  <a:pt x="1953591" y="272953"/>
                </a:cubicBezTo>
                <a:cubicBezTo>
                  <a:pt x="1952956" y="283865"/>
                  <a:pt x="1966286" y="324596"/>
                  <a:pt x="1888210" y="310131"/>
                </a:cubicBezTo>
                <a:cubicBezTo>
                  <a:pt x="1848856" y="302898"/>
                  <a:pt x="1800233" y="223213"/>
                  <a:pt x="1766463" y="210017"/>
                </a:cubicBezTo>
                <a:cubicBezTo>
                  <a:pt x="1735804" y="199384"/>
                  <a:pt x="1711303" y="175948"/>
                  <a:pt x="1699306" y="145812"/>
                </a:cubicBezTo>
                <a:cubicBezTo>
                  <a:pt x="1692958" y="109142"/>
                  <a:pt x="1865740" y="144036"/>
                  <a:pt x="1897986" y="147715"/>
                </a:cubicBezTo>
                <a:cubicBezTo>
                  <a:pt x="1926677" y="151141"/>
                  <a:pt x="1991296" y="164972"/>
                  <a:pt x="1995739" y="128682"/>
                </a:cubicBezTo>
                <a:cubicBezTo>
                  <a:pt x="2001833" y="79069"/>
                  <a:pt x="1877673" y="106477"/>
                  <a:pt x="1858630" y="76405"/>
                </a:cubicBezTo>
                <a:cubicBezTo>
                  <a:pt x="1836287" y="40876"/>
                  <a:pt x="1753895" y="49758"/>
                  <a:pt x="1707177" y="44810"/>
                </a:cubicBezTo>
                <a:cubicBezTo>
                  <a:pt x="1660458" y="39861"/>
                  <a:pt x="1654238" y="33898"/>
                  <a:pt x="1608916" y="21336"/>
                </a:cubicBezTo>
                <a:cubicBezTo>
                  <a:pt x="1476251" y="-15335"/>
                  <a:pt x="1362755" y="-1631"/>
                  <a:pt x="1235930" y="38846"/>
                </a:cubicBezTo>
                <a:cubicBezTo>
                  <a:pt x="1200384" y="50266"/>
                  <a:pt x="1153157" y="62067"/>
                  <a:pt x="1119388" y="75009"/>
                </a:cubicBezTo>
                <a:cubicBezTo>
                  <a:pt x="1085619" y="87951"/>
                  <a:pt x="1082699" y="117389"/>
                  <a:pt x="1057943" y="137311"/>
                </a:cubicBezTo>
                <a:cubicBezTo>
                  <a:pt x="1019858" y="168525"/>
                  <a:pt x="947876" y="228923"/>
                  <a:pt x="927691" y="273587"/>
                </a:cubicBezTo>
                <a:cubicBezTo>
                  <a:pt x="916011" y="298965"/>
                  <a:pt x="860914" y="315841"/>
                  <a:pt x="835524" y="327387"/>
                </a:cubicBezTo>
                <a:cubicBezTo>
                  <a:pt x="794391" y="346167"/>
                  <a:pt x="718473" y="372559"/>
                  <a:pt x="700192" y="417223"/>
                </a:cubicBezTo>
                <a:cubicBezTo>
                  <a:pt x="680261" y="466075"/>
                  <a:pt x="705525" y="537132"/>
                  <a:pt x="755543" y="548298"/>
                </a:cubicBezTo>
                <a:cubicBezTo>
                  <a:pt x="808356" y="560098"/>
                  <a:pt x="854058" y="507440"/>
                  <a:pt x="886050" y="507694"/>
                </a:cubicBezTo>
                <a:cubicBezTo>
                  <a:pt x="928071" y="507694"/>
                  <a:pt x="955747" y="552231"/>
                  <a:pt x="957270" y="588775"/>
                </a:cubicBezTo>
                <a:cubicBezTo>
                  <a:pt x="958413" y="615041"/>
                  <a:pt x="973901" y="650823"/>
                  <a:pt x="1002085" y="654502"/>
                </a:cubicBezTo>
                <a:cubicBezTo>
                  <a:pt x="1018588" y="656660"/>
                  <a:pt x="1095648" y="645747"/>
                  <a:pt x="1131195" y="531295"/>
                </a:cubicBezTo>
                <a:cubicBezTo>
                  <a:pt x="1142494" y="495005"/>
                  <a:pt x="1190481" y="525204"/>
                  <a:pt x="1194671" y="484093"/>
                </a:cubicBezTo>
                <a:cubicBezTo>
                  <a:pt x="1198861" y="442982"/>
                  <a:pt x="1149476" y="435114"/>
                  <a:pt x="1135257" y="401490"/>
                </a:cubicBezTo>
                <a:cubicBezTo>
                  <a:pt x="1121039" y="367864"/>
                  <a:pt x="1156839" y="318379"/>
                  <a:pt x="1184007" y="303152"/>
                </a:cubicBezTo>
                <a:cubicBezTo>
                  <a:pt x="1205462" y="290463"/>
                  <a:pt x="1263606" y="269781"/>
                  <a:pt x="1272873" y="246687"/>
                </a:cubicBezTo>
                <a:cubicBezTo>
                  <a:pt x="1287346" y="208621"/>
                  <a:pt x="1320354" y="172204"/>
                  <a:pt x="1348029" y="160150"/>
                </a:cubicBezTo>
                <a:cubicBezTo>
                  <a:pt x="1387511" y="143147"/>
                  <a:pt x="1428136" y="179437"/>
                  <a:pt x="1428389" y="219153"/>
                </a:cubicBezTo>
                <a:cubicBezTo>
                  <a:pt x="1428389" y="253539"/>
                  <a:pt x="1401603" y="283865"/>
                  <a:pt x="1379640" y="307086"/>
                </a:cubicBezTo>
                <a:cubicBezTo>
                  <a:pt x="1351888" y="335648"/>
                  <a:pt x="1337975" y="374894"/>
                  <a:pt x="1341555" y="414559"/>
                </a:cubicBezTo>
                <a:cubicBezTo>
                  <a:pt x="1346125" y="461634"/>
                  <a:pt x="1367834" y="424964"/>
                  <a:pt x="1398176" y="451229"/>
                </a:cubicBezTo>
                <a:cubicBezTo>
                  <a:pt x="1457842" y="502999"/>
                  <a:pt x="1542646" y="380807"/>
                  <a:pt x="1600283" y="415955"/>
                </a:cubicBezTo>
                <a:cubicBezTo>
                  <a:pt x="1642685" y="441332"/>
                  <a:pt x="1661474" y="537766"/>
                  <a:pt x="1617548" y="539162"/>
                </a:cubicBezTo>
                <a:cubicBezTo>
                  <a:pt x="1600664" y="539162"/>
                  <a:pt x="1515987" y="526473"/>
                  <a:pt x="1486407" y="536117"/>
                </a:cubicBezTo>
                <a:cubicBezTo>
                  <a:pt x="1456827" y="545760"/>
                  <a:pt x="1381545" y="515054"/>
                  <a:pt x="1404777" y="549567"/>
                </a:cubicBezTo>
                <a:cubicBezTo>
                  <a:pt x="1420265" y="572660"/>
                  <a:pt x="1538711" y="610219"/>
                  <a:pt x="1433975" y="632171"/>
                </a:cubicBezTo>
                <a:cubicBezTo>
                  <a:pt x="1405158" y="638134"/>
                  <a:pt x="1370499" y="624050"/>
                  <a:pt x="1360470" y="674931"/>
                </a:cubicBezTo>
                <a:cubicBezTo>
                  <a:pt x="1354504" y="703608"/>
                  <a:pt x="1369865" y="757281"/>
                  <a:pt x="1334318" y="776441"/>
                </a:cubicBezTo>
                <a:cubicBezTo>
                  <a:pt x="1288996" y="800803"/>
                  <a:pt x="1223235" y="773015"/>
                  <a:pt x="1177024" y="787353"/>
                </a:cubicBezTo>
                <a:cubicBezTo>
                  <a:pt x="1151634" y="794967"/>
                  <a:pt x="1111136" y="823263"/>
                  <a:pt x="1084477" y="826308"/>
                </a:cubicBezTo>
                <a:cubicBezTo>
                  <a:pt x="1048930" y="830495"/>
                  <a:pt x="1017572" y="792936"/>
                  <a:pt x="981010" y="796743"/>
                </a:cubicBezTo>
                <a:cubicBezTo>
                  <a:pt x="964252" y="798519"/>
                  <a:pt x="914107" y="804737"/>
                  <a:pt x="896333" y="796743"/>
                </a:cubicBezTo>
                <a:cubicBezTo>
                  <a:pt x="852916" y="777329"/>
                  <a:pt x="907886" y="740025"/>
                  <a:pt x="837174" y="681276"/>
                </a:cubicBezTo>
                <a:cubicBezTo>
                  <a:pt x="801881" y="651965"/>
                  <a:pt x="824479" y="715408"/>
                  <a:pt x="829683" y="744719"/>
                </a:cubicBezTo>
                <a:cubicBezTo>
                  <a:pt x="837174" y="790398"/>
                  <a:pt x="798580" y="818821"/>
                  <a:pt x="753512" y="820852"/>
                </a:cubicBezTo>
                <a:cubicBezTo>
                  <a:pt x="664646" y="824531"/>
                  <a:pt x="639255" y="896984"/>
                  <a:pt x="568670" y="931117"/>
                </a:cubicBezTo>
                <a:cubicBezTo>
                  <a:pt x="520301" y="954464"/>
                  <a:pt x="451112" y="1029961"/>
                  <a:pt x="403632" y="1054705"/>
                </a:cubicBezTo>
                <a:cubicBezTo>
                  <a:pt x="356152" y="1079448"/>
                  <a:pt x="256875" y="1048360"/>
                  <a:pt x="258906" y="1088457"/>
                </a:cubicBezTo>
                <a:cubicBezTo>
                  <a:pt x="261065" y="1133501"/>
                  <a:pt x="331523" y="1135532"/>
                  <a:pt x="363516" y="1150251"/>
                </a:cubicBezTo>
                <a:cubicBezTo>
                  <a:pt x="400712" y="1167253"/>
                  <a:pt x="363516" y="1285132"/>
                  <a:pt x="360468" y="1314442"/>
                </a:cubicBezTo>
                <a:cubicBezTo>
                  <a:pt x="357421" y="1343753"/>
                  <a:pt x="231231" y="1381185"/>
                  <a:pt x="212061" y="1382454"/>
                </a:cubicBezTo>
                <a:cubicBezTo>
                  <a:pt x="150743" y="1386514"/>
                  <a:pt x="35471" y="1357076"/>
                  <a:pt x="35598" y="1390828"/>
                </a:cubicBezTo>
                <a:cubicBezTo>
                  <a:pt x="35598" y="1438284"/>
                  <a:pt x="16174" y="1477366"/>
                  <a:pt x="7034" y="1523172"/>
                </a:cubicBezTo>
                <a:cubicBezTo>
                  <a:pt x="330" y="1550034"/>
                  <a:pt x="-1599" y="1577860"/>
                  <a:pt x="1321" y="1605395"/>
                </a:cubicBezTo>
                <a:cubicBezTo>
                  <a:pt x="8684" y="1651074"/>
                  <a:pt x="28615" y="1632422"/>
                  <a:pt x="67463" y="1636736"/>
                </a:cubicBezTo>
                <a:cubicBezTo>
                  <a:pt x="103390" y="1640669"/>
                  <a:pt x="121544" y="1680004"/>
                  <a:pt x="162677" y="1679370"/>
                </a:cubicBezTo>
                <a:cubicBezTo>
                  <a:pt x="251544" y="1677974"/>
                  <a:pt x="256875" y="1669726"/>
                  <a:pt x="325683" y="1619860"/>
                </a:cubicBezTo>
                <a:cubicBezTo>
                  <a:pt x="353359" y="1599812"/>
                  <a:pt x="381923" y="1531039"/>
                  <a:pt x="385732" y="1502870"/>
                </a:cubicBezTo>
                <a:cubicBezTo>
                  <a:pt x="391826" y="1457191"/>
                  <a:pt x="470028" y="1458332"/>
                  <a:pt x="506717" y="1434858"/>
                </a:cubicBezTo>
                <a:cubicBezTo>
                  <a:pt x="525887" y="1422170"/>
                  <a:pt x="529695" y="1364817"/>
                  <a:pt x="546707" y="1349971"/>
                </a:cubicBezTo>
                <a:cubicBezTo>
                  <a:pt x="572098" y="1328020"/>
                  <a:pt x="677722" y="1328781"/>
                  <a:pt x="714030" y="1324593"/>
                </a:cubicBezTo>
                <a:cubicBezTo>
                  <a:pt x="737136" y="1322182"/>
                  <a:pt x="779157" y="1268382"/>
                  <a:pt x="802897" y="1266987"/>
                </a:cubicBezTo>
                <a:cubicBezTo>
                  <a:pt x="845172" y="1264703"/>
                  <a:pt x="888462" y="1350478"/>
                  <a:pt x="908140" y="1376998"/>
                </a:cubicBezTo>
                <a:cubicBezTo>
                  <a:pt x="939510" y="1419124"/>
                  <a:pt x="987041" y="1446266"/>
                  <a:pt x="1039282" y="1451861"/>
                </a:cubicBezTo>
                <a:cubicBezTo>
                  <a:pt x="1076478" y="1454145"/>
                  <a:pt x="1099203" y="1513021"/>
                  <a:pt x="1124847" y="1536114"/>
                </a:cubicBezTo>
                <a:cubicBezTo>
                  <a:pt x="1150492" y="1559208"/>
                  <a:pt x="1140462" y="1602349"/>
                  <a:pt x="1132845" y="1614530"/>
                </a:cubicBezTo>
                <a:cubicBezTo>
                  <a:pt x="1125228" y="1626712"/>
                  <a:pt x="1133607" y="1625570"/>
                  <a:pt x="1141732" y="1619479"/>
                </a:cubicBezTo>
                <a:cubicBezTo>
                  <a:pt x="1158616" y="1606791"/>
                  <a:pt x="1161028" y="1594102"/>
                  <a:pt x="1176517" y="1585347"/>
                </a:cubicBezTo>
                <a:cubicBezTo>
                  <a:pt x="1192005" y="1576591"/>
                  <a:pt x="1152650" y="1526851"/>
                  <a:pt x="1158616" y="1515432"/>
                </a:cubicBezTo>
                <a:cubicBezTo>
                  <a:pt x="1164393" y="1507679"/>
                  <a:pt x="1173127" y="1502679"/>
                  <a:pt x="1182737" y="1501601"/>
                </a:cubicBezTo>
                <a:cubicBezTo>
                  <a:pt x="1203176" y="1498809"/>
                  <a:pt x="1236946" y="1531293"/>
                  <a:pt x="1246213" y="1515432"/>
                </a:cubicBezTo>
                <a:cubicBezTo>
                  <a:pt x="1253577" y="1502743"/>
                  <a:pt x="1201780" y="1490054"/>
                  <a:pt x="1176771" y="1478507"/>
                </a:cubicBezTo>
                <a:cubicBezTo>
                  <a:pt x="1157728" y="1470006"/>
                  <a:pt x="1164076" y="1458205"/>
                  <a:pt x="1127259" y="1451861"/>
                </a:cubicBezTo>
                <a:cubicBezTo>
                  <a:pt x="1070765" y="1442091"/>
                  <a:pt x="1005386" y="1339820"/>
                  <a:pt x="998911" y="1328781"/>
                </a:cubicBezTo>
                <a:cubicBezTo>
                  <a:pt x="987866" y="1310255"/>
                  <a:pt x="953589" y="1281198"/>
                  <a:pt x="953589" y="1260769"/>
                </a:cubicBezTo>
                <a:cubicBezTo>
                  <a:pt x="953589" y="1229301"/>
                  <a:pt x="977075" y="1214328"/>
                  <a:pt x="1009447" y="1220927"/>
                </a:cubicBezTo>
                <a:cubicBezTo>
                  <a:pt x="1039662" y="1227144"/>
                  <a:pt x="1040932" y="1272570"/>
                  <a:pt x="1082572" y="1268890"/>
                </a:cubicBezTo>
                <a:cubicBezTo>
                  <a:pt x="1096537" y="1267621"/>
                  <a:pt x="1138812" y="1320914"/>
                  <a:pt x="1146048" y="1333222"/>
                </a:cubicBezTo>
                <a:cubicBezTo>
                  <a:pt x="1159379" y="1354031"/>
                  <a:pt x="1195560" y="1342611"/>
                  <a:pt x="1215872" y="1345911"/>
                </a:cubicBezTo>
                <a:cubicBezTo>
                  <a:pt x="1274270" y="1353651"/>
                  <a:pt x="1328732" y="1431178"/>
                  <a:pt x="1332414" y="1482314"/>
                </a:cubicBezTo>
                <a:cubicBezTo>
                  <a:pt x="1334191" y="1507692"/>
                  <a:pt x="1316545" y="1545758"/>
                  <a:pt x="1344094" y="1556162"/>
                </a:cubicBezTo>
                <a:cubicBezTo>
                  <a:pt x="1393986" y="1574307"/>
                  <a:pt x="1427755" y="1556162"/>
                  <a:pt x="1411251" y="1659449"/>
                </a:cubicBezTo>
                <a:cubicBezTo>
                  <a:pt x="1400079" y="1729744"/>
                  <a:pt x="1478028" y="1695612"/>
                  <a:pt x="1476759" y="1636863"/>
                </a:cubicBezTo>
                <a:cubicBezTo>
                  <a:pt x="1476124" y="1609328"/>
                  <a:pt x="1446798" y="1578114"/>
                  <a:pt x="1447813" y="1552102"/>
                </a:cubicBezTo>
                <a:cubicBezTo>
                  <a:pt x="1448829" y="1526090"/>
                  <a:pt x="1485899" y="1510737"/>
                  <a:pt x="1501006" y="1503124"/>
                </a:cubicBezTo>
                <a:cubicBezTo>
                  <a:pt x="1516114" y="1495510"/>
                  <a:pt x="1541885" y="1469499"/>
                  <a:pt x="1557119" y="1461885"/>
                </a:cubicBezTo>
                <a:cubicBezTo>
                  <a:pt x="1584033" y="1448562"/>
                  <a:pt x="1644208" y="1489674"/>
                  <a:pt x="1648906" y="1519999"/>
                </a:cubicBezTo>
                <a:cubicBezTo>
                  <a:pt x="1651572" y="1536876"/>
                  <a:pt x="1638749" y="1545377"/>
                  <a:pt x="1646367" y="1563014"/>
                </a:cubicBezTo>
                <a:cubicBezTo>
                  <a:pt x="1653984" y="1580652"/>
                  <a:pt x="1677216" y="1582682"/>
                  <a:pt x="1686356" y="1601080"/>
                </a:cubicBezTo>
                <a:cubicBezTo>
                  <a:pt x="1696639" y="1622397"/>
                  <a:pt x="1686356" y="1646760"/>
                  <a:pt x="1700575" y="1667443"/>
                </a:cubicBezTo>
                <a:cubicBezTo>
                  <a:pt x="1724442" y="1702083"/>
                  <a:pt x="1782079" y="1695104"/>
                  <a:pt x="1820418" y="1692820"/>
                </a:cubicBezTo>
                <a:cubicBezTo>
                  <a:pt x="1838445" y="1691551"/>
                  <a:pt x="1845808" y="1676198"/>
                  <a:pt x="1857361" y="1667443"/>
                </a:cubicBezTo>
                <a:cubicBezTo>
                  <a:pt x="1868914" y="1658687"/>
                  <a:pt x="1901033" y="1698784"/>
                  <a:pt x="1910046" y="1704113"/>
                </a:cubicBezTo>
                <a:cubicBezTo>
                  <a:pt x="1927565" y="1714264"/>
                  <a:pt x="1967936" y="1734566"/>
                  <a:pt x="1973522" y="1747508"/>
                </a:cubicBezTo>
                <a:cubicBezTo>
                  <a:pt x="1992692" y="1792045"/>
                  <a:pt x="1946989" y="1811967"/>
                  <a:pt x="1953717" y="1816027"/>
                </a:cubicBezTo>
                <a:cubicBezTo>
                  <a:pt x="1977457" y="1830873"/>
                  <a:pt x="2008180" y="1796487"/>
                  <a:pt x="2006403" y="1785955"/>
                </a:cubicBezTo>
                <a:cubicBezTo>
                  <a:pt x="2005260" y="1778595"/>
                  <a:pt x="1991677" y="1749665"/>
                  <a:pt x="1990661" y="1735200"/>
                </a:cubicBezTo>
                <a:cubicBezTo>
                  <a:pt x="1986725" y="1680766"/>
                  <a:pt x="2104918" y="1671757"/>
                  <a:pt x="2121422" y="1680766"/>
                </a:cubicBezTo>
                <a:cubicBezTo>
                  <a:pt x="2145416" y="1694343"/>
                  <a:pt x="2194927" y="1465057"/>
                  <a:pt x="2332543" y="1502362"/>
                </a:cubicBezTo>
                <a:cubicBezTo>
                  <a:pt x="2359838" y="1509722"/>
                  <a:pt x="2416331" y="1552229"/>
                  <a:pt x="2395257" y="1595497"/>
                </a:cubicBezTo>
                <a:cubicBezTo>
                  <a:pt x="2355394" y="1677213"/>
                  <a:pt x="2420648" y="1770856"/>
                  <a:pt x="2466350" y="1797121"/>
                </a:cubicBezTo>
                <a:cubicBezTo>
                  <a:pt x="2498597" y="1815647"/>
                  <a:pt x="2506721" y="1799913"/>
                  <a:pt x="2519797" y="1774281"/>
                </a:cubicBezTo>
                <a:cubicBezTo>
                  <a:pt x="2532873" y="1748650"/>
                  <a:pt x="2569309" y="1698149"/>
                  <a:pt x="2580734" y="1656784"/>
                </a:cubicBezTo>
                <a:cubicBezTo>
                  <a:pt x="2618820" y="1515051"/>
                  <a:pt x="2553440" y="1575830"/>
                  <a:pt x="2504563" y="1479142"/>
                </a:cubicBezTo>
                <a:cubicBezTo>
                  <a:pt x="2496057" y="1462266"/>
                  <a:pt x="2433343" y="1301500"/>
                  <a:pt x="2411254" y="1263434"/>
                </a:cubicBezTo>
                <a:cubicBezTo>
                  <a:pt x="2392972" y="1232474"/>
                  <a:pt x="2391322" y="1144414"/>
                  <a:pt x="2426361" y="1099623"/>
                </a:cubicBezTo>
                <a:cubicBezTo>
                  <a:pt x="2440325" y="1081858"/>
                  <a:pt x="2515862" y="1008137"/>
                  <a:pt x="2525764" y="985424"/>
                </a:cubicBezTo>
                <a:cubicBezTo>
                  <a:pt x="2536682" y="965884"/>
                  <a:pt x="2603967" y="868434"/>
                  <a:pt x="2685089" y="894446"/>
                </a:cubicBezTo>
                <a:cubicBezTo>
                  <a:pt x="2740059" y="912083"/>
                  <a:pt x="2817627" y="932512"/>
                  <a:pt x="2842002" y="908911"/>
                </a:cubicBezTo>
                <a:cubicBezTo>
                  <a:pt x="2918173" y="837220"/>
                  <a:pt x="2802393" y="760200"/>
                  <a:pt x="2780303" y="685336"/>
                </a:cubicBezTo>
                <a:cubicBezTo>
                  <a:pt x="2751358" y="587506"/>
                  <a:pt x="2788936" y="480667"/>
                  <a:pt x="2806709" y="383091"/>
                </a:cubicBezTo>
                <a:cubicBezTo>
                  <a:pt x="2821816" y="300741"/>
                  <a:pt x="2863711" y="151902"/>
                  <a:pt x="2960194" y="133123"/>
                </a:cubicBezTo>
                <a:cubicBezTo>
                  <a:pt x="3000311" y="126018"/>
                  <a:pt x="2974413" y="98864"/>
                  <a:pt x="2956132" y="83257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6" name="Freeform 215">
            <a:extLst>
              <a:ext uri="{FF2B5EF4-FFF2-40B4-BE49-F238E27FC236}">
                <a16:creationId xmlns:a16="http://schemas.microsoft.com/office/drawing/2014/main" id="{39964209-46F4-A9B6-C628-7BF90360549C}"/>
              </a:ext>
            </a:extLst>
          </p:cNvPr>
          <p:cNvSpPr/>
          <p:nvPr/>
        </p:nvSpPr>
        <p:spPr>
          <a:xfrm>
            <a:off x="8741548" y="2415907"/>
            <a:ext cx="483137" cy="380718"/>
          </a:xfrm>
          <a:custGeom>
            <a:avLst/>
            <a:gdLst>
              <a:gd name="connsiteX0" fmla="*/ 126820 w 483137"/>
              <a:gd name="connsiteY0" fmla="*/ 373199 h 380718"/>
              <a:gd name="connsiteX1" fmla="*/ 35161 w 483137"/>
              <a:gd name="connsiteY1" fmla="*/ 365712 h 380718"/>
              <a:gd name="connsiteX2" fmla="*/ 3042 w 483137"/>
              <a:gd name="connsiteY2" fmla="*/ 307598 h 380718"/>
              <a:gd name="connsiteX3" fmla="*/ 127709 w 483137"/>
              <a:gd name="connsiteY3" fmla="*/ 186167 h 380718"/>
              <a:gd name="connsiteX4" fmla="*/ 182425 w 483137"/>
              <a:gd name="connsiteY4" fmla="*/ 82754 h 380718"/>
              <a:gd name="connsiteX5" fmla="*/ 356730 w 483137"/>
              <a:gd name="connsiteY5" fmla="*/ 53697 h 380718"/>
              <a:gd name="connsiteX6" fmla="*/ 471749 w 483137"/>
              <a:gd name="connsiteY6" fmla="*/ 6622 h 380718"/>
              <a:gd name="connsiteX7" fmla="*/ 473653 w 483137"/>
              <a:gd name="connsiteY7" fmla="*/ 59026 h 380718"/>
              <a:gd name="connsiteX8" fmla="*/ 363966 w 483137"/>
              <a:gd name="connsiteY8" fmla="*/ 80978 h 380718"/>
              <a:gd name="connsiteX9" fmla="*/ 191439 w 483137"/>
              <a:gd name="connsiteY9" fmla="*/ 176016 h 380718"/>
              <a:gd name="connsiteX10" fmla="*/ 53061 w 483137"/>
              <a:gd name="connsiteY10" fmla="*/ 327646 h 380718"/>
              <a:gd name="connsiteX11" fmla="*/ 126820 w 483137"/>
              <a:gd name="connsiteY11" fmla="*/ 373199 h 38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137" h="380718">
                <a:moveTo>
                  <a:pt x="126820" y="373199"/>
                </a:moveTo>
                <a:cubicBezTo>
                  <a:pt x="94447" y="383730"/>
                  <a:pt x="54584" y="384872"/>
                  <a:pt x="35161" y="365712"/>
                </a:cubicBezTo>
                <a:cubicBezTo>
                  <a:pt x="15737" y="346552"/>
                  <a:pt x="-8638" y="330438"/>
                  <a:pt x="3042" y="307598"/>
                </a:cubicBezTo>
                <a:cubicBezTo>
                  <a:pt x="14721" y="284758"/>
                  <a:pt x="112220" y="209007"/>
                  <a:pt x="127709" y="186167"/>
                </a:cubicBezTo>
                <a:cubicBezTo>
                  <a:pt x="143196" y="163327"/>
                  <a:pt x="147640" y="94301"/>
                  <a:pt x="182425" y="82754"/>
                </a:cubicBezTo>
                <a:cubicBezTo>
                  <a:pt x="217210" y="71207"/>
                  <a:pt x="337307" y="65244"/>
                  <a:pt x="356730" y="53697"/>
                </a:cubicBezTo>
                <a:cubicBezTo>
                  <a:pt x="376154" y="42150"/>
                  <a:pt x="460069" y="-20151"/>
                  <a:pt x="471749" y="6622"/>
                </a:cubicBezTo>
                <a:cubicBezTo>
                  <a:pt x="483429" y="33395"/>
                  <a:pt x="489268" y="59026"/>
                  <a:pt x="473653" y="59026"/>
                </a:cubicBezTo>
                <a:cubicBezTo>
                  <a:pt x="458038" y="59026"/>
                  <a:pt x="402687" y="77171"/>
                  <a:pt x="363966" y="80978"/>
                </a:cubicBezTo>
                <a:cubicBezTo>
                  <a:pt x="325246" y="84784"/>
                  <a:pt x="203118" y="166373"/>
                  <a:pt x="191439" y="176016"/>
                </a:cubicBezTo>
                <a:cubicBezTo>
                  <a:pt x="179759" y="185659"/>
                  <a:pt x="49252" y="304680"/>
                  <a:pt x="53061" y="327646"/>
                </a:cubicBezTo>
                <a:cubicBezTo>
                  <a:pt x="56869" y="350613"/>
                  <a:pt x="149798" y="365712"/>
                  <a:pt x="126820" y="373199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7" name="Freeform 216">
            <a:extLst>
              <a:ext uri="{FF2B5EF4-FFF2-40B4-BE49-F238E27FC236}">
                <a16:creationId xmlns:a16="http://schemas.microsoft.com/office/drawing/2014/main" id="{E8AB1158-DB90-D7DD-232B-6FC0E155A953}"/>
              </a:ext>
            </a:extLst>
          </p:cNvPr>
          <p:cNvSpPr/>
          <p:nvPr/>
        </p:nvSpPr>
        <p:spPr>
          <a:xfrm>
            <a:off x="8574345" y="2313881"/>
            <a:ext cx="204363" cy="74261"/>
          </a:xfrm>
          <a:custGeom>
            <a:avLst/>
            <a:gdLst>
              <a:gd name="connsiteX0" fmla="*/ 202365 w 204363"/>
              <a:gd name="connsiteY0" fmla="*/ 26298 h 74261"/>
              <a:gd name="connsiteX1" fmla="*/ 154249 w 204363"/>
              <a:gd name="connsiteY1" fmla="*/ 74261 h 74261"/>
              <a:gd name="connsiteX2" fmla="*/ 83410 w 204363"/>
              <a:gd name="connsiteY2" fmla="*/ 33911 h 74261"/>
              <a:gd name="connsiteX3" fmla="*/ 3 w 204363"/>
              <a:gd name="connsiteY3" fmla="*/ 43935 h 74261"/>
              <a:gd name="connsiteX4" fmla="*/ 87219 w 204363"/>
              <a:gd name="connsiteY4" fmla="*/ 4854 h 74261"/>
              <a:gd name="connsiteX5" fmla="*/ 202365 w 204363"/>
              <a:gd name="connsiteY5" fmla="*/ 26298 h 7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63" h="74261">
                <a:moveTo>
                  <a:pt x="202365" y="26298"/>
                </a:moveTo>
                <a:cubicBezTo>
                  <a:pt x="213409" y="48376"/>
                  <a:pt x="176085" y="74261"/>
                  <a:pt x="154249" y="74261"/>
                </a:cubicBezTo>
                <a:cubicBezTo>
                  <a:pt x="132414" y="74261"/>
                  <a:pt x="97882" y="32008"/>
                  <a:pt x="83410" y="33911"/>
                </a:cubicBezTo>
                <a:cubicBezTo>
                  <a:pt x="68938" y="35814"/>
                  <a:pt x="-506" y="63856"/>
                  <a:pt x="3" y="43935"/>
                </a:cubicBezTo>
                <a:cubicBezTo>
                  <a:pt x="764" y="17415"/>
                  <a:pt x="65383" y="14624"/>
                  <a:pt x="87219" y="4854"/>
                </a:cubicBezTo>
                <a:cubicBezTo>
                  <a:pt x="109054" y="-4917"/>
                  <a:pt x="188908" y="-983"/>
                  <a:pt x="202365" y="26298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8" name="Freeform 217">
            <a:extLst>
              <a:ext uri="{FF2B5EF4-FFF2-40B4-BE49-F238E27FC236}">
                <a16:creationId xmlns:a16="http://schemas.microsoft.com/office/drawing/2014/main" id="{DA9C1083-C9F4-A6FA-C8CD-0B825115C6DE}"/>
              </a:ext>
            </a:extLst>
          </p:cNvPr>
          <p:cNvSpPr/>
          <p:nvPr/>
        </p:nvSpPr>
        <p:spPr>
          <a:xfrm>
            <a:off x="7078444" y="4207904"/>
            <a:ext cx="37080" cy="55692"/>
          </a:xfrm>
          <a:custGeom>
            <a:avLst/>
            <a:gdLst>
              <a:gd name="connsiteX0" fmla="*/ 30875 w 37080"/>
              <a:gd name="connsiteY0" fmla="*/ 2717 h 55692"/>
              <a:gd name="connsiteX1" fmla="*/ 30875 w 37080"/>
              <a:gd name="connsiteY1" fmla="*/ 28983 h 55692"/>
              <a:gd name="connsiteX2" fmla="*/ 33033 w 37080"/>
              <a:gd name="connsiteY2" fmla="*/ 52077 h 55692"/>
              <a:gd name="connsiteX3" fmla="*/ 153 w 37080"/>
              <a:gd name="connsiteY3" fmla="*/ 42053 h 55692"/>
              <a:gd name="connsiteX4" fmla="*/ 5612 w 37080"/>
              <a:gd name="connsiteY4" fmla="*/ 2717 h 55692"/>
              <a:gd name="connsiteX5" fmla="*/ 30875 w 37080"/>
              <a:gd name="connsiteY5" fmla="*/ 2717 h 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0" h="55692">
                <a:moveTo>
                  <a:pt x="30875" y="2717"/>
                </a:moveTo>
                <a:cubicBezTo>
                  <a:pt x="35572" y="8428"/>
                  <a:pt x="33160" y="21116"/>
                  <a:pt x="30875" y="28983"/>
                </a:cubicBezTo>
                <a:cubicBezTo>
                  <a:pt x="30113" y="31648"/>
                  <a:pt x="43570" y="46874"/>
                  <a:pt x="33033" y="52077"/>
                </a:cubicBezTo>
                <a:cubicBezTo>
                  <a:pt x="22497" y="57279"/>
                  <a:pt x="660" y="59055"/>
                  <a:pt x="153" y="42053"/>
                </a:cubicBezTo>
                <a:cubicBezTo>
                  <a:pt x="-355" y="25050"/>
                  <a:pt x="153" y="6017"/>
                  <a:pt x="5612" y="2717"/>
                </a:cubicBezTo>
                <a:cubicBezTo>
                  <a:pt x="11071" y="-582"/>
                  <a:pt x="27955" y="-1216"/>
                  <a:pt x="30875" y="2717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172BE882-164D-714E-B4C0-6AB8FB5F6CF1}"/>
              </a:ext>
            </a:extLst>
          </p:cNvPr>
          <p:cNvSpPr/>
          <p:nvPr/>
        </p:nvSpPr>
        <p:spPr>
          <a:xfrm>
            <a:off x="7060116" y="4310057"/>
            <a:ext cx="46226" cy="83616"/>
          </a:xfrm>
          <a:custGeom>
            <a:avLst/>
            <a:gdLst>
              <a:gd name="connsiteX0" fmla="*/ 1977 w 46226"/>
              <a:gd name="connsiteY0" fmla="*/ 5628 h 83616"/>
              <a:gd name="connsiteX1" fmla="*/ 1977 w 46226"/>
              <a:gd name="connsiteY1" fmla="*/ 46232 h 83616"/>
              <a:gd name="connsiteX2" fmla="*/ 13022 w 46226"/>
              <a:gd name="connsiteY2" fmla="*/ 75162 h 83616"/>
              <a:gd name="connsiteX3" fmla="*/ 38412 w 46226"/>
              <a:gd name="connsiteY3" fmla="*/ 80999 h 83616"/>
              <a:gd name="connsiteX4" fmla="*/ 44252 w 46226"/>
              <a:gd name="connsiteY4" fmla="*/ 37096 h 83616"/>
              <a:gd name="connsiteX5" fmla="*/ 44252 w 46226"/>
              <a:gd name="connsiteY5" fmla="*/ 5628 h 83616"/>
              <a:gd name="connsiteX6" fmla="*/ 1977 w 46226"/>
              <a:gd name="connsiteY6" fmla="*/ 5628 h 8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26" h="83616">
                <a:moveTo>
                  <a:pt x="1977" y="5628"/>
                </a:moveTo>
                <a:cubicBezTo>
                  <a:pt x="-3101" y="10577"/>
                  <a:pt x="3373" y="37730"/>
                  <a:pt x="1977" y="46232"/>
                </a:cubicBezTo>
                <a:cubicBezTo>
                  <a:pt x="580" y="54733"/>
                  <a:pt x="10356" y="68564"/>
                  <a:pt x="13022" y="75162"/>
                </a:cubicBezTo>
                <a:cubicBezTo>
                  <a:pt x="15687" y="81760"/>
                  <a:pt x="34857" y="86962"/>
                  <a:pt x="38412" y="80999"/>
                </a:cubicBezTo>
                <a:cubicBezTo>
                  <a:pt x="42931" y="66825"/>
                  <a:pt x="44912" y="51954"/>
                  <a:pt x="44252" y="37096"/>
                </a:cubicBezTo>
                <a:cubicBezTo>
                  <a:pt x="44252" y="21996"/>
                  <a:pt x="48695" y="9561"/>
                  <a:pt x="44252" y="5628"/>
                </a:cubicBezTo>
                <a:cubicBezTo>
                  <a:pt x="39809" y="1694"/>
                  <a:pt x="13022" y="-4777"/>
                  <a:pt x="1977" y="5628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F57361E2-5FDB-07FB-2D53-1907E3BBDC1F}"/>
              </a:ext>
            </a:extLst>
          </p:cNvPr>
          <p:cNvSpPr/>
          <p:nvPr/>
        </p:nvSpPr>
        <p:spPr>
          <a:xfrm>
            <a:off x="6288758" y="3567293"/>
            <a:ext cx="158287" cy="148557"/>
          </a:xfrm>
          <a:custGeom>
            <a:avLst/>
            <a:gdLst>
              <a:gd name="connsiteX0" fmla="*/ 149366 w 158287"/>
              <a:gd name="connsiteY0" fmla="*/ 8640 h 148557"/>
              <a:gd name="connsiteX1" fmla="*/ 153428 w 158287"/>
              <a:gd name="connsiteY1" fmla="*/ 12193 h 148557"/>
              <a:gd name="connsiteX2" fmla="*/ 128038 w 158287"/>
              <a:gd name="connsiteY2" fmla="*/ 76651 h 148557"/>
              <a:gd name="connsiteX3" fmla="*/ 132227 w 158287"/>
              <a:gd name="connsiteY3" fmla="*/ 109769 h 148557"/>
              <a:gd name="connsiteX4" fmla="*/ 91729 w 158287"/>
              <a:gd name="connsiteY4" fmla="*/ 124995 h 148557"/>
              <a:gd name="connsiteX5" fmla="*/ 705 w 158287"/>
              <a:gd name="connsiteY5" fmla="*/ 119158 h 148557"/>
              <a:gd name="connsiteX6" fmla="*/ 46662 w 158287"/>
              <a:gd name="connsiteY6" fmla="*/ 30337 h 148557"/>
              <a:gd name="connsiteX7" fmla="*/ 149366 w 158287"/>
              <a:gd name="connsiteY7" fmla="*/ 8640 h 14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87" h="148557">
                <a:moveTo>
                  <a:pt x="149366" y="8640"/>
                </a:moveTo>
                <a:cubicBezTo>
                  <a:pt x="150864" y="9655"/>
                  <a:pt x="152222" y="10847"/>
                  <a:pt x="153428" y="12193"/>
                </a:cubicBezTo>
                <a:cubicBezTo>
                  <a:pt x="171709" y="34398"/>
                  <a:pt x="132862" y="56476"/>
                  <a:pt x="128038" y="76651"/>
                </a:cubicBezTo>
                <a:cubicBezTo>
                  <a:pt x="125499" y="87944"/>
                  <a:pt x="136416" y="98476"/>
                  <a:pt x="132227" y="109769"/>
                </a:cubicBezTo>
                <a:cubicBezTo>
                  <a:pt x="125118" y="128802"/>
                  <a:pt x="108360" y="119920"/>
                  <a:pt x="91729" y="124995"/>
                </a:cubicBezTo>
                <a:cubicBezTo>
                  <a:pt x="59483" y="135019"/>
                  <a:pt x="9591" y="175750"/>
                  <a:pt x="705" y="119158"/>
                </a:cubicBezTo>
                <a:cubicBezTo>
                  <a:pt x="-4119" y="89594"/>
                  <a:pt x="16320" y="44295"/>
                  <a:pt x="46662" y="30337"/>
                </a:cubicBezTo>
                <a:cubicBezTo>
                  <a:pt x="74337" y="17522"/>
                  <a:pt x="114454" y="-15596"/>
                  <a:pt x="149366" y="8640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89997235-99C3-B91C-0A9C-3477B0BE04F1}"/>
              </a:ext>
            </a:extLst>
          </p:cNvPr>
          <p:cNvSpPr/>
          <p:nvPr/>
        </p:nvSpPr>
        <p:spPr>
          <a:xfrm>
            <a:off x="6512224" y="3427988"/>
            <a:ext cx="213562" cy="389991"/>
          </a:xfrm>
          <a:custGeom>
            <a:avLst/>
            <a:gdLst>
              <a:gd name="connsiteX0" fmla="*/ 41807 w 213562"/>
              <a:gd name="connsiteY0" fmla="*/ 502 h 389991"/>
              <a:gd name="connsiteX1" fmla="*/ 39 w 213562"/>
              <a:gd name="connsiteY1" fmla="*/ 33619 h 389991"/>
              <a:gd name="connsiteX2" fmla="*/ 29239 w 213562"/>
              <a:gd name="connsiteY2" fmla="*/ 102772 h 389991"/>
              <a:gd name="connsiteX3" fmla="*/ 87891 w 213562"/>
              <a:gd name="connsiteY3" fmla="*/ 147310 h 389991"/>
              <a:gd name="connsiteX4" fmla="*/ 66943 w 213562"/>
              <a:gd name="connsiteY4" fmla="*/ 214306 h 389991"/>
              <a:gd name="connsiteX5" fmla="*/ 7276 w 213562"/>
              <a:gd name="connsiteY5" fmla="*/ 246916 h 389991"/>
              <a:gd name="connsiteX6" fmla="*/ 53106 w 213562"/>
              <a:gd name="connsiteY6" fmla="*/ 290438 h 389991"/>
              <a:gd name="connsiteX7" fmla="*/ 56533 w 213562"/>
              <a:gd name="connsiteY7" fmla="*/ 333326 h 389991"/>
              <a:gd name="connsiteX8" fmla="*/ 48155 w 213562"/>
              <a:gd name="connsiteY8" fmla="*/ 384969 h 389991"/>
              <a:gd name="connsiteX9" fmla="*/ 182216 w 213562"/>
              <a:gd name="connsiteY9" fmla="*/ 234100 h 389991"/>
              <a:gd name="connsiteX10" fmla="*/ 146797 w 213562"/>
              <a:gd name="connsiteY10" fmla="*/ 152766 h 389991"/>
              <a:gd name="connsiteX11" fmla="*/ 109473 w 213562"/>
              <a:gd name="connsiteY11" fmla="*/ 116984 h 389991"/>
              <a:gd name="connsiteX12" fmla="*/ 81162 w 213562"/>
              <a:gd name="connsiteY12" fmla="*/ 32096 h 389991"/>
              <a:gd name="connsiteX13" fmla="*/ 41807 w 213562"/>
              <a:gd name="connsiteY13" fmla="*/ 502 h 38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562" h="389991">
                <a:moveTo>
                  <a:pt x="41807" y="502"/>
                </a:moveTo>
                <a:cubicBezTo>
                  <a:pt x="33936" y="-2925"/>
                  <a:pt x="1944" y="11541"/>
                  <a:pt x="39" y="33619"/>
                </a:cubicBezTo>
                <a:cubicBezTo>
                  <a:pt x="-735" y="59821"/>
                  <a:pt x="9917" y="85059"/>
                  <a:pt x="29239" y="102772"/>
                </a:cubicBezTo>
                <a:cubicBezTo>
                  <a:pt x="41934" y="112923"/>
                  <a:pt x="81416" y="132972"/>
                  <a:pt x="87891" y="147310"/>
                </a:cubicBezTo>
                <a:cubicBezTo>
                  <a:pt x="98174" y="169769"/>
                  <a:pt x="83955" y="206439"/>
                  <a:pt x="66943" y="214306"/>
                </a:cubicBezTo>
                <a:cubicBezTo>
                  <a:pt x="49932" y="222173"/>
                  <a:pt x="14132" y="231690"/>
                  <a:pt x="7276" y="246916"/>
                </a:cubicBezTo>
                <a:cubicBezTo>
                  <a:pt x="-1103" y="265442"/>
                  <a:pt x="23145" y="290438"/>
                  <a:pt x="53106" y="290438"/>
                </a:cubicBezTo>
                <a:cubicBezTo>
                  <a:pt x="83067" y="290438"/>
                  <a:pt x="60850" y="328504"/>
                  <a:pt x="56533" y="333326"/>
                </a:cubicBezTo>
                <a:cubicBezTo>
                  <a:pt x="34317" y="357308"/>
                  <a:pt x="-87" y="405652"/>
                  <a:pt x="48155" y="384969"/>
                </a:cubicBezTo>
                <a:cubicBezTo>
                  <a:pt x="73545" y="374184"/>
                  <a:pt x="293807" y="285744"/>
                  <a:pt x="182216" y="234100"/>
                </a:cubicBezTo>
                <a:cubicBezTo>
                  <a:pt x="159238" y="223442"/>
                  <a:pt x="156064" y="173702"/>
                  <a:pt x="146797" y="152766"/>
                </a:cubicBezTo>
                <a:cubicBezTo>
                  <a:pt x="140068" y="137666"/>
                  <a:pt x="119248" y="131195"/>
                  <a:pt x="109473" y="116984"/>
                </a:cubicBezTo>
                <a:cubicBezTo>
                  <a:pt x="96778" y="98331"/>
                  <a:pt x="86621" y="52398"/>
                  <a:pt x="81162" y="32096"/>
                </a:cubicBezTo>
                <a:cubicBezTo>
                  <a:pt x="76592" y="14713"/>
                  <a:pt x="57930" y="7607"/>
                  <a:pt x="41807" y="502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3A2D2611-924E-97C1-B4B4-0E7E508B3825}"/>
              </a:ext>
            </a:extLst>
          </p:cNvPr>
          <p:cNvSpPr/>
          <p:nvPr/>
        </p:nvSpPr>
        <p:spPr>
          <a:xfrm>
            <a:off x="6001136" y="2935871"/>
            <a:ext cx="250789" cy="102168"/>
          </a:xfrm>
          <a:custGeom>
            <a:avLst/>
            <a:gdLst>
              <a:gd name="connsiteX0" fmla="*/ 526 w 250789"/>
              <a:gd name="connsiteY0" fmla="*/ 54604 h 102168"/>
              <a:gd name="connsiteX1" fmla="*/ 72508 w 250789"/>
              <a:gd name="connsiteY1" fmla="*/ 101933 h 102168"/>
              <a:gd name="connsiteX2" fmla="*/ 244401 w 250789"/>
              <a:gd name="connsiteY2" fmla="*/ 16031 h 102168"/>
              <a:gd name="connsiteX3" fmla="*/ 153376 w 250789"/>
              <a:gd name="connsiteY3" fmla="*/ 6133 h 102168"/>
              <a:gd name="connsiteX4" fmla="*/ 56131 w 250789"/>
              <a:gd name="connsiteY4" fmla="*/ 18822 h 102168"/>
              <a:gd name="connsiteX5" fmla="*/ 18 w 250789"/>
              <a:gd name="connsiteY5" fmla="*/ 49529 h 102168"/>
              <a:gd name="connsiteX6" fmla="*/ 526 w 250789"/>
              <a:gd name="connsiteY6" fmla="*/ 54604 h 10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89" h="102168">
                <a:moveTo>
                  <a:pt x="526" y="54604"/>
                </a:moveTo>
                <a:cubicBezTo>
                  <a:pt x="5858" y="78332"/>
                  <a:pt x="52068" y="99015"/>
                  <a:pt x="72508" y="101933"/>
                </a:cubicBezTo>
                <a:cubicBezTo>
                  <a:pt x="101072" y="105993"/>
                  <a:pt x="287311" y="56761"/>
                  <a:pt x="244401" y="16031"/>
                </a:cubicBezTo>
                <a:cubicBezTo>
                  <a:pt x="223327" y="-4144"/>
                  <a:pt x="180925" y="-2622"/>
                  <a:pt x="153376" y="6133"/>
                </a:cubicBezTo>
                <a:cubicBezTo>
                  <a:pt x="119607" y="17046"/>
                  <a:pt x="90916" y="16538"/>
                  <a:pt x="56131" y="18822"/>
                </a:cubicBezTo>
                <a:cubicBezTo>
                  <a:pt x="37342" y="19964"/>
                  <a:pt x="907" y="27197"/>
                  <a:pt x="18" y="49529"/>
                </a:cubicBezTo>
                <a:cubicBezTo>
                  <a:pt x="-58" y="51242"/>
                  <a:pt x="107" y="52942"/>
                  <a:pt x="526" y="54604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356E8D3A-A62B-EBD3-DF80-D29CA6C9ECC7}"/>
              </a:ext>
            </a:extLst>
          </p:cNvPr>
          <p:cNvSpPr/>
          <p:nvPr/>
        </p:nvSpPr>
        <p:spPr>
          <a:xfrm>
            <a:off x="10097890" y="5962714"/>
            <a:ext cx="102378" cy="157869"/>
          </a:xfrm>
          <a:custGeom>
            <a:avLst/>
            <a:gdLst>
              <a:gd name="connsiteX0" fmla="*/ 87352 w 102378"/>
              <a:gd name="connsiteY0" fmla="*/ 5167 h 157869"/>
              <a:gd name="connsiteX1" fmla="*/ 85067 w 102378"/>
              <a:gd name="connsiteY1" fmla="*/ 3518 h 157869"/>
              <a:gd name="connsiteX2" fmla="*/ 390 w 102378"/>
              <a:gd name="connsiteY2" fmla="*/ 115051 h 157869"/>
              <a:gd name="connsiteX3" fmla="*/ 72245 w 102378"/>
              <a:gd name="connsiteY3" fmla="*/ 155529 h 157869"/>
              <a:gd name="connsiteX4" fmla="*/ 96873 w 102378"/>
              <a:gd name="connsiteY4" fmla="*/ 99571 h 157869"/>
              <a:gd name="connsiteX5" fmla="*/ 87352 w 102378"/>
              <a:gd name="connsiteY5" fmla="*/ 5167 h 15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78" h="157869">
                <a:moveTo>
                  <a:pt x="87352" y="5167"/>
                </a:moveTo>
                <a:cubicBezTo>
                  <a:pt x="86642" y="4558"/>
                  <a:pt x="85867" y="4000"/>
                  <a:pt x="85067" y="3518"/>
                </a:cubicBezTo>
                <a:cubicBezTo>
                  <a:pt x="45458" y="-21859"/>
                  <a:pt x="-4942" y="97795"/>
                  <a:pt x="390" y="115051"/>
                </a:cubicBezTo>
                <a:cubicBezTo>
                  <a:pt x="5722" y="132308"/>
                  <a:pt x="51171" y="167202"/>
                  <a:pt x="72245" y="155529"/>
                </a:cubicBezTo>
                <a:cubicBezTo>
                  <a:pt x="93319" y="143855"/>
                  <a:pt x="91288" y="123299"/>
                  <a:pt x="96873" y="99571"/>
                </a:cubicBezTo>
                <a:cubicBezTo>
                  <a:pt x="102459" y="75843"/>
                  <a:pt x="109061" y="22424"/>
                  <a:pt x="87352" y="516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4" name="Freeform 223">
            <a:extLst>
              <a:ext uri="{FF2B5EF4-FFF2-40B4-BE49-F238E27FC236}">
                <a16:creationId xmlns:a16="http://schemas.microsoft.com/office/drawing/2014/main" id="{B4DB1A64-7F99-EB8D-EF05-34F824339FC8}"/>
              </a:ext>
            </a:extLst>
          </p:cNvPr>
          <p:cNvSpPr/>
          <p:nvPr/>
        </p:nvSpPr>
        <p:spPr>
          <a:xfrm>
            <a:off x="13256341" y="6436349"/>
            <a:ext cx="445939" cy="426662"/>
          </a:xfrm>
          <a:custGeom>
            <a:avLst/>
            <a:gdLst>
              <a:gd name="connsiteX0" fmla="*/ 0 w 445939"/>
              <a:gd name="connsiteY0" fmla="*/ 0 h 426662"/>
              <a:gd name="connsiteX1" fmla="*/ 1144 w 445939"/>
              <a:gd name="connsiteY1" fmla="*/ 0 h 426662"/>
              <a:gd name="connsiteX2" fmla="*/ 76298 w 445939"/>
              <a:gd name="connsiteY2" fmla="*/ 21952 h 426662"/>
              <a:gd name="connsiteX3" fmla="*/ 79092 w 445939"/>
              <a:gd name="connsiteY3" fmla="*/ 21952 h 426662"/>
              <a:gd name="connsiteX4" fmla="*/ 278026 w 445939"/>
              <a:gd name="connsiteY4" fmla="*/ 149727 h 426662"/>
              <a:gd name="connsiteX5" fmla="*/ 331346 w 445939"/>
              <a:gd name="connsiteY5" fmla="*/ 296155 h 426662"/>
              <a:gd name="connsiteX6" fmla="*/ 443445 w 445939"/>
              <a:gd name="connsiteY6" fmla="*/ 426340 h 426662"/>
              <a:gd name="connsiteX7" fmla="*/ 266854 w 445939"/>
              <a:gd name="connsiteY7" fmla="*/ 370638 h 426662"/>
              <a:gd name="connsiteX8" fmla="*/ 157548 w 445939"/>
              <a:gd name="connsiteY8" fmla="*/ 257581 h 426662"/>
              <a:gd name="connsiteX9" fmla="*/ 70713 w 445939"/>
              <a:gd name="connsiteY9" fmla="*/ 324323 h 426662"/>
              <a:gd name="connsiteX10" fmla="*/ 35674 w 445939"/>
              <a:gd name="connsiteY10" fmla="*/ 321913 h 426662"/>
              <a:gd name="connsiteX11" fmla="*/ 0 w 445939"/>
              <a:gd name="connsiteY11" fmla="*/ 317091 h 42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939" h="426662">
                <a:moveTo>
                  <a:pt x="0" y="0"/>
                </a:moveTo>
                <a:lnTo>
                  <a:pt x="1144" y="0"/>
                </a:lnTo>
                <a:cubicBezTo>
                  <a:pt x="31231" y="3680"/>
                  <a:pt x="61573" y="-4441"/>
                  <a:pt x="76298" y="21952"/>
                </a:cubicBezTo>
                <a:lnTo>
                  <a:pt x="79092" y="21952"/>
                </a:lnTo>
                <a:cubicBezTo>
                  <a:pt x="79092" y="21952"/>
                  <a:pt x="275360" y="111534"/>
                  <a:pt x="278026" y="149727"/>
                </a:cubicBezTo>
                <a:cubicBezTo>
                  <a:pt x="280693" y="187920"/>
                  <a:pt x="300496" y="267859"/>
                  <a:pt x="331346" y="296155"/>
                </a:cubicBezTo>
                <a:cubicBezTo>
                  <a:pt x="362195" y="324450"/>
                  <a:pt x="462996" y="423042"/>
                  <a:pt x="443445" y="426340"/>
                </a:cubicBezTo>
                <a:cubicBezTo>
                  <a:pt x="423893" y="429640"/>
                  <a:pt x="286532" y="407307"/>
                  <a:pt x="266854" y="370638"/>
                </a:cubicBezTo>
                <a:cubicBezTo>
                  <a:pt x="247177" y="333967"/>
                  <a:pt x="208075" y="249079"/>
                  <a:pt x="157548" y="257581"/>
                </a:cubicBezTo>
                <a:cubicBezTo>
                  <a:pt x="107021" y="266082"/>
                  <a:pt x="106767" y="327242"/>
                  <a:pt x="70713" y="324323"/>
                </a:cubicBezTo>
                <a:cubicBezTo>
                  <a:pt x="61700" y="323689"/>
                  <a:pt x="49385" y="323055"/>
                  <a:pt x="35674" y="321913"/>
                </a:cubicBezTo>
                <a:lnTo>
                  <a:pt x="0" y="317091"/>
                </a:ln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9F274055-5211-BFD7-2109-E1F5A61D3D1B}"/>
              </a:ext>
            </a:extLst>
          </p:cNvPr>
          <p:cNvSpPr/>
          <p:nvPr/>
        </p:nvSpPr>
        <p:spPr>
          <a:xfrm>
            <a:off x="13255708" y="6492053"/>
            <a:ext cx="344385" cy="305889"/>
          </a:xfrm>
          <a:custGeom>
            <a:avLst/>
            <a:gdLst>
              <a:gd name="connsiteX0" fmla="*/ 634 w 344385"/>
              <a:gd name="connsiteY0" fmla="*/ 0 h 305889"/>
              <a:gd name="connsiteX1" fmla="*/ 19931 w 344385"/>
              <a:gd name="connsiteY1" fmla="*/ 0 h 305889"/>
              <a:gd name="connsiteX2" fmla="*/ 67919 w 344385"/>
              <a:gd name="connsiteY2" fmla="*/ 9770 h 305889"/>
              <a:gd name="connsiteX3" fmla="*/ 239940 w 344385"/>
              <a:gd name="connsiteY3" fmla="*/ 122319 h 305889"/>
              <a:gd name="connsiteX4" fmla="*/ 343152 w 344385"/>
              <a:gd name="connsiteY4" fmla="*/ 305290 h 305889"/>
              <a:gd name="connsiteX5" fmla="*/ 250349 w 344385"/>
              <a:gd name="connsiteY5" fmla="*/ 220149 h 305889"/>
              <a:gd name="connsiteX6" fmla="*/ 121747 w 344385"/>
              <a:gd name="connsiteY6" fmla="*/ 171932 h 305889"/>
              <a:gd name="connsiteX7" fmla="*/ 58271 w 344385"/>
              <a:gd name="connsiteY7" fmla="*/ 225352 h 305889"/>
              <a:gd name="connsiteX8" fmla="*/ 1396 w 344385"/>
              <a:gd name="connsiteY8" fmla="*/ 218626 h 305889"/>
              <a:gd name="connsiteX9" fmla="*/ 0 w 344385"/>
              <a:gd name="connsiteY9" fmla="*/ 218626 h 30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385" h="305889">
                <a:moveTo>
                  <a:pt x="634" y="0"/>
                </a:moveTo>
                <a:lnTo>
                  <a:pt x="19931" y="0"/>
                </a:lnTo>
                <a:cubicBezTo>
                  <a:pt x="38592" y="0"/>
                  <a:pt x="56747" y="0"/>
                  <a:pt x="67919" y="9770"/>
                </a:cubicBezTo>
                <a:cubicBezTo>
                  <a:pt x="109306" y="46821"/>
                  <a:pt x="237908" y="91739"/>
                  <a:pt x="239940" y="122319"/>
                </a:cubicBezTo>
                <a:cubicBezTo>
                  <a:pt x="241970" y="152899"/>
                  <a:pt x="357498" y="302626"/>
                  <a:pt x="343152" y="305290"/>
                </a:cubicBezTo>
                <a:cubicBezTo>
                  <a:pt x="328806" y="307955"/>
                  <a:pt x="288054" y="305290"/>
                  <a:pt x="250349" y="220149"/>
                </a:cubicBezTo>
                <a:cubicBezTo>
                  <a:pt x="221024" y="154421"/>
                  <a:pt x="158309" y="165080"/>
                  <a:pt x="121747" y="171932"/>
                </a:cubicBezTo>
                <a:cubicBezTo>
                  <a:pt x="85184" y="178784"/>
                  <a:pt x="85184" y="227636"/>
                  <a:pt x="58271" y="225352"/>
                </a:cubicBezTo>
                <a:cubicBezTo>
                  <a:pt x="39228" y="224527"/>
                  <a:pt x="20185" y="222281"/>
                  <a:pt x="1396" y="218626"/>
                </a:cubicBezTo>
                <a:lnTo>
                  <a:pt x="0" y="218626"/>
                </a:ln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972B8326-1C9D-2BF2-A4CA-05574C0EC5B2}"/>
              </a:ext>
            </a:extLst>
          </p:cNvPr>
          <p:cNvSpPr/>
          <p:nvPr/>
        </p:nvSpPr>
        <p:spPr>
          <a:xfrm>
            <a:off x="3632227" y="2546640"/>
            <a:ext cx="659757" cy="482173"/>
          </a:xfrm>
          <a:custGeom>
            <a:avLst/>
            <a:gdLst>
              <a:gd name="connsiteX0" fmla="*/ 0 w 659757"/>
              <a:gd name="connsiteY0" fmla="*/ 87663 h 482173"/>
              <a:gd name="connsiteX1" fmla="*/ 152343 w 659757"/>
              <a:gd name="connsiteY1" fmla="*/ 120273 h 482173"/>
              <a:gd name="connsiteX2" fmla="*/ 302527 w 659757"/>
              <a:gd name="connsiteY2" fmla="*/ 111518 h 482173"/>
              <a:gd name="connsiteX3" fmla="*/ 379460 w 659757"/>
              <a:gd name="connsiteY3" fmla="*/ 194883 h 482173"/>
              <a:gd name="connsiteX4" fmla="*/ 472008 w 659757"/>
              <a:gd name="connsiteY4" fmla="*/ 288525 h 482173"/>
              <a:gd name="connsiteX5" fmla="*/ 346453 w 659757"/>
              <a:gd name="connsiteY5" fmla="*/ 314664 h 482173"/>
              <a:gd name="connsiteX6" fmla="*/ 293640 w 659757"/>
              <a:gd name="connsiteY6" fmla="*/ 358440 h 482173"/>
              <a:gd name="connsiteX7" fmla="*/ 291482 w 659757"/>
              <a:gd name="connsiteY7" fmla="*/ 415286 h 482173"/>
              <a:gd name="connsiteX8" fmla="*/ 413229 w 659757"/>
              <a:gd name="connsiteY8" fmla="*/ 478729 h 482173"/>
              <a:gd name="connsiteX9" fmla="*/ 460964 w 659757"/>
              <a:gd name="connsiteY9" fmla="*/ 431527 h 482173"/>
              <a:gd name="connsiteX10" fmla="*/ 507174 w 659757"/>
              <a:gd name="connsiteY10" fmla="*/ 400059 h 482173"/>
              <a:gd name="connsiteX11" fmla="*/ 502731 w 659757"/>
              <a:gd name="connsiteY11" fmla="*/ 327987 h 482173"/>
              <a:gd name="connsiteX12" fmla="*/ 545894 w 659757"/>
              <a:gd name="connsiteY12" fmla="*/ 298423 h 482173"/>
              <a:gd name="connsiteX13" fmla="*/ 650249 w 659757"/>
              <a:gd name="connsiteY13" fmla="*/ 312634 h 482173"/>
              <a:gd name="connsiteX14" fmla="*/ 610640 w 659757"/>
              <a:gd name="connsiteY14" fmla="*/ 215438 h 482173"/>
              <a:gd name="connsiteX15" fmla="*/ 571031 w 659757"/>
              <a:gd name="connsiteY15" fmla="*/ 153137 h 482173"/>
              <a:gd name="connsiteX16" fmla="*/ 489528 w 659757"/>
              <a:gd name="connsiteY16" fmla="*/ 132708 h 482173"/>
              <a:gd name="connsiteX17" fmla="*/ 458805 w 659757"/>
              <a:gd name="connsiteY17" fmla="*/ 79288 h 482173"/>
              <a:gd name="connsiteX18" fmla="*/ 330964 w 659757"/>
              <a:gd name="connsiteY18" fmla="*/ 50231 h 482173"/>
              <a:gd name="connsiteX19" fmla="*/ 247557 w 659757"/>
              <a:gd name="connsiteY19" fmla="*/ 13688 h 482173"/>
              <a:gd name="connsiteX20" fmla="*/ 128222 w 659757"/>
              <a:gd name="connsiteY20" fmla="*/ 999 h 482173"/>
              <a:gd name="connsiteX21" fmla="*/ 21582 w 659757"/>
              <a:gd name="connsiteY21" fmla="*/ 51754 h 482173"/>
              <a:gd name="connsiteX22" fmla="*/ 0 w 659757"/>
              <a:gd name="connsiteY22" fmla="*/ 87663 h 48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9757" h="482173">
                <a:moveTo>
                  <a:pt x="0" y="87663"/>
                </a:moveTo>
                <a:cubicBezTo>
                  <a:pt x="0" y="112279"/>
                  <a:pt x="58017" y="138418"/>
                  <a:pt x="152343" y="120273"/>
                </a:cubicBezTo>
                <a:cubicBezTo>
                  <a:pt x="173671" y="116086"/>
                  <a:pt x="280564" y="102255"/>
                  <a:pt x="302527" y="111518"/>
                </a:cubicBezTo>
                <a:cubicBezTo>
                  <a:pt x="324490" y="120781"/>
                  <a:pt x="366003" y="177119"/>
                  <a:pt x="379460" y="194883"/>
                </a:cubicBezTo>
                <a:cubicBezTo>
                  <a:pt x="398122" y="219118"/>
                  <a:pt x="441159" y="271015"/>
                  <a:pt x="472008" y="288525"/>
                </a:cubicBezTo>
                <a:cubicBezTo>
                  <a:pt x="443317" y="356283"/>
                  <a:pt x="378064" y="300072"/>
                  <a:pt x="346453" y="314664"/>
                </a:cubicBezTo>
                <a:cubicBezTo>
                  <a:pt x="321062" y="326718"/>
                  <a:pt x="324617" y="353619"/>
                  <a:pt x="293640" y="358440"/>
                </a:cubicBezTo>
                <a:cubicBezTo>
                  <a:pt x="275486" y="361232"/>
                  <a:pt x="252127" y="374936"/>
                  <a:pt x="291482" y="415286"/>
                </a:cubicBezTo>
                <a:cubicBezTo>
                  <a:pt x="322078" y="446627"/>
                  <a:pt x="367654" y="495605"/>
                  <a:pt x="413229" y="478729"/>
                </a:cubicBezTo>
                <a:cubicBezTo>
                  <a:pt x="437350" y="469720"/>
                  <a:pt x="441667" y="443962"/>
                  <a:pt x="460964" y="431527"/>
                </a:cubicBezTo>
                <a:cubicBezTo>
                  <a:pt x="477213" y="420996"/>
                  <a:pt x="501969" y="435461"/>
                  <a:pt x="507174" y="400059"/>
                </a:cubicBezTo>
                <a:cubicBezTo>
                  <a:pt x="510729" y="375697"/>
                  <a:pt x="498922" y="341311"/>
                  <a:pt x="502731" y="327987"/>
                </a:cubicBezTo>
                <a:cubicBezTo>
                  <a:pt x="510602" y="300960"/>
                  <a:pt x="528121" y="295250"/>
                  <a:pt x="545894" y="298423"/>
                </a:cubicBezTo>
                <a:cubicBezTo>
                  <a:pt x="563668" y="301595"/>
                  <a:pt x="634761" y="323800"/>
                  <a:pt x="650249" y="312634"/>
                </a:cubicBezTo>
                <a:cubicBezTo>
                  <a:pt x="682114" y="290429"/>
                  <a:pt x="624858" y="236502"/>
                  <a:pt x="610640" y="215438"/>
                </a:cubicBezTo>
                <a:cubicBezTo>
                  <a:pt x="592613" y="187523"/>
                  <a:pt x="592105" y="178260"/>
                  <a:pt x="571031" y="153137"/>
                </a:cubicBezTo>
                <a:cubicBezTo>
                  <a:pt x="555162" y="134357"/>
                  <a:pt x="509078" y="142478"/>
                  <a:pt x="489528" y="132708"/>
                </a:cubicBezTo>
                <a:cubicBezTo>
                  <a:pt x="469977" y="122938"/>
                  <a:pt x="475944" y="92104"/>
                  <a:pt x="458805" y="79288"/>
                </a:cubicBezTo>
                <a:cubicBezTo>
                  <a:pt x="431384" y="59240"/>
                  <a:pt x="386062" y="79288"/>
                  <a:pt x="330964" y="50231"/>
                </a:cubicBezTo>
                <a:cubicBezTo>
                  <a:pt x="304469" y="35259"/>
                  <a:pt x="276527" y="23014"/>
                  <a:pt x="247557" y="13688"/>
                </a:cubicBezTo>
                <a:cubicBezTo>
                  <a:pt x="208900" y="2154"/>
                  <a:pt x="168440" y="-2148"/>
                  <a:pt x="128222" y="999"/>
                </a:cubicBezTo>
                <a:cubicBezTo>
                  <a:pt x="88613" y="7559"/>
                  <a:pt x="51644" y="25146"/>
                  <a:pt x="21582" y="51754"/>
                </a:cubicBezTo>
                <a:cubicBezTo>
                  <a:pt x="9725" y="60230"/>
                  <a:pt x="1917" y="73223"/>
                  <a:pt x="0" y="87663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DF0CA468-37A8-71C3-D5AE-417113F21BF3}"/>
              </a:ext>
            </a:extLst>
          </p:cNvPr>
          <p:cNvSpPr/>
          <p:nvPr/>
        </p:nvSpPr>
        <p:spPr>
          <a:xfrm>
            <a:off x="511362" y="2713101"/>
            <a:ext cx="3677787" cy="3184167"/>
          </a:xfrm>
          <a:custGeom>
            <a:avLst/>
            <a:gdLst>
              <a:gd name="connsiteX0" fmla="*/ 3556945 w 3677787"/>
              <a:gd name="connsiteY0" fmla="*/ 586852 h 3184167"/>
              <a:gd name="connsiteX1" fmla="*/ 3408158 w 3677787"/>
              <a:gd name="connsiteY1" fmla="*/ 562489 h 3184167"/>
              <a:gd name="connsiteX2" fmla="*/ 3261909 w 3677787"/>
              <a:gd name="connsiteY2" fmla="*/ 402484 h 3184167"/>
              <a:gd name="connsiteX3" fmla="*/ 3127339 w 3677787"/>
              <a:gd name="connsiteY3" fmla="*/ 482423 h 3184167"/>
              <a:gd name="connsiteX4" fmla="*/ 3077194 w 3677787"/>
              <a:gd name="connsiteY4" fmla="*/ 650168 h 3184167"/>
              <a:gd name="connsiteX5" fmla="*/ 2884226 w 3677787"/>
              <a:gd name="connsiteY5" fmla="*/ 798119 h 3184167"/>
              <a:gd name="connsiteX6" fmla="*/ 2766161 w 3677787"/>
              <a:gd name="connsiteY6" fmla="*/ 925006 h 3184167"/>
              <a:gd name="connsiteX7" fmla="*/ 2676406 w 3677787"/>
              <a:gd name="connsiteY7" fmla="*/ 798119 h 3184167"/>
              <a:gd name="connsiteX8" fmla="*/ 2606074 w 3677787"/>
              <a:gd name="connsiteY8" fmla="*/ 704984 h 3184167"/>
              <a:gd name="connsiteX9" fmla="*/ 2555293 w 3677787"/>
              <a:gd name="connsiteY9" fmla="*/ 693690 h 3184167"/>
              <a:gd name="connsiteX10" fmla="*/ 2505909 w 3677787"/>
              <a:gd name="connsiteY10" fmla="*/ 652706 h 3184167"/>
              <a:gd name="connsiteX11" fmla="*/ 2411329 w 3677787"/>
              <a:gd name="connsiteY11" fmla="*/ 630120 h 3184167"/>
              <a:gd name="connsiteX12" fmla="*/ 2400666 w 3677787"/>
              <a:gd name="connsiteY12" fmla="*/ 464405 h 3184167"/>
              <a:gd name="connsiteX13" fmla="*/ 2714745 w 3677787"/>
              <a:gd name="connsiteY13" fmla="*/ 242480 h 3184167"/>
              <a:gd name="connsiteX14" fmla="*/ 2926501 w 3677787"/>
              <a:gd name="connsiteY14" fmla="*/ 130439 h 3184167"/>
              <a:gd name="connsiteX15" fmla="*/ 2688974 w 3677787"/>
              <a:gd name="connsiteY15" fmla="*/ 143127 h 3184167"/>
              <a:gd name="connsiteX16" fmla="*/ 2457286 w 3677787"/>
              <a:gd name="connsiteY16" fmla="*/ 93514 h 3184167"/>
              <a:gd name="connsiteX17" fmla="*/ 2315227 w 3677787"/>
              <a:gd name="connsiteY17" fmla="*/ 144269 h 3184167"/>
              <a:gd name="connsiteX18" fmla="*/ 2199573 w 3677787"/>
              <a:gd name="connsiteY18" fmla="*/ 166855 h 3184167"/>
              <a:gd name="connsiteX19" fmla="*/ 2039614 w 3677787"/>
              <a:gd name="connsiteY19" fmla="*/ 88058 h 3184167"/>
              <a:gd name="connsiteX20" fmla="*/ 1543485 w 3677787"/>
              <a:gd name="connsiteY20" fmla="*/ 93768 h 3184167"/>
              <a:gd name="connsiteX21" fmla="*/ 1378447 w 3677787"/>
              <a:gd name="connsiteY21" fmla="*/ 93768 h 3184167"/>
              <a:gd name="connsiteX22" fmla="*/ 953665 w 3677787"/>
              <a:gd name="connsiteY22" fmla="*/ 11799 h 3184167"/>
              <a:gd name="connsiteX23" fmla="*/ 613687 w 3677787"/>
              <a:gd name="connsiteY23" fmla="*/ 54560 h 3184167"/>
              <a:gd name="connsiteX24" fmla="*/ 405993 w 3677787"/>
              <a:gd name="connsiteY24" fmla="*/ 166855 h 3184167"/>
              <a:gd name="connsiteX25" fmla="*/ 221786 w 3677787"/>
              <a:gd name="connsiteY25" fmla="*/ 228269 h 3184167"/>
              <a:gd name="connsiteX26" fmla="*/ 0 w 3677787"/>
              <a:gd name="connsiteY26" fmla="*/ 464279 h 3184167"/>
              <a:gd name="connsiteX27" fmla="*/ 116035 w 3677787"/>
              <a:gd name="connsiteY27" fmla="*/ 497142 h 3184167"/>
              <a:gd name="connsiteX28" fmla="*/ 250223 w 3677787"/>
              <a:gd name="connsiteY28" fmla="*/ 402358 h 3184167"/>
              <a:gd name="connsiteX29" fmla="*/ 486227 w 3677787"/>
              <a:gd name="connsiteY29" fmla="*/ 388273 h 3184167"/>
              <a:gd name="connsiteX30" fmla="*/ 637173 w 3677787"/>
              <a:gd name="connsiteY30" fmla="*/ 366702 h 3184167"/>
              <a:gd name="connsiteX31" fmla="*/ 878382 w 3677787"/>
              <a:gd name="connsiteY31" fmla="*/ 698893 h 3184167"/>
              <a:gd name="connsiteX32" fmla="*/ 892474 w 3677787"/>
              <a:gd name="connsiteY32" fmla="*/ 891761 h 3184167"/>
              <a:gd name="connsiteX33" fmla="*/ 989973 w 3677787"/>
              <a:gd name="connsiteY33" fmla="*/ 928812 h 3184167"/>
              <a:gd name="connsiteX34" fmla="*/ 908851 w 3677787"/>
              <a:gd name="connsiteY34" fmla="*/ 1142871 h 3184167"/>
              <a:gd name="connsiteX35" fmla="*/ 698872 w 3677787"/>
              <a:gd name="connsiteY35" fmla="*/ 1479376 h 3184167"/>
              <a:gd name="connsiteX36" fmla="*/ 703442 w 3677787"/>
              <a:gd name="connsiteY36" fmla="*/ 1872726 h 3184167"/>
              <a:gd name="connsiteX37" fmla="*/ 854769 w 3677787"/>
              <a:gd name="connsiteY37" fmla="*/ 1889094 h 3184167"/>
              <a:gd name="connsiteX38" fmla="*/ 930940 w 3677787"/>
              <a:gd name="connsiteY38" fmla="*/ 2021184 h 3184167"/>
              <a:gd name="connsiteX39" fmla="*/ 1005334 w 3677787"/>
              <a:gd name="connsiteY39" fmla="*/ 2188548 h 3184167"/>
              <a:gd name="connsiteX40" fmla="*/ 1143331 w 3677787"/>
              <a:gd name="connsiteY40" fmla="*/ 2398673 h 3184167"/>
              <a:gd name="connsiteX41" fmla="*/ 1208712 w 3677787"/>
              <a:gd name="connsiteY41" fmla="*/ 2604611 h 3184167"/>
              <a:gd name="connsiteX42" fmla="*/ 1383906 w 3677787"/>
              <a:gd name="connsiteY42" fmla="*/ 2735558 h 3184167"/>
              <a:gd name="connsiteX43" fmla="*/ 1574334 w 3677787"/>
              <a:gd name="connsiteY43" fmla="*/ 2704217 h 3184167"/>
              <a:gd name="connsiteX44" fmla="*/ 1673357 w 3677787"/>
              <a:gd name="connsiteY44" fmla="*/ 2809407 h 3184167"/>
              <a:gd name="connsiteX45" fmla="*/ 1844361 w 3677787"/>
              <a:gd name="connsiteY45" fmla="*/ 2854071 h 3184167"/>
              <a:gd name="connsiteX46" fmla="*/ 2164027 w 3677787"/>
              <a:gd name="connsiteY46" fmla="*/ 3175095 h 3184167"/>
              <a:gd name="connsiteX47" fmla="*/ 2017397 w 3677787"/>
              <a:gd name="connsiteY47" fmla="*/ 2907490 h 3184167"/>
              <a:gd name="connsiteX48" fmla="*/ 1935386 w 3677787"/>
              <a:gd name="connsiteY48" fmla="*/ 2793292 h 3184167"/>
              <a:gd name="connsiteX49" fmla="*/ 1867212 w 3677787"/>
              <a:gd name="connsiteY49" fmla="*/ 2794053 h 3184167"/>
              <a:gd name="connsiteX50" fmla="*/ 1799166 w 3677787"/>
              <a:gd name="connsiteY50" fmla="*/ 2717667 h 3184167"/>
              <a:gd name="connsiteX51" fmla="*/ 1830904 w 3677787"/>
              <a:gd name="connsiteY51" fmla="*/ 2540025 h 3184167"/>
              <a:gd name="connsiteX52" fmla="*/ 1745211 w 3677787"/>
              <a:gd name="connsiteY52" fmla="*/ 2607656 h 3184167"/>
              <a:gd name="connsiteX53" fmla="*/ 1588806 w 3677787"/>
              <a:gd name="connsiteY53" fmla="*/ 2643057 h 3184167"/>
              <a:gd name="connsiteX54" fmla="*/ 1497401 w 3677787"/>
              <a:gd name="connsiteY54" fmla="*/ 2612351 h 3184167"/>
              <a:gd name="connsiteX55" fmla="*/ 1415517 w 3677787"/>
              <a:gd name="connsiteY55" fmla="*/ 2478358 h 3184167"/>
              <a:gd name="connsiteX56" fmla="*/ 1462743 w 3677787"/>
              <a:gd name="connsiteY56" fmla="*/ 2100996 h 3184167"/>
              <a:gd name="connsiteX57" fmla="*/ 1618513 w 3677787"/>
              <a:gd name="connsiteY57" fmla="*/ 1978550 h 3184167"/>
              <a:gd name="connsiteX58" fmla="*/ 1760065 w 3677787"/>
              <a:gd name="connsiteY58" fmla="*/ 1922085 h 3184167"/>
              <a:gd name="connsiteX59" fmla="*/ 1878130 w 3677787"/>
              <a:gd name="connsiteY59" fmla="*/ 1945686 h 3184167"/>
              <a:gd name="connsiteX60" fmla="*/ 2019809 w 3677787"/>
              <a:gd name="connsiteY60" fmla="*/ 1884526 h 3184167"/>
              <a:gd name="connsiteX61" fmla="*/ 2166185 w 3677787"/>
              <a:gd name="connsiteY61" fmla="*/ 1959770 h 3184167"/>
              <a:gd name="connsiteX62" fmla="*/ 2233977 w 3677787"/>
              <a:gd name="connsiteY62" fmla="*/ 2071938 h 3184167"/>
              <a:gd name="connsiteX63" fmla="*/ 2251116 w 3677787"/>
              <a:gd name="connsiteY63" fmla="*/ 1926906 h 3184167"/>
              <a:gd name="connsiteX64" fmla="*/ 2378068 w 3677787"/>
              <a:gd name="connsiteY64" fmla="*/ 1761953 h 3184167"/>
              <a:gd name="connsiteX65" fmla="*/ 2543106 w 3677787"/>
              <a:gd name="connsiteY65" fmla="*/ 1644329 h 3184167"/>
              <a:gd name="connsiteX66" fmla="*/ 2713222 w 3677787"/>
              <a:gd name="connsiteY66" fmla="*/ 1413775 h 3184167"/>
              <a:gd name="connsiteX67" fmla="*/ 2910759 w 3677787"/>
              <a:gd name="connsiteY67" fmla="*/ 1336247 h 3184167"/>
              <a:gd name="connsiteX68" fmla="*/ 3190054 w 3677787"/>
              <a:gd name="connsiteY68" fmla="*/ 1065597 h 3184167"/>
              <a:gd name="connsiteX69" fmla="*/ 3157681 w 3677787"/>
              <a:gd name="connsiteY69" fmla="*/ 938709 h 3184167"/>
              <a:gd name="connsiteX70" fmla="*/ 3356869 w 3677787"/>
              <a:gd name="connsiteY70" fmla="*/ 868160 h 3184167"/>
              <a:gd name="connsiteX71" fmla="*/ 3614963 w 3677787"/>
              <a:gd name="connsiteY71" fmla="*/ 849381 h 3184167"/>
              <a:gd name="connsiteX72" fmla="*/ 3556945 w 3677787"/>
              <a:gd name="connsiteY72" fmla="*/ 586852 h 31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677787" h="3184167">
                <a:moveTo>
                  <a:pt x="3556945" y="586852"/>
                </a:moveTo>
                <a:cubicBezTo>
                  <a:pt x="3568371" y="501203"/>
                  <a:pt x="3415013" y="679225"/>
                  <a:pt x="3408158" y="562489"/>
                </a:cubicBezTo>
                <a:cubicBezTo>
                  <a:pt x="3406000" y="525311"/>
                  <a:pt x="3403841" y="428116"/>
                  <a:pt x="3261909" y="402484"/>
                </a:cubicBezTo>
                <a:cubicBezTo>
                  <a:pt x="3236518" y="397790"/>
                  <a:pt x="3158570" y="424817"/>
                  <a:pt x="3127339" y="482423"/>
                </a:cubicBezTo>
                <a:cubicBezTo>
                  <a:pt x="3109312" y="515541"/>
                  <a:pt x="3092301" y="616797"/>
                  <a:pt x="3077194" y="650168"/>
                </a:cubicBezTo>
                <a:cubicBezTo>
                  <a:pt x="3044059" y="723128"/>
                  <a:pt x="2908601" y="714627"/>
                  <a:pt x="2884226" y="798119"/>
                </a:cubicBezTo>
                <a:cubicBezTo>
                  <a:pt x="2874324" y="831490"/>
                  <a:pt x="2815926" y="929828"/>
                  <a:pt x="2766161" y="925006"/>
                </a:cubicBezTo>
                <a:cubicBezTo>
                  <a:pt x="2734931" y="921834"/>
                  <a:pt x="2657363" y="868541"/>
                  <a:pt x="2676406" y="798119"/>
                </a:cubicBezTo>
                <a:cubicBezTo>
                  <a:pt x="2685800" y="763478"/>
                  <a:pt x="2649365" y="717799"/>
                  <a:pt x="2606074" y="704984"/>
                </a:cubicBezTo>
                <a:cubicBezTo>
                  <a:pt x="2587285" y="699528"/>
                  <a:pt x="2573320" y="703461"/>
                  <a:pt x="2555293" y="693690"/>
                </a:cubicBezTo>
                <a:cubicBezTo>
                  <a:pt x="2537266" y="683920"/>
                  <a:pt x="2523682" y="664253"/>
                  <a:pt x="2505909" y="652706"/>
                </a:cubicBezTo>
                <a:cubicBezTo>
                  <a:pt x="2477598" y="634180"/>
                  <a:pt x="2438751" y="648011"/>
                  <a:pt x="2411329" y="630120"/>
                </a:cubicBezTo>
                <a:cubicBezTo>
                  <a:pt x="2389621" y="616036"/>
                  <a:pt x="2395460" y="491940"/>
                  <a:pt x="2400666" y="464405"/>
                </a:cubicBezTo>
                <a:cubicBezTo>
                  <a:pt x="2421486" y="355283"/>
                  <a:pt x="2642890" y="293616"/>
                  <a:pt x="2714745" y="242480"/>
                </a:cubicBezTo>
                <a:cubicBezTo>
                  <a:pt x="2820623" y="166348"/>
                  <a:pt x="2865437" y="209489"/>
                  <a:pt x="2926501" y="130439"/>
                </a:cubicBezTo>
                <a:cubicBezTo>
                  <a:pt x="3007751" y="25376"/>
                  <a:pt x="2771746" y="101381"/>
                  <a:pt x="2688974" y="143127"/>
                </a:cubicBezTo>
                <a:cubicBezTo>
                  <a:pt x="2663583" y="155816"/>
                  <a:pt x="2612802" y="130439"/>
                  <a:pt x="2457286" y="93514"/>
                </a:cubicBezTo>
                <a:cubicBezTo>
                  <a:pt x="2413107" y="83110"/>
                  <a:pt x="2356613" y="118892"/>
                  <a:pt x="2315227" y="144269"/>
                </a:cubicBezTo>
                <a:cubicBezTo>
                  <a:pt x="2289836" y="160130"/>
                  <a:pt x="2222298" y="166855"/>
                  <a:pt x="2199573" y="166855"/>
                </a:cubicBezTo>
                <a:cubicBezTo>
                  <a:pt x="2110072" y="166855"/>
                  <a:pt x="2054467" y="99986"/>
                  <a:pt x="2039614" y="88058"/>
                </a:cubicBezTo>
                <a:cubicBezTo>
                  <a:pt x="1944907" y="11926"/>
                  <a:pt x="1656853" y="54560"/>
                  <a:pt x="1543485" y="93768"/>
                </a:cubicBezTo>
                <a:cubicBezTo>
                  <a:pt x="1518094" y="102650"/>
                  <a:pt x="1444335" y="130312"/>
                  <a:pt x="1378447" y="93768"/>
                </a:cubicBezTo>
                <a:cubicBezTo>
                  <a:pt x="1256319" y="26264"/>
                  <a:pt x="1091662" y="24615"/>
                  <a:pt x="953665" y="11799"/>
                </a:cubicBezTo>
                <a:cubicBezTo>
                  <a:pt x="876478" y="4566"/>
                  <a:pt x="755366" y="-26267"/>
                  <a:pt x="613687" y="54560"/>
                </a:cubicBezTo>
                <a:cubicBezTo>
                  <a:pt x="594517" y="65599"/>
                  <a:pt x="490670" y="88693"/>
                  <a:pt x="405993" y="166855"/>
                </a:cubicBezTo>
                <a:cubicBezTo>
                  <a:pt x="344548" y="223574"/>
                  <a:pt x="272440" y="178148"/>
                  <a:pt x="221786" y="228269"/>
                </a:cubicBezTo>
                <a:cubicBezTo>
                  <a:pt x="153612" y="295899"/>
                  <a:pt x="-254" y="435221"/>
                  <a:pt x="0" y="464279"/>
                </a:cubicBezTo>
                <a:cubicBezTo>
                  <a:pt x="0" y="516937"/>
                  <a:pt x="79472" y="513765"/>
                  <a:pt x="116035" y="497142"/>
                </a:cubicBezTo>
                <a:cubicBezTo>
                  <a:pt x="155136" y="479378"/>
                  <a:pt x="190429" y="424690"/>
                  <a:pt x="250223" y="402358"/>
                </a:cubicBezTo>
                <a:cubicBezTo>
                  <a:pt x="284373" y="389669"/>
                  <a:pt x="449792" y="384847"/>
                  <a:pt x="486227" y="388273"/>
                </a:cubicBezTo>
                <a:cubicBezTo>
                  <a:pt x="510475" y="390557"/>
                  <a:pt x="613179" y="373554"/>
                  <a:pt x="637173" y="366702"/>
                </a:cubicBezTo>
                <a:cubicBezTo>
                  <a:pt x="745463" y="335488"/>
                  <a:pt x="874828" y="669709"/>
                  <a:pt x="878382" y="698893"/>
                </a:cubicBezTo>
                <a:cubicBezTo>
                  <a:pt x="884730" y="755992"/>
                  <a:pt x="903773" y="834408"/>
                  <a:pt x="892474" y="891761"/>
                </a:cubicBezTo>
                <a:cubicBezTo>
                  <a:pt x="884095" y="936680"/>
                  <a:pt x="977913" y="887701"/>
                  <a:pt x="989973" y="928812"/>
                </a:cubicBezTo>
                <a:cubicBezTo>
                  <a:pt x="1013586" y="1008878"/>
                  <a:pt x="921419" y="1117113"/>
                  <a:pt x="908851" y="1142871"/>
                </a:cubicBezTo>
                <a:cubicBezTo>
                  <a:pt x="865687" y="1231692"/>
                  <a:pt x="714360" y="1377739"/>
                  <a:pt x="698872" y="1479376"/>
                </a:cubicBezTo>
                <a:cubicBezTo>
                  <a:pt x="673481" y="1649531"/>
                  <a:pt x="701538" y="1715259"/>
                  <a:pt x="703442" y="1872726"/>
                </a:cubicBezTo>
                <a:cubicBezTo>
                  <a:pt x="705346" y="2042501"/>
                  <a:pt x="747495" y="1859276"/>
                  <a:pt x="854769" y="1889094"/>
                </a:cubicBezTo>
                <a:cubicBezTo>
                  <a:pt x="884730" y="1897342"/>
                  <a:pt x="939700" y="1927160"/>
                  <a:pt x="930940" y="2021184"/>
                </a:cubicBezTo>
                <a:cubicBezTo>
                  <a:pt x="926370" y="2066863"/>
                  <a:pt x="983879" y="2148071"/>
                  <a:pt x="1005334" y="2188548"/>
                </a:cubicBezTo>
                <a:cubicBezTo>
                  <a:pt x="1032883" y="2240191"/>
                  <a:pt x="1131652" y="2365302"/>
                  <a:pt x="1143331" y="2398673"/>
                </a:cubicBezTo>
                <a:cubicBezTo>
                  <a:pt x="1154249" y="2430014"/>
                  <a:pt x="1188526" y="2581644"/>
                  <a:pt x="1208712" y="2604611"/>
                </a:cubicBezTo>
                <a:cubicBezTo>
                  <a:pt x="1286533" y="2692797"/>
                  <a:pt x="1295420" y="2683662"/>
                  <a:pt x="1383906" y="2735558"/>
                </a:cubicBezTo>
                <a:cubicBezTo>
                  <a:pt x="1467567" y="2784664"/>
                  <a:pt x="1537010" y="2696096"/>
                  <a:pt x="1574334" y="2704217"/>
                </a:cubicBezTo>
                <a:cubicBezTo>
                  <a:pt x="1632097" y="2716906"/>
                  <a:pt x="1638572" y="2780349"/>
                  <a:pt x="1673357" y="2809407"/>
                </a:cubicBezTo>
                <a:cubicBezTo>
                  <a:pt x="1710427" y="2840367"/>
                  <a:pt x="1800309" y="2838844"/>
                  <a:pt x="1844361" y="2854071"/>
                </a:cubicBezTo>
                <a:cubicBezTo>
                  <a:pt x="1899331" y="2873231"/>
                  <a:pt x="2032250" y="3246533"/>
                  <a:pt x="2164027" y="3175095"/>
                </a:cubicBezTo>
                <a:cubicBezTo>
                  <a:pt x="2200462" y="3155428"/>
                  <a:pt x="1979692" y="3140709"/>
                  <a:pt x="2017397" y="2907490"/>
                </a:cubicBezTo>
                <a:cubicBezTo>
                  <a:pt x="2032885" y="2811691"/>
                  <a:pt x="1959507" y="2794053"/>
                  <a:pt x="1935386" y="2793292"/>
                </a:cubicBezTo>
                <a:cubicBezTo>
                  <a:pt x="1911265" y="2792531"/>
                  <a:pt x="1890064" y="2795957"/>
                  <a:pt x="1867212" y="2794053"/>
                </a:cubicBezTo>
                <a:cubicBezTo>
                  <a:pt x="1824557" y="2791389"/>
                  <a:pt x="1806783" y="2755733"/>
                  <a:pt x="1799166" y="2717667"/>
                </a:cubicBezTo>
                <a:cubicBezTo>
                  <a:pt x="1793326" y="2687595"/>
                  <a:pt x="1850963" y="2567687"/>
                  <a:pt x="1830904" y="2540025"/>
                </a:cubicBezTo>
                <a:cubicBezTo>
                  <a:pt x="1815035" y="2518074"/>
                  <a:pt x="1775807" y="2578091"/>
                  <a:pt x="1745211" y="2607656"/>
                </a:cubicBezTo>
                <a:cubicBezTo>
                  <a:pt x="1707126" y="2644199"/>
                  <a:pt x="1641111" y="2637728"/>
                  <a:pt x="1588806" y="2643057"/>
                </a:cubicBezTo>
                <a:cubicBezTo>
                  <a:pt x="1555494" y="2645151"/>
                  <a:pt x="1522690" y="2634137"/>
                  <a:pt x="1497401" y="2612351"/>
                </a:cubicBezTo>
                <a:cubicBezTo>
                  <a:pt x="1473661" y="2574285"/>
                  <a:pt x="1432021" y="2525179"/>
                  <a:pt x="1415517" y="2478358"/>
                </a:cubicBezTo>
                <a:cubicBezTo>
                  <a:pt x="1363593" y="2330915"/>
                  <a:pt x="1433798" y="2193750"/>
                  <a:pt x="1462743" y="2100996"/>
                </a:cubicBezTo>
                <a:cubicBezTo>
                  <a:pt x="1472772" y="2068386"/>
                  <a:pt x="1584871" y="1993776"/>
                  <a:pt x="1618513" y="1978550"/>
                </a:cubicBezTo>
                <a:cubicBezTo>
                  <a:pt x="1667898" y="1956344"/>
                  <a:pt x="1706110" y="1932109"/>
                  <a:pt x="1760065" y="1922085"/>
                </a:cubicBezTo>
                <a:cubicBezTo>
                  <a:pt x="1809830" y="1912949"/>
                  <a:pt x="1829000" y="1956979"/>
                  <a:pt x="1878130" y="1945686"/>
                </a:cubicBezTo>
                <a:cubicBezTo>
                  <a:pt x="1916216" y="1936804"/>
                  <a:pt x="1979692" y="1890617"/>
                  <a:pt x="2019809" y="1884526"/>
                </a:cubicBezTo>
                <a:cubicBezTo>
                  <a:pt x="2061957" y="1877801"/>
                  <a:pt x="2136224" y="1921323"/>
                  <a:pt x="2166185" y="1959770"/>
                </a:cubicBezTo>
                <a:cubicBezTo>
                  <a:pt x="2199065" y="2002150"/>
                  <a:pt x="2211507" y="2073969"/>
                  <a:pt x="2233977" y="2071938"/>
                </a:cubicBezTo>
                <a:cubicBezTo>
                  <a:pt x="2256448" y="2069909"/>
                  <a:pt x="2228772" y="1952538"/>
                  <a:pt x="2251116" y="1926906"/>
                </a:cubicBezTo>
                <a:cubicBezTo>
                  <a:pt x="2308371" y="1860545"/>
                  <a:pt x="2351027" y="1793041"/>
                  <a:pt x="2378068" y="1761953"/>
                </a:cubicBezTo>
                <a:cubicBezTo>
                  <a:pt x="2425167" y="1708661"/>
                  <a:pt x="2511876" y="1713736"/>
                  <a:pt x="2543106" y="1644329"/>
                </a:cubicBezTo>
                <a:cubicBezTo>
                  <a:pt x="2583857" y="1555508"/>
                  <a:pt x="2631972" y="1468844"/>
                  <a:pt x="2713222" y="1413775"/>
                </a:cubicBezTo>
                <a:cubicBezTo>
                  <a:pt x="2764002" y="1379896"/>
                  <a:pt x="2859978" y="1370506"/>
                  <a:pt x="2910759" y="1336247"/>
                </a:cubicBezTo>
                <a:cubicBezTo>
                  <a:pt x="2972966" y="1294374"/>
                  <a:pt x="3177359" y="1082473"/>
                  <a:pt x="3190054" y="1065597"/>
                </a:cubicBezTo>
                <a:cubicBezTo>
                  <a:pt x="3252895" y="983120"/>
                  <a:pt x="3117691" y="985531"/>
                  <a:pt x="3157681" y="938709"/>
                </a:cubicBezTo>
                <a:cubicBezTo>
                  <a:pt x="3197671" y="891888"/>
                  <a:pt x="3304184" y="868160"/>
                  <a:pt x="3356869" y="868160"/>
                </a:cubicBezTo>
                <a:cubicBezTo>
                  <a:pt x="3379086" y="868160"/>
                  <a:pt x="3525588" y="875393"/>
                  <a:pt x="3614963" y="849381"/>
                </a:cubicBezTo>
                <a:cubicBezTo>
                  <a:pt x="3792315" y="797865"/>
                  <a:pt x="3535618" y="745968"/>
                  <a:pt x="3556945" y="586852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8" name="Freeform 227">
            <a:extLst>
              <a:ext uri="{FF2B5EF4-FFF2-40B4-BE49-F238E27FC236}">
                <a16:creationId xmlns:a16="http://schemas.microsoft.com/office/drawing/2014/main" id="{139FDE77-00FA-89BB-8387-C7D501B0F4D7}"/>
              </a:ext>
            </a:extLst>
          </p:cNvPr>
          <p:cNvSpPr/>
          <p:nvPr/>
        </p:nvSpPr>
        <p:spPr>
          <a:xfrm>
            <a:off x="2489652" y="2518427"/>
            <a:ext cx="613226" cy="232358"/>
          </a:xfrm>
          <a:custGeom>
            <a:avLst/>
            <a:gdLst>
              <a:gd name="connsiteX0" fmla="*/ 132 w 613226"/>
              <a:gd name="connsiteY0" fmla="*/ 82759 h 232358"/>
              <a:gd name="connsiteX1" fmla="*/ 55484 w 613226"/>
              <a:gd name="connsiteY1" fmla="*/ 109532 h 232358"/>
              <a:gd name="connsiteX2" fmla="*/ 169740 w 613226"/>
              <a:gd name="connsiteY2" fmla="*/ 73623 h 232358"/>
              <a:gd name="connsiteX3" fmla="*/ 198305 w 613226"/>
              <a:gd name="connsiteY3" fmla="*/ 104203 h 232358"/>
              <a:gd name="connsiteX4" fmla="*/ 251244 w 613226"/>
              <a:gd name="connsiteY4" fmla="*/ 116891 h 232358"/>
              <a:gd name="connsiteX5" fmla="*/ 252894 w 613226"/>
              <a:gd name="connsiteY5" fmla="*/ 183888 h 232358"/>
              <a:gd name="connsiteX6" fmla="*/ 159203 w 613226"/>
              <a:gd name="connsiteY6" fmla="*/ 194292 h 232358"/>
              <a:gd name="connsiteX7" fmla="*/ 279808 w 613226"/>
              <a:gd name="connsiteY7" fmla="*/ 232359 h 232358"/>
              <a:gd name="connsiteX8" fmla="*/ 358138 w 613226"/>
              <a:gd name="connsiteY8" fmla="*/ 215863 h 232358"/>
              <a:gd name="connsiteX9" fmla="*/ 407014 w 613226"/>
              <a:gd name="connsiteY9" fmla="*/ 194800 h 232358"/>
              <a:gd name="connsiteX10" fmla="*/ 494992 w 613226"/>
              <a:gd name="connsiteY10" fmla="*/ 209265 h 232358"/>
              <a:gd name="connsiteX11" fmla="*/ 608360 w 613226"/>
              <a:gd name="connsiteY11" fmla="*/ 150516 h 232358"/>
              <a:gd name="connsiteX12" fmla="*/ 586270 w 613226"/>
              <a:gd name="connsiteY12" fmla="*/ 110039 h 232358"/>
              <a:gd name="connsiteX13" fmla="*/ 590333 w 613226"/>
              <a:gd name="connsiteY13" fmla="*/ 52052 h 232358"/>
              <a:gd name="connsiteX14" fmla="*/ 539552 w 613226"/>
              <a:gd name="connsiteY14" fmla="*/ 102807 h 232358"/>
              <a:gd name="connsiteX15" fmla="*/ 488771 w 613226"/>
              <a:gd name="connsiteY15" fmla="*/ 61442 h 232358"/>
              <a:gd name="connsiteX16" fmla="*/ 384543 w 613226"/>
              <a:gd name="connsiteY16" fmla="*/ 68040 h 232358"/>
              <a:gd name="connsiteX17" fmla="*/ 291995 w 613226"/>
              <a:gd name="connsiteY17" fmla="*/ 4596 h 232358"/>
              <a:gd name="connsiteX18" fmla="*/ 132 w 613226"/>
              <a:gd name="connsiteY18" fmla="*/ 82759 h 23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3226" h="232358">
                <a:moveTo>
                  <a:pt x="132" y="82759"/>
                </a:moveTo>
                <a:cubicBezTo>
                  <a:pt x="-2661" y="111182"/>
                  <a:pt x="39488" y="114861"/>
                  <a:pt x="55484" y="109532"/>
                </a:cubicBezTo>
                <a:cubicBezTo>
                  <a:pt x="74146" y="103314"/>
                  <a:pt x="128862" y="69436"/>
                  <a:pt x="169740" y="73623"/>
                </a:cubicBezTo>
                <a:cubicBezTo>
                  <a:pt x="198305" y="76541"/>
                  <a:pt x="208588" y="86312"/>
                  <a:pt x="198305" y="104203"/>
                </a:cubicBezTo>
                <a:cubicBezTo>
                  <a:pt x="182182" y="131737"/>
                  <a:pt x="241215" y="116891"/>
                  <a:pt x="251244" y="116891"/>
                </a:cubicBezTo>
                <a:cubicBezTo>
                  <a:pt x="283236" y="120698"/>
                  <a:pt x="274222" y="169169"/>
                  <a:pt x="252894" y="183888"/>
                </a:cubicBezTo>
                <a:cubicBezTo>
                  <a:pt x="219506" y="207108"/>
                  <a:pt x="162123" y="168408"/>
                  <a:pt x="159203" y="194292"/>
                </a:cubicBezTo>
                <a:cubicBezTo>
                  <a:pt x="155903" y="223604"/>
                  <a:pt x="261781" y="231724"/>
                  <a:pt x="279808" y="232359"/>
                </a:cubicBezTo>
                <a:cubicBezTo>
                  <a:pt x="302659" y="232359"/>
                  <a:pt x="340618" y="220431"/>
                  <a:pt x="358138" y="215863"/>
                </a:cubicBezTo>
                <a:cubicBezTo>
                  <a:pt x="375657" y="211296"/>
                  <a:pt x="388606" y="196830"/>
                  <a:pt x="407014" y="194800"/>
                </a:cubicBezTo>
                <a:cubicBezTo>
                  <a:pt x="425422" y="192770"/>
                  <a:pt x="475949" y="207489"/>
                  <a:pt x="494992" y="209265"/>
                </a:cubicBezTo>
                <a:cubicBezTo>
                  <a:pt x="514035" y="211042"/>
                  <a:pt x="639210" y="203809"/>
                  <a:pt x="608360" y="150516"/>
                </a:cubicBezTo>
                <a:cubicBezTo>
                  <a:pt x="595665" y="129834"/>
                  <a:pt x="566212" y="145695"/>
                  <a:pt x="586270" y="110039"/>
                </a:cubicBezTo>
                <a:cubicBezTo>
                  <a:pt x="601378" y="83393"/>
                  <a:pt x="629053" y="58396"/>
                  <a:pt x="590333" y="52052"/>
                </a:cubicBezTo>
                <a:cubicBezTo>
                  <a:pt x="551613" y="45708"/>
                  <a:pt x="566466" y="98366"/>
                  <a:pt x="539552" y="102807"/>
                </a:cubicBezTo>
                <a:cubicBezTo>
                  <a:pt x="522160" y="105471"/>
                  <a:pt x="505656" y="66010"/>
                  <a:pt x="488771" y="61442"/>
                </a:cubicBezTo>
                <a:cubicBezTo>
                  <a:pt x="465412" y="55097"/>
                  <a:pt x="457795" y="93671"/>
                  <a:pt x="384543" y="68040"/>
                </a:cubicBezTo>
                <a:cubicBezTo>
                  <a:pt x="348362" y="55351"/>
                  <a:pt x="328431" y="15762"/>
                  <a:pt x="291995" y="4596"/>
                </a:cubicBezTo>
                <a:cubicBezTo>
                  <a:pt x="249213" y="-9234"/>
                  <a:pt x="7496" y="5738"/>
                  <a:pt x="132" y="82759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9F11D14B-41E8-405F-F7E9-68BEB96CDBFB}"/>
              </a:ext>
            </a:extLst>
          </p:cNvPr>
          <p:cNvSpPr/>
          <p:nvPr/>
        </p:nvSpPr>
        <p:spPr>
          <a:xfrm>
            <a:off x="4003889" y="2165260"/>
            <a:ext cx="715299" cy="241518"/>
          </a:xfrm>
          <a:custGeom>
            <a:avLst/>
            <a:gdLst>
              <a:gd name="connsiteX0" fmla="*/ 715048 w 715299"/>
              <a:gd name="connsiteY0" fmla="*/ 13518 h 241518"/>
              <a:gd name="connsiteX1" fmla="*/ 608155 w 715299"/>
              <a:gd name="connsiteY1" fmla="*/ 68207 h 241518"/>
              <a:gd name="connsiteX2" fmla="*/ 479299 w 715299"/>
              <a:gd name="connsiteY2" fmla="*/ 83306 h 241518"/>
              <a:gd name="connsiteX3" fmla="*/ 280111 w 715299"/>
              <a:gd name="connsiteY3" fmla="*/ 159439 h 241518"/>
              <a:gd name="connsiteX4" fmla="*/ 186166 w 715299"/>
              <a:gd name="connsiteY4" fmla="*/ 216918 h 241518"/>
              <a:gd name="connsiteX5" fmla="*/ 435 w 715299"/>
              <a:gd name="connsiteY5" fmla="*/ 215269 h 241518"/>
              <a:gd name="connsiteX6" fmla="*/ 75591 w 715299"/>
              <a:gd name="connsiteY6" fmla="*/ 141420 h 241518"/>
              <a:gd name="connsiteX7" fmla="*/ 289632 w 715299"/>
              <a:gd name="connsiteY7" fmla="*/ 70744 h 241518"/>
              <a:gd name="connsiteX8" fmla="*/ 530841 w 715299"/>
              <a:gd name="connsiteY8" fmla="*/ 36866 h 241518"/>
              <a:gd name="connsiteX9" fmla="*/ 715048 w 715299"/>
              <a:gd name="connsiteY9" fmla="*/ 13518 h 24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299" h="241518">
                <a:moveTo>
                  <a:pt x="715048" y="13518"/>
                </a:moveTo>
                <a:cubicBezTo>
                  <a:pt x="709843" y="42829"/>
                  <a:pt x="643448" y="58817"/>
                  <a:pt x="608155" y="68207"/>
                </a:cubicBezTo>
                <a:cubicBezTo>
                  <a:pt x="576036" y="76708"/>
                  <a:pt x="512687" y="79119"/>
                  <a:pt x="479299" y="83306"/>
                </a:cubicBezTo>
                <a:cubicBezTo>
                  <a:pt x="393860" y="93838"/>
                  <a:pt x="355393" y="132538"/>
                  <a:pt x="280111" y="159439"/>
                </a:cubicBezTo>
                <a:cubicBezTo>
                  <a:pt x="246214" y="174018"/>
                  <a:pt x="214578" y="193368"/>
                  <a:pt x="186166" y="216918"/>
                </a:cubicBezTo>
                <a:cubicBezTo>
                  <a:pt x="127006" y="263993"/>
                  <a:pt x="12495" y="232018"/>
                  <a:pt x="435" y="215269"/>
                </a:cubicBezTo>
                <a:cubicBezTo>
                  <a:pt x="-5278" y="207529"/>
                  <a:pt x="46645" y="197378"/>
                  <a:pt x="75591" y="141420"/>
                </a:cubicBezTo>
                <a:cubicBezTo>
                  <a:pt x="106567" y="81403"/>
                  <a:pt x="374436" y="161469"/>
                  <a:pt x="289632" y="70744"/>
                </a:cubicBezTo>
                <a:cubicBezTo>
                  <a:pt x="272239" y="52092"/>
                  <a:pt x="452639" y="47143"/>
                  <a:pt x="530841" y="36866"/>
                </a:cubicBezTo>
                <a:cubicBezTo>
                  <a:pt x="601426" y="27603"/>
                  <a:pt x="721523" y="-24040"/>
                  <a:pt x="715048" y="13518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946524CC-AA00-0CA3-2C9E-7ADAC01975B7}"/>
              </a:ext>
            </a:extLst>
          </p:cNvPr>
          <p:cNvSpPr/>
          <p:nvPr/>
        </p:nvSpPr>
        <p:spPr>
          <a:xfrm>
            <a:off x="4096279" y="3669403"/>
            <a:ext cx="167128" cy="93120"/>
          </a:xfrm>
          <a:custGeom>
            <a:avLst/>
            <a:gdLst>
              <a:gd name="connsiteX0" fmla="*/ 80446 w 167128"/>
              <a:gd name="connsiteY0" fmla="*/ 299 h 93120"/>
              <a:gd name="connsiteX1" fmla="*/ 212 w 167128"/>
              <a:gd name="connsiteY1" fmla="*/ 74528 h 93120"/>
              <a:gd name="connsiteX2" fmla="*/ 95680 w 167128"/>
              <a:gd name="connsiteY2" fmla="*/ 89374 h 93120"/>
              <a:gd name="connsiteX3" fmla="*/ 145191 w 167128"/>
              <a:gd name="connsiteY3" fmla="*/ 44709 h 93120"/>
              <a:gd name="connsiteX4" fmla="*/ 80446 w 167128"/>
              <a:gd name="connsiteY4" fmla="*/ 299 h 9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28" h="93120">
                <a:moveTo>
                  <a:pt x="80446" y="299"/>
                </a:moveTo>
                <a:cubicBezTo>
                  <a:pt x="55055" y="4993"/>
                  <a:pt x="-3977" y="62981"/>
                  <a:pt x="212" y="74528"/>
                </a:cubicBezTo>
                <a:cubicBezTo>
                  <a:pt x="4401" y="86074"/>
                  <a:pt x="33219" y="99905"/>
                  <a:pt x="95680" y="89374"/>
                </a:cubicBezTo>
                <a:cubicBezTo>
                  <a:pt x="158140" y="78842"/>
                  <a:pt x="192163" y="50546"/>
                  <a:pt x="145191" y="44709"/>
                </a:cubicBezTo>
                <a:cubicBezTo>
                  <a:pt x="105074" y="39761"/>
                  <a:pt x="104313" y="-4015"/>
                  <a:pt x="80446" y="299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1" name="Freeform 230">
            <a:extLst>
              <a:ext uri="{FF2B5EF4-FFF2-40B4-BE49-F238E27FC236}">
                <a16:creationId xmlns:a16="http://schemas.microsoft.com/office/drawing/2014/main" id="{9E617CB0-1809-6E26-635D-A7AE94B0EA92}"/>
              </a:ext>
            </a:extLst>
          </p:cNvPr>
          <p:cNvSpPr/>
          <p:nvPr/>
        </p:nvSpPr>
        <p:spPr>
          <a:xfrm>
            <a:off x="3065557" y="5257097"/>
            <a:ext cx="185837" cy="83593"/>
          </a:xfrm>
          <a:custGeom>
            <a:avLst/>
            <a:gdLst>
              <a:gd name="connsiteX0" fmla="*/ 210 w 185837"/>
              <a:gd name="connsiteY0" fmla="*/ 60108 h 83593"/>
              <a:gd name="connsiteX1" fmla="*/ 66098 w 185837"/>
              <a:gd name="connsiteY1" fmla="*/ 80664 h 83593"/>
              <a:gd name="connsiteX2" fmla="*/ 184164 w 185837"/>
              <a:gd name="connsiteY2" fmla="*/ 33081 h 83593"/>
              <a:gd name="connsiteX3" fmla="*/ 69907 w 185837"/>
              <a:gd name="connsiteY3" fmla="*/ 217 h 83593"/>
              <a:gd name="connsiteX4" fmla="*/ 13794 w 185837"/>
              <a:gd name="connsiteY4" fmla="*/ 9860 h 83593"/>
              <a:gd name="connsiteX5" fmla="*/ 210 w 185837"/>
              <a:gd name="connsiteY5" fmla="*/ 60108 h 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837" h="83593">
                <a:moveTo>
                  <a:pt x="210" y="60108"/>
                </a:moveTo>
                <a:cubicBezTo>
                  <a:pt x="-2964" y="79014"/>
                  <a:pt x="30298" y="88911"/>
                  <a:pt x="66098" y="80664"/>
                </a:cubicBezTo>
                <a:cubicBezTo>
                  <a:pt x="101899" y="72416"/>
                  <a:pt x="199779" y="46531"/>
                  <a:pt x="184164" y="33081"/>
                </a:cubicBezTo>
                <a:cubicBezTo>
                  <a:pt x="168549" y="19631"/>
                  <a:pt x="115737" y="-417"/>
                  <a:pt x="69907" y="217"/>
                </a:cubicBezTo>
                <a:cubicBezTo>
                  <a:pt x="24077" y="852"/>
                  <a:pt x="20269" y="-3590"/>
                  <a:pt x="13794" y="9860"/>
                </a:cubicBezTo>
                <a:cubicBezTo>
                  <a:pt x="7091" y="25950"/>
                  <a:pt x="2521" y="42838"/>
                  <a:pt x="210" y="60108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2" name="Freeform 231">
            <a:extLst>
              <a:ext uri="{FF2B5EF4-FFF2-40B4-BE49-F238E27FC236}">
                <a16:creationId xmlns:a16="http://schemas.microsoft.com/office/drawing/2014/main" id="{3189A00F-0D23-18A6-1BA2-E3A00A2B54BC}"/>
              </a:ext>
            </a:extLst>
          </p:cNvPr>
          <p:cNvSpPr/>
          <p:nvPr/>
        </p:nvSpPr>
        <p:spPr>
          <a:xfrm>
            <a:off x="2712514" y="5090016"/>
            <a:ext cx="269448" cy="130503"/>
          </a:xfrm>
          <a:custGeom>
            <a:avLst/>
            <a:gdLst>
              <a:gd name="connsiteX0" fmla="*/ 252199 w 269448"/>
              <a:gd name="connsiteY0" fmla="*/ 127836 h 130503"/>
              <a:gd name="connsiteX1" fmla="*/ 139719 w 269448"/>
              <a:gd name="connsiteY1" fmla="*/ 99414 h 130503"/>
              <a:gd name="connsiteX2" fmla="*/ 10863 w 269448"/>
              <a:gd name="connsiteY2" fmla="*/ 6786 h 130503"/>
              <a:gd name="connsiteX3" fmla="*/ 110901 w 269448"/>
              <a:gd name="connsiteY3" fmla="*/ 31529 h 130503"/>
              <a:gd name="connsiteX4" fmla="*/ 252199 w 269448"/>
              <a:gd name="connsiteY4" fmla="*/ 127836 h 13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48" h="130503">
                <a:moveTo>
                  <a:pt x="252199" y="127836"/>
                </a:moveTo>
                <a:cubicBezTo>
                  <a:pt x="212336" y="135906"/>
                  <a:pt x="170962" y="125451"/>
                  <a:pt x="139719" y="99414"/>
                </a:cubicBezTo>
                <a:cubicBezTo>
                  <a:pt x="99730" y="69722"/>
                  <a:pt x="48441" y="15414"/>
                  <a:pt x="10863" y="6786"/>
                </a:cubicBezTo>
                <a:cubicBezTo>
                  <a:pt x="-26715" y="-1842"/>
                  <a:pt x="39681" y="-9329"/>
                  <a:pt x="110901" y="31529"/>
                </a:cubicBezTo>
                <a:cubicBezTo>
                  <a:pt x="182121" y="72387"/>
                  <a:pt x="317326" y="119208"/>
                  <a:pt x="252199" y="127836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3" name="Freeform 232">
            <a:extLst>
              <a:ext uri="{FF2B5EF4-FFF2-40B4-BE49-F238E27FC236}">
                <a16:creationId xmlns:a16="http://schemas.microsoft.com/office/drawing/2014/main" id="{8CD946A2-51B7-EB2B-76C0-DFA733199F90}"/>
              </a:ext>
            </a:extLst>
          </p:cNvPr>
          <p:cNvSpPr/>
          <p:nvPr/>
        </p:nvSpPr>
        <p:spPr>
          <a:xfrm>
            <a:off x="3269940" y="5498845"/>
            <a:ext cx="120765" cy="65028"/>
          </a:xfrm>
          <a:custGeom>
            <a:avLst/>
            <a:gdLst>
              <a:gd name="connsiteX0" fmla="*/ 7202 w 120765"/>
              <a:gd name="connsiteY0" fmla="*/ 5518 h 65028"/>
              <a:gd name="connsiteX1" fmla="*/ 7202 w 120765"/>
              <a:gd name="connsiteY1" fmla="*/ 45361 h 65028"/>
              <a:gd name="connsiteX2" fmla="*/ 80200 w 120765"/>
              <a:gd name="connsiteY2" fmla="*/ 52340 h 65028"/>
              <a:gd name="connsiteX3" fmla="*/ 102670 w 120765"/>
              <a:gd name="connsiteY3" fmla="*/ 65028 h 65028"/>
              <a:gd name="connsiteX4" fmla="*/ 120190 w 120765"/>
              <a:gd name="connsiteY4" fmla="*/ 35464 h 65028"/>
              <a:gd name="connsiteX5" fmla="*/ 94799 w 120765"/>
              <a:gd name="connsiteY5" fmla="*/ 30642 h 65028"/>
              <a:gd name="connsiteX6" fmla="*/ 87055 w 120765"/>
              <a:gd name="connsiteY6" fmla="*/ 2473 h 65028"/>
              <a:gd name="connsiteX7" fmla="*/ 7202 w 120765"/>
              <a:gd name="connsiteY7" fmla="*/ 5518 h 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65" h="65028">
                <a:moveTo>
                  <a:pt x="7202" y="5518"/>
                </a:moveTo>
                <a:cubicBezTo>
                  <a:pt x="-542" y="12243"/>
                  <a:pt x="-4097" y="36479"/>
                  <a:pt x="7202" y="45361"/>
                </a:cubicBezTo>
                <a:cubicBezTo>
                  <a:pt x="18501" y="54243"/>
                  <a:pt x="71440" y="44473"/>
                  <a:pt x="80200" y="52340"/>
                </a:cubicBezTo>
                <a:cubicBezTo>
                  <a:pt x="85570" y="59547"/>
                  <a:pt x="93720" y="64153"/>
                  <a:pt x="102670" y="65028"/>
                </a:cubicBezTo>
                <a:cubicBezTo>
                  <a:pt x="115365" y="65028"/>
                  <a:pt x="122983" y="40286"/>
                  <a:pt x="120190" y="35464"/>
                </a:cubicBezTo>
                <a:cubicBezTo>
                  <a:pt x="117397" y="30642"/>
                  <a:pt x="97719" y="38890"/>
                  <a:pt x="94799" y="30642"/>
                </a:cubicBezTo>
                <a:cubicBezTo>
                  <a:pt x="91879" y="22394"/>
                  <a:pt x="98989" y="6534"/>
                  <a:pt x="87055" y="2473"/>
                </a:cubicBezTo>
                <a:cubicBezTo>
                  <a:pt x="75121" y="-1587"/>
                  <a:pt x="14185" y="-699"/>
                  <a:pt x="7202" y="5518"/>
                </a:cubicBezTo>
                <a:close/>
              </a:path>
            </a:pathLst>
          </a:custGeom>
          <a:solidFill>
            <a:srgbClr val="A6C23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4" name="Freeform 233">
            <a:extLst>
              <a:ext uri="{FF2B5EF4-FFF2-40B4-BE49-F238E27FC236}">
                <a16:creationId xmlns:a16="http://schemas.microsoft.com/office/drawing/2014/main" id="{2D39BBC3-F81E-F172-E4D5-876DA3A49318}"/>
              </a:ext>
            </a:extLst>
          </p:cNvPr>
          <p:cNvSpPr/>
          <p:nvPr/>
        </p:nvSpPr>
        <p:spPr>
          <a:xfrm>
            <a:off x="2628614" y="5796165"/>
            <a:ext cx="2071406" cy="3231331"/>
          </a:xfrm>
          <a:custGeom>
            <a:avLst/>
            <a:gdLst>
              <a:gd name="connsiteX0" fmla="*/ 1329500 w 2071406"/>
              <a:gd name="connsiteY0" fmla="*/ 671271 h 3231331"/>
              <a:gd name="connsiteX1" fmla="*/ 1291414 w 2071406"/>
              <a:gd name="connsiteY1" fmla="*/ 641834 h 3231331"/>
              <a:gd name="connsiteX2" fmla="*/ 1325691 w 2071406"/>
              <a:gd name="connsiteY2" fmla="*/ 627368 h 3231331"/>
              <a:gd name="connsiteX3" fmla="*/ 1335847 w 2071406"/>
              <a:gd name="connsiteY3" fmla="*/ 596788 h 3231331"/>
              <a:gd name="connsiteX4" fmla="*/ 1359841 w 2071406"/>
              <a:gd name="connsiteY4" fmla="*/ 628637 h 3231331"/>
              <a:gd name="connsiteX5" fmla="*/ 1329500 w 2071406"/>
              <a:gd name="connsiteY5" fmla="*/ 671271 h 3231331"/>
              <a:gd name="connsiteX6" fmla="*/ 2046906 w 2071406"/>
              <a:gd name="connsiteY6" fmla="*/ 872895 h 3231331"/>
              <a:gd name="connsiteX7" fmla="*/ 1933538 w 2071406"/>
              <a:gd name="connsiteY7" fmla="*/ 808436 h 3231331"/>
              <a:gd name="connsiteX8" fmla="*/ 1600415 w 2071406"/>
              <a:gd name="connsiteY8" fmla="*/ 667084 h 3231331"/>
              <a:gd name="connsiteX9" fmla="*/ 1464831 w 2071406"/>
              <a:gd name="connsiteY9" fmla="*/ 653253 h 3231331"/>
              <a:gd name="connsiteX10" fmla="*/ 1424460 w 2071406"/>
              <a:gd name="connsiteY10" fmla="*/ 595520 h 3231331"/>
              <a:gd name="connsiteX11" fmla="*/ 1368474 w 2071406"/>
              <a:gd name="connsiteY11" fmla="*/ 593363 h 3231331"/>
              <a:gd name="connsiteX12" fmla="*/ 1367839 w 2071406"/>
              <a:gd name="connsiteY12" fmla="*/ 527381 h 3231331"/>
              <a:gd name="connsiteX13" fmla="*/ 1344861 w 2071406"/>
              <a:gd name="connsiteY13" fmla="*/ 461781 h 3231331"/>
              <a:gd name="connsiteX14" fmla="*/ 1194296 w 2071406"/>
              <a:gd name="connsiteY14" fmla="*/ 324869 h 3231331"/>
              <a:gd name="connsiteX15" fmla="*/ 990156 w 2071406"/>
              <a:gd name="connsiteY15" fmla="*/ 214604 h 3231331"/>
              <a:gd name="connsiteX16" fmla="*/ 913223 w 2071406"/>
              <a:gd name="connsiteY16" fmla="*/ 96727 h 3231331"/>
              <a:gd name="connsiteX17" fmla="*/ 814963 w 2071406"/>
              <a:gd name="connsiteY17" fmla="*/ 106497 h 3231331"/>
              <a:gd name="connsiteX18" fmla="*/ 643831 w 2071406"/>
              <a:gd name="connsiteY18" fmla="*/ 82515 h 3231331"/>
              <a:gd name="connsiteX19" fmla="*/ 493520 w 2071406"/>
              <a:gd name="connsiteY19" fmla="*/ 31760 h 3231331"/>
              <a:gd name="connsiteX20" fmla="*/ 439057 w 2071406"/>
              <a:gd name="connsiteY20" fmla="*/ 163215 h 3231331"/>
              <a:gd name="connsiteX21" fmla="*/ 430805 w 2071406"/>
              <a:gd name="connsiteY21" fmla="*/ 38 h 3231331"/>
              <a:gd name="connsiteX22" fmla="*/ 363775 w 2071406"/>
              <a:gd name="connsiteY22" fmla="*/ 54473 h 3231331"/>
              <a:gd name="connsiteX23" fmla="*/ 324673 w 2071406"/>
              <a:gd name="connsiteY23" fmla="*/ 78328 h 3231331"/>
              <a:gd name="connsiteX24" fmla="*/ 270084 w 2071406"/>
              <a:gd name="connsiteY24" fmla="*/ 121723 h 3231331"/>
              <a:gd name="connsiteX25" fmla="*/ 196706 w 2071406"/>
              <a:gd name="connsiteY25" fmla="*/ 158647 h 3231331"/>
              <a:gd name="connsiteX26" fmla="*/ 95144 w 2071406"/>
              <a:gd name="connsiteY26" fmla="*/ 189988 h 3231331"/>
              <a:gd name="connsiteX27" fmla="*/ 153542 w 2071406"/>
              <a:gd name="connsiteY27" fmla="*/ 310531 h 3231331"/>
              <a:gd name="connsiteX28" fmla="*/ 94636 w 2071406"/>
              <a:gd name="connsiteY28" fmla="*/ 538167 h 3231331"/>
              <a:gd name="connsiteX29" fmla="*/ 13006 w 2071406"/>
              <a:gd name="connsiteY29" fmla="*/ 649573 h 3231331"/>
              <a:gd name="connsiteX30" fmla="*/ 42459 w 2071406"/>
              <a:gd name="connsiteY30" fmla="*/ 733446 h 3231331"/>
              <a:gd name="connsiteX31" fmla="*/ 946 w 2071406"/>
              <a:gd name="connsiteY31" fmla="*/ 817192 h 3231331"/>
              <a:gd name="connsiteX32" fmla="*/ 27859 w 2071406"/>
              <a:gd name="connsiteY32" fmla="*/ 904617 h 3231331"/>
              <a:gd name="connsiteX33" fmla="*/ 111521 w 2071406"/>
              <a:gd name="connsiteY33" fmla="*/ 1004857 h 3231331"/>
              <a:gd name="connsiteX34" fmla="*/ 156208 w 2071406"/>
              <a:gd name="connsiteY34" fmla="*/ 1120325 h 3231331"/>
              <a:gd name="connsiteX35" fmla="*/ 238727 w 2071406"/>
              <a:gd name="connsiteY35" fmla="*/ 1231732 h 3231331"/>
              <a:gd name="connsiteX36" fmla="*/ 400337 w 2071406"/>
              <a:gd name="connsiteY36" fmla="*/ 1385265 h 3231331"/>
              <a:gd name="connsiteX37" fmla="*/ 570707 w 2071406"/>
              <a:gd name="connsiteY37" fmla="*/ 1639039 h 3231331"/>
              <a:gd name="connsiteX38" fmla="*/ 552807 w 2071406"/>
              <a:gd name="connsiteY38" fmla="*/ 1753237 h 3231331"/>
              <a:gd name="connsiteX39" fmla="*/ 574515 w 2071406"/>
              <a:gd name="connsiteY39" fmla="*/ 1824295 h 3231331"/>
              <a:gd name="connsiteX40" fmla="*/ 582132 w 2071406"/>
              <a:gd name="connsiteY40" fmla="*/ 2069441 h 3231331"/>
              <a:gd name="connsiteX41" fmla="*/ 599525 w 2071406"/>
              <a:gd name="connsiteY41" fmla="*/ 2251651 h 3231331"/>
              <a:gd name="connsiteX42" fmla="*/ 594574 w 2071406"/>
              <a:gd name="connsiteY42" fmla="*/ 2430561 h 3231331"/>
              <a:gd name="connsiteX43" fmla="*/ 631263 w 2071406"/>
              <a:gd name="connsiteY43" fmla="*/ 2508470 h 3231331"/>
              <a:gd name="connsiteX44" fmla="*/ 660335 w 2071406"/>
              <a:gd name="connsiteY44" fmla="*/ 2607823 h 3231331"/>
              <a:gd name="connsiteX45" fmla="*/ 720129 w 2071406"/>
              <a:gd name="connsiteY45" fmla="*/ 2790160 h 3231331"/>
              <a:gd name="connsiteX46" fmla="*/ 680393 w 2071406"/>
              <a:gd name="connsiteY46" fmla="*/ 2815537 h 3231331"/>
              <a:gd name="connsiteX47" fmla="*/ 742473 w 2071406"/>
              <a:gd name="connsiteY47" fmla="*/ 2873651 h 3231331"/>
              <a:gd name="connsiteX48" fmla="*/ 844035 w 2071406"/>
              <a:gd name="connsiteY48" fmla="*/ 3073499 h 3231331"/>
              <a:gd name="connsiteX49" fmla="*/ 1106825 w 2071406"/>
              <a:gd name="connsiteY49" fmla="*/ 3199244 h 3231331"/>
              <a:gd name="connsiteX50" fmla="*/ 1255613 w 2071406"/>
              <a:gd name="connsiteY50" fmla="*/ 3203050 h 3231331"/>
              <a:gd name="connsiteX51" fmla="*/ 1149355 w 2071406"/>
              <a:gd name="connsiteY51" fmla="*/ 3147600 h 3231331"/>
              <a:gd name="connsiteX52" fmla="*/ 1053506 w 2071406"/>
              <a:gd name="connsiteY52" fmla="*/ 3096084 h 3231331"/>
              <a:gd name="connsiteX53" fmla="*/ 1050713 w 2071406"/>
              <a:gd name="connsiteY53" fmla="*/ 2940394 h 3231331"/>
              <a:gd name="connsiteX54" fmla="*/ 1047285 w 2071406"/>
              <a:gd name="connsiteY54" fmla="*/ 2856902 h 3231331"/>
              <a:gd name="connsiteX55" fmla="*/ 998282 w 2071406"/>
              <a:gd name="connsiteY55" fmla="*/ 2786733 h 3231331"/>
              <a:gd name="connsiteX56" fmla="*/ 1052998 w 2071406"/>
              <a:gd name="connsiteY56" fmla="*/ 2630408 h 3231331"/>
              <a:gd name="connsiteX57" fmla="*/ 1088418 w 2071406"/>
              <a:gd name="connsiteY57" fmla="*/ 2573056 h 3231331"/>
              <a:gd name="connsiteX58" fmla="*/ 1081308 w 2071406"/>
              <a:gd name="connsiteY58" fmla="*/ 2481824 h 3231331"/>
              <a:gd name="connsiteX59" fmla="*/ 1244949 w 2071406"/>
              <a:gd name="connsiteY59" fmla="*/ 2441220 h 3231331"/>
              <a:gd name="connsiteX60" fmla="*/ 1277830 w 2071406"/>
              <a:gd name="connsiteY60" fmla="*/ 2288067 h 3231331"/>
              <a:gd name="connsiteX61" fmla="*/ 1376853 w 2071406"/>
              <a:gd name="connsiteY61" fmla="*/ 2250001 h 3231331"/>
              <a:gd name="connsiteX62" fmla="*/ 1463688 w 2071406"/>
              <a:gd name="connsiteY62" fmla="*/ 2099386 h 3231331"/>
              <a:gd name="connsiteX63" fmla="*/ 1527164 w 2071406"/>
              <a:gd name="connsiteY63" fmla="*/ 1959810 h 3231331"/>
              <a:gd name="connsiteX64" fmla="*/ 1533893 w 2071406"/>
              <a:gd name="connsiteY64" fmla="*/ 1827086 h 3231331"/>
              <a:gd name="connsiteX65" fmla="*/ 1737016 w 2071406"/>
              <a:gd name="connsiteY65" fmla="*/ 1712887 h 3231331"/>
              <a:gd name="connsiteX66" fmla="*/ 1866761 w 2071406"/>
              <a:gd name="connsiteY66" fmla="*/ 1554660 h 3231331"/>
              <a:gd name="connsiteX67" fmla="*/ 1900150 w 2071406"/>
              <a:gd name="connsiteY67" fmla="*/ 1409755 h 3231331"/>
              <a:gd name="connsiteX68" fmla="*/ 1908782 w 2071406"/>
              <a:gd name="connsiteY68" fmla="*/ 1219424 h 3231331"/>
              <a:gd name="connsiteX69" fmla="*/ 2023039 w 2071406"/>
              <a:gd name="connsiteY69" fmla="*/ 1054471 h 3231331"/>
              <a:gd name="connsiteX70" fmla="*/ 2066711 w 2071406"/>
              <a:gd name="connsiteY70" fmla="*/ 906520 h 3231331"/>
              <a:gd name="connsiteX71" fmla="*/ 2046906 w 2071406"/>
              <a:gd name="connsiteY71" fmla="*/ 872895 h 323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071406" h="3231331">
                <a:moveTo>
                  <a:pt x="1329500" y="671271"/>
                </a:moveTo>
                <a:cubicBezTo>
                  <a:pt x="1319217" y="677869"/>
                  <a:pt x="1284813" y="648559"/>
                  <a:pt x="1291414" y="641834"/>
                </a:cubicBezTo>
                <a:cubicBezTo>
                  <a:pt x="1294334" y="638788"/>
                  <a:pt x="1317820" y="632825"/>
                  <a:pt x="1325691" y="627368"/>
                </a:cubicBezTo>
                <a:cubicBezTo>
                  <a:pt x="1333562" y="621912"/>
                  <a:pt x="1324930" y="599199"/>
                  <a:pt x="1335847" y="596788"/>
                </a:cubicBezTo>
                <a:cubicBezTo>
                  <a:pt x="1346765" y="594378"/>
                  <a:pt x="1357429" y="619628"/>
                  <a:pt x="1359841" y="628637"/>
                </a:cubicBezTo>
                <a:cubicBezTo>
                  <a:pt x="1362253" y="637646"/>
                  <a:pt x="1339656" y="664673"/>
                  <a:pt x="1329500" y="671271"/>
                </a:cubicBezTo>
                <a:close/>
                <a:moveTo>
                  <a:pt x="2046906" y="872895"/>
                </a:moveTo>
                <a:cubicBezTo>
                  <a:pt x="2017580" y="842569"/>
                  <a:pt x="1968958" y="831276"/>
                  <a:pt x="1933538" y="808436"/>
                </a:cubicBezTo>
                <a:cubicBezTo>
                  <a:pt x="1847210" y="752733"/>
                  <a:pt x="1696138" y="712763"/>
                  <a:pt x="1600415" y="667084"/>
                </a:cubicBezTo>
                <a:cubicBezTo>
                  <a:pt x="1563092" y="649193"/>
                  <a:pt x="1495680" y="656933"/>
                  <a:pt x="1464831" y="653253"/>
                </a:cubicBezTo>
                <a:cubicBezTo>
                  <a:pt x="1443249" y="650589"/>
                  <a:pt x="1443884" y="613538"/>
                  <a:pt x="1424460" y="595520"/>
                </a:cubicBezTo>
                <a:cubicBezTo>
                  <a:pt x="1410622" y="582831"/>
                  <a:pt x="1384724" y="605544"/>
                  <a:pt x="1368474" y="593363"/>
                </a:cubicBezTo>
                <a:cubicBezTo>
                  <a:pt x="1340925" y="572299"/>
                  <a:pt x="1370632" y="555296"/>
                  <a:pt x="1367839" y="527381"/>
                </a:cubicBezTo>
                <a:cubicBezTo>
                  <a:pt x="1365427" y="503019"/>
                  <a:pt x="1344861" y="485762"/>
                  <a:pt x="1344861" y="461781"/>
                </a:cubicBezTo>
                <a:cubicBezTo>
                  <a:pt x="1344861" y="371183"/>
                  <a:pt x="1272117" y="338954"/>
                  <a:pt x="1194296" y="324869"/>
                </a:cubicBezTo>
                <a:cubicBezTo>
                  <a:pt x="1098955" y="307613"/>
                  <a:pt x="1052236" y="292513"/>
                  <a:pt x="990156" y="214604"/>
                </a:cubicBezTo>
                <a:cubicBezTo>
                  <a:pt x="960831" y="177807"/>
                  <a:pt x="939376" y="110177"/>
                  <a:pt x="913223" y="96727"/>
                </a:cubicBezTo>
                <a:cubicBezTo>
                  <a:pt x="883263" y="81754"/>
                  <a:pt x="860665" y="106624"/>
                  <a:pt x="814963" y="106497"/>
                </a:cubicBezTo>
                <a:cubicBezTo>
                  <a:pt x="757072" y="106497"/>
                  <a:pt x="698040" y="105608"/>
                  <a:pt x="643831" y="82515"/>
                </a:cubicBezTo>
                <a:cubicBezTo>
                  <a:pt x="598382" y="63228"/>
                  <a:pt x="544808" y="-16965"/>
                  <a:pt x="493520" y="31760"/>
                </a:cubicBezTo>
                <a:cubicBezTo>
                  <a:pt x="478285" y="46098"/>
                  <a:pt x="459623" y="169560"/>
                  <a:pt x="439057" y="163215"/>
                </a:cubicBezTo>
                <a:cubicBezTo>
                  <a:pt x="368345" y="141391"/>
                  <a:pt x="533891" y="4860"/>
                  <a:pt x="430805" y="38"/>
                </a:cubicBezTo>
                <a:cubicBezTo>
                  <a:pt x="398813" y="-1357"/>
                  <a:pt x="383706" y="35820"/>
                  <a:pt x="363775" y="54473"/>
                </a:cubicBezTo>
                <a:cubicBezTo>
                  <a:pt x="353047" y="65703"/>
                  <a:pt x="339565" y="73925"/>
                  <a:pt x="324673" y="78328"/>
                </a:cubicBezTo>
                <a:cubicBezTo>
                  <a:pt x="290904" y="92285"/>
                  <a:pt x="283922" y="75536"/>
                  <a:pt x="270084" y="121723"/>
                </a:cubicBezTo>
                <a:cubicBezTo>
                  <a:pt x="265133" y="138091"/>
                  <a:pt x="217907" y="178315"/>
                  <a:pt x="196706" y="158647"/>
                </a:cubicBezTo>
                <a:cubicBezTo>
                  <a:pt x="167126" y="131366"/>
                  <a:pt x="47918" y="163977"/>
                  <a:pt x="95144" y="189988"/>
                </a:cubicBezTo>
                <a:cubicBezTo>
                  <a:pt x="133230" y="211052"/>
                  <a:pt x="144655" y="288326"/>
                  <a:pt x="153542" y="310531"/>
                </a:cubicBezTo>
                <a:cubicBezTo>
                  <a:pt x="187311" y="394784"/>
                  <a:pt x="143767" y="473835"/>
                  <a:pt x="94636" y="538167"/>
                </a:cubicBezTo>
                <a:cubicBezTo>
                  <a:pt x="69246" y="571284"/>
                  <a:pt x="21893" y="606813"/>
                  <a:pt x="13006" y="649573"/>
                </a:cubicBezTo>
                <a:cubicBezTo>
                  <a:pt x="5897" y="683072"/>
                  <a:pt x="44744" y="702359"/>
                  <a:pt x="42459" y="733446"/>
                </a:cubicBezTo>
                <a:cubicBezTo>
                  <a:pt x="40174" y="764533"/>
                  <a:pt x="5770" y="785216"/>
                  <a:pt x="946" y="817192"/>
                </a:cubicBezTo>
                <a:cubicBezTo>
                  <a:pt x="-3879" y="849167"/>
                  <a:pt x="10467" y="878732"/>
                  <a:pt x="27859" y="904617"/>
                </a:cubicBezTo>
                <a:cubicBezTo>
                  <a:pt x="52234" y="940907"/>
                  <a:pt x="87146" y="968822"/>
                  <a:pt x="111521" y="1004857"/>
                </a:cubicBezTo>
                <a:cubicBezTo>
                  <a:pt x="135896" y="1040894"/>
                  <a:pt x="136911" y="1083147"/>
                  <a:pt x="156208" y="1120325"/>
                </a:cubicBezTo>
                <a:cubicBezTo>
                  <a:pt x="177282" y="1162198"/>
                  <a:pt x="217653" y="1189986"/>
                  <a:pt x="238727" y="1231732"/>
                </a:cubicBezTo>
                <a:cubicBezTo>
                  <a:pt x="274781" y="1303550"/>
                  <a:pt x="337496" y="1340347"/>
                  <a:pt x="400337" y="1385265"/>
                </a:cubicBezTo>
                <a:cubicBezTo>
                  <a:pt x="492377" y="1451246"/>
                  <a:pt x="545062" y="1527125"/>
                  <a:pt x="570707" y="1639039"/>
                </a:cubicBezTo>
                <a:cubicBezTo>
                  <a:pt x="579974" y="1679263"/>
                  <a:pt x="553949" y="1714284"/>
                  <a:pt x="552807" y="1753237"/>
                </a:cubicBezTo>
                <a:cubicBezTo>
                  <a:pt x="551791" y="1782802"/>
                  <a:pt x="569564" y="1797522"/>
                  <a:pt x="574515" y="1824295"/>
                </a:cubicBezTo>
                <a:cubicBezTo>
                  <a:pt x="589242" y="1903726"/>
                  <a:pt x="576800" y="1989248"/>
                  <a:pt x="582132" y="2069441"/>
                </a:cubicBezTo>
                <a:cubicBezTo>
                  <a:pt x="586322" y="2130981"/>
                  <a:pt x="603207" y="2189730"/>
                  <a:pt x="599525" y="2251651"/>
                </a:cubicBezTo>
                <a:cubicBezTo>
                  <a:pt x="595970" y="2310399"/>
                  <a:pt x="576547" y="2372447"/>
                  <a:pt x="594574" y="2430561"/>
                </a:cubicBezTo>
                <a:cubicBezTo>
                  <a:pt x="603460" y="2458857"/>
                  <a:pt x="624154" y="2476621"/>
                  <a:pt x="631263" y="2508470"/>
                </a:cubicBezTo>
                <a:cubicBezTo>
                  <a:pt x="639007" y="2543491"/>
                  <a:pt x="634564" y="2578892"/>
                  <a:pt x="660335" y="2607823"/>
                </a:cubicBezTo>
                <a:cubicBezTo>
                  <a:pt x="693723" y="2645889"/>
                  <a:pt x="757453" y="2740673"/>
                  <a:pt x="720129" y="2790160"/>
                </a:cubicBezTo>
                <a:cubicBezTo>
                  <a:pt x="707434" y="2806655"/>
                  <a:pt x="684710" y="2787622"/>
                  <a:pt x="680393" y="2815537"/>
                </a:cubicBezTo>
                <a:cubicBezTo>
                  <a:pt x="676077" y="2843452"/>
                  <a:pt x="721399" y="2865149"/>
                  <a:pt x="742473" y="2873651"/>
                </a:cubicBezTo>
                <a:cubicBezTo>
                  <a:pt x="780559" y="2889131"/>
                  <a:pt x="752629" y="2986708"/>
                  <a:pt x="844035" y="3073499"/>
                </a:cubicBezTo>
                <a:cubicBezTo>
                  <a:pt x="918683" y="3144428"/>
                  <a:pt x="1002344" y="3093166"/>
                  <a:pt x="1106825" y="3199244"/>
                </a:cubicBezTo>
                <a:cubicBezTo>
                  <a:pt x="1138437" y="3231219"/>
                  <a:pt x="1265008" y="3249998"/>
                  <a:pt x="1255613" y="3203050"/>
                </a:cubicBezTo>
                <a:cubicBezTo>
                  <a:pt x="1247615" y="3163208"/>
                  <a:pt x="1182997" y="3170694"/>
                  <a:pt x="1149355" y="3147600"/>
                </a:cubicBezTo>
                <a:cubicBezTo>
                  <a:pt x="1121552" y="3128567"/>
                  <a:pt x="1076992" y="3118162"/>
                  <a:pt x="1053506" y="3096084"/>
                </a:cubicBezTo>
                <a:cubicBezTo>
                  <a:pt x="1004629" y="3049897"/>
                  <a:pt x="1036240" y="2993813"/>
                  <a:pt x="1050713" y="2940394"/>
                </a:cubicBezTo>
                <a:cubicBezTo>
                  <a:pt x="1060044" y="2913113"/>
                  <a:pt x="1058812" y="2883333"/>
                  <a:pt x="1047285" y="2856902"/>
                </a:cubicBezTo>
                <a:cubicBezTo>
                  <a:pt x="1035986" y="2833682"/>
                  <a:pt x="998282" y="2815156"/>
                  <a:pt x="998282" y="2786733"/>
                </a:cubicBezTo>
                <a:cubicBezTo>
                  <a:pt x="998282" y="2728493"/>
                  <a:pt x="1075342" y="2705906"/>
                  <a:pt x="1052998" y="2630408"/>
                </a:cubicBezTo>
                <a:cubicBezTo>
                  <a:pt x="1050967" y="2623049"/>
                  <a:pt x="1066963" y="2585110"/>
                  <a:pt x="1088418" y="2573056"/>
                </a:cubicBezTo>
                <a:cubicBezTo>
                  <a:pt x="1120917" y="2554784"/>
                  <a:pt x="1105810" y="2514687"/>
                  <a:pt x="1081308" y="2481824"/>
                </a:cubicBezTo>
                <a:cubicBezTo>
                  <a:pt x="1056806" y="2448960"/>
                  <a:pt x="1206356" y="2474464"/>
                  <a:pt x="1244949" y="2441220"/>
                </a:cubicBezTo>
                <a:cubicBezTo>
                  <a:pt x="1304363" y="2390465"/>
                  <a:pt x="1258533" y="2322073"/>
                  <a:pt x="1277830" y="2288067"/>
                </a:cubicBezTo>
                <a:cubicBezTo>
                  <a:pt x="1290525" y="2265101"/>
                  <a:pt x="1357937" y="2264847"/>
                  <a:pt x="1376853" y="2250001"/>
                </a:cubicBezTo>
                <a:cubicBezTo>
                  <a:pt x="1423444" y="2214346"/>
                  <a:pt x="1437536" y="2148491"/>
                  <a:pt x="1463688" y="2099386"/>
                </a:cubicBezTo>
                <a:cubicBezTo>
                  <a:pt x="1486539" y="2055864"/>
                  <a:pt x="1514469" y="2007266"/>
                  <a:pt x="1527164" y="1959810"/>
                </a:cubicBezTo>
                <a:cubicBezTo>
                  <a:pt x="1539859" y="1915400"/>
                  <a:pt x="1521832" y="1870989"/>
                  <a:pt x="1533893" y="1827086"/>
                </a:cubicBezTo>
                <a:cubicBezTo>
                  <a:pt x="1552047" y="1761612"/>
                  <a:pt x="1678745" y="1719993"/>
                  <a:pt x="1737016" y="1712887"/>
                </a:cubicBezTo>
                <a:cubicBezTo>
                  <a:pt x="1831849" y="1701721"/>
                  <a:pt x="1848734" y="1641831"/>
                  <a:pt x="1866761" y="1554660"/>
                </a:cubicBezTo>
                <a:cubicBezTo>
                  <a:pt x="1876663" y="1506316"/>
                  <a:pt x="1895960" y="1459113"/>
                  <a:pt x="1900150" y="1409755"/>
                </a:cubicBezTo>
                <a:cubicBezTo>
                  <a:pt x="1905736" y="1344662"/>
                  <a:pt x="1884281" y="1282233"/>
                  <a:pt x="1908782" y="1219424"/>
                </a:cubicBezTo>
                <a:cubicBezTo>
                  <a:pt x="1933284" y="1156615"/>
                  <a:pt x="1986096" y="1109539"/>
                  <a:pt x="2023039" y="1054471"/>
                </a:cubicBezTo>
                <a:cubicBezTo>
                  <a:pt x="2050588" y="1013359"/>
                  <a:pt x="2083849" y="957909"/>
                  <a:pt x="2066711" y="906520"/>
                </a:cubicBezTo>
                <a:cubicBezTo>
                  <a:pt x="2062826" y="893920"/>
                  <a:pt x="2056047" y="882399"/>
                  <a:pt x="2046906" y="87289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5" name="Freeform 234">
            <a:extLst>
              <a:ext uri="{FF2B5EF4-FFF2-40B4-BE49-F238E27FC236}">
                <a16:creationId xmlns:a16="http://schemas.microsoft.com/office/drawing/2014/main" id="{F1142D80-12DD-26D7-5E0B-3DB58E12BF3E}"/>
              </a:ext>
            </a:extLst>
          </p:cNvPr>
          <p:cNvSpPr/>
          <p:nvPr/>
        </p:nvSpPr>
        <p:spPr>
          <a:xfrm>
            <a:off x="2609513" y="5852088"/>
            <a:ext cx="1987380" cy="2978081"/>
          </a:xfrm>
          <a:custGeom>
            <a:avLst/>
            <a:gdLst>
              <a:gd name="connsiteX0" fmla="*/ 1965969 w 1987380"/>
              <a:gd name="connsiteY0" fmla="*/ 836640 h 2978081"/>
              <a:gd name="connsiteX1" fmla="*/ 1862122 w 1987380"/>
              <a:gd name="connsiteY1" fmla="*/ 777764 h 2978081"/>
              <a:gd name="connsiteX2" fmla="*/ 1557437 w 1987380"/>
              <a:gd name="connsiteY2" fmla="*/ 648466 h 2978081"/>
              <a:gd name="connsiteX3" fmla="*/ 1445973 w 1987380"/>
              <a:gd name="connsiteY3" fmla="*/ 673844 h 2978081"/>
              <a:gd name="connsiteX4" fmla="*/ 1207811 w 1987380"/>
              <a:gd name="connsiteY4" fmla="*/ 737287 h 2978081"/>
              <a:gd name="connsiteX5" fmla="*/ 914297 w 1987380"/>
              <a:gd name="connsiteY5" fmla="*/ 684883 h 2978081"/>
              <a:gd name="connsiteX6" fmla="*/ 819591 w 1987380"/>
              <a:gd name="connsiteY6" fmla="*/ 678411 h 2978081"/>
              <a:gd name="connsiteX7" fmla="*/ 665344 w 1987380"/>
              <a:gd name="connsiteY7" fmla="*/ 763680 h 2978081"/>
              <a:gd name="connsiteX8" fmla="*/ 543089 w 1987380"/>
              <a:gd name="connsiteY8" fmla="*/ 798066 h 2978081"/>
              <a:gd name="connsiteX9" fmla="*/ 631956 w 1987380"/>
              <a:gd name="connsiteY9" fmla="*/ 721934 h 2978081"/>
              <a:gd name="connsiteX10" fmla="*/ 814132 w 1987380"/>
              <a:gd name="connsiteY10" fmla="*/ 602153 h 2978081"/>
              <a:gd name="connsiteX11" fmla="*/ 941084 w 1987380"/>
              <a:gd name="connsiteY11" fmla="*/ 617633 h 2978081"/>
              <a:gd name="connsiteX12" fmla="*/ 1072099 w 1987380"/>
              <a:gd name="connsiteY12" fmla="*/ 615856 h 2978081"/>
              <a:gd name="connsiteX13" fmla="*/ 1266590 w 1987380"/>
              <a:gd name="connsiteY13" fmla="*/ 617125 h 2978081"/>
              <a:gd name="connsiteX14" fmla="*/ 1287537 w 1987380"/>
              <a:gd name="connsiteY14" fmla="*/ 576522 h 2978081"/>
              <a:gd name="connsiteX15" fmla="*/ 1322576 w 1987380"/>
              <a:gd name="connsiteY15" fmla="*/ 461561 h 2978081"/>
              <a:gd name="connsiteX16" fmla="*/ 1184705 w 1987380"/>
              <a:gd name="connsiteY16" fmla="*/ 329345 h 2978081"/>
              <a:gd name="connsiteX17" fmla="*/ 997705 w 1987380"/>
              <a:gd name="connsiteY17" fmla="*/ 235449 h 2978081"/>
              <a:gd name="connsiteX18" fmla="*/ 927246 w 1987380"/>
              <a:gd name="connsiteY18" fmla="*/ 127721 h 2978081"/>
              <a:gd name="connsiteX19" fmla="*/ 837364 w 1987380"/>
              <a:gd name="connsiteY19" fmla="*/ 136604 h 2978081"/>
              <a:gd name="connsiteX20" fmla="*/ 680578 w 1987380"/>
              <a:gd name="connsiteY20" fmla="*/ 114779 h 2978081"/>
              <a:gd name="connsiteX21" fmla="*/ 542962 w 1987380"/>
              <a:gd name="connsiteY21" fmla="*/ 67704 h 2978081"/>
              <a:gd name="connsiteX22" fmla="*/ 416010 w 1987380"/>
              <a:gd name="connsiteY22" fmla="*/ 176700 h 2978081"/>
              <a:gd name="connsiteX23" fmla="*/ 392143 w 1987380"/>
              <a:gd name="connsiteY23" fmla="*/ 38774 h 2978081"/>
              <a:gd name="connsiteX24" fmla="*/ 328667 w 1987380"/>
              <a:gd name="connsiteY24" fmla="*/ 120235 h 2978081"/>
              <a:gd name="connsiteX25" fmla="*/ 206158 w 1987380"/>
              <a:gd name="connsiteY25" fmla="*/ 135081 h 2978081"/>
              <a:gd name="connsiteX26" fmla="*/ 18015 w 1987380"/>
              <a:gd name="connsiteY26" fmla="*/ 6164 h 2978081"/>
              <a:gd name="connsiteX27" fmla="*/ 11794 w 1987380"/>
              <a:gd name="connsiteY27" fmla="*/ 46514 h 2978081"/>
              <a:gd name="connsiteX28" fmla="*/ 168961 w 1987380"/>
              <a:gd name="connsiteY28" fmla="*/ 148785 h 2978081"/>
              <a:gd name="connsiteX29" fmla="*/ 242974 w 1987380"/>
              <a:gd name="connsiteY29" fmla="*/ 320082 h 2978081"/>
              <a:gd name="connsiteX30" fmla="*/ 177340 w 1987380"/>
              <a:gd name="connsiteY30" fmla="*/ 530842 h 2978081"/>
              <a:gd name="connsiteX31" fmla="*/ 102692 w 1987380"/>
              <a:gd name="connsiteY31" fmla="*/ 632352 h 2978081"/>
              <a:gd name="connsiteX32" fmla="*/ 129606 w 1987380"/>
              <a:gd name="connsiteY32" fmla="*/ 708484 h 2978081"/>
              <a:gd name="connsiteX33" fmla="*/ 91520 w 1987380"/>
              <a:gd name="connsiteY33" fmla="*/ 784616 h 2978081"/>
              <a:gd name="connsiteX34" fmla="*/ 116149 w 1987380"/>
              <a:gd name="connsiteY34" fmla="*/ 864555 h 2978081"/>
              <a:gd name="connsiteX35" fmla="*/ 192320 w 1987380"/>
              <a:gd name="connsiteY35" fmla="*/ 956168 h 2978081"/>
              <a:gd name="connsiteX36" fmla="*/ 233199 w 1987380"/>
              <a:gd name="connsiteY36" fmla="*/ 1061865 h 2978081"/>
              <a:gd name="connsiteX37" fmla="*/ 309370 w 1987380"/>
              <a:gd name="connsiteY37" fmla="*/ 1163375 h 2978081"/>
              <a:gd name="connsiteX38" fmla="*/ 457397 w 1987380"/>
              <a:gd name="connsiteY38" fmla="*/ 1303839 h 2978081"/>
              <a:gd name="connsiteX39" fmla="*/ 643382 w 1987380"/>
              <a:gd name="connsiteY39" fmla="*/ 1537565 h 2978081"/>
              <a:gd name="connsiteX40" fmla="*/ 628147 w 1987380"/>
              <a:gd name="connsiteY40" fmla="*/ 1672826 h 2978081"/>
              <a:gd name="connsiteX41" fmla="*/ 647698 w 1987380"/>
              <a:gd name="connsiteY41" fmla="*/ 1774336 h 2978081"/>
              <a:gd name="connsiteX42" fmla="*/ 671565 w 1987380"/>
              <a:gd name="connsiteY42" fmla="*/ 2108937 h 2978081"/>
              <a:gd name="connsiteX43" fmla="*/ 680325 w 1987380"/>
              <a:gd name="connsiteY43" fmla="*/ 2341521 h 2978081"/>
              <a:gd name="connsiteX44" fmla="*/ 730343 w 1987380"/>
              <a:gd name="connsiteY44" fmla="*/ 2510916 h 2978081"/>
              <a:gd name="connsiteX45" fmla="*/ 806515 w 1987380"/>
              <a:gd name="connsiteY45" fmla="*/ 2718503 h 2978081"/>
              <a:gd name="connsiteX46" fmla="*/ 772619 w 1987380"/>
              <a:gd name="connsiteY46" fmla="*/ 2747053 h 2978081"/>
              <a:gd name="connsiteX47" fmla="*/ 818575 w 1987380"/>
              <a:gd name="connsiteY47" fmla="*/ 2806816 h 2978081"/>
              <a:gd name="connsiteX48" fmla="*/ 888653 w 1987380"/>
              <a:gd name="connsiteY48" fmla="*/ 2930785 h 2978081"/>
              <a:gd name="connsiteX49" fmla="*/ 1002910 w 1987380"/>
              <a:gd name="connsiteY49" fmla="*/ 2905408 h 2978081"/>
              <a:gd name="connsiteX50" fmla="*/ 993135 w 1987380"/>
              <a:gd name="connsiteY50" fmla="*/ 2793493 h 2978081"/>
              <a:gd name="connsiteX51" fmla="*/ 958096 w 1987380"/>
              <a:gd name="connsiteY51" fmla="*/ 2662038 h 2978081"/>
              <a:gd name="connsiteX52" fmla="*/ 999482 w 1987380"/>
              <a:gd name="connsiteY52" fmla="*/ 2547840 h 2978081"/>
              <a:gd name="connsiteX53" fmla="*/ 1051786 w 1987380"/>
              <a:gd name="connsiteY53" fmla="*/ 2461810 h 2978081"/>
              <a:gd name="connsiteX54" fmla="*/ 1039091 w 1987380"/>
              <a:gd name="connsiteY54" fmla="*/ 2364615 h 2978081"/>
              <a:gd name="connsiteX55" fmla="*/ 1191434 w 1987380"/>
              <a:gd name="connsiteY55" fmla="*/ 2320585 h 2978081"/>
              <a:gd name="connsiteX56" fmla="*/ 1243103 w 1987380"/>
              <a:gd name="connsiteY56" fmla="*/ 2189638 h 2978081"/>
              <a:gd name="connsiteX57" fmla="*/ 1376911 w 1987380"/>
              <a:gd name="connsiteY57" fmla="*/ 2113505 h 2978081"/>
              <a:gd name="connsiteX58" fmla="*/ 1454987 w 1987380"/>
              <a:gd name="connsiteY58" fmla="*/ 1979132 h 2978081"/>
              <a:gd name="connsiteX59" fmla="*/ 1477457 w 1987380"/>
              <a:gd name="connsiteY59" fmla="*/ 1844632 h 2978081"/>
              <a:gd name="connsiteX60" fmla="*/ 1505006 w 1987380"/>
              <a:gd name="connsiteY60" fmla="*/ 1679678 h 2978081"/>
              <a:gd name="connsiteX61" fmla="*/ 1704828 w 1987380"/>
              <a:gd name="connsiteY61" fmla="*/ 1569540 h 2978081"/>
              <a:gd name="connsiteX62" fmla="*/ 1800042 w 1987380"/>
              <a:gd name="connsiteY62" fmla="*/ 1456991 h 2978081"/>
              <a:gd name="connsiteX63" fmla="*/ 1830765 w 1987380"/>
              <a:gd name="connsiteY63" fmla="*/ 1324521 h 2978081"/>
              <a:gd name="connsiteX64" fmla="*/ 1838636 w 1987380"/>
              <a:gd name="connsiteY64" fmla="*/ 1150178 h 2978081"/>
              <a:gd name="connsiteX65" fmla="*/ 1942991 w 1987380"/>
              <a:gd name="connsiteY65" fmla="*/ 999690 h 2978081"/>
              <a:gd name="connsiteX66" fmla="*/ 1983107 w 1987380"/>
              <a:gd name="connsiteY66" fmla="*/ 864428 h 2978081"/>
              <a:gd name="connsiteX67" fmla="*/ 1965969 w 1987380"/>
              <a:gd name="connsiteY67" fmla="*/ 836640 h 297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7380" h="2978081">
                <a:moveTo>
                  <a:pt x="1965969" y="836640"/>
                </a:moveTo>
                <a:cubicBezTo>
                  <a:pt x="1939055" y="808852"/>
                  <a:pt x="1894495" y="798574"/>
                  <a:pt x="1862122" y="777764"/>
                </a:cubicBezTo>
                <a:cubicBezTo>
                  <a:pt x="1783031" y="727009"/>
                  <a:pt x="1629292" y="718254"/>
                  <a:pt x="1557437" y="648466"/>
                </a:cubicBezTo>
                <a:cubicBezTo>
                  <a:pt x="1539156" y="630702"/>
                  <a:pt x="1468570" y="656460"/>
                  <a:pt x="1445973" y="673844"/>
                </a:cubicBezTo>
                <a:cubicBezTo>
                  <a:pt x="1387702" y="716605"/>
                  <a:pt x="1268240" y="736019"/>
                  <a:pt x="1207811" y="737287"/>
                </a:cubicBezTo>
                <a:cubicBezTo>
                  <a:pt x="1028554" y="740713"/>
                  <a:pt x="967871" y="684883"/>
                  <a:pt x="914297" y="684883"/>
                </a:cubicBezTo>
                <a:cubicBezTo>
                  <a:pt x="882305" y="684883"/>
                  <a:pt x="843458" y="674986"/>
                  <a:pt x="819591" y="678411"/>
                </a:cubicBezTo>
                <a:cubicBezTo>
                  <a:pt x="775920" y="684629"/>
                  <a:pt x="731613" y="708992"/>
                  <a:pt x="665344" y="763680"/>
                </a:cubicBezTo>
                <a:cubicBezTo>
                  <a:pt x="632971" y="790580"/>
                  <a:pt x="548167" y="849075"/>
                  <a:pt x="543089" y="798066"/>
                </a:cubicBezTo>
                <a:cubicBezTo>
                  <a:pt x="540677" y="773704"/>
                  <a:pt x="561116" y="773704"/>
                  <a:pt x="631956" y="721934"/>
                </a:cubicBezTo>
                <a:cubicBezTo>
                  <a:pt x="712189" y="663312"/>
                  <a:pt x="730090" y="614207"/>
                  <a:pt x="814132" y="602153"/>
                </a:cubicBezTo>
                <a:cubicBezTo>
                  <a:pt x="839522" y="598600"/>
                  <a:pt x="887764" y="610020"/>
                  <a:pt x="941084" y="617633"/>
                </a:cubicBezTo>
                <a:cubicBezTo>
                  <a:pt x="958604" y="620044"/>
                  <a:pt x="1013320" y="607355"/>
                  <a:pt x="1072099" y="615856"/>
                </a:cubicBezTo>
                <a:cubicBezTo>
                  <a:pt x="1152206" y="627530"/>
                  <a:pt x="1228123" y="668642"/>
                  <a:pt x="1266590" y="617125"/>
                </a:cubicBezTo>
                <a:cubicBezTo>
                  <a:pt x="1285632" y="591748"/>
                  <a:pt x="1263416" y="585657"/>
                  <a:pt x="1287537" y="576522"/>
                </a:cubicBezTo>
                <a:cubicBezTo>
                  <a:pt x="1361042" y="548479"/>
                  <a:pt x="1323337" y="483386"/>
                  <a:pt x="1322576" y="461561"/>
                </a:cubicBezTo>
                <a:cubicBezTo>
                  <a:pt x="1318259" y="350282"/>
                  <a:pt x="1255926" y="342288"/>
                  <a:pt x="1184705" y="329345"/>
                </a:cubicBezTo>
                <a:cubicBezTo>
                  <a:pt x="1097362" y="313611"/>
                  <a:pt x="1054579" y="306632"/>
                  <a:pt x="997705" y="235449"/>
                </a:cubicBezTo>
                <a:cubicBezTo>
                  <a:pt x="970791" y="201823"/>
                  <a:pt x="951621" y="139903"/>
                  <a:pt x="927246" y="127721"/>
                </a:cubicBezTo>
                <a:cubicBezTo>
                  <a:pt x="899825" y="113891"/>
                  <a:pt x="879131" y="136731"/>
                  <a:pt x="837364" y="136604"/>
                </a:cubicBezTo>
                <a:cubicBezTo>
                  <a:pt x="784298" y="136604"/>
                  <a:pt x="730217" y="135842"/>
                  <a:pt x="680578" y="114779"/>
                </a:cubicBezTo>
                <a:cubicBezTo>
                  <a:pt x="639065" y="97015"/>
                  <a:pt x="589935" y="23674"/>
                  <a:pt x="542962" y="67704"/>
                </a:cubicBezTo>
                <a:cubicBezTo>
                  <a:pt x="528998" y="80393"/>
                  <a:pt x="485453" y="185328"/>
                  <a:pt x="416010" y="176700"/>
                </a:cubicBezTo>
                <a:cubicBezTo>
                  <a:pt x="348726" y="168198"/>
                  <a:pt x="456508" y="38647"/>
                  <a:pt x="392143" y="38774"/>
                </a:cubicBezTo>
                <a:cubicBezTo>
                  <a:pt x="362690" y="38774"/>
                  <a:pt x="341362" y="77982"/>
                  <a:pt x="328667" y="120235"/>
                </a:cubicBezTo>
                <a:cubicBezTo>
                  <a:pt x="324097" y="135208"/>
                  <a:pt x="227105" y="148023"/>
                  <a:pt x="206158" y="135081"/>
                </a:cubicBezTo>
                <a:cubicBezTo>
                  <a:pt x="151696" y="102471"/>
                  <a:pt x="96599" y="-29872"/>
                  <a:pt x="18015" y="6164"/>
                </a:cubicBezTo>
                <a:cubicBezTo>
                  <a:pt x="8240" y="10605"/>
                  <a:pt x="-13469" y="38900"/>
                  <a:pt x="11794" y="46514"/>
                </a:cubicBezTo>
                <a:cubicBezTo>
                  <a:pt x="71627" y="67526"/>
                  <a:pt x="125531" y="102598"/>
                  <a:pt x="168961" y="148785"/>
                </a:cubicBezTo>
                <a:cubicBezTo>
                  <a:pt x="202731" y="186851"/>
                  <a:pt x="234849" y="299780"/>
                  <a:pt x="242974" y="320082"/>
                </a:cubicBezTo>
                <a:cubicBezTo>
                  <a:pt x="273951" y="397103"/>
                  <a:pt x="222535" y="472347"/>
                  <a:pt x="177340" y="530842"/>
                </a:cubicBezTo>
                <a:cubicBezTo>
                  <a:pt x="154108" y="561168"/>
                  <a:pt x="110817" y="593651"/>
                  <a:pt x="102692" y="632352"/>
                </a:cubicBezTo>
                <a:cubicBezTo>
                  <a:pt x="96218" y="663059"/>
                  <a:pt x="131764" y="680569"/>
                  <a:pt x="129606" y="708484"/>
                </a:cubicBezTo>
                <a:cubicBezTo>
                  <a:pt x="127448" y="736399"/>
                  <a:pt x="96091" y="755813"/>
                  <a:pt x="91520" y="784616"/>
                </a:cubicBezTo>
                <a:cubicBezTo>
                  <a:pt x="86950" y="813420"/>
                  <a:pt x="100280" y="840827"/>
                  <a:pt x="116149" y="864555"/>
                </a:cubicBezTo>
                <a:cubicBezTo>
                  <a:pt x="138493" y="897800"/>
                  <a:pt x="170358" y="923303"/>
                  <a:pt x="192320" y="956168"/>
                </a:cubicBezTo>
                <a:cubicBezTo>
                  <a:pt x="214283" y="989032"/>
                  <a:pt x="216061" y="1027859"/>
                  <a:pt x="233199" y="1061865"/>
                </a:cubicBezTo>
                <a:cubicBezTo>
                  <a:pt x="252623" y="1099931"/>
                  <a:pt x="289566" y="1125308"/>
                  <a:pt x="309370" y="1163375"/>
                </a:cubicBezTo>
                <a:cubicBezTo>
                  <a:pt x="342378" y="1229102"/>
                  <a:pt x="399887" y="1262600"/>
                  <a:pt x="457397" y="1303839"/>
                </a:cubicBezTo>
                <a:cubicBezTo>
                  <a:pt x="541693" y="1364110"/>
                  <a:pt x="619895" y="1435801"/>
                  <a:pt x="643382" y="1537565"/>
                </a:cubicBezTo>
                <a:cubicBezTo>
                  <a:pt x="651760" y="1574362"/>
                  <a:pt x="629290" y="1637044"/>
                  <a:pt x="628147" y="1672826"/>
                </a:cubicBezTo>
                <a:cubicBezTo>
                  <a:pt x="627259" y="1699853"/>
                  <a:pt x="643127" y="1750608"/>
                  <a:pt x="647698" y="1774336"/>
                </a:cubicBezTo>
                <a:cubicBezTo>
                  <a:pt x="666169" y="1884867"/>
                  <a:pt x="674154" y="1996896"/>
                  <a:pt x="671565" y="2108937"/>
                </a:cubicBezTo>
                <a:cubicBezTo>
                  <a:pt x="668391" y="2162611"/>
                  <a:pt x="663821" y="2288355"/>
                  <a:pt x="680325" y="2341521"/>
                </a:cubicBezTo>
                <a:cubicBezTo>
                  <a:pt x="688449" y="2366899"/>
                  <a:pt x="706731" y="2484396"/>
                  <a:pt x="730343" y="2510916"/>
                </a:cubicBezTo>
                <a:cubicBezTo>
                  <a:pt x="760812" y="2545302"/>
                  <a:pt x="803214" y="2662038"/>
                  <a:pt x="806515" y="2718503"/>
                </a:cubicBezTo>
                <a:cubicBezTo>
                  <a:pt x="808927" y="2752889"/>
                  <a:pt x="777570" y="2732841"/>
                  <a:pt x="772619" y="2747053"/>
                </a:cubicBezTo>
                <a:cubicBezTo>
                  <a:pt x="763732" y="2772430"/>
                  <a:pt x="809308" y="2788291"/>
                  <a:pt x="818575" y="2806816"/>
                </a:cubicBezTo>
                <a:cubicBezTo>
                  <a:pt x="831271" y="2832829"/>
                  <a:pt x="829747" y="2863154"/>
                  <a:pt x="888653" y="2930785"/>
                </a:cubicBezTo>
                <a:cubicBezTo>
                  <a:pt x="912520" y="2958319"/>
                  <a:pt x="1002910" y="3034071"/>
                  <a:pt x="1002910" y="2905408"/>
                </a:cubicBezTo>
                <a:cubicBezTo>
                  <a:pt x="1002910" y="2874574"/>
                  <a:pt x="1014462" y="2813668"/>
                  <a:pt x="993135" y="2793493"/>
                </a:cubicBezTo>
                <a:cubicBezTo>
                  <a:pt x="948320" y="2751366"/>
                  <a:pt x="928643" y="2703150"/>
                  <a:pt x="958096" y="2662038"/>
                </a:cubicBezTo>
                <a:cubicBezTo>
                  <a:pt x="981125" y="2627981"/>
                  <a:pt x="995344" y="2588736"/>
                  <a:pt x="999482" y="2547840"/>
                </a:cubicBezTo>
                <a:cubicBezTo>
                  <a:pt x="999482" y="2494547"/>
                  <a:pt x="1047089" y="2497085"/>
                  <a:pt x="1051786" y="2461810"/>
                </a:cubicBezTo>
                <a:cubicBezTo>
                  <a:pt x="1057245" y="2420064"/>
                  <a:pt x="1025634" y="2382252"/>
                  <a:pt x="1039091" y="2364615"/>
                </a:cubicBezTo>
                <a:cubicBezTo>
                  <a:pt x="1085048" y="2306754"/>
                  <a:pt x="1156395" y="2351038"/>
                  <a:pt x="1191434" y="2320585"/>
                </a:cubicBezTo>
                <a:cubicBezTo>
                  <a:pt x="1245896" y="2273764"/>
                  <a:pt x="1225457" y="2220851"/>
                  <a:pt x="1243103" y="2189638"/>
                </a:cubicBezTo>
                <a:cubicBezTo>
                  <a:pt x="1255799" y="2168574"/>
                  <a:pt x="1358503" y="2165656"/>
                  <a:pt x="1376911" y="2113505"/>
                </a:cubicBezTo>
                <a:cubicBezTo>
                  <a:pt x="1395319" y="2061354"/>
                  <a:pt x="1431119" y="2024684"/>
                  <a:pt x="1454987" y="1979132"/>
                </a:cubicBezTo>
                <a:cubicBezTo>
                  <a:pt x="1475172" y="1937360"/>
                  <a:pt x="1482967" y="1890692"/>
                  <a:pt x="1477457" y="1844632"/>
                </a:cubicBezTo>
                <a:cubicBezTo>
                  <a:pt x="1471490" y="1787151"/>
                  <a:pt x="1493961" y="1719140"/>
                  <a:pt x="1505006" y="1679678"/>
                </a:cubicBezTo>
                <a:cubicBezTo>
                  <a:pt x="1521636" y="1619914"/>
                  <a:pt x="1651001" y="1575885"/>
                  <a:pt x="1704828" y="1569540"/>
                </a:cubicBezTo>
                <a:cubicBezTo>
                  <a:pt x="1791663" y="1559389"/>
                  <a:pt x="1783665" y="1536676"/>
                  <a:pt x="1800042" y="1456991"/>
                </a:cubicBezTo>
                <a:cubicBezTo>
                  <a:pt x="1809183" y="1412834"/>
                  <a:pt x="1826829" y="1369566"/>
                  <a:pt x="1830765" y="1324521"/>
                </a:cubicBezTo>
                <a:cubicBezTo>
                  <a:pt x="1835843" y="1265011"/>
                  <a:pt x="1816165" y="1207785"/>
                  <a:pt x="1838636" y="1150178"/>
                </a:cubicBezTo>
                <a:cubicBezTo>
                  <a:pt x="1861106" y="1092571"/>
                  <a:pt x="1909348" y="1049683"/>
                  <a:pt x="1942991" y="999690"/>
                </a:cubicBezTo>
                <a:cubicBezTo>
                  <a:pt x="1968381" y="961624"/>
                  <a:pt x="1998722" y="910869"/>
                  <a:pt x="1983107" y="864428"/>
                </a:cubicBezTo>
                <a:cubicBezTo>
                  <a:pt x="1979324" y="854113"/>
                  <a:pt x="1973497" y="844659"/>
                  <a:pt x="1965969" y="836640"/>
                </a:cubicBezTo>
                <a:close/>
              </a:path>
            </a:pathLst>
          </a:custGeom>
          <a:solidFill>
            <a:srgbClr val="E7521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 235">
            <a:extLst>
              <a:ext uri="{FF2B5EF4-FFF2-40B4-BE49-F238E27FC236}">
                <a16:creationId xmlns:a16="http://schemas.microsoft.com/office/drawing/2014/main" id="{F463A022-132C-EC7C-EEAA-8601A0EB4672}"/>
              </a:ext>
            </a:extLst>
          </p:cNvPr>
          <p:cNvSpPr/>
          <p:nvPr/>
        </p:nvSpPr>
        <p:spPr>
          <a:xfrm>
            <a:off x="3753048" y="8952710"/>
            <a:ext cx="102198" cy="46446"/>
          </a:xfrm>
          <a:custGeom>
            <a:avLst/>
            <a:gdLst>
              <a:gd name="connsiteX0" fmla="*/ 800 w 102198"/>
              <a:gd name="connsiteY0" fmla="*/ 5521 h 46446"/>
              <a:gd name="connsiteX1" fmla="*/ 100711 w 102198"/>
              <a:gd name="connsiteY1" fmla="*/ 33816 h 46446"/>
              <a:gd name="connsiteX2" fmla="*/ 800 w 102198"/>
              <a:gd name="connsiteY2" fmla="*/ 5521 h 4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98" h="46446">
                <a:moveTo>
                  <a:pt x="800" y="5521"/>
                </a:moveTo>
                <a:cubicBezTo>
                  <a:pt x="-11261" y="21255"/>
                  <a:pt x="117342" y="68964"/>
                  <a:pt x="100711" y="33816"/>
                </a:cubicBezTo>
                <a:cubicBezTo>
                  <a:pt x="84080" y="-1331"/>
                  <a:pt x="9179" y="-5772"/>
                  <a:pt x="800" y="5521"/>
                </a:cubicBezTo>
                <a:close/>
              </a:path>
            </a:pathLst>
          </a:custGeom>
          <a:solidFill>
            <a:srgbClr val="E7521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71527369-F9BA-329C-01AE-8D9D193E07CC}"/>
              </a:ext>
            </a:extLst>
          </p:cNvPr>
          <p:cNvSpPr/>
          <p:nvPr/>
        </p:nvSpPr>
        <p:spPr>
          <a:xfrm>
            <a:off x="11853211" y="7030295"/>
            <a:ext cx="2313485" cy="1968448"/>
          </a:xfrm>
          <a:custGeom>
            <a:avLst/>
            <a:gdLst>
              <a:gd name="connsiteX0" fmla="*/ 2258915 w 2313485"/>
              <a:gd name="connsiteY0" fmla="*/ 885304 h 1968448"/>
              <a:gd name="connsiteX1" fmla="*/ 2182744 w 2313485"/>
              <a:gd name="connsiteY1" fmla="*/ 597651 h 1968448"/>
              <a:gd name="connsiteX2" fmla="*/ 1858889 w 2313485"/>
              <a:gd name="connsiteY2" fmla="*/ 331188 h 1968448"/>
              <a:gd name="connsiteX3" fmla="*/ 1701595 w 2313485"/>
              <a:gd name="connsiteY3" fmla="*/ 83758 h 1968448"/>
              <a:gd name="connsiteX4" fmla="*/ 1431568 w 2313485"/>
              <a:gd name="connsiteY4" fmla="*/ 83758 h 1968448"/>
              <a:gd name="connsiteX5" fmla="*/ 1083973 w 2313485"/>
              <a:gd name="connsiteY5" fmla="*/ 83758 h 1968448"/>
              <a:gd name="connsiteX6" fmla="*/ 827784 w 2313485"/>
              <a:gd name="connsiteY6" fmla="*/ 194911 h 1968448"/>
              <a:gd name="connsiteX7" fmla="*/ 611965 w 2313485"/>
              <a:gd name="connsiteY7" fmla="*/ 264319 h 1968448"/>
              <a:gd name="connsiteX8" fmla="*/ 419125 w 2313485"/>
              <a:gd name="connsiteY8" fmla="*/ 331188 h 1968448"/>
              <a:gd name="connsiteX9" fmla="*/ 45378 w 2313485"/>
              <a:gd name="connsiteY9" fmla="*/ 600570 h 1968448"/>
              <a:gd name="connsiteX10" fmla="*/ 63913 w 2313485"/>
              <a:gd name="connsiteY10" fmla="*/ 863226 h 1968448"/>
              <a:gd name="connsiteX11" fmla="*/ 84606 w 2313485"/>
              <a:gd name="connsiteY11" fmla="*/ 1202268 h 1968448"/>
              <a:gd name="connsiteX12" fmla="*/ 15290 w 2313485"/>
              <a:gd name="connsiteY12" fmla="*/ 1435360 h 1968448"/>
              <a:gd name="connsiteX13" fmla="*/ 175122 w 2313485"/>
              <a:gd name="connsiteY13" fmla="*/ 1492079 h 1968448"/>
              <a:gd name="connsiteX14" fmla="*/ 320991 w 2313485"/>
              <a:gd name="connsiteY14" fmla="*/ 1469238 h 1968448"/>
              <a:gd name="connsiteX15" fmla="*/ 492757 w 2313485"/>
              <a:gd name="connsiteY15" fmla="*/ 1445003 h 1968448"/>
              <a:gd name="connsiteX16" fmla="*/ 772686 w 2313485"/>
              <a:gd name="connsiteY16" fmla="*/ 1442465 h 1968448"/>
              <a:gd name="connsiteX17" fmla="*/ 1027606 w 2313485"/>
              <a:gd name="connsiteY17" fmla="*/ 1672639 h 1968448"/>
              <a:gd name="connsiteX18" fmla="*/ 1259802 w 2313485"/>
              <a:gd name="connsiteY18" fmla="*/ 1830359 h 1968448"/>
              <a:gd name="connsiteX19" fmla="*/ 1510660 w 2313485"/>
              <a:gd name="connsiteY19" fmla="*/ 1964986 h 1968448"/>
              <a:gd name="connsiteX20" fmla="*/ 1779417 w 2313485"/>
              <a:gd name="connsiteY20" fmla="*/ 1673146 h 1968448"/>
              <a:gd name="connsiteX21" fmla="*/ 1976701 w 2313485"/>
              <a:gd name="connsiteY21" fmla="*/ 1411125 h 1968448"/>
              <a:gd name="connsiteX22" fmla="*/ 2304618 w 2313485"/>
              <a:gd name="connsiteY22" fmla="*/ 1146945 h 1968448"/>
              <a:gd name="connsiteX23" fmla="*/ 2258915 w 2313485"/>
              <a:gd name="connsiteY23" fmla="*/ 885304 h 19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3485" h="1968448">
                <a:moveTo>
                  <a:pt x="2258915" y="885304"/>
                </a:moveTo>
                <a:cubicBezTo>
                  <a:pt x="2209658" y="829728"/>
                  <a:pt x="2242538" y="678605"/>
                  <a:pt x="2182744" y="597651"/>
                </a:cubicBezTo>
                <a:cubicBezTo>
                  <a:pt x="2117236" y="508830"/>
                  <a:pt x="1876790" y="441072"/>
                  <a:pt x="1858889" y="331188"/>
                </a:cubicBezTo>
                <a:cubicBezTo>
                  <a:pt x="1838196" y="203032"/>
                  <a:pt x="1802269" y="137177"/>
                  <a:pt x="1701595" y="83758"/>
                </a:cubicBezTo>
                <a:cubicBezTo>
                  <a:pt x="1583276" y="21202"/>
                  <a:pt x="1518404" y="181461"/>
                  <a:pt x="1431568" y="83758"/>
                </a:cubicBezTo>
                <a:cubicBezTo>
                  <a:pt x="1293445" y="-71552"/>
                  <a:pt x="1155701" y="25897"/>
                  <a:pt x="1083973" y="83758"/>
                </a:cubicBezTo>
                <a:cubicBezTo>
                  <a:pt x="996884" y="154054"/>
                  <a:pt x="948643" y="194911"/>
                  <a:pt x="827784" y="194911"/>
                </a:cubicBezTo>
                <a:cubicBezTo>
                  <a:pt x="755294" y="194911"/>
                  <a:pt x="680646" y="241479"/>
                  <a:pt x="611965" y="264319"/>
                </a:cubicBezTo>
                <a:cubicBezTo>
                  <a:pt x="536683" y="289696"/>
                  <a:pt x="470033" y="244397"/>
                  <a:pt x="419125" y="331188"/>
                </a:cubicBezTo>
                <a:cubicBezTo>
                  <a:pt x="335971" y="472921"/>
                  <a:pt x="115583" y="369254"/>
                  <a:pt x="45378" y="600570"/>
                </a:cubicBezTo>
                <a:cubicBezTo>
                  <a:pt x="19987" y="682412"/>
                  <a:pt x="70768" y="772755"/>
                  <a:pt x="63913" y="863226"/>
                </a:cubicBezTo>
                <a:cubicBezTo>
                  <a:pt x="45378" y="1104312"/>
                  <a:pt x="139069" y="1157604"/>
                  <a:pt x="84606" y="1202268"/>
                </a:cubicBezTo>
                <a:cubicBezTo>
                  <a:pt x="-11878" y="1281446"/>
                  <a:pt x="-11243" y="1390949"/>
                  <a:pt x="15290" y="1435360"/>
                </a:cubicBezTo>
                <a:cubicBezTo>
                  <a:pt x="37253" y="1472030"/>
                  <a:pt x="137164" y="1491698"/>
                  <a:pt x="175122" y="1492079"/>
                </a:cubicBezTo>
                <a:cubicBezTo>
                  <a:pt x="224507" y="1492079"/>
                  <a:pt x="273130" y="1479390"/>
                  <a:pt x="320991" y="1469238"/>
                </a:cubicBezTo>
                <a:cubicBezTo>
                  <a:pt x="388910" y="1454900"/>
                  <a:pt x="422553" y="1445892"/>
                  <a:pt x="492757" y="1445003"/>
                </a:cubicBezTo>
                <a:cubicBezTo>
                  <a:pt x="568040" y="1444115"/>
                  <a:pt x="628723" y="1489033"/>
                  <a:pt x="772686" y="1442465"/>
                </a:cubicBezTo>
                <a:cubicBezTo>
                  <a:pt x="853809" y="1416200"/>
                  <a:pt x="990410" y="1542072"/>
                  <a:pt x="1027606" y="1672639"/>
                </a:cubicBezTo>
                <a:cubicBezTo>
                  <a:pt x="1052997" y="1761460"/>
                  <a:pt x="1231999" y="1721871"/>
                  <a:pt x="1259802" y="1830359"/>
                </a:cubicBezTo>
                <a:cubicBezTo>
                  <a:pt x="1289890" y="1946969"/>
                  <a:pt x="1381930" y="1980213"/>
                  <a:pt x="1510660" y="1964986"/>
                </a:cubicBezTo>
                <a:cubicBezTo>
                  <a:pt x="1656908" y="1947603"/>
                  <a:pt x="1843020" y="1784172"/>
                  <a:pt x="1779417" y="1673146"/>
                </a:cubicBezTo>
                <a:cubicBezTo>
                  <a:pt x="1757200" y="1634319"/>
                  <a:pt x="1841115" y="1467081"/>
                  <a:pt x="1976701" y="1411125"/>
                </a:cubicBezTo>
                <a:cubicBezTo>
                  <a:pt x="2118253" y="1352756"/>
                  <a:pt x="2286337" y="1314690"/>
                  <a:pt x="2304618" y="1146945"/>
                </a:cubicBezTo>
                <a:cubicBezTo>
                  <a:pt x="2310204" y="1098220"/>
                  <a:pt x="2336737" y="973364"/>
                  <a:pt x="2258915" y="885304"/>
                </a:cubicBezTo>
                <a:close/>
              </a:path>
            </a:pathLst>
          </a:custGeom>
          <a:solidFill>
            <a:srgbClr val="9CD5DD">
              <a:alpha val="5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 237">
            <a:extLst>
              <a:ext uri="{FF2B5EF4-FFF2-40B4-BE49-F238E27FC236}">
                <a16:creationId xmlns:a16="http://schemas.microsoft.com/office/drawing/2014/main" id="{18D085C0-F711-F8EA-6E7E-FAF1980ED337}"/>
              </a:ext>
            </a:extLst>
          </p:cNvPr>
          <p:cNvSpPr/>
          <p:nvPr/>
        </p:nvSpPr>
        <p:spPr>
          <a:xfrm>
            <a:off x="14445451" y="7392961"/>
            <a:ext cx="185942" cy="241358"/>
          </a:xfrm>
          <a:custGeom>
            <a:avLst/>
            <a:gdLst>
              <a:gd name="connsiteX0" fmla="*/ 161154 w 185942"/>
              <a:gd name="connsiteY0" fmla="*/ 118756 h 241358"/>
              <a:gd name="connsiteX1" fmla="*/ 116721 w 185942"/>
              <a:gd name="connsiteY1" fmla="*/ 45415 h 241358"/>
              <a:gd name="connsiteX2" fmla="*/ 68987 w 185942"/>
              <a:gd name="connsiteY2" fmla="*/ 117 h 241358"/>
              <a:gd name="connsiteX3" fmla="*/ 9700 w 185942"/>
              <a:gd name="connsiteY3" fmla="*/ 60769 h 241358"/>
              <a:gd name="connsiteX4" fmla="*/ 68860 w 185942"/>
              <a:gd name="connsiteY4" fmla="*/ 217855 h 241358"/>
              <a:gd name="connsiteX5" fmla="*/ 183117 w 185942"/>
              <a:gd name="connsiteY5" fmla="*/ 199329 h 241358"/>
              <a:gd name="connsiteX6" fmla="*/ 161154 w 185942"/>
              <a:gd name="connsiteY6" fmla="*/ 118756 h 2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42" h="241358">
                <a:moveTo>
                  <a:pt x="161154" y="118756"/>
                </a:moveTo>
                <a:cubicBezTo>
                  <a:pt x="144650" y="94521"/>
                  <a:pt x="124338" y="71047"/>
                  <a:pt x="116721" y="45415"/>
                </a:cubicBezTo>
                <a:cubicBezTo>
                  <a:pt x="109103" y="19784"/>
                  <a:pt x="101232" y="-1787"/>
                  <a:pt x="68987" y="117"/>
                </a:cubicBezTo>
                <a:cubicBezTo>
                  <a:pt x="40042" y="1767"/>
                  <a:pt x="19475" y="39959"/>
                  <a:pt x="9700" y="60769"/>
                </a:cubicBezTo>
                <a:cubicBezTo>
                  <a:pt x="-18356" y="120533"/>
                  <a:pt x="18459" y="178774"/>
                  <a:pt x="68860" y="217855"/>
                </a:cubicBezTo>
                <a:cubicBezTo>
                  <a:pt x="109103" y="249070"/>
                  <a:pt x="167882" y="255033"/>
                  <a:pt x="183117" y="199329"/>
                </a:cubicBezTo>
                <a:cubicBezTo>
                  <a:pt x="192130" y="169511"/>
                  <a:pt x="178166" y="144134"/>
                  <a:pt x="161154" y="118756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9" name="Freeform 238">
            <a:extLst>
              <a:ext uri="{FF2B5EF4-FFF2-40B4-BE49-F238E27FC236}">
                <a16:creationId xmlns:a16="http://schemas.microsoft.com/office/drawing/2014/main" id="{F6CFC9A6-C6FA-E9C0-1408-35F19CB780AE}"/>
              </a:ext>
            </a:extLst>
          </p:cNvPr>
          <p:cNvSpPr/>
          <p:nvPr/>
        </p:nvSpPr>
        <p:spPr>
          <a:xfrm>
            <a:off x="14603391" y="7244143"/>
            <a:ext cx="130008" cy="213465"/>
          </a:xfrm>
          <a:custGeom>
            <a:avLst/>
            <a:gdLst>
              <a:gd name="connsiteX0" fmla="*/ 104268 w 130008"/>
              <a:gd name="connsiteY0" fmla="*/ 19891 h 213465"/>
              <a:gd name="connsiteX1" fmla="*/ 23527 w 130008"/>
              <a:gd name="connsiteY1" fmla="*/ 13673 h 213465"/>
              <a:gd name="connsiteX2" fmla="*/ 6007 w 130008"/>
              <a:gd name="connsiteY2" fmla="*/ 98434 h 213465"/>
              <a:gd name="connsiteX3" fmla="*/ 4230 w 130008"/>
              <a:gd name="connsiteY3" fmla="*/ 168603 h 213465"/>
              <a:gd name="connsiteX4" fmla="*/ 51074 w 130008"/>
              <a:gd name="connsiteY4" fmla="*/ 213394 h 213465"/>
              <a:gd name="connsiteX5" fmla="*/ 104649 w 130008"/>
              <a:gd name="connsiteY5" fmla="*/ 167714 h 213465"/>
              <a:gd name="connsiteX6" fmla="*/ 104268 w 130008"/>
              <a:gd name="connsiteY6" fmla="*/ 19891 h 21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08" h="213465">
                <a:moveTo>
                  <a:pt x="104268" y="19891"/>
                </a:moveTo>
                <a:cubicBezTo>
                  <a:pt x="83575" y="-3977"/>
                  <a:pt x="47648" y="-6755"/>
                  <a:pt x="23527" y="13673"/>
                </a:cubicBezTo>
                <a:cubicBezTo>
                  <a:pt x="-4404" y="37274"/>
                  <a:pt x="-3514" y="68235"/>
                  <a:pt x="6007" y="98434"/>
                </a:cubicBezTo>
                <a:cubicBezTo>
                  <a:pt x="1817" y="121591"/>
                  <a:pt x="1183" y="145255"/>
                  <a:pt x="4230" y="168603"/>
                </a:cubicBezTo>
                <a:cubicBezTo>
                  <a:pt x="8800" y="192077"/>
                  <a:pt x="24415" y="214916"/>
                  <a:pt x="51074" y="213394"/>
                </a:cubicBezTo>
                <a:cubicBezTo>
                  <a:pt x="75450" y="212125"/>
                  <a:pt x="93096" y="185986"/>
                  <a:pt x="104649" y="167714"/>
                </a:cubicBezTo>
                <a:cubicBezTo>
                  <a:pt x="133341" y="122543"/>
                  <a:pt x="143369" y="62525"/>
                  <a:pt x="104268" y="19891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0" name="Freeform 239">
            <a:extLst>
              <a:ext uri="{FF2B5EF4-FFF2-40B4-BE49-F238E27FC236}">
                <a16:creationId xmlns:a16="http://schemas.microsoft.com/office/drawing/2014/main" id="{5DE9B778-8509-5638-581E-AC278E3D6506}"/>
              </a:ext>
            </a:extLst>
          </p:cNvPr>
          <p:cNvSpPr/>
          <p:nvPr/>
        </p:nvSpPr>
        <p:spPr>
          <a:xfrm>
            <a:off x="14073914" y="6826365"/>
            <a:ext cx="474004" cy="417699"/>
          </a:xfrm>
          <a:custGeom>
            <a:avLst/>
            <a:gdLst>
              <a:gd name="connsiteX0" fmla="*/ 470231 w 474004"/>
              <a:gd name="connsiteY0" fmla="*/ 327403 h 417699"/>
              <a:gd name="connsiteX1" fmla="*/ 456394 w 474004"/>
              <a:gd name="connsiteY1" fmla="*/ 274619 h 417699"/>
              <a:gd name="connsiteX2" fmla="*/ 459441 w 474004"/>
              <a:gd name="connsiteY2" fmla="*/ 189985 h 417699"/>
              <a:gd name="connsiteX3" fmla="*/ 389997 w 474004"/>
              <a:gd name="connsiteY3" fmla="*/ 167780 h 417699"/>
              <a:gd name="connsiteX4" fmla="*/ 219120 w 474004"/>
              <a:gd name="connsiteY4" fmla="*/ 56754 h 417699"/>
              <a:gd name="connsiteX5" fmla="*/ 83661 w 474004"/>
              <a:gd name="connsiteY5" fmla="*/ 9424 h 417699"/>
              <a:gd name="connsiteX6" fmla="*/ 55224 w 474004"/>
              <a:gd name="connsiteY6" fmla="*/ 74898 h 417699"/>
              <a:gd name="connsiteX7" fmla="*/ 0 w 474004"/>
              <a:gd name="connsiteY7" fmla="*/ 160293 h 417699"/>
              <a:gd name="connsiteX8" fmla="*/ 77568 w 474004"/>
              <a:gd name="connsiteY8" fmla="*/ 229574 h 417699"/>
              <a:gd name="connsiteX9" fmla="*/ 184335 w 474004"/>
              <a:gd name="connsiteY9" fmla="*/ 260280 h 417699"/>
              <a:gd name="connsiteX10" fmla="*/ 283738 w 474004"/>
              <a:gd name="connsiteY10" fmla="*/ 303041 h 417699"/>
              <a:gd name="connsiteX11" fmla="*/ 372604 w 474004"/>
              <a:gd name="connsiteY11" fmla="*/ 396050 h 417699"/>
              <a:gd name="connsiteX12" fmla="*/ 468454 w 474004"/>
              <a:gd name="connsiteY12" fmla="*/ 385138 h 417699"/>
              <a:gd name="connsiteX13" fmla="*/ 470231 w 474004"/>
              <a:gd name="connsiteY13" fmla="*/ 327403 h 4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004" h="417699">
                <a:moveTo>
                  <a:pt x="470231" y="327403"/>
                </a:moveTo>
                <a:cubicBezTo>
                  <a:pt x="466295" y="309640"/>
                  <a:pt x="459820" y="292002"/>
                  <a:pt x="456394" y="274619"/>
                </a:cubicBezTo>
                <a:cubicBezTo>
                  <a:pt x="450046" y="244038"/>
                  <a:pt x="473659" y="219676"/>
                  <a:pt x="459441" y="189985"/>
                </a:cubicBezTo>
                <a:cubicBezTo>
                  <a:pt x="446745" y="163846"/>
                  <a:pt x="418181" y="164608"/>
                  <a:pt x="389997" y="167780"/>
                </a:cubicBezTo>
                <a:cubicBezTo>
                  <a:pt x="354197" y="172348"/>
                  <a:pt x="257078" y="94439"/>
                  <a:pt x="219120" y="56754"/>
                </a:cubicBezTo>
                <a:cubicBezTo>
                  <a:pt x="185985" y="24017"/>
                  <a:pt x="137236" y="-19379"/>
                  <a:pt x="83661" y="9424"/>
                </a:cubicBezTo>
                <a:cubicBezTo>
                  <a:pt x="43799" y="30868"/>
                  <a:pt x="62969" y="61702"/>
                  <a:pt x="55224" y="74898"/>
                </a:cubicBezTo>
                <a:cubicBezTo>
                  <a:pt x="29833" y="119943"/>
                  <a:pt x="127" y="131363"/>
                  <a:pt x="0" y="160293"/>
                </a:cubicBezTo>
                <a:cubicBezTo>
                  <a:pt x="0" y="198359"/>
                  <a:pt x="24121" y="235284"/>
                  <a:pt x="77568" y="229574"/>
                </a:cubicBezTo>
                <a:cubicBezTo>
                  <a:pt x="138378" y="223230"/>
                  <a:pt x="161483" y="186305"/>
                  <a:pt x="184335" y="260280"/>
                </a:cubicBezTo>
                <a:cubicBezTo>
                  <a:pt x="192460" y="287053"/>
                  <a:pt x="257586" y="293017"/>
                  <a:pt x="283738" y="303041"/>
                </a:cubicBezTo>
                <a:cubicBezTo>
                  <a:pt x="316238" y="315730"/>
                  <a:pt x="346326" y="374479"/>
                  <a:pt x="372604" y="396050"/>
                </a:cubicBezTo>
                <a:cubicBezTo>
                  <a:pt x="405486" y="423711"/>
                  <a:pt x="448776" y="429674"/>
                  <a:pt x="468454" y="385138"/>
                </a:cubicBezTo>
                <a:cubicBezTo>
                  <a:pt x="475183" y="366574"/>
                  <a:pt x="475816" y="346348"/>
                  <a:pt x="470231" y="327403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3D9F154E-CDBD-A60C-B5FE-AC11C2D3E56A}"/>
              </a:ext>
            </a:extLst>
          </p:cNvPr>
          <p:cNvSpPr/>
          <p:nvPr/>
        </p:nvSpPr>
        <p:spPr>
          <a:xfrm>
            <a:off x="14046643" y="8488327"/>
            <a:ext cx="696063" cy="529206"/>
          </a:xfrm>
          <a:custGeom>
            <a:avLst/>
            <a:gdLst>
              <a:gd name="connsiteX0" fmla="*/ 663300 w 696063"/>
              <a:gd name="connsiteY0" fmla="*/ 111575 h 529206"/>
              <a:gd name="connsiteX1" fmla="*/ 542569 w 696063"/>
              <a:gd name="connsiteY1" fmla="*/ 4736 h 529206"/>
              <a:gd name="connsiteX2" fmla="*/ 453702 w 696063"/>
              <a:gd name="connsiteY2" fmla="*/ 126293 h 529206"/>
              <a:gd name="connsiteX3" fmla="*/ 293109 w 696063"/>
              <a:gd name="connsiteY3" fmla="*/ 223108 h 529206"/>
              <a:gd name="connsiteX4" fmla="*/ 177581 w 696063"/>
              <a:gd name="connsiteY4" fmla="*/ 335657 h 529206"/>
              <a:gd name="connsiteX5" fmla="*/ 19399 w 696063"/>
              <a:gd name="connsiteY5" fmla="*/ 421179 h 529206"/>
              <a:gd name="connsiteX6" fmla="*/ 58881 w 696063"/>
              <a:gd name="connsiteY6" fmla="*/ 514695 h 529206"/>
              <a:gd name="connsiteX7" fmla="*/ 292982 w 696063"/>
              <a:gd name="connsiteY7" fmla="*/ 474853 h 529206"/>
              <a:gd name="connsiteX8" fmla="*/ 532922 w 696063"/>
              <a:gd name="connsiteY8" fmla="*/ 340733 h 529206"/>
              <a:gd name="connsiteX9" fmla="*/ 663300 w 696063"/>
              <a:gd name="connsiteY9" fmla="*/ 111575 h 5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063" h="529206">
                <a:moveTo>
                  <a:pt x="663300" y="111575"/>
                </a:moveTo>
                <a:cubicBezTo>
                  <a:pt x="604903" y="57648"/>
                  <a:pt x="588779" y="-20007"/>
                  <a:pt x="542569" y="4736"/>
                </a:cubicBezTo>
                <a:cubicBezTo>
                  <a:pt x="473762" y="41533"/>
                  <a:pt x="489504" y="73763"/>
                  <a:pt x="453702" y="126293"/>
                </a:cubicBezTo>
                <a:cubicBezTo>
                  <a:pt x="426028" y="166009"/>
                  <a:pt x="329798" y="191133"/>
                  <a:pt x="293109" y="223108"/>
                </a:cubicBezTo>
                <a:cubicBezTo>
                  <a:pt x="256420" y="255084"/>
                  <a:pt x="216938" y="304696"/>
                  <a:pt x="177581" y="335657"/>
                </a:cubicBezTo>
                <a:cubicBezTo>
                  <a:pt x="103569" y="394787"/>
                  <a:pt x="58502" y="394787"/>
                  <a:pt x="19399" y="421179"/>
                </a:cubicBezTo>
                <a:cubicBezTo>
                  <a:pt x="-4468" y="437294"/>
                  <a:pt x="-20210" y="475614"/>
                  <a:pt x="58881" y="514695"/>
                </a:cubicBezTo>
                <a:cubicBezTo>
                  <a:pt x="149907" y="559613"/>
                  <a:pt x="229506" y="487033"/>
                  <a:pt x="292982" y="474853"/>
                </a:cubicBezTo>
                <a:cubicBezTo>
                  <a:pt x="361409" y="462164"/>
                  <a:pt x="479093" y="364461"/>
                  <a:pt x="532922" y="340733"/>
                </a:cubicBezTo>
                <a:cubicBezTo>
                  <a:pt x="645401" y="291246"/>
                  <a:pt x="751660" y="192909"/>
                  <a:pt x="663300" y="111575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2" name="Freeform 241">
            <a:extLst>
              <a:ext uri="{FF2B5EF4-FFF2-40B4-BE49-F238E27FC236}">
                <a16:creationId xmlns:a16="http://schemas.microsoft.com/office/drawing/2014/main" id="{7ACA32D6-B3A8-56AB-D11A-6960F625A188}"/>
              </a:ext>
            </a:extLst>
          </p:cNvPr>
          <p:cNvSpPr/>
          <p:nvPr/>
        </p:nvSpPr>
        <p:spPr>
          <a:xfrm>
            <a:off x="11900453" y="7076932"/>
            <a:ext cx="2136173" cy="1829182"/>
          </a:xfrm>
          <a:custGeom>
            <a:avLst/>
            <a:gdLst>
              <a:gd name="connsiteX0" fmla="*/ 1963990 w 2136173"/>
              <a:gd name="connsiteY0" fmla="*/ 606718 h 1829182"/>
              <a:gd name="connsiteX1" fmla="*/ 1853796 w 2136173"/>
              <a:gd name="connsiteY1" fmla="*/ 479831 h 1829182"/>
              <a:gd name="connsiteX2" fmla="*/ 1786638 w 2136173"/>
              <a:gd name="connsiteY2" fmla="*/ 332388 h 1829182"/>
              <a:gd name="connsiteX3" fmla="*/ 1691043 w 2136173"/>
              <a:gd name="connsiteY3" fmla="*/ 105006 h 1829182"/>
              <a:gd name="connsiteX4" fmla="*/ 1564090 w 2136173"/>
              <a:gd name="connsiteY4" fmla="*/ 84704 h 1829182"/>
              <a:gd name="connsiteX5" fmla="*/ 1383184 w 2136173"/>
              <a:gd name="connsiteY5" fmla="*/ 99423 h 1829182"/>
              <a:gd name="connsiteX6" fmla="*/ 1165208 w 2136173"/>
              <a:gd name="connsiteY6" fmla="*/ 7176 h 1829182"/>
              <a:gd name="connsiteX7" fmla="*/ 964115 w 2136173"/>
              <a:gd name="connsiteY7" fmla="*/ 153858 h 1829182"/>
              <a:gd name="connsiteX8" fmla="*/ 754644 w 2136173"/>
              <a:gd name="connsiteY8" fmla="*/ 210957 h 1829182"/>
              <a:gd name="connsiteX9" fmla="*/ 666793 w 2136173"/>
              <a:gd name="connsiteY9" fmla="*/ 314243 h 1829182"/>
              <a:gd name="connsiteX10" fmla="*/ 525876 w 2136173"/>
              <a:gd name="connsiteY10" fmla="*/ 403064 h 1829182"/>
              <a:gd name="connsiteX11" fmla="*/ 370867 w 2136173"/>
              <a:gd name="connsiteY11" fmla="*/ 515740 h 1829182"/>
              <a:gd name="connsiteX12" fmla="*/ 84083 w 2136173"/>
              <a:gd name="connsiteY12" fmla="*/ 653159 h 1829182"/>
              <a:gd name="connsiteX13" fmla="*/ 105284 w 2136173"/>
              <a:gd name="connsiteY13" fmla="*/ 1071125 h 1829182"/>
              <a:gd name="connsiteX14" fmla="*/ 41808 w 2136173"/>
              <a:gd name="connsiteY14" fmla="*/ 1257522 h 1829182"/>
              <a:gd name="connsiteX15" fmla="*/ 125088 w 2136173"/>
              <a:gd name="connsiteY15" fmla="*/ 1398367 h 1829182"/>
              <a:gd name="connsiteX16" fmla="*/ 261562 w 2136173"/>
              <a:gd name="connsiteY16" fmla="*/ 1369944 h 1829182"/>
              <a:gd name="connsiteX17" fmla="*/ 417840 w 2136173"/>
              <a:gd name="connsiteY17" fmla="*/ 1334416 h 1829182"/>
              <a:gd name="connsiteX18" fmla="*/ 610299 w 2136173"/>
              <a:gd name="connsiteY18" fmla="*/ 1274271 h 1829182"/>
              <a:gd name="connsiteX19" fmla="*/ 794634 w 2136173"/>
              <a:gd name="connsiteY19" fmla="*/ 1256380 h 1829182"/>
              <a:gd name="connsiteX20" fmla="*/ 954086 w 2136173"/>
              <a:gd name="connsiteY20" fmla="*/ 1364995 h 1829182"/>
              <a:gd name="connsiteX21" fmla="*/ 1053235 w 2136173"/>
              <a:gd name="connsiteY21" fmla="*/ 1502414 h 1829182"/>
              <a:gd name="connsiteX22" fmla="*/ 1218273 w 2136173"/>
              <a:gd name="connsiteY22" fmla="*/ 1595169 h 1829182"/>
              <a:gd name="connsiteX23" fmla="*/ 1387881 w 2136173"/>
              <a:gd name="connsiteY23" fmla="*/ 1651634 h 1829182"/>
              <a:gd name="connsiteX24" fmla="*/ 1386739 w 2136173"/>
              <a:gd name="connsiteY24" fmla="*/ 1795016 h 1829182"/>
              <a:gd name="connsiteX25" fmla="*/ 1534130 w 2136173"/>
              <a:gd name="connsiteY25" fmla="*/ 1813288 h 1829182"/>
              <a:gd name="connsiteX26" fmla="*/ 1639501 w 2136173"/>
              <a:gd name="connsiteY26" fmla="*/ 1735252 h 1829182"/>
              <a:gd name="connsiteX27" fmla="*/ 1636327 w 2136173"/>
              <a:gd name="connsiteY27" fmla="*/ 1626383 h 1829182"/>
              <a:gd name="connsiteX28" fmla="*/ 1551904 w 2136173"/>
              <a:gd name="connsiteY28" fmla="*/ 1578927 h 1829182"/>
              <a:gd name="connsiteX29" fmla="*/ 1674031 w 2136173"/>
              <a:gd name="connsiteY29" fmla="*/ 1516880 h 1829182"/>
              <a:gd name="connsiteX30" fmla="*/ 1788288 w 2136173"/>
              <a:gd name="connsiteY30" fmla="*/ 1407629 h 1829182"/>
              <a:gd name="connsiteX31" fmla="*/ 1927046 w 2136173"/>
              <a:gd name="connsiteY31" fmla="*/ 1303201 h 1829182"/>
              <a:gd name="connsiteX32" fmla="*/ 2055649 w 2136173"/>
              <a:gd name="connsiteY32" fmla="*/ 1208036 h 1829182"/>
              <a:gd name="connsiteX33" fmla="*/ 1963990 w 2136173"/>
              <a:gd name="connsiteY33" fmla="*/ 606718 h 182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36173" h="1829182">
                <a:moveTo>
                  <a:pt x="1963990" y="606718"/>
                </a:moveTo>
                <a:cubicBezTo>
                  <a:pt x="1927555" y="564211"/>
                  <a:pt x="1887818" y="524749"/>
                  <a:pt x="1853796" y="479831"/>
                </a:cubicBezTo>
                <a:cubicBezTo>
                  <a:pt x="1820662" y="436321"/>
                  <a:pt x="1797683" y="385935"/>
                  <a:pt x="1786638" y="332388"/>
                </a:cubicBezTo>
                <a:cubicBezTo>
                  <a:pt x="1770261" y="253464"/>
                  <a:pt x="1758328" y="159187"/>
                  <a:pt x="1691043" y="105006"/>
                </a:cubicBezTo>
                <a:cubicBezTo>
                  <a:pt x="1658671" y="78741"/>
                  <a:pt x="1590877" y="54251"/>
                  <a:pt x="1564090" y="84704"/>
                </a:cubicBezTo>
                <a:cubicBezTo>
                  <a:pt x="1446533" y="214002"/>
                  <a:pt x="1416572" y="133556"/>
                  <a:pt x="1383184" y="99423"/>
                </a:cubicBezTo>
                <a:cubicBezTo>
                  <a:pt x="1357793" y="73158"/>
                  <a:pt x="1270831" y="-27464"/>
                  <a:pt x="1165208" y="7176"/>
                </a:cubicBezTo>
                <a:cubicBezTo>
                  <a:pt x="1098557" y="29128"/>
                  <a:pt x="999153" y="116426"/>
                  <a:pt x="964115" y="153858"/>
                </a:cubicBezTo>
                <a:cubicBezTo>
                  <a:pt x="926030" y="194335"/>
                  <a:pt x="803901" y="149036"/>
                  <a:pt x="754644" y="210957"/>
                </a:cubicBezTo>
                <a:cubicBezTo>
                  <a:pt x="701959" y="277065"/>
                  <a:pt x="703863" y="321476"/>
                  <a:pt x="666793" y="314243"/>
                </a:cubicBezTo>
                <a:cubicBezTo>
                  <a:pt x="619694" y="304727"/>
                  <a:pt x="538064" y="363856"/>
                  <a:pt x="525876" y="403064"/>
                </a:cubicBezTo>
                <a:cubicBezTo>
                  <a:pt x="490837" y="515867"/>
                  <a:pt x="401336" y="506985"/>
                  <a:pt x="370867" y="515740"/>
                </a:cubicBezTo>
                <a:cubicBezTo>
                  <a:pt x="313358" y="532235"/>
                  <a:pt x="111758" y="542133"/>
                  <a:pt x="84083" y="653159"/>
                </a:cubicBezTo>
                <a:cubicBezTo>
                  <a:pt x="59454" y="751115"/>
                  <a:pt x="79766" y="977228"/>
                  <a:pt x="105284" y="1071125"/>
                </a:cubicBezTo>
                <a:cubicBezTo>
                  <a:pt x="133721" y="1176314"/>
                  <a:pt x="95889" y="1215142"/>
                  <a:pt x="41808" y="1257522"/>
                </a:cubicBezTo>
                <a:cubicBezTo>
                  <a:pt x="-32840" y="1316397"/>
                  <a:pt x="-8973" y="1402934"/>
                  <a:pt x="125088" y="1398367"/>
                </a:cubicBezTo>
                <a:cubicBezTo>
                  <a:pt x="171566" y="1394471"/>
                  <a:pt x="217395" y="1384929"/>
                  <a:pt x="261562" y="1369944"/>
                </a:cubicBezTo>
                <a:cubicBezTo>
                  <a:pt x="313104" y="1354972"/>
                  <a:pt x="365409" y="1345962"/>
                  <a:pt x="417840" y="1334416"/>
                </a:cubicBezTo>
                <a:cubicBezTo>
                  <a:pt x="483716" y="1320370"/>
                  <a:pt x="548143" y="1300232"/>
                  <a:pt x="610299" y="1274271"/>
                </a:cubicBezTo>
                <a:cubicBezTo>
                  <a:pt x="671871" y="1248132"/>
                  <a:pt x="729254" y="1233667"/>
                  <a:pt x="794634" y="1256380"/>
                </a:cubicBezTo>
                <a:cubicBezTo>
                  <a:pt x="856206" y="1278243"/>
                  <a:pt x="911176" y="1315649"/>
                  <a:pt x="954086" y="1364995"/>
                </a:cubicBezTo>
                <a:cubicBezTo>
                  <a:pt x="990902" y="1407756"/>
                  <a:pt x="1018832" y="1457623"/>
                  <a:pt x="1053235" y="1502414"/>
                </a:cubicBezTo>
                <a:cubicBezTo>
                  <a:pt x="1095383" y="1557103"/>
                  <a:pt x="1131565" y="1612933"/>
                  <a:pt x="1218273" y="1595169"/>
                </a:cubicBezTo>
                <a:cubicBezTo>
                  <a:pt x="1304981" y="1577404"/>
                  <a:pt x="1377726" y="1645924"/>
                  <a:pt x="1387881" y="1651634"/>
                </a:cubicBezTo>
                <a:cubicBezTo>
                  <a:pt x="1430284" y="1672570"/>
                  <a:pt x="1380010" y="1748449"/>
                  <a:pt x="1386739" y="1795016"/>
                </a:cubicBezTo>
                <a:cubicBezTo>
                  <a:pt x="1394228" y="1847293"/>
                  <a:pt x="1494267" y="1827753"/>
                  <a:pt x="1534130" y="1813288"/>
                </a:cubicBezTo>
                <a:cubicBezTo>
                  <a:pt x="1573993" y="1798822"/>
                  <a:pt x="1620204" y="1773826"/>
                  <a:pt x="1639501" y="1735252"/>
                </a:cubicBezTo>
                <a:cubicBezTo>
                  <a:pt x="1656893" y="1700485"/>
                  <a:pt x="1665779" y="1656709"/>
                  <a:pt x="1636327" y="1626383"/>
                </a:cubicBezTo>
                <a:cubicBezTo>
                  <a:pt x="1613729" y="1603290"/>
                  <a:pt x="1527782" y="1601005"/>
                  <a:pt x="1551904" y="1578927"/>
                </a:cubicBezTo>
                <a:cubicBezTo>
                  <a:pt x="1591004" y="1543780"/>
                  <a:pt x="1636707" y="1544667"/>
                  <a:pt x="1674031" y="1516880"/>
                </a:cubicBezTo>
                <a:cubicBezTo>
                  <a:pt x="1715291" y="1483851"/>
                  <a:pt x="1753504" y="1447307"/>
                  <a:pt x="1788288" y="1407629"/>
                </a:cubicBezTo>
                <a:cubicBezTo>
                  <a:pt x="1829421" y="1366518"/>
                  <a:pt x="1876140" y="1331370"/>
                  <a:pt x="1927046" y="1303201"/>
                </a:cubicBezTo>
                <a:cubicBezTo>
                  <a:pt x="1974147" y="1277595"/>
                  <a:pt x="2017438" y="1245569"/>
                  <a:pt x="2055649" y="1208036"/>
                </a:cubicBezTo>
                <a:cubicBezTo>
                  <a:pt x="2223860" y="1031155"/>
                  <a:pt x="2096656" y="761393"/>
                  <a:pt x="1963990" y="606718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3" name="Freeform 242">
            <a:extLst>
              <a:ext uri="{FF2B5EF4-FFF2-40B4-BE49-F238E27FC236}">
                <a16:creationId xmlns:a16="http://schemas.microsoft.com/office/drawing/2014/main" id="{1BB49E62-7B71-35E1-A79C-E1387A1E4E9E}"/>
              </a:ext>
            </a:extLst>
          </p:cNvPr>
          <p:cNvSpPr/>
          <p:nvPr/>
        </p:nvSpPr>
        <p:spPr>
          <a:xfrm>
            <a:off x="14101797" y="8506893"/>
            <a:ext cx="613189" cy="492087"/>
          </a:xfrm>
          <a:custGeom>
            <a:avLst/>
            <a:gdLst>
              <a:gd name="connsiteX0" fmla="*/ 557492 w 613189"/>
              <a:gd name="connsiteY0" fmla="*/ 81461 h 492087"/>
              <a:gd name="connsiteX1" fmla="*/ 496302 w 613189"/>
              <a:gd name="connsiteY1" fmla="*/ 0 h 492087"/>
              <a:gd name="connsiteX2" fmla="*/ 463675 w 613189"/>
              <a:gd name="connsiteY2" fmla="*/ 92627 h 492087"/>
              <a:gd name="connsiteX3" fmla="*/ 387503 w 613189"/>
              <a:gd name="connsiteY3" fmla="*/ 179165 h 492087"/>
              <a:gd name="connsiteX4" fmla="*/ 195045 w 613189"/>
              <a:gd name="connsiteY4" fmla="*/ 322294 h 492087"/>
              <a:gd name="connsiteX5" fmla="*/ 6267 w 613189"/>
              <a:gd name="connsiteY5" fmla="*/ 429640 h 492087"/>
              <a:gd name="connsiteX6" fmla="*/ 33561 w 613189"/>
              <a:gd name="connsiteY6" fmla="*/ 489785 h 492087"/>
              <a:gd name="connsiteX7" fmla="*/ 153404 w 613189"/>
              <a:gd name="connsiteY7" fmla="*/ 472147 h 492087"/>
              <a:gd name="connsiteX8" fmla="*/ 253570 w 613189"/>
              <a:gd name="connsiteY8" fmla="*/ 430909 h 492087"/>
              <a:gd name="connsiteX9" fmla="*/ 369731 w 613189"/>
              <a:gd name="connsiteY9" fmla="*/ 339423 h 492087"/>
              <a:gd name="connsiteX10" fmla="*/ 511917 w 613189"/>
              <a:gd name="connsiteY10" fmla="*/ 285623 h 492087"/>
              <a:gd name="connsiteX11" fmla="*/ 609036 w 613189"/>
              <a:gd name="connsiteY11" fmla="*/ 125238 h 492087"/>
              <a:gd name="connsiteX12" fmla="*/ 557492 w 613189"/>
              <a:gd name="connsiteY12" fmla="*/ 81461 h 4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189" h="492087">
                <a:moveTo>
                  <a:pt x="557492" y="81461"/>
                </a:moveTo>
                <a:cubicBezTo>
                  <a:pt x="541878" y="68773"/>
                  <a:pt x="518010" y="0"/>
                  <a:pt x="496302" y="0"/>
                </a:cubicBezTo>
                <a:cubicBezTo>
                  <a:pt x="467230" y="0"/>
                  <a:pt x="474846" y="53547"/>
                  <a:pt x="463675" y="92627"/>
                </a:cubicBezTo>
                <a:cubicBezTo>
                  <a:pt x="453011" y="129805"/>
                  <a:pt x="414417" y="169648"/>
                  <a:pt x="387503" y="179165"/>
                </a:cubicBezTo>
                <a:cubicBezTo>
                  <a:pt x="315268" y="204542"/>
                  <a:pt x="279848" y="257200"/>
                  <a:pt x="195045" y="322294"/>
                </a:cubicBezTo>
                <a:cubicBezTo>
                  <a:pt x="168131" y="342976"/>
                  <a:pt x="28357" y="381042"/>
                  <a:pt x="6267" y="429640"/>
                </a:cubicBezTo>
                <a:cubicBezTo>
                  <a:pt x="-3635" y="451592"/>
                  <a:pt x="-6428" y="475573"/>
                  <a:pt x="33561" y="489785"/>
                </a:cubicBezTo>
                <a:cubicBezTo>
                  <a:pt x="54508" y="497271"/>
                  <a:pt x="135122" y="485216"/>
                  <a:pt x="153404" y="472147"/>
                </a:cubicBezTo>
                <a:cubicBezTo>
                  <a:pt x="185524" y="449308"/>
                  <a:pt x="230211" y="444993"/>
                  <a:pt x="253570" y="430909"/>
                </a:cubicBezTo>
                <a:cubicBezTo>
                  <a:pt x="299399" y="403121"/>
                  <a:pt x="322124" y="363785"/>
                  <a:pt x="369731" y="339423"/>
                </a:cubicBezTo>
                <a:cubicBezTo>
                  <a:pt x="417338" y="315061"/>
                  <a:pt x="468372" y="317218"/>
                  <a:pt x="511917" y="285623"/>
                </a:cubicBezTo>
                <a:cubicBezTo>
                  <a:pt x="557619" y="252506"/>
                  <a:pt x="631506" y="182464"/>
                  <a:pt x="609036" y="125238"/>
                </a:cubicBezTo>
                <a:cubicBezTo>
                  <a:pt x="599260" y="100241"/>
                  <a:pt x="570569" y="91993"/>
                  <a:pt x="557492" y="81461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4" name="Freeform 243">
            <a:extLst>
              <a:ext uri="{FF2B5EF4-FFF2-40B4-BE49-F238E27FC236}">
                <a16:creationId xmlns:a16="http://schemas.microsoft.com/office/drawing/2014/main" id="{09E53351-0FAD-9862-3CDE-CD17912B4203}"/>
              </a:ext>
            </a:extLst>
          </p:cNvPr>
          <p:cNvSpPr/>
          <p:nvPr/>
        </p:nvSpPr>
        <p:spPr>
          <a:xfrm>
            <a:off x="14613203" y="7262645"/>
            <a:ext cx="102033" cy="157882"/>
          </a:xfrm>
          <a:custGeom>
            <a:avLst/>
            <a:gdLst>
              <a:gd name="connsiteX0" fmla="*/ 100550 w 102033"/>
              <a:gd name="connsiteY0" fmla="*/ 29938 h 157882"/>
              <a:gd name="connsiteX1" fmla="*/ 53197 w 102033"/>
              <a:gd name="connsiteY1" fmla="*/ 754 h 157882"/>
              <a:gd name="connsiteX2" fmla="*/ 13079 w 102033"/>
              <a:gd name="connsiteY2" fmla="*/ 71176 h 157882"/>
              <a:gd name="connsiteX3" fmla="*/ 51165 w 102033"/>
              <a:gd name="connsiteY3" fmla="*/ 156318 h 157882"/>
              <a:gd name="connsiteX4" fmla="*/ 88109 w 102033"/>
              <a:gd name="connsiteY4" fmla="*/ 115841 h 157882"/>
              <a:gd name="connsiteX5" fmla="*/ 100550 w 102033"/>
              <a:gd name="connsiteY5" fmla="*/ 29938 h 15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33" h="157882">
                <a:moveTo>
                  <a:pt x="100550" y="29938"/>
                </a:moveTo>
                <a:cubicBezTo>
                  <a:pt x="96107" y="7352"/>
                  <a:pt x="71223" y="3419"/>
                  <a:pt x="53197" y="754"/>
                </a:cubicBezTo>
                <a:cubicBezTo>
                  <a:pt x="11683" y="-5336"/>
                  <a:pt x="-18404" y="26131"/>
                  <a:pt x="13079" y="71176"/>
                </a:cubicBezTo>
                <a:cubicBezTo>
                  <a:pt x="29076" y="94143"/>
                  <a:pt x="6859" y="169641"/>
                  <a:pt x="51165" y="156318"/>
                </a:cubicBezTo>
                <a:cubicBezTo>
                  <a:pt x="73128" y="149719"/>
                  <a:pt x="78460" y="133858"/>
                  <a:pt x="88109" y="115841"/>
                </a:cubicBezTo>
                <a:cubicBezTo>
                  <a:pt x="100296" y="88953"/>
                  <a:pt x="104611" y="59173"/>
                  <a:pt x="100550" y="29938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5" name="Freeform 244">
            <a:extLst>
              <a:ext uri="{FF2B5EF4-FFF2-40B4-BE49-F238E27FC236}">
                <a16:creationId xmlns:a16="http://schemas.microsoft.com/office/drawing/2014/main" id="{2E434011-7666-A4A9-70C8-7C5DD73C8397}"/>
              </a:ext>
            </a:extLst>
          </p:cNvPr>
          <p:cNvSpPr/>
          <p:nvPr/>
        </p:nvSpPr>
        <p:spPr>
          <a:xfrm>
            <a:off x="14482563" y="7401967"/>
            <a:ext cx="139382" cy="195008"/>
          </a:xfrm>
          <a:custGeom>
            <a:avLst/>
            <a:gdLst>
              <a:gd name="connsiteX0" fmla="*/ 86846 w 139382"/>
              <a:gd name="connsiteY0" fmla="*/ 82344 h 195008"/>
              <a:gd name="connsiteX1" fmla="*/ 52569 w 139382"/>
              <a:gd name="connsiteY1" fmla="*/ 8875 h 195008"/>
              <a:gd name="connsiteX2" fmla="*/ 9278 w 139382"/>
              <a:gd name="connsiteY2" fmla="*/ 29051 h 195008"/>
              <a:gd name="connsiteX3" fmla="*/ 6358 w 139382"/>
              <a:gd name="connsiteY3" fmla="*/ 107213 h 195008"/>
              <a:gd name="connsiteX4" fmla="*/ 110331 w 139382"/>
              <a:gd name="connsiteY4" fmla="*/ 192735 h 195008"/>
              <a:gd name="connsiteX5" fmla="*/ 131533 w 139382"/>
              <a:gd name="connsiteY5" fmla="*/ 152766 h 195008"/>
              <a:gd name="connsiteX6" fmla="*/ 86846 w 139382"/>
              <a:gd name="connsiteY6" fmla="*/ 82344 h 1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" h="195008">
                <a:moveTo>
                  <a:pt x="86846" y="82344"/>
                </a:moveTo>
                <a:cubicBezTo>
                  <a:pt x="71485" y="62041"/>
                  <a:pt x="71612" y="26132"/>
                  <a:pt x="52569" y="8875"/>
                </a:cubicBezTo>
                <a:cubicBezTo>
                  <a:pt x="31368" y="-10158"/>
                  <a:pt x="17783" y="3673"/>
                  <a:pt x="9278" y="29051"/>
                </a:cubicBezTo>
                <a:cubicBezTo>
                  <a:pt x="772" y="54428"/>
                  <a:pt x="-5068" y="85008"/>
                  <a:pt x="6358" y="107213"/>
                </a:cubicBezTo>
                <a:cubicBezTo>
                  <a:pt x="30478" y="146497"/>
                  <a:pt x="67167" y="176595"/>
                  <a:pt x="110331" y="192735"/>
                </a:cubicBezTo>
                <a:cubicBezTo>
                  <a:pt x="133438" y="199206"/>
                  <a:pt x="149813" y="193623"/>
                  <a:pt x="131533" y="152766"/>
                </a:cubicBezTo>
                <a:cubicBezTo>
                  <a:pt x="118838" y="127985"/>
                  <a:pt x="103857" y="104409"/>
                  <a:pt x="86846" y="82344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6" name="Freeform 245">
            <a:extLst>
              <a:ext uri="{FF2B5EF4-FFF2-40B4-BE49-F238E27FC236}">
                <a16:creationId xmlns:a16="http://schemas.microsoft.com/office/drawing/2014/main" id="{B00B7AB2-D987-99EE-73DC-3E9B12F26959}"/>
              </a:ext>
            </a:extLst>
          </p:cNvPr>
          <p:cNvSpPr/>
          <p:nvPr/>
        </p:nvSpPr>
        <p:spPr>
          <a:xfrm>
            <a:off x="14101916" y="6835451"/>
            <a:ext cx="418104" cy="343240"/>
          </a:xfrm>
          <a:custGeom>
            <a:avLst/>
            <a:gdLst>
              <a:gd name="connsiteX0" fmla="*/ 407825 w 418104"/>
              <a:gd name="connsiteY0" fmla="*/ 177219 h 343240"/>
              <a:gd name="connsiteX1" fmla="*/ 331654 w 418104"/>
              <a:gd name="connsiteY1" fmla="*/ 173666 h 343240"/>
              <a:gd name="connsiteX2" fmla="*/ 283665 w 418104"/>
              <a:gd name="connsiteY2" fmla="*/ 146512 h 343240"/>
              <a:gd name="connsiteX3" fmla="*/ 218158 w 418104"/>
              <a:gd name="connsiteY3" fmla="*/ 98422 h 343240"/>
              <a:gd name="connsiteX4" fmla="*/ 178422 w 418104"/>
              <a:gd name="connsiteY4" fmla="*/ 63655 h 343240"/>
              <a:gd name="connsiteX5" fmla="*/ 162298 w 418104"/>
              <a:gd name="connsiteY5" fmla="*/ 32695 h 343240"/>
              <a:gd name="connsiteX6" fmla="*/ 53247 w 418104"/>
              <a:gd name="connsiteY6" fmla="*/ 20006 h 343240"/>
              <a:gd name="connsiteX7" fmla="*/ 70766 w 418104"/>
              <a:gd name="connsiteY7" fmla="*/ 86748 h 343240"/>
              <a:gd name="connsiteX8" fmla="*/ 434 w 418104"/>
              <a:gd name="connsiteY8" fmla="*/ 156283 h 343240"/>
              <a:gd name="connsiteX9" fmla="*/ 61880 w 418104"/>
              <a:gd name="connsiteY9" fmla="*/ 196633 h 343240"/>
              <a:gd name="connsiteX10" fmla="*/ 138052 w 418104"/>
              <a:gd name="connsiteY10" fmla="*/ 149430 h 343240"/>
              <a:gd name="connsiteX11" fmla="*/ 173597 w 418104"/>
              <a:gd name="connsiteY11" fmla="*/ 205515 h 343240"/>
              <a:gd name="connsiteX12" fmla="*/ 239613 w 418104"/>
              <a:gd name="connsiteY12" fmla="*/ 230004 h 343240"/>
              <a:gd name="connsiteX13" fmla="*/ 339525 w 418104"/>
              <a:gd name="connsiteY13" fmla="*/ 316160 h 343240"/>
              <a:gd name="connsiteX14" fmla="*/ 411251 w 418104"/>
              <a:gd name="connsiteY14" fmla="*/ 332275 h 343240"/>
              <a:gd name="connsiteX15" fmla="*/ 408332 w 418104"/>
              <a:gd name="connsiteY15" fmla="*/ 253859 h 343240"/>
              <a:gd name="connsiteX16" fmla="*/ 407825 w 418104"/>
              <a:gd name="connsiteY16" fmla="*/ 177219 h 34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104" h="343240">
                <a:moveTo>
                  <a:pt x="407825" y="177219"/>
                </a:moveTo>
                <a:cubicBezTo>
                  <a:pt x="395891" y="164530"/>
                  <a:pt x="344349" y="172397"/>
                  <a:pt x="331654" y="173666"/>
                </a:cubicBezTo>
                <a:cubicBezTo>
                  <a:pt x="311975" y="173920"/>
                  <a:pt x="293568" y="163553"/>
                  <a:pt x="283665" y="146512"/>
                </a:cubicBezTo>
                <a:cubicBezTo>
                  <a:pt x="265511" y="121135"/>
                  <a:pt x="249769" y="105401"/>
                  <a:pt x="218158" y="98422"/>
                </a:cubicBezTo>
                <a:cubicBezTo>
                  <a:pt x="196576" y="93854"/>
                  <a:pt x="182865" y="86622"/>
                  <a:pt x="178422" y="63655"/>
                </a:cubicBezTo>
                <a:cubicBezTo>
                  <a:pt x="176010" y="52058"/>
                  <a:pt x="170423" y="41361"/>
                  <a:pt x="162298" y="32695"/>
                </a:cubicBezTo>
                <a:cubicBezTo>
                  <a:pt x="149603" y="17468"/>
                  <a:pt x="66069" y="-24785"/>
                  <a:pt x="53247" y="20006"/>
                </a:cubicBezTo>
                <a:cubicBezTo>
                  <a:pt x="48550" y="36628"/>
                  <a:pt x="102886" y="68350"/>
                  <a:pt x="70766" y="86748"/>
                </a:cubicBezTo>
                <a:cubicBezTo>
                  <a:pt x="49185" y="99437"/>
                  <a:pt x="-5405" y="113522"/>
                  <a:pt x="434" y="156283"/>
                </a:cubicBezTo>
                <a:cubicBezTo>
                  <a:pt x="3735" y="182802"/>
                  <a:pt x="39916" y="192699"/>
                  <a:pt x="61880" y="196633"/>
                </a:cubicBezTo>
                <a:cubicBezTo>
                  <a:pt x="92475" y="201962"/>
                  <a:pt x="120024" y="171255"/>
                  <a:pt x="138052" y="149430"/>
                </a:cubicBezTo>
                <a:cubicBezTo>
                  <a:pt x="159125" y="124053"/>
                  <a:pt x="159887" y="191938"/>
                  <a:pt x="173597" y="205515"/>
                </a:cubicBezTo>
                <a:cubicBezTo>
                  <a:pt x="183373" y="215158"/>
                  <a:pt x="213460" y="210210"/>
                  <a:pt x="239613" y="230004"/>
                </a:cubicBezTo>
                <a:cubicBezTo>
                  <a:pt x="272494" y="254747"/>
                  <a:pt x="301946" y="293448"/>
                  <a:pt x="339525" y="316160"/>
                </a:cubicBezTo>
                <a:cubicBezTo>
                  <a:pt x="365930" y="331894"/>
                  <a:pt x="390305" y="358287"/>
                  <a:pt x="411251" y="332275"/>
                </a:cubicBezTo>
                <a:cubicBezTo>
                  <a:pt x="429406" y="309689"/>
                  <a:pt x="405412" y="279871"/>
                  <a:pt x="408332" y="253859"/>
                </a:cubicBezTo>
                <a:cubicBezTo>
                  <a:pt x="409982" y="237110"/>
                  <a:pt x="421408" y="192191"/>
                  <a:pt x="407825" y="177219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id="{FA07D35E-95B5-3619-EA54-E281C32317FD}"/>
              </a:ext>
            </a:extLst>
          </p:cNvPr>
          <p:cNvSpPr/>
          <p:nvPr/>
        </p:nvSpPr>
        <p:spPr>
          <a:xfrm>
            <a:off x="11946733" y="7114307"/>
            <a:ext cx="1988363" cy="1560096"/>
          </a:xfrm>
          <a:custGeom>
            <a:avLst/>
            <a:gdLst>
              <a:gd name="connsiteX0" fmla="*/ 733 w 1988363"/>
              <a:gd name="connsiteY0" fmla="*/ 1261639 h 1560096"/>
              <a:gd name="connsiteX1" fmla="*/ 733 w 1988363"/>
              <a:gd name="connsiteY1" fmla="*/ 1263161 h 1560096"/>
              <a:gd name="connsiteX2" fmla="*/ 127685 w 1988363"/>
              <a:gd name="connsiteY2" fmla="*/ 1304908 h 1560096"/>
              <a:gd name="connsiteX3" fmla="*/ 276346 w 1988363"/>
              <a:gd name="connsiteY3" fmla="*/ 1264938 h 1560096"/>
              <a:gd name="connsiteX4" fmla="*/ 400379 w 1988363"/>
              <a:gd name="connsiteY4" fmla="*/ 1259989 h 1560096"/>
              <a:gd name="connsiteX5" fmla="*/ 625592 w 1988363"/>
              <a:gd name="connsiteY5" fmla="*/ 1153023 h 1560096"/>
              <a:gd name="connsiteX6" fmla="*/ 727153 w 1988363"/>
              <a:gd name="connsiteY6" fmla="*/ 1162160 h 1560096"/>
              <a:gd name="connsiteX7" fmla="*/ 795072 w 1988363"/>
              <a:gd name="connsiteY7" fmla="*/ 1147821 h 1560096"/>
              <a:gd name="connsiteX8" fmla="*/ 897650 w 1988363"/>
              <a:gd name="connsiteY8" fmla="*/ 1201621 h 1560096"/>
              <a:gd name="connsiteX9" fmla="*/ 934466 w 1988363"/>
              <a:gd name="connsiteY9" fmla="*/ 1273566 h 1560096"/>
              <a:gd name="connsiteX10" fmla="*/ 1006067 w 1988363"/>
              <a:gd name="connsiteY10" fmla="*/ 1275850 h 1560096"/>
              <a:gd name="connsiteX11" fmla="*/ 1071321 w 1988363"/>
              <a:gd name="connsiteY11" fmla="*/ 1317723 h 1560096"/>
              <a:gd name="connsiteX12" fmla="*/ 1049738 w 1988363"/>
              <a:gd name="connsiteY12" fmla="*/ 1435220 h 1560096"/>
              <a:gd name="connsiteX13" fmla="*/ 1168565 w 1988363"/>
              <a:gd name="connsiteY13" fmla="*/ 1524041 h 1560096"/>
              <a:gd name="connsiteX14" fmla="*/ 1255402 w 1988363"/>
              <a:gd name="connsiteY14" fmla="*/ 1511352 h 1560096"/>
              <a:gd name="connsiteX15" fmla="*/ 1334620 w 1988363"/>
              <a:gd name="connsiteY15" fmla="*/ 1558809 h 1560096"/>
              <a:gd name="connsiteX16" fmla="*/ 1411806 w 1988363"/>
              <a:gd name="connsiteY16" fmla="*/ 1486990 h 1560096"/>
              <a:gd name="connsiteX17" fmla="*/ 1521493 w 1988363"/>
              <a:gd name="connsiteY17" fmla="*/ 1480773 h 1560096"/>
              <a:gd name="connsiteX18" fmla="*/ 1704304 w 1988363"/>
              <a:gd name="connsiteY18" fmla="*/ 1353886 h 1560096"/>
              <a:gd name="connsiteX19" fmla="*/ 1772605 w 1988363"/>
              <a:gd name="connsiteY19" fmla="*/ 1240449 h 1560096"/>
              <a:gd name="connsiteX20" fmla="*/ 1967222 w 1988363"/>
              <a:gd name="connsiteY20" fmla="*/ 1031212 h 1560096"/>
              <a:gd name="connsiteX21" fmla="*/ 1931168 w 1988363"/>
              <a:gd name="connsiteY21" fmla="*/ 657275 h 1560096"/>
              <a:gd name="connsiteX22" fmla="*/ 1702654 w 1988363"/>
              <a:gd name="connsiteY22" fmla="*/ 398679 h 1560096"/>
              <a:gd name="connsiteX23" fmla="*/ 1689959 w 1988363"/>
              <a:gd name="connsiteY23" fmla="*/ 207714 h 1560096"/>
              <a:gd name="connsiteX24" fmla="*/ 1563006 w 1988363"/>
              <a:gd name="connsiteY24" fmla="*/ 65474 h 1560096"/>
              <a:gd name="connsiteX25" fmla="*/ 1469316 w 1988363"/>
              <a:gd name="connsiteY25" fmla="*/ 210379 h 1560096"/>
              <a:gd name="connsiteX26" fmla="*/ 1348203 w 1988363"/>
              <a:gd name="connsiteY26" fmla="*/ 251363 h 1560096"/>
              <a:gd name="connsiteX27" fmla="*/ 1291329 w 1988363"/>
              <a:gd name="connsiteY27" fmla="*/ 65347 h 1560096"/>
              <a:gd name="connsiteX28" fmla="*/ 1157393 w 1988363"/>
              <a:gd name="connsiteY28" fmla="*/ 0 h 1560096"/>
              <a:gd name="connsiteX29" fmla="*/ 943099 w 1988363"/>
              <a:gd name="connsiteY29" fmla="*/ 142621 h 1560096"/>
              <a:gd name="connsiteX30" fmla="*/ 748100 w 1988363"/>
              <a:gd name="connsiteY30" fmla="*/ 171044 h 1560096"/>
              <a:gd name="connsiteX31" fmla="*/ 617466 w 1988363"/>
              <a:gd name="connsiteY31" fmla="*/ 323308 h 1560096"/>
              <a:gd name="connsiteX32" fmla="*/ 555006 w 1988363"/>
              <a:gd name="connsiteY32" fmla="*/ 328638 h 1560096"/>
              <a:gd name="connsiteX33" fmla="*/ 448747 w 1988363"/>
              <a:gd name="connsiteY33" fmla="*/ 479633 h 1560096"/>
              <a:gd name="connsiteX34" fmla="*/ 87568 w 1988363"/>
              <a:gd name="connsiteY34" fmla="*/ 730616 h 1560096"/>
              <a:gd name="connsiteX35" fmla="*/ 73477 w 1988363"/>
              <a:gd name="connsiteY35" fmla="*/ 873618 h 1560096"/>
              <a:gd name="connsiteX36" fmla="*/ 109150 w 1988363"/>
              <a:gd name="connsiteY36" fmla="*/ 1097574 h 1560096"/>
              <a:gd name="connsiteX37" fmla="*/ 86045 w 1988363"/>
              <a:gd name="connsiteY37" fmla="*/ 1199083 h 1560096"/>
              <a:gd name="connsiteX38" fmla="*/ 733 w 1988363"/>
              <a:gd name="connsiteY38" fmla="*/ 1261639 h 156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88363" h="1560096">
                <a:moveTo>
                  <a:pt x="733" y="1261639"/>
                </a:moveTo>
                <a:cubicBezTo>
                  <a:pt x="733" y="1261639"/>
                  <a:pt x="733" y="1262654"/>
                  <a:pt x="733" y="1263161"/>
                </a:cubicBezTo>
                <a:cubicBezTo>
                  <a:pt x="-9423" y="1338152"/>
                  <a:pt x="88711" y="1313916"/>
                  <a:pt x="127685" y="1304908"/>
                </a:cubicBezTo>
                <a:cubicBezTo>
                  <a:pt x="177578" y="1292980"/>
                  <a:pt x="225692" y="1272298"/>
                  <a:pt x="276346" y="1264938"/>
                </a:cubicBezTo>
                <a:cubicBezTo>
                  <a:pt x="317605" y="1258848"/>
                  <a:pt x="359754" y="1272171"/>
                  <a:pt x="400379" y="1259989"/>
                </a:cubicBezTo>
                <a:cubicBezTo>
                  <a:pt x="479215" y="1236261"/>
                  <a:pt x="540026" y="1157591"/>
                  <a:pt x="625592" y="1153023"/>
                </a:cubicBezTo>
                <a:cubicBezTo>
                  <a:pt x="659742" y="1151247"/>
                  <a:pt x="693003" y="1162413"/>
                  <a:pt x="727153" y="1162160"/>
                </a:cubicBezTo>
                <a:cubicBezTo>
                  <a:pt x="752544" y="1162160"/>
                  <a:pt x="771332" y="1149471"/>
                  <a:pt x="795072" y="1147821"/>
                </a:cubicBezTo>
                <a:cubicBezTo>
                  <a:pt x="836713" y="1144801"/>
                  <a:pt x="876449" y="1165649"/>
                  <a:pt x="897650" y="1201621"/>
                </a:cubicBezTo>
                <a:cubicBezTo>
                  <a:pt x="907171" y="1215960"/>
                  <a:pt x="920248" y="1274835"/>
                  <a:pt x="934466" y="1273566"/>
                </a:cubicBezTo>
                <a:cubicBezTo>
                  <a:pt x="960999" y="1271282"/>
                  <a:pt x="1000608" y="1270902"/>
                  <a:pt x="1006067" y="1275850"/>
                </a:cubicBezTo>
                <a:cubicBezTo>
                  <a:pt x="1025110" y="1292599"/>
                  <a:pt x="1056848" y="1302750"/>
                  <a:pt x="1071321" y="1317723"/>
                </a:cubicBezTo>
                <a:cubicBezTo>
                  <a:pt x="1104710" y="1354013"/>
                  <a:pt x="1052659" y="1399565"/>
                  <a:pt x="1049738" y="1435220"/>
                </a:cubicBezTo>
                <a:cubicBezTo>
                  <a:pt x="1044534" y="1498664"/>
                  <a:pt x="1126799" y="1504120"/>
                  <a:pt x="1168565" y="1524041"/>
                </a:cubicBezTo>
                <a:cubicBezTo>
                  <a:pt x="1201193" y="1539649"/>
                  <a:pt x="1235342" y="1497902"/>
                  <a:pt x="1255402" y="1511352"/>
                </a:cubicBezTo>
                <a:cubicBezTo>
                  <a:pt x="1275460" y="1524802"/>
                  <a:pt x="1305039" y="1568071"/>
                  <a:pt x="1334620" y="1558809"/>
                </a:cubicBezTo>
                <a:cubicBezTo>
                  <a:pt x="1364199" y="1549546"/>
                  <a:pt x="1388066" y="1486990"/>
                  <a:pt x="1411806" y="1486990"/>
                </a:cubicBezTo>
                <a:cubicBezTo>
                  <a:pt x="1435546" y="1486990"/>
                  <a:pt x="1500673" y="1486990"/>
                  <a:pt x="1521493" y="1480773"/>
                </a:cubicBezTo>
                <a:cubicBezTo>
                  <a:pt x="1542313" y="1474556"/>
                  <a:pt x="1689450" y="1367843"/>
                  <a:pt x="1704304" y="1353886"/>
                </a:cubicBezTo>
                <a:cubicBezTo>
                  <a:pt x="1719157" y="1339929"/>
                  <a:pt x="1734011" y="1246793"/>
                  <a:pt x="1772605" y="1240449"/>
                </a:cubicBezTo>
                <a:cubicBezTo>
                  <a:pt x="1851060" y="1227760"/>
                  <a:pt x="1944370" y="1103411"/>
                  <a:pt x="1967222" y="1031212"/>
                </a:cubicBezTo>
                <a:cubicBezTo>
                  <a:pt x="2004419" y="912319"/>
                  <a:pt x="1992612" y="764749"/>
                  <a:pt x="1931168" y="657275"/>
                </a:cubicBezTo>
                <a:cubicBezTo>
                  <a:pt x="1873023" y="554116"/>
                  <a:pt x="1758005" y="503615"/>
                  <a:pt x="1702654" y="398679"/>
                </a:cubicBezTo>
                <a:cubicBezTo>
                  <a:pt x="1667742" y="332698"/>
                  <a:pt x="1723474" y="278263"/>
                  <a:pt x="1689959" y="207714"/>
                </a:cubicBezTo>
                <a:cubicBezTo>
                  <a:pt x="1670408" y="167110"/>
                  <a:pt x="1596141" y="68138"/>
                  <a:pt x="1563006" y="65474"/>
                </a:cubicBezTo>
                <a:cubicBezTo>
                  <a:pt x="1491914" y="58749"/>
                  <a:pt x="1493817" y="150615"/>
                  <a:pt x="1469316" y="210379"/>
                </a:cubicBezTo>
                <a:cubicBezTo>
                  <a:pt x="1433387" y="298185"/>
                  <a:pt x="1414472" y="306560"/>
                  <a:pt x="1348203" y="251363"/>
                </a:cubicBezTo>
                <a:cubicBezTo>
                  <a:pt x="1238262" y="159878"/>
                  <a:pt x="1337031" y="142241"/>
                  <a:pt x="1291329" y="65347"/>
                </a:cubicBezTo>
                <a:cubicBezTo>
                  <a:pt x="1276475" y="39970"/>
                  <a:pt x="1201447" y="0"/>
                  <a:pt x="1157393" y="0"/>
                </a:cubicBezTo>
                <a:cubicBezTo>
                  <a:pt x="1088713" y="0"/>
                  <a:pt x="963919" y="66235"/>
                  <a:pt x="943099" y="142621"/>
                </a:cubicBezTo>
                <a:cubicBezTo>
                  <a:pt x="931927" y="183479"/>
                  <a:pt x="797484" y="129932"/>
                  <a:pt x="748100" y="171044"/>
                </a:cubicBezTo>
                <a:cubicBezTo>
                  <a:pt x="696177" y="213805"/>
                  <a:pt x="683736" y="296155"/>
                  <a:pt x="617466" y="323308"/>
                </a:cubicBezTo>
                <a:cubicBezTo>
                  <a:pt x="595123" y="332444"/>
                  <a:pt x="576207" y="310619"/>
                  <a:pt x="555006" y="328638"/>
                </a:cubicBezTo>
                <a:cubicBezTo>
                  <a:pt x="504225" y="371906"/>
                  <a:pt x="514508" y="441948"/>
                  <a:pt x="448747" y="479633"/>
                </a:cubicBezTo>
                <a:cubicBezTo>
                  <a:pt x="311512" y="558430"/>
                  <a:pt x="69922" y="489658"/>
                  <a:pt x="87568" y="730616"/>
                </a:cubicBezTo>
                <a:cubicBezTo>
                  <a:pt x="90996" y="778960"/>
                  <a:pt x="74873" y="825528"/>
                  <a:pt x="73477" y="873618"/>
                </a:cubicBezTo>
                <a:cubicBezTo>
                  <a:pt x="72461" y="949751"/>
                  <a:pt x="105595" y="1022076"/>
                  <a:pt x="109150" y="1097574"/>
                </a:cubicBezTo>
                <a:cubicBezTo>
                  <a:pt x="110674" y="1132595"/>
                  <a:pt x="109150" y="1170661"/>
                  <a:pt x="86045" y="1199083"/>
                </a:cubicBezTo>
                <a:cubicBezTo>
                  <a:pt x="65606" y="1221162"/>
                  <a:pt x="6827" y="1229664"/>
                  <a:pt x="733" y="126163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8" name="Freeform 247">
            <a:extLst>
              <a:ext uri="{FF2B5EF4-FFF2-40B4-BE49-F238E27FC236}">
                <a16:creationId xmlns:a16="http://schemas.microsoft.com/office/drawing/2014/main" id="{899889EB-F00F-1BE8-E55B-972FCCCA4514}"/>
              </a:ext>
            </a:extLst>
          </p:cNvPr>
          <p:cNvSpPr/>
          <p:nvPr/>
        </p:nvSpPr>
        <p:spPr>
          <a:xfrm>
            <a:off x="14111035" y="8748922"/>
            <a:ext cx="362242" cy="241417"/>
          </a:xfrm>
          <a:custGeom>
            <a:avLst/>
            <a:gdLst>
              <a:gd name="connsiteX0" fmla="*/ 11627 w 362242"/>
              <a:gd name="connsiteY0" fmla="*/ 234686 h 241417"/>
              <a:gd name="connsiteX1" fmla="*/ 137056 w 362242"/>
              <a:gd name="connsiteY1" fmla="*/ 215780 h 241417"/>
              <a:gd name="connsiteX2" fmla="*/ 231509 w 362242"/>
              <a:gd name="connsiteY2" fmla="*/ 142059 h 241417"/>
              <a:gd name="connsiteX3" fmla="*/ 276958 w 362242"/>
              <a:gd name="connsiteY3" fmla="*/ 132034 h 241417"/>
              <a:gd name="connsiteX4" fmla="*/ 320503 w 362242"/>
              <a:gd name="connsiteY4" fmla="*/ 98664 h 241417"/>
              <a:gd name="connsiteX5" fmla="*/ 347798 w 362242"/>
              <a:gd name="connsiteY5" fmla="*/ 6162 h 241417"/>
              <a:gd name="connsiteX6" fmla="*/ 233541 w 362242"/>
              <a:gd name="connsiteY6" fmla="*/ 75823 h 241417"/>
              <a:gd name="connsiteX7" fmla="*/ 19246 w 362242"/>
              <a:gd name="connsiteY7" fmla="*/ 177968 h 241417"/>
              <a:gd name="connsiteX8" fmla="*/ 11627 w 362242"/>
              <a:gd name="connsiteY8" fmla="*/ 234686 h 2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42" h="241417">
                <a:moveTo>
                  <a:pt x="11627" y="234686"/>
                </a:moveTo>
                <a:cubicBezTo>
                  <a:pt x="34607" y="246614"/>
                  <a:pt x="104303" y="244076"/>
                  <a:pt x="137056" y="215780"/>
                </a:cubicBezTo>
                <a:cubicBezTo>
                  <a:pt x="169811" y="187485"/>
                  <a:pt x="213228" y="143962"/>
                  <a:pt x="231509" y="142059"/>
                </a:cubicBezTo>
                <a:cubicBezTo>
                  <a:pt x="249790" y="140155"/>
                  <a:pt x="260582" y="148403"/>
                  <a:pt x="276958" y="132034"/>
                </a:cubicBezTo>
                <a:cubicBezTo>
                  <a:pt x="293335" y="115666"/>
                  <a:pt x="302348" y="102470"/>
                  <a:pt x="320503" y="98664"/>
                </a:cubicBezTo>
                <a:cubicBezTo>
                  <a:pt x="338656" y="94856"/>
                  <a:pt x="385884" y="34458"/>
                  <a:pt x="347798" y="6162"/>
                </a:cubicBezTo>
                <a:cubicBezTo>
                  <a:pt x="309712" y="-22133"/>
                  <a:pt x="266040" y="55014"/>
                  <a:pt x="233541" y="75823"/>
                </a:cubicBezTo>
                <a:cubicBezTo>
                  <a:pt x="201041" y="96633"/>
                  <a:pt x="61774" y="149672"/>
                  <a:pt x="19246" y="177968"/>
                </a:cubicBezTo>
                <a:cubicBezTo>
                  <a:pt x="-7795" y="195225"/>
                  <a:pt x="-2464" y="226692"/>
                  <a:pt x="11627" y="23468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9" name="Freeform 248">
            <a:extLst>
              <a:ext uri="{FF2B5EF4-FFF2-40B4-BE49-F238E27FC236}">
                <a16:creationId xmlns:a16="http://schemas.microsoft.com/office/drawing/2014/main" id="{81D5482C-F20B-3B17-D51B-32C5C0CFAFE8}"/>
              </a:ext>
            </a:extLst>
          </p:cNvPr>
          <p:cNvSpPr/>
          <p:nvPr/>
        </p:nvSpPr>
        <p:spPr>
          <a:xfrm>
            <a:off x="14491909" y="8534730"/>
            <a:ext cx="204378" cy="278502"/>
          </a:xfrm>
          <a:custGeom>
            <a:avLst/>
            <a:gdLst>
              <a:gd name="connsiteX0" fmla="*/ 565 w 204378"/>
              <a:gd name="connsiteY0" fmla="*/ 265526 h 278502"/>
              <a:gd name="connsiteX1" fmla="*/ 60994 w 204378"/>
              <a:gd name="connsiteY1" fmla="*/ 265526 h 278502"/>
              <a:gd name="connsiteX2" fmla="*/ 154939 w 204378"/>
              <a:gd name="connsiteY2" fmla="*/ 181399 h 278502"/>
              <a:gd name="connsiteX3" fmla="*/ 202927 w 204378"/>
              <a:gd name="connsiteY3" fmla="*/ 112627 h 278502"/>
              <a:gd name="connsiteX4" fmla="*/ 133739 w 204378"/>
              <a:gd name="connsiteY4" fmla="*/ 62887 h 278502"/>
              <a:gd name="connsiteX5" fmla="*/ 102127 w 204378"/>
              <a:gd name="connsiteY5" fmla="*/ 8960 h 278502"/>
              <a:gd name="connsiteX6" fmla="*/ 92859 w 204378"/>
              <a:gd name="connsiteY6" fmla="*/ 99177 h 278502"/>
              <a:gd name="connsiteX7" fmla="*/ 32430 w 204378"/>
              <a:gd name="connsiteY7" fmla="*/ 162620 h 278502"/>
              <a:gd name="connsiteX8" fmla="*/ 18211 w 204378"/>
              <a:gd name="connsiteY8" fmla="*/ 213375 h 278502"/>
              <a:gd name="connsiteX9" fmla="*/ 565 w 204378"/>
              <a:gd name="connsiteY9" fmla="*/ 265526 h 27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378" h="278502">
                <a:moveTo>
                  <a:pt x="565" y="265526"/>
                </a:moveTo>
                <a:cubicBezTo>
                  <a:pt x="2978" y="281006"/>
                  <a:pt x="37763" y="284559"/>
                  <a:pt x="60994" y="265526"/>
                </a:cubicBezTo>
                <a:cubicBezTo>
                  <a:pt x="84228" y="246493"/>
                  <a:pt x="131962" y="187109"/>
                  <a:pt x="154939" y="181399"/>
                </a:cubicBezTo>
                <a:cubicBezTo>
                  <a:pt x="177918" y="175689"/>
                  <a:pt x="211814" y="141303"/>
                  <a:pt x="202927" y="112627"/>
                </a:cubicBezTo>
                <a:cubicBezTo>
                  <a:pt x="194041" y="83950"/>
                  <a:pt x="144909" y="131406"/>
                  <a:pt x="133739" y="62887"/>
                </a:cubicBezTo>
                <a:cubicBezTo>
                  <a:pt x="129549" y="37510"/>
                  <a:pt x="111395" y="-22635"/>
                  <a:pt x="102127" y="8960"/>
                </a:cubicBezTo>
                <a:cubicBezTo>
                  <a:pt x="94129" y="36241"/>
                  <a:pt x="107078" y="78240"/>
                  <a:pt x="92859" y="99177"/>
                </a:cubicBezTo>
                <a:cubicBezTo>
                  <a:pt x="78641" y="120113"/>
                  <a:pt x="34335" y="147013"/>
                  <a:pt x="32430" y="162620"/>
                </a:cubicBezTo>
                <a:cubicBezTo>
                  <a:pt x="30400" y="180169"/>
                  <a:pt x="25576" y="197298"/>
                  <a:pt x="18211" y="213375"/>
                </a:cubicBezTo>
                <a:cubicBezTo>
                  <a:pt x="11103" y="227332"/>
                  <a:pt x="-2989" y="242559"/>
                  <a:pt x="565" y="26552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0" name="Freeform 249">
            <a:extLst>
              <a:ext uri="{FF2B5EF4-FFF2-40B4-BE49-F238E27FC236}">
                <a16:creationId xmlns:a16="http://schemas.microsoft.com/office/drawing/2014/main" id="{DDE1716B-B063-381A-504C-C427315BC851}"/>
              </a:ext>
            </a:extLst>
          </p:cNvPr>
          <p:cNvSpPr/>
          <p:nvPr/>
        </p:nvSpPr>
        <p:spPr>
          <a:xfrm>
            <a:off x="14501195" y="7439068"/>
            <a:ext cx="111416" cy="138944"/>
          </a:xfrm>
          <a:custGeom>
            <a:avLst/>
            <a:gdLst>
              <a:gd name="connsiteX0" fmla="*/ 9434 w 111416"/>
              <a:gd name="connsiteY0" fmla="*/ 704 h 138944"/>
              <a:gd name="connsiteX1" fmla="*/ 5879 w 111416"/>
              <a:gd name="connsiteY1" fmla="*/ 64148 h 138944"/>
              <a:gd name="connsiteX2" fmla="*/ 108710 w 111416"/>
              <a:gd name="connsiteY2" fmla="*/ 137361 h 138944"/>
              <a:gd name="connsiteX3" fmla="*/ 45234 w 111416"/>
              <a:gd name="connsiteY3" fmla="*/ 39785 h 138944"/>
              <a:gd name="connsiteX4" fmla="*/ 9434 w 111416"/>
              <a:gd name="connsiteY4" fmla="*/ 704 h 1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16" h="138944">
                <a:moveTo>
                  <a:pt x="9434" y="704"/>
                </a:moveTo>
                <a:cubicBezTo>
                  <a:pt x="-6435" y="6414"/>
                  <a:pt x="1563" y="52728"/>
                  <a:pt x="5879" y="64148"/>
                </a:cubicBezTo>
                <a:cubicBezTo>
                  <a:pt x="17305" y="95743"/>
                  <a:pt x="98047" y="148781"/>
                  <a:pt x="108710" y="137361"/>
                </a:cubicBezTo>
                <a:cubicBezTo>
                  <a:pt x="126738" y="117948"/>
                  <a:pt x="48916" y="54123"/>
                  <a:pt x="45234" y="39785"/>
                </a:cubicBezTo>
                <a:cubicBezTo>
                  <a:pt x="41554" y="25448"/>
                  <a:pt x="25049" y="-5006"/>
                  <a:pt x="9434" y="704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1" name="Freeform 250">
            <a:extLst>
              <a:ext uri="{FF2B5EF4-FFF2-40B4-BE49-F238E27FC236}">
                <a16:creationId xmlns:a16="http://schemas.microsoft.com/office/drawing/2014/main" id="{FBC64F43-9073-8CCD-F4E7-66EFB4719BFA}"/>
              </a:ext>
            </a:extLst>
          </p:cNvPr>
          <p:cNvSpPr/>
          <p:nvPr/>
        </p:nvSpPr>
        <p:spPr>
          <a:xfrm>
            <a:off x="14631306" y="7281745"/>
            <a:ext cx="74249" cy="120647"/>
          </a:xfrm>
          <a:custGeom>
            <a:avLst/>
            <a:gdLst>
              <a:gd name="connsiteX0" fmla="*/ 4752 w 74249"/>
              <a:gd name="connsiteY0" fmla="*/ 11219 h 120647"/>
              <a:gd name="connsiteX1" fmla="*/ 15416 w 74249"/>
              <a:gd name="connsiteY1" fmla="*/ 69714 h 120647"/>
              <a:gd name="connsiteX2" fmla="*/ 43092 w 74249"/>
              <a:gd name="connsiteY2" fmla="*/ 120469 h 120647"/>
              <a:gd name="connsiteX3" fmla="*/ 73052 w 74249"/>
              <a:gd name="connsiteY3" fmla="*/ 35454 h 120647"/>
              <a:gd name="connsiteX4" fmla="*/ 47662 w 74249"/>
              <a:gd name="connsiteY4" fmla="*/ 1321 h 120647"/>
              <a:gd name="connsiteX5" fmla="*/ 4752 w 74249"/>
              <a:gd name="connsiteY5" fmla="*/ 11219 h 1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49" h="120647">
                <a:moveTo>
                  <a:pt x="4752" y="11219"/>
                </a:moveTo>
                <a:cubicBezTo>
                  <a:pt x="-6674" y="19340"/>
                  <a:pt x="4752" y="55629"/>
                  <a:pt x="15416" y="69714"/>
                </a:cubicBezTo>
                <a:cubicBezTo>
                  <a:pt x="26081" y="83798"/>
                  <a:pt x="29634" y="123641"/>
                  <a:pt x="43092" y="120469"/>
                </a:cubicBezTo>
                <a:cubicBezTo>
                  <a:pt x="56548" y="117296"/>
                  <a:pt x="79781" y="57025"/>
                  <a:pt x="73052" y="35454"/>
                </a:cubicBezTo>
                <a:cubicBezTo>
                  <a:pt x="66324" y="13883"/>
                  <a:pt x="58707" y="-5276"/>
                  <a:pt x="47662" y="1321"/>
                </a:cubicBezTo>
                <a:cubicBezTo>
                  <a:pt x="33316" y="10458"/>
                  <a:pt x="15289" y="3859"/>
                  <a:pt x="4752" y="1121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8B223B6D-BA68-3E68-16B0-C0E0F85B0663}"/>
              </a:ext>
            </a:extLst>
          </p:cNvPr>
          <p:cNvSpPr/>
          <p:nvPr/>
        </p:nvSpPr>
        <p:spPr>
          <a:xfrm>
            <a:off x="14120365" y="6844876"/>
            <a:ext cx="139271" cy="157741"/>
          </a:xfrm>
          <a:custGeom>
            <a:avLst/>
            <a:gdLst>
              <a:gd name="connsiteX0" fmla="*/ 14 w 139271"/>
              <a:gd name="connsiteY0" fmla="*/ 129855 h 157741"/>
              <a:gd name="connsiteX1" fmla="*/ 68948 w 139271"/>
              <a:gd name="connsiteY1" fmla="*/ 151172 h 157741"/>
              <a:gd name="connsiteX2" fmla="*/ 138265 w 139271"/>
              <a:gd name="connsiteY2" fmla="*/ 48901 h 157741"/>
              <a:gd name="connsiteX3" fmla="*/ 51937 w 139271"/>
              <a:gd name="connsiteY3" fmla="*/ 6267 h 157741"/>
              <a:gd name="connsiteX4" fmla="*/ 99798 w 139271"/>
              <a:gd name="connsiteY4" fmla="*/ 65904 h 157741"/>
              <a:gd name="connsiteX5" fmla="*/ 51303 w 139271"/>
              <a:gd name="connsiteY5" fmla="*/ 115771 h 157741"/>
              <a:gd name="connsiteX6" fmla="*/ 14 w 139271"/>
              <a:gd name="connsiteY6" fmla="*/ 129855 h 15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271" h="157741">
                <a:moveTo>
                  <a:pt x="14" y="129855"/>
                </a:moveTo>
                <a:cubicBezTo>
                  <a:pt x="1283" y="149649"/>
                  <a:pt x="50795" y="167921"/>
                  <a:pt x="68948" y="151172"/>
                </a:cubicBezTo>
                <a:cubicBezTo>
                  <a:pt x="87103" y="134423"/>
                  <a:pt x="147786" y="82906"/>
                  <a:pt x="138265" y="48901"/>
                </a:cubicBezTo>
                <a:cubicBezTo>
                  <a:pt x="128743" y="14895"/>
                  <a:pt x="55746" y="-12893"/>
                  <a:pt x="51937" y="6267"/>
                </a:cubicBezTo>
                <a:cubicBezTo>
                  <a:pt x="48129" y="25427"/>
                  <a:pt x="111351" y="53088"/>
                  <a:pt x="99798" y="65904"/>
                </a:cubicBezTo>
                <a:cubicBezTo>
                  <a:pt x="88245" y="78720"/>
                  <a:pt x="68948" y="108284"/>
                  <a:pt x="51303" y="115771"/>
                </a:cubicBezTo>
                <a:cubicBezTo>
                  <a:pt x="30356" y="124780"/>
                  <a:pt x="-749" y="118308"/>
                  <a:pt x="14" y="12985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 252">
            <a:extLst>
              <a:ext uri="{FF2B5EF4-FFF2-40B4-BE49-F238E27FC236}">
                <a16:creationId xmlns:a16="http://schemas.microsoft.com/office/drawing/2014/main" id="{23CD8504-039E-318B-58C1-8333068AE9B0}"/>
              </a:ext>
            </a:extLst>
          </p:cNvPr>
          <p:cNvSpPr/>
          <p:nvPr/>
        </p:nvSpPr>
        <p:spPr>
          <a:xfrm>
            <a:off x="14278451" y="6947375"/>
            <a:ext cx="176619" cy="138897"/>
          </a:xfrm>
          <a:custGeom>
            <a:avLst/>
            <a:gdLst>
              <a:gd name="connsiteX0" fmla="*/ 3664 w 176619"/>
              <a:gd name="connsiteY0" fmla="*/ 2867 h 138897"/>
              <a:gd name="connsiteX1" fmla="*/ 18391 w 176619"/>
              <a:gd name="connsiteY1" fmla="*/ 82298 h 138897"/>
              <a:gd name="connsiteX2" fmla="*/ 64220 w 176619"/>
              <a:gd name="connsiteY2" fmla="*/ 82298 h 138897"/>
              <a:gd name="connsiteX3" fmla="*/ 123633 w 176619"/>
              <a:gd name="connsiteY3" fmla="*/ 122902 h 138897"/>
              <a:gd name="connsiteX4" fmla="*/ 171494 w 176619"/>
              <a:gd name="connsiteY4" fmla="*/ 134195 h 138897"/>
              <a:gd name="connsiteX5" fmla="*/ 156261 w 176619"/>
              <a:gd name="connsiteY5" fmla="*/ 83440 h 138897"/>
              <a:gd name="connsiteX6" fmla="*/ 103702 w 176619"/>
              <a:gd name="connsiteY6" fmla="*/ 70751 h 138897"/>
              <a:gd name="connsiteX7" fmla="*/ 51525 w 176619"/>
              <a:gd name="connsiteY7" fmla="*/ 44612 h 138897"/>
              <a:gd name="connsiteX8" fmla="*/ 27658 w 176619"/>
              <a:gd name="connsiteY8" fmla="*/ 8196 h 138897"/>
              <a:gd name="connsiteX9" fmla="*/ 3664 w 176619"/>
              <a:gd name="connsiteY9" fmla="*/ 2867 h 13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619" h="138897">
                <a:moveTo>
                  <a:pt x="3664" y="2867"/>
                </a:moveTo>
                <a:cubicBezTo>
                  <a:pt x="-6366" y="9592"/>
                  <a:pt x="6075" y="80522"/>
                  <a:pt x="18391" y="82298"/>
                </a:cubicBezTo>
                <a:cubicBezTo>
                  <a:pt x="30705" y="84075"/>
                  <a:pt x="53937" y="77222"/>
                  <a:pt x="64220" y="82298"/>
                </a:cubicBezTo>
                <a:cubicBezTo>
                  <a:pt x="80344" y="90165"/>
                  <a:pt x="88342" y="116177"/>
                  <a:pt x="123633" y="122902"/>
                </a:cubicBezTo>
                <a:cubicBezTo>
                  <a:pt x="128078" y="123664"/>
                  <a:pt x="156261" y="149168"/>
                  <a:pt x="171494" y="134195"/>
                </a:cubicBezTo>
                <a:cubicBezTo>
                  <a:pt x="186730" y="119222"/>
                  <a:pt x="163878" y="90672"/>
                  <a:pt x="156261" y="83440"/>
                </a:cubicBezTo>
                <a:cubicBezTo>
                  <a:pt x="148644" y="76208"/>
                  <a:pt x="123633" y="105645"/>
                  <a:pt x="103702" y="70751"/>
                </a:cubicBezTo>
                <a:cubicBezTo>
                  <a:pt x="97990" y="60473"/>
                  <a:pt x="60792" y="46389"/>
                  <a:pt x="51525" y="44612"/>
                </a:cubicBezTo>
                <a:cubicBezTo>
                  <a:pt x="42258" y="42836"/>
                  <a:pt x="29942" y="16571"/>
                  <a:pt x="27658" y="8196"/>
                </a:cubicBezTo>
                <a:cubicBezTo>
                  <a:pt x="25372" y="-178"/>
                  <a:pt x="11662" y="-2462"/>
                  <a:pt x="3664" y="286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4" name="Freeform 253">
            <a:extLst>
              <a:ext uri="{FF2B5EF4-FFF2-40B4-BE49-F238E27FC236}">
                <a16:creationId xmlns:a16="http://schemas.microsoft.com/office/drawing/2014/main" id="{E79D5223-BB48-B4AF-63E2-8D8B86E1ED11}"/>
              </a:ext>
            </a:extLst>
          </p:cNvPr>
          <p:cNvSpPr/>
          <p:nvPr/>
        </p:nvSpPr>
        <p:spPr>
          <a:xfrm>
            <a:off x="14510494" y="8571873"/>
            <a:ext cx="158579" cy="213532"/>
          </a:xfrm>
          <a:custGeom>
            <a:avLst/>
            <a:gdLst>
              <a:gd name="connsiteX0" fmla="*/ 1531 w 158579"/>
              <a:gd name="connsiteY0" fmla="*/ 209350 h 213532"/>
              <a:gd name="connsiteX1" fmla="*/ 52312 w 158579"/>
              <a:gd name="connsiteY1" fmla="*/ 183973 h 213532"/>
              <a:gd name="connsiteX2" fmla="*/ 116551 w 158579"/>
              <a:gd name="connsiteY2" fmla="*/ 126746 h 213532"/>
              <a:gd name="connsiteX3" fmla="*/ 157810 w 158579"/>
              <a:gd name="connsiteY3" fmla="*/ 89823 h 213532"/>
              <a:gd name="connsiteX4" fmla="*/ 108172 w 158579"/>
              <a:gd name="connsiteY4" fmla="*/ 46681 h 213532"/>
              <a:gd name="connsiteX5" fmla="*/ 89764 w 158579"/>
              <a:gd name="connsiteY5" fmla="*/ 5696 h 213532"/>
              <a:gd name="connsiteX6" fmla="*/ 80495 w 158579"/>
              <a:gd name="connsiteY6" fmla="*/ 71044 h 213532"/>
              <a:gd name="connsiteX7" fmla="*/ 31619 w 158579"/>
              <a:gd name="connsiteY7" fmla="*/ 124209 h 213532"/>
              <a:gd name="connsiteX8" fmla="*/ 23114 w 158579"/>
              <a:gd name="connsiteY8" fmla="*/ 148571 h 213532"/>
              <a:gd name="connsiteX9" fmla="*/ 1531 w 158579"/>
              <a:gd name="connsiteY9" fmla="*/ 209350 h 21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579" h="213532">
                <a:moveTo>
                  <a:pt x="1531" y="209350"/>
                </a:moveTo>
                <a:cubicBezTo>
                  <a:pt x="9657" y="223942"/>
                  <a:pt x="35935" y="196661"/>
                  <a:pt x="52312" y="183973"/>
                </a:cubicBezTo>
                <a:cubicBezTo>
                  <a:pt x="68690" y="171284"/>
                  <a:pt x="100809" y="130680"/>
                  <a:pt x="116551" y="126746"/>
                </a:cubicBezTo>
                <a:cubicBezTo>
                  <a:pt x="132293" y="122813"/>
                  <a:pt x="163904" y="109236"/>
                  <a:pt x="157810" y="89823"/>
                </a:cubicBezTo>
                <a:cubicBezTo>
                  <a:pt x="151715" y="70409"/>
                  <a:pt x="115788" y="93249"/>
                  <a:pt x="108172" y="46681"/>
                </a:cubicBezTo>
                <a:cubicBezTo>
                  <a:pt x="105379" y="29551"/>
                  <a:pt x="96237" y="-15875"/>
                  <a:pt x="89764" y="5696"/>
                </a:cubicBezTo>
                <a:cubicBezTo>
                  <a:pt x="84304" y="24222"/>
                  <a:pt x="89764" y="56451"/>
                  <a:pt x="80495" y="71044"/>
                </a:cubicBezTo>
                <a:cubicBezTo>
                  <a:pt x="71228" y="85635"/>
                  <a:pt x="32761" y="113804"/>
                  <a:pt x="31619" y="124209"/>
                </a:cubicBezTo>
                <a:cubicBezTo>
                  <a:pt x="30604" y="132862"/>
                  <a:pt x="27811" y="141199"/>
                  <a:pt x="23114" y="148571"/>
                </a:cubicBezTo>
                <a:cubicBezTo>
                  <a:pt x="17655" y="157961"/>
                  <a:pt x="-6212" y="196027"/>
                  <a:pt x="1531" y="209350"/>
                </a:cubicBez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23FDA35F-2A00-1C3E-3E7C-DB6486BA4BF6}"/>
              </a:ext>
            </a:extLst>
          </p:cNvPr>
          <p:cNvSpPr/>
          <p:nvPr/>
        </p:nvSpPr>
        <p:spPr>
          <a:xfrm>
            <a:off x="12058002" y="7169993"/>
            <a:ext cx="1839441" cy="1402247"/>
          </a:xfrm>
          <a:custGeom>
            <a:avLst/>
            <a:gdLst>
              <a:gd name="connsiteX0" fmla="*/ 5879 w 1839441"/>
              <a:gd name="connsiteY0" fmla="*/ 1208871 h 1402247"/>
              <a:gd name="connsiteX1" fmla="*/ 276287 w 1839441"/>
              <a:gd name="connsiteY1" fmla="*/ 1150884 h 1402247"/>
              <a:gd name="connsiteX2" fmla="*/ 493375 w 1839441"/>
              <a:gd name="connsiteY2" fmla="*/ 1049374 h 1402247"/>
              <a:gd name="connsiteX3" fmla="*/ 641401 w 1839441"/>
              <a:gd name="connsiteY3" fmla="*/ 1048613 h 1402247"/>
              <a:gd name="connsiteX4" fmla="*/ 746137 w 1839441"/>
              <a:gd name="connsiteY4" fmla="*/ 1043664 h 1402247"/>
              <a:gd name="connsiteX5" fmla="*/ 841478 w 1839441"/>
              <a:gd name="connsiteY5" fmla="*/ 1139718 h 1402247"/>
              <a:gd name="connsiteX6" fmla="*/ 1039776 w 1839441"/>
              <a:gd name="connsiteY6" fmla="*/ 1242242 h 1402247"/>
              <a:gd name="connsiteX7" fmla="*/ 1022257 w 1839441"/>
              <a:gd name="connsiteY7" fmla="*/ 1358978 h 1402247"/>
              <a:gd name="connsiteX8" fmla="*/ 1222842 w 1839441"/>
              <a:gd name="connsiteY8" fmla="*/ 1402247 h 1402247"/>
              <a:gd name="connsiteX9" fmla="*/ 1376073 w 1839441"/>
              <a:gd name="connsiteY9" fmla="*/ 1344894 h 1402247"/>
              <a:gd name="connsiteX10" fmla="*/ 1597224 w 1839441"/>
              <a:gd name="connsiteY10" fmla="*/ 1185651 h 1402247"/>
              <a:gd name="connsiteX11" fmla="*/ 1638992 w 1839441"/>
              <a:gd name="connsiteY11" fmla="*/ 1107488 h 1402247"/>
              <a:gd name="connsiteX12" fmla="*/ 1820913 w 1839441"/>
              <a:gd name="connsiteY12" fmla="*/ 928323 h 1402247"/>
              <a:gd name="connsiteX13" fmla="*/ 1782828 w 1839441"/>
              <a:gd name="connsiteY13" fmla="*/ 613263 h 1402247"/>
              <a:gd name="connsiteX14" fmla="*/ 1563074 w 1839441"/>
              <a:gd name="connsiteY14" fmla="*/ 397555 h 1402247"/>
              <a:gd name="connsiteX15" fmla="*/ 1562312 w 1839441"/>
              <a:gd name="connsiteY15" fmla="*/ 181847 h 1402247"/>
              <a:gd name="connsiteX16" fmla="*/ 1458464 w 1839441"/>
              <a:gd name="connsiteY16" fmla="*/ 72597 h 1402247"/>
              <a:gd name="connsiteX17" fmla="*/ 1394988 w 1839441"/>
              <a:gd name="connsiteY17" fmla="*/ 196693 h 1402247"/>
              <a:gd name="connsiteX18" fmla="*/ 1245947 w 1839441"/>
              <a:gd name="connsiteY18" fmla="*/ 239580 h 1402247"/>
              <a:gd name="connsiteX19" fmla="*/ 1142609 w 1839441"/>
              <a:gd name="connsiteY19" fmla="*/ 63461 h 1402247"/>
              <a:gd name="connsiteX20" fmla="*/ 1028352 w 1839441"/>
              <a:gd name="connsiteY20" fmla="*/ 17 h 1402247"/>
              <a:gd name="connsiteX21" fmla="*/ 858109 w 1839441"/>
              <a:gd name="connsiteY21" fmla="*/ 126905 h 1402247"/>
              <a:gd name="connsiteX22" fmla="*/ 663110 w 1839441"/>
              <a:gd name="connsiteY22" fmla="*/ 165605 h 1402247"/>
              <a:gd name="connsiteX23" fmla="*/ 539205 w 1839441"/>
              <a:gd name="connsiteY23" fmla="*/ 314063 h 1402247"/>
              <a:gd name="connsiteX24" fmla="*/ 458590 w 1839441"/>
              <a:gd name="connsiteY24" fmla="*/ 339441 h 1402247"/>
              <a:gd name="connsiteX25" fmla="*/ 357028 w 1839441"/>
              <a:gd name="connsiteY25" fmla="*/ 463282 h 1402247"/>
              <a:gd name="connsiteX26" fmla="*/ 78368 w 1839441"/>
              <a:gd name="connsiteY26" fmla="*/ 549820 h 1402247"/>
              <a:gd name="connsiteX27" fmla="*/ 19589 w 1839441"/>
              <a:gd name="connsiteY27" fmla="*/ 682924 h 1402247"/>
              <a:gd name="connsiteX28" fmla="*/ 39394 w 1839441"/>
              <a:gd name="connsiteY28" fmla="*/ 904723 h 1402247"/>
              <a:gd name="connsiteX29" fmla="*/ 43837 w 1839441"/>
              <a:gd name="connsiteY29" fmla="*/ 1092008 h 1402247"/>
              <a:gd name="connsiteX30" fmla="*/ 5879 w 1839441"/>
              <a:gd name="connsiteY30" fmla="*/ 1208871 h 140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39441" h="1402247">
                <a:moveTo>
                  <a:pt x="5879" y="1208871"/>
                </a:moveTo>
                <a:cubicBezTo>
                  <a:pt x="48408" y="1243892"/>
                  <a:pt x="199861" y="1134135"/>
                  <a:pt x="276287" y="1150884"/>
                </a:cubicBezTo>
                <a:cubicBezTo>
                  <a:pt x="337351" y="1164334"/>
                  <a:pt x="415934" y="1082365"/>
                  <a:pt x="493375" y="1049374"/>
                </a:cubicBezTo>
                <a:cubicBezTo>
                  <a:pt x="546187" y="1026534"/>
                  <a:pt x="584653" y="1050389"/>
                  <a:pt x="641401" y="1048613"/>
                </a:cubicBezTo>
                <a:cubicBezTo>
                  <a:pt x="673266" y="1047725"/>
                  <a:pt x="714906" y="1033894"/>
                  <a:pt x="746137" y="1043664"/>
                </a:cubicBezTo>
                <a:cubicBezTo>
                  <a:pt x="796156" y="1059271"/>
                  <a:pt x="795648" y="1119035"/>
                  <a:pt x="841478" y="1139718"/>
                </a:cubicBezTo>
                <a:cubicBezTo>
                  <a:pt x="887308" y="1160400"/>
                  <a:pt x="1019210" y="1182606"/>
                  <a:pt x="1039776" y="1242242"/>
                </a:cubicBezTo>
                <a:cubicBezTo>
                  <a:pt x="1051075" y="1274472"/>
                  <a:pt x="982394" y="1342737"/>
                  <a:pt x="1022257" y="1358978"/>
                </a:cubicBezTo>
                <a:cubicBezTo>
                  <a:pt x="1087892" y="1378709"/>
                  <a:pt x="1154923" y="1393188"/>
                  <a:pt x="1222842" y="1402247"/>
                </a:cubicBezTo>
                <a:cubicBezTo>
                  <a:pt x="1275400" y="1402247"/>
                  <a:pt x="1303583" y="1319517"/>
                  <a:pt x="1376073" y="1344894"/>
                </a:cubicBezTo>
                <a:cubicBezTo>
                  <a:pt x="1435106" y="1365577"/>
                  <a:pt x="1615379" y="1247952"/>
                  <a:pt x="1597224" y="1185651"/>
                </a:cubicBezTo>
                <a:cubicBezTo>
                  <a:pt x="1592400" y="1168902"/>
                  <a:pt x="1602556" y="1113198"/>
                  <a:pt x="1638992" y="1107488"/>
                </a:cubicBezTo>
                <a:cubicBezTo>
                  <a:pt x="1713131" y="1095815"/>
                  <a:pt x="1800347" y="989610"/>
                  <a:pt x="1820913" y="928323"/>
                </a:cubicBezTo>
                <a:cubicBezTo>
                  <a:pt x="1855317" y="822830"/>
                  <a:pt x="1841352" y="707540"/>
                  <a:pt x="1782828" y="613263"/>
                </a:cubicBezTo>
                <a:cubicBezTo>
                  <a:pt x="1726462" y="526979"/>
                  <a:pt x="1616775" y="486376"/>
                  <a:pt x="1563074" y="397555"/>
                </a:cubicBezTo>
                <a:cubicBezTo>
                  <a:pt x="1529178" y="342232"/>
                  <a:pt x="1595319" y="241230"/>
                  <a:pt x="1562312" y="181847"/>
                </a:cubicBezTo>
                <a:cubicBezTo>
                  <a:pt x="1543269" y="147841"/>
                  <a:pt x="1490457" y="74754"/>
                  <a:pt x="1458464" y="72597"/>
                </a:cubicBezTo>
                <a:cubicBezTo>
                  <a:pt x="1391054" y="67775"/>
                  <a:pt x="1403749" y="141750"/>
                  <a:pt x="1394988" y="196693"/>
                </a:cubicBezTo>
                <a:cubicBezTo>
                  <a:pt x="1379755" y="294269"/>
                  <a:pt x="1312090" y="281707"/>
                  <a:pt x="1245947" y="239580"/>
                </a:cubicBezTo>
                <a:cubicBezTo>
                  <a:pt x="1103125" y="148476"/>
                  <a:pt x="1186788" y="127793"/>
                  <a:pt x="1142609" y="63461"/>
                </a:cubicBezTo>
                <a:cubicBezTo>
                  <a:pt x="1128263" y="42524"/>
                  <a:pt x="1070372" y="-998"/>
                  <a:pt x="1028352" y="17"/>
                </a:cubicBezTo>
                <a:cubicBezTo>
                  <a:pt x="963225" y="779"/>
                  <a:pt x="876897" y="61557"/>
                  <a:pt x="858109" y="126905"/>
                </a:cubicBezTo>
                <a:cubicBezTo>
                  <a:pt x="847952" y="161545"/>
                  <a:pt x="709448" y="130584"/>
                  <a:pt x="663110" y="165605"/>
                </a:cubicBezTo>
                <a:cubicBezTo>
                  <a:pt x="614360" y="202276"/>
                  <a:pt x="601665" y="290335"/>
                  <a:pt x="539205" y="314063"/>
                </a:cubicBezTo>
                <a:cubicBezTo>
                  <a:pt x="518131" y="322057"/>
                  <a:pt x="478649" y="323326"/>
                  <a:pt x="458590" y="339441"/>
                </a:cubicBezTo>
                <a:cubicBezTo>
                  <a:pt x="410602" y="376745"/>
                  <a:pt x="418346" y="430545"/>
                  <a:pt x="357028" y="463282"/>
                </a:cubicBezTo>
                <a:cubicBezTo>
                  <a:pt x="272732" y="507693"/>
                  <a:pt x="160634" y="503124"/>
                  <a:pt x="78368" y="549820"/>
                </a:cubicBezTo>
                <a:cubicBezTo>
                  <a:pt x="35967" y="574055"/>
                  <a:pt x="25811" y="638641"/>
                  <a:pt x="19589" y="682924"/>
                </a:cubicBezTo>
                <a:cubicBezTo>
                  <a:pt x="8544" y="762736"/>
                  <a:pt x="19589" y="825925"/>
                  <a:pt x="39394" y="904723"/>
                </a:cubicBezTo>
                <a:cubicBezTo>
                  <a:pt x="53244" y="966238"/>
                  <a:pt x="54755" y="1029897"/>
                  <a:pt x="43837" y="1092008"/>
                </a:cubicBezTo>
                <a:cubicBezTo>
                  <a:pt x="38759" y="1120177"/>
                  <a:pt x="-18115" y="1189203"/>
                  <a:pt x="5879" y="1208871"/>
                </a:cubicBez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 255">
            <a:extLst>
              <a:ext uri="{FF2B5EF4-FFF2-40B4-BE49-F238E27FC236}">
                <a16:creationId xmlns:a16="http://schemas.microsoft.com/office/drawing/2014/main" id="{85C9DD04-F574-921D-616E-3246152F3537}"/>
              </a:ext>
            </a:extLst>
          </p:cNvPr>
          <p:cNvSpPr/>
          <p:nvPr/>
        </p:nvSpPr>
        <p:spPr>
          <a:xfrm>
            <a:off x="14148160" y="8776098"/>
            <a:ext cx="306570" cy="194986"/>
          </a:xfrm>
          <a:custGeom>
            <a:avLst/>
            <a:gdLst>
              <a:gd name="connsiteX0" fmla="*/ 3448 w 306570"/>
              <a:gd name="connsiteY0" fmla="*/ 191522 h 194986"/>
              <a:gd name="connsiteX1" fmla="*/ 103105 w 306570"/>
              <a:gd name="connsiteY1" fmla="*/ 159420 h 194986"/>
              <a:gd name="connsiteX2" fmla="*/ 194384 w 306570"/>
              <a:gd name="connsiteY2" fmla="*/ 101179 h 194986"/>
              <a:gd name="connsiteX3" fmla="*/ 231707 w 306570"/>
              <a:gd name="connsiteY3" fmla="*/ 92297 h 194986"/>
              <a:gd name="connsiteX4" fmla="*/ 265731 w 306570"/>
              <a:gd name="connsiteY4" fmla="*/ 60575 h 194986"/>
              <a:gd name="connsiteX5" fmla="*/ 298105 w 306570"/>
              <a:gd name="connsiteY5" fmla="*/ 4364 h 194986"/>
              <a:gd name="connsiteX6" fmla="*/ 214823 w 306570"/>
              <a:gd name="connsiteY6" fmla="*/ 57149 h 194986"/>
              <a:gd name="connsiteX7" fmla="*/ 25919 w 306570"/>
              <a:gd name="connsiteY7" fmla="*/ 149650 h 194986"/>
              <a:gd name="connsiteX8" fmla="*/ 3448 w 306570"/>
              <a:gd name="connsiteY8" fmla="*/ 191522 h 1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570" h="194986">
                <a:moveTo>
                  <a:pt x="3448" y="191522"/>
                </a:moveTo>
                <a:cubicBezTo>
                  <a:pt x="19952" y="200151"/>
                  <a:pt x="73526" y="193806"/>
                  <a:pt x="103105" y="159420"/>
                </a:cubicBezTo>
                <a:cubicBezTo>
                  <a:pt x="127607" y="132026"/>
                  <a:pt x="159218" y="111876"/>
                  <a:pt x="194384" y="101179"/>
                </a:cubicBezTo>
                <a:cubicBezTo>
                  <a:pt x="207079" y="99783"/>
                  <a:pt x="219775" y="104224"/>
                  <a:pt x="231707" y="92297"/>
                </a:cubicBezTo>
                <a:cubicBezTo>
                  <a:pt x="243642" y="80369"/>
                  <a:pt x="252782" y="63367"/>
                  <a:pt x="265731" y="60575"/>
                </a:cubicBezTo>
                <a:cubicBezTo>
                  <a:pt x="278681" y="57784"/>
                  <a:pt x="325525" y="25047"/>
                  <a:pt x="298105" y="4364"/>
                </a:cubicBezTo>
                <a:cubicBezTo>
                  <a:pt x="270683" y="-16319"/>
                  <a:pt x="238309" y="42430"/>
                  <a:pt x="214823" y="57149"/>
                </a:cubicBezTo>
                <a:cubicBezTo>
                  <a:pt x="195526" y="69838"/>
                  <a:pt x="60576" y="126176"/>
                  <a:pt x="25919" y="149650"/>
                </a:cubicBezTo>
                <a:cubicBezTo>
                  <a:pt x="7003" y="162593"/>
                  <a:pt x="-6708" y="186193"/>
                  <a:pt x="3448" y="191522"/>
                </a:cubicBez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 256">
            <a:extLst>
              <a:ext uri="{FF2B5EF4-FFF2-40B4-BE49-F238E27FC236}">
                <a16:creationId xmlns:a16="http://schemas.microsoft.com/office/drawing/2014/main" id="{BA31F7A8-5FED-3D04-9752-E550DD1BA4C7}"/>
              </a:ext>
            </a:extLst>
          </p:cNvPr>
          <p:cNvSpPr/>
          <p:nvPr/>
        </p:nvSpPr>
        <p:spPr>
          <a:xfrm>
            <a:off x="14649861" y="7309101"/>
            <a:ext cx="46366" cy="64951"/>
          </a:xfrm>
          <a:custGeom>
            <a:avLst/>
            <a:gdLst>
              <a:gd name="connsiteX0" fmla="*/ 2954 w 46366"/>
              <a:gd name="connsiteY0" fmla="*/ 6322 h 64951"/>
              <a:gd name="connsiteX1" fmla="*/ 9683 w 46366"/>
              <a:gd name="connsiteY1" fmla="*/ 37790 h 64951"/>
              <a:gd name="connsiteX2" fmla="*/ 27075 w 46366"/>
              <a:gd name="connsiteY2" fmla="*/ 64817 h 64951"/>
              <a:gd name="connsiteX3" fmla="*/ 45611 w 46366"/>
              <a:gd name="connsiteY3" fmla="*/ 19011 h 64951"/>
              <a:gd name="connsiteX4" fmla="*/ 30249 w 46366"/>
              <a:gd name="connsiteY4" fmla="*/ 739 h 64951"/>
              <a:gd name="connsiteX5" fmla="*/ 2954 w 46366"/>
              <a:gd name="connsiteY5" fmla="*/ 6322 h 6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6" h="64951">
                <a:moveTo>
                  <a:pt x="2954" y="6322"/>
                </a:moveTo>
                <a:cubicBezTo>
                  <a:pt x="-4154" y="10763"/>
                  <a:pt x="2954" y="30176"/>
                  <a:pt x="9683" y="37790"/>
                </a:cubicBezTo>
                <a:cubicBezTo>
                  <a:pt x="16412" y="45403"/>
                  <a:pt x="18570" y="66847"/>
                  <a:pt x="27075" y="64817"/>
                </a:cubicBezTo>
                <a:cubicBezTo>
                  <a:pt x="35582" y="62787"/>
                  <a:pt x="49800" y="31065"/>
                  <a:pt x="45611" y="19011"/>
                </a:cubicBezTo>
                <a:cubicBezTo>
                  <a:pt x="41421" y="6957"/>
                  <a:pt x="36724" y="-2814"/>
                  <a:pt x="30249" y="739"/>
                </a:cubicBezTo>
                <a:cubicBezTo>
                  <a:pt x="20855" y="5941"/>
                  <a:pt x="9556" y="2388"/>
                  <a:pt x="2954" y="6322"/>
                </a:cubicBez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 257">
            <a:extLst>
              <a:ext uri="{FF2B5EF4-FFF2-40B4-BE49-F238E27FC236}">
                <a16:creationId xmlns:a16="http://schemas.microsoft.com/office/drawing/2014/main" id="{F127AA47-C726-D173-02F6-546CE34782C6}"/>
              </a:ext>
            </a:extLst>
          </p:cNvPr>
          <p:cNvSpPr/>
          <p:nvPr/>
        </p:nvSpPr>
        <p:spPr>
          <a:xfrm>
            <a:off x="2387118" y="9593105"/>
            <a:ext cx="10116740" cy="1077848"/>
          </a:xfrm>
          <a:custGeom>
            <a:avLst/>
            <a:gdLst>
              <a:gd name="connsiteX0" fmla="*/ 9570757 w 10116740"/>
              <a:gd name="connsiteY0" fmla="*/ 922411 h 1077848"/>
              <a:gd name="connsiteX1" fmla="*/ 9884583 w 10116740"/>
              <a:gd name="connsiteY1" fmla="*/ 717742 h 1077848"/>
              <a:gd name="connsiteX2" fmla="*/ 10110938 w 10116740"/>
              <a:gd name="connsiteY2" fmla="*/ 434023 h 1077848"/>
              <a:gd name="connsiteX3" fmla="*/ 9607192 w 10116740"/>
              <a:gd name="connsiteY3" fmla="*/ 295843 h 1077848"/>
              <a:gd name="connsiteX4" fmla="*/ 9013183 w 10116740"/>
              <a:gd name="connsiteY4" fmla="*/ 12884 h 1077848"/>
              <a:gd name="connsiteX5" fmla="*/ 8693518 w 10116740"/>
              <a:gd name="connsiteY5" fmla="*/ 15295 h 1077848"/>
              <a:gd name="connsiteX6" fmla="*/ 8301236 w 10116740"/>
              <a:gd name="connsiteY6" fmla="*/ 100056 h 1077848"/>
              <a:gd name="connsiteX7" fmla="*/ 7710908 w 10116740"/>
              <a:gd name="connsiteY7" fmla="*/ 133427 h 1077848"/>
              <a:gd name="connsiteX8" fmla="*/ 6949196 w 10116740"/>
              <a:gd name="connsiteY8" fmla="*/ 404332 h 1077848"/>
              <a:gd name="connsiteX9" fmla="*/ 6934597 w 10116740"/>
              <a:gd name="connsiteY9" fmla="*/ 186593 h 1077848"/>
              <a:gd name="connsiteX10" fmla="*/ 6051136 w 10116740"/>
              <a:gd name="connsiteY10" fmla="*/ 280870 h 1077848"/>
              <a:gd name="connsiteX11" fmla="*/ 5560720 w 10116740"/>
              <a:gd name="connsiteY11" fmla="*/ 333656 h 1077848"/>
              <a:gd name="connsiteX12" fmla="*/ 5094679 w 10116740"/>
              <a:gd name="connsiteY12" fmla="*/ 353450 h 1077848"/>
              <a:gd name="connsiteX13" fmla="*/ 4590045 w 10116740"/>
              <a:gd name="connsiteY13" fmla="*/ 333656 h 1077848"/>
              <a:gd name="connsiteX14" fmla="*/ 4282947 w 10116740"/>
              <a:gd name="connsiteY14" fmla="*/ 450518 h 1077848"/>
              <a:gd name="connsiteX15" fmla="*/ 4123241 w 10116740"/>
              <a:gd name="connsiteY15" fmla="*/ 634124 h 1077848"/>
              <a:gd name="connsiteX16" fmla="*/ 3765744 w 10116740"/>
              <a:gd name="connsiteY16" fmla="*/ 607477 h 1077848"/>
              <a:gd name="connsiteX17" fmla="*/ 3597786 w 10116740"/>
              <a:gd name="connsiteY17" fmla="*/ 846914 h 1077848"/>
              <a:gd name="connsiteX18" fmla="*/ 3210836 w 10116740"/>
              <a:gd name="connsiteY18" fmla="*/ 941317 h 1077848"/>
              <a:gd name="connsiteX19" fmla="*/ 3011013 w 10116740"/>
              <a:gd name="connsiteY19" fmla="*/ 883204 h 1077848"/>
              <a:gd name="connsiteX20" fmla="*/ 2565665 w 10116740"/>
              <a:gd name="connsiteY20" fmla="*/ 832449 h 1077848"/>
              <a:gd name="connsiteX21" fmla="*/ 2813857 w 10116740"/>
              <a:gd name="connsiteY21" fmla="*/ 723579 h 1077848"/>
              <a:gd name="connsiteX22" fmla="*/ 2770058 w 10116740"/>
              <a:gd name="connsiteY22" fmla="*/ 469805 h 1077848"/>
              <a:gd name="connsiteX23" fmla="*/ 2463469 w 10116740"/>
              <a:gd name="connsiteY23" fmla="*/ 216031 h 1077848"/>
              <a:gd name="connsiteX24" fmla="*/ 2384251 w 10116740"/>
              <a:gd name="connsiteY24" fmla="*/ 399510 h 1077848"/>
              <a:gd name="connsiteX25" fmla="*/ 2061919 w 10116740"/>
              <a:gd name="connsiteY25" fmla="*/ 501020 h 1077848"/>
              <a:gd name="connsiteX26" fmla="*/ 1825661 w 10116740"/>
              <a:gd name="connsiteY26" fmla="*/ 467521 h 1077848"/>
              <a:gd name="connsiteX27" fmla="*/ 1409893 w 10116740"/>
              <a:gd name="connsiteY27" fmla="*/ 400779 h 1077848"/>
              <a:gd name="connsiteX28" fmla="*/ 1409893 w 10116740"/>
              <a:gd name="connsiteY28" fmla="*/ 518276 h 1077848"/>
              <a:gd name="connsiteX29" fmla="*/ 1112952 w 10116740"/>
              <a:gd name="connsiteY29" fmla="*/ 574614 h 1077848"/>
              <a:gd name="connsiteX30" fmla="*/ 769038 w 10116740"/>
              <a:gd name="connsiteY30" fmla="*/ 574614 h 1077848"/>
              <a:gd name="connsiteX31" fmla="*/ 535573 w 10116740"/>
              <a:gd name="connsiteY31" fmla="*/ 601133 h 1077848"/>
              <a:gd name="connsiteX32" fmla="*/ 30939 w 10116740"/>
              <a:gd name="connsiteY32" fmla="*/ 601133 h 1077848"/>
              <a:gd name="connsiteX33" fmla="*/ 265165 w 10116740"/>
              <a:gd name="connsiteY33" fmla="*/ 854907 h 1077848"/>
              <a:gd name="connsiteX34" fmla="*/ 688805 w 10116740"/>
              <a:gd name="connsiteY34" fmla="*/ 1077848 h 1077848"/>
              <a:gd name="connsiteX35" fmla="*/ 10009631 w 10116740"/>
              <a:gd name="connsiteY35" fmla="*/ 1077848 h 1077848"/>
              <a:gd name="connsiteX36" fmla="*/ 9570757 w 10116740"/>
              <a:gd name="connsiteY36" fmla="*/ 922411 h 107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116740" h="1077848">
                <a:moveTo>
                  <a:pt x="9570757" y="922411"/>
                </a:moveTo>
                <a:cubicBezTo>
                  <a:pt x="9546128" y="822298"/>
                  <a:pt x="9672953" y="782835"/>
                  <a:pt x="9884583" y="717742"/>
                </a:cubicBezTo>
                <a:cubicBezTo>
                  <a:pt x="10040100" y="669906"/>
                  <a:pt x="10142803" y="484143"/>
                  <a:pt x="10110938" y="434023"/>
                </a:cubicBezTo>
                <a:cubicBezTo>
                  <a:pt x="10079074" y="383902"/>
                  <a:pt x="9725258" y="312465"/>
                  <a:pt x="9607192" y="295843"/>
                </a:cubicBezTo>
                <a:cubicBezTo>
                  <a:pt x="9489127" y="279220"/>
                  <a:pt x="9173270" y="50316"/>
                  <a:pt x="9013183" y="12884"/>
                </a:cubicBezTo>
                <a:cubicBezTo>
                  <a:pt x="8853097" y="-24547"/>
                  <a:pt x="8804347" y="33313"/>
                  <a:pt x="8693518" y="15295"/>
                </a:cubicBezTo>
                <a:cubicBezTo>
                  <a:pt x="8582689" y="-2722"/>
                  <a:pt x="8484936" y="83307"/>
                  <a:pt x="8301236" y="100056"/>
                </a:cubicBezTo>
                <a:cubicBezTo>
                  <a:pt x="8117537" y="116805"/>
                  <a:pt x="7882294" y="116678"/>
                  <a:pt x="7710908" y="133427"/>
                </a:cubicBezTo>
                <a:cubicBezTo>
                  <a:pt x="7539523" y="150176"/>
                  <a:pt x="7066499" y="387202"/>
                  <a:pt x="6949196" y="404332"/>
                </a:cubicBezTo>
                <a:cubicBezTo>
                  <a:pt x="6831892" y="421461"/>
                  <a:pt x="7018258" y="219964"/>
                  <a:pt x="6934597" y="186593"/>
                </a:cubicBezTo>
                <a:cubicBezTo>
                  <a:pt x="6850935" y="153222"/>
                  <a:pt x="6284729" y="320333"/>
                  <a:pt x="6051136" y="280870"/>
                </a:cubicBezTo>
                <a:cubicBezTo>
                  <a:pt x="5928247" y="260187"/>
                  <a:pt x="5769557" y="333656"/>
                  <a:pt x="5560720" y="333656"/>
                </a:cubicBezTo>
                <a:cubicBezTo>
                  <a:pt x="5351884" y="333656"/>
                  <a:pt x="5168311" y="353450"/>
                  <a:pt x="5094679" y="353450"/>
                </a:cubicBezTo>
                <a:cubicBezTo>
                  <a:pt x="5021046" y="353450"/>
                  <a:pt x="4675737" y="350405"/>
                  <a:pt x="4590045" y="333656"/>
                </a:cubicBezTo>
                <a:cubicBezTo>
                  <a:pt x="4504352" y="316906"/>
                  <a:pt x="4332078" y="417147"/>
                  <a:pt x="4282947" y="450518"/>
                </a:cubicBezTo>
                <a:cubicBezTo>
                  <a:pt x="4233817" y="483889"/>
                  <a:pt x="4196873" y="567381"/>
                  <a:pt x="4123241" y="634124"/>
                </a:cubicBezTo>
                <a:cubicBezTo>
                  <a:pt x="4049609" y="700867"/>
                  <a:pt x="3853722" y="622831"/>
                  <a:pt x="3765744" y="607477"/>
                </a:cubicBezTo>
                <a:cubicBezTo>
                  <a:pt x="3641585" y="585653"/>
                  <a:pt x="3634729" y="780171"/>
                  <a:pt x="3597786" y="846914"/>
                </a:cubicBezTo>
                <a:cubicBezTo>
                  <a:pt x="3560843" y="913656"/>
                  <a:pt x="3284595" y="924569"/>
                  <a:pt x="3210836" y="941317"/>
                </a:cubicBezTo>
                <a:cubicBezTo>
                  <a:pt x="3137077" y="958067"/>
                  <a:pt x="3060144" y="915940"/>
                  <a:pt x="3011013" y="883204"/>
                </a:cubicBezTo>
                <a:cubicBezTo>
                  <a:pt x="2961883" y="850467"/>
                  <a:pt x="2651612" y="849071"/>
                  <a:pt x="2565665" y="832449"/>
                </a:cubicBezTo>
                <a:cubicBezTo>
                  <a:pt x="2479718" y="815827"/>
                  <a:pt x="2691094" y="723579"/>
                  <a:pt x="2813857" y="723579"/>
                </a:cubicBezTo>
                <a:cubicBezTo>
                  <a:pt x="2936619" y="723579"/>
                  <a:pt x="2822489" y="525128"/>
                  <a:pt x="2770058" y="469805"/>
                </a:cubicBezTo>
                <a:cubicBezTo>
                  <a:pt x="2660625" y="353703"/>
                  <a:pt x="2487336" y="216031"/>
                  <a:pt x="2463469" y="216031"/>
                </a:cubicBezTo>
                <a:cubicBezTo>
                  <a:pt x="2427668" y="216031"/>
                  <a:pt x="2384251" y="317541"/>
                  <a:pt x="2384251" y="399510"/>
                </a:cubicBezTo>
                <a:cubicBezTo>
                  <a:pt x="2384251" y="481479"/>
                  <a:pt x="2135678" y="467648"/>
                  <a:pt x="2061919" y="501020"/>
                </a:cubicBezTo>
                <a:cubicBezTo>
                  <a:pt x="1988160" y="534391"/>
                  <a:pt x="1862477" y="501020"/>
                  <a:pt x="1825661" y="467521"/>
                </a:cubicBezTo>
                <a:cubicBezTo>
                  <a:pt x="1788845" y="434023"/>
                  <a:pt x="1444805" y="417528"/>
                  <a:pt x="1409893" y="400779"/>
                </a:cubicBezTo>
                <a:cubicBezTo>
                  <a:pt x="1374981" y="384029"/>
                  <a:pt x="1383233" y="517642"/>
                  <a:pt x="1409893" y="518276"/>
                </a:cubicBezTo>
                <a:cubicBezTo>
                  <a:pt x="1436553" y="518910"/>
                  <a:pt x="1211340" y="651127"/>
                  <a:pt x="1112952" y="574614"/>
                </a:cubicBezTo>
                <a:cubicBezTo>
                  <a:pt x="1014564" y="498101"/>
                  <a:pt x="953246" y="501020"/>
                  <a:pt x="769038" y="574614"/>
                </a:cubicBezTo>
                <a:cubicBezTo>
                  <a:pt x="584831" y="648208"/>
                  <a:pt x="633834" y="617755"/>
                  <a:pt x="535573" y="601133"/>
                </a:cubicBezTo>
                <a:cubicBezTo>
                  <a:pt x="437312" y="584511"/>
                  <a:pt x="167412" y="550378"/>
                  <a:pt x="30939" y="601133"/>
                </a:cubicBezTo>
                <a:cubicBezTo>
                  <a:pt x="-105535" y="651888"/>
                  <a:pt x="252978" y="737664"/>
                  <a:pt x="265165" y="854907"/>
                </a:cubicBezTo>
                <a:cubicBezTo>
                  <a:pt x="272402" y="923046"/>
                  <a:pt x="500154" y="1007172"/>
                  <a:pt x="688805" y="1077848"/>
                </a:cubicBezTo>
                <a:lnTo>
                  <a:pt x="10009631" y="1077848"/>
                </a:lnTo>
                <a:cubicBezTo>
                  <a:pt x="9842942" y="1029758"/>
                  <a:pt x="9586119" y="985094"/>
                  <a:pt x="9570757" y="922411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id="{CD08CF5E-54E7-6368-DC4C-E236DB5E4088}"/>
              </a:ext>
            </a:extLst>
          </p:cNvPr>
          <p:cNvSpPr/>
          <p:nvPr/>
        </p:nvSpPr>
        <p:spPr>
          <a:xfrm>
            <a:off x="2796874" y="9890334"/>
            <a:ext cx="9530515" cy="867536"/>
          </a:xfrm>
          <a:custGeom>
            <a:avLst/>
            <a:gdLst>
              <a:gd name="connsiteX0" fmla="*/ 8555059 w 9530515"/>
              <a:gd name="connsiteY0" fmla="*/ 624802 h 867536"/>
              <a:gd name="connsiteX1" fmla="*/ 8828006 w 9530515"/>
              <a:gd name="connsiteY1" fmla="*/ 563515 h 867536"/>
              <a:gd name="connsiteX2" fmla="*/ 8938455 w 9530515"/>
              <a:gd name="connsiteY2" fmla="*/ 467081 h 867536"/>
              <a:gd name="connsiteX3" fmla="*/ 9249233 w 9530515"/>
              <a:gd name="connsiteY3" fmla="*/ 359100 h 867536"/>
              <a:gd name="connsiteX4" fmla="*/ 9521673 w 9530515"/>
              <a:gd name="connsiteY4" fmla="*/ 251246 h 867536"/>
              <a:gd name="connsiteX5" fmla="*/ 9354603 w 9530515"/>
              <a:gd name="connsiteY5" fmla="*/ 191355 h 867536"/>
              <a:gd name="connsiteX6" fmla="*/ 9038620 w 9530515"/>
              <a:gd name="connsiteY6" fmla="*/ 143519 h 867536"/>
              <a:gd name="connsiteX7" fmla="*/ 8828006 w 9530515"/>
              <a:gd name="connsiteY7" fmla="*/ 47719 h 867536"/>
              <a:gd name="connsiteX8" fmla="*/ 8478888 w 9530515"/>
              <a:gd name="connsiteY8" fmla="*/ 71701 h 867536"/>
              <a:gd name="connsiteX9" fmla="*/ 7988726 w 9530515"/>
              <a:gd name="connsiteY9" fmla="*/ 9145 h 867536"/>
              <a:gd name="connsiteX10" fmla="*/ 7705369 w 9530515"/>
              <a:gd name="connsiteY10" fmla="*/ 10922 h 867536"/>
              <a:gd name="connsiteX11" fmla="*/ 7357646 w 9530515"/>
              <a:gd name="connsiteY11" fmla="*/ 71701 h 867536"/>
              <a:gd name="connsiteX12" fmla="*/ 6834350 w 9530515"/>
              <a:gd name="connsiteY12" fmla="*/ 95555 h 867536"/>
              <a:gd name="connsiteX13" fmla="*/ 6305594 w 9530515"/>
              <a:gd name="connsiteY13" fmla="*/ 358719 h 867536"/>
              <a:gd name="connsiteX14" fmla="*/ 6409568 w 9530515"/>
              <a:gd name="connsiteY14" fmla="*/ 39979 h 867536"/>
              <a:gd name="connsiteX15" fmla="*/ 6128623 w 9530515"/>
              <a:gd name="connsiteY15" fmla="*/ 47719 h 867536"/>
              <a:gd name="connsiteX16" fmla="*/ 5951524 w 9530515"/>
              <a:gd name="connsiteY16" fmla="*/ 95555 h 867536"/>
              <a:gd name="connsiteX17" fmla="*/ 5679847 w 9530515"/>
              <a:gd name="connsiteY17" fmla="*/ 95555 h 867536"/>
              <a:gd name="connsiteX18" fmla="*/ 5440289 w 9530515"/>
              <a:gd name="connsiteY18" fmla="*/ 263047 h 867536"/>
              <a:gd name="connsiteX19" fmla="*/ 5319176 w 9530515"/>
              <a:gd name="connsiteY19" fmla="*/ 180697 h 867536"/>
              <a:gd name="connsiteX20" fmla="*/ 4928418 w 9530515"/>
              <a:gd name="connsiteY20" fmla="*/ 239065 h 867536"/>
              <a:gd name="connsiteX21" fmla="*/ 4612561 w 9530515"/>
              <a:gd name="connsiteY21" fmla="*/ 203155 h 867536"/>
              <a:gd name="connsiteX22" fmla="*/ 4068063 w 9530515"/>
              <a:gd name="connsiteY22" fmla="*/ 239065 h 867536"/>
              <a:gd name="connsiteX23" fmla="*/ 3795750 w 9530515"/>
              <a:gd name="connsiteY23" fmla="*/ 322811 h 867536"/>
              <a:gd name="connsiteX24" fmla="*/ 3654198 w 9530515"/>
              <a:gd name="connsiteY24" fmla="*/ 454393 h 867536"/>
              <a:gd name="connsiteX25" fmla="*/ 3425685 w 9530515"/>
              <a:gd name="connsiteY25" fmla="*/ 454393 h 867536"/>
              <a:gd name="connsiteX26" fmla="*/ 3277405 w 9530515"/>
              <a:gd name="connsiteY26" fmla="*/ 561993 h 867536"/>
              <a:gd name="connsiteX27" fmla="*/ 3360051 w 9530515"/>
              <a:gd name="connsiteY27" fmla="*/ 633684 h 867536"/>
              <a:gd name="connsiteX28" fmla="*/ 2837261 w 9530515"/>
              <a:gd name="connsiteY28" fmla="*/ 753339 h 867536"/>
              <a:gd name="connsiteX29" fmla="*/ 2641247 w 9530515"/>
              <a:gd name="connsiteY29" fmla="*/ 693574 h 867536"/>
              <a:gd name="connsiteX30" fmla="*/ 2194757 w 9530515"/>
              <a:gd name="connsiteY30" fmla="*/ 633684 h 867536"/>
              <a:gd name="connsiteX31" fmla="*/ 1922444 w 9530515"/>
              <a:gd name="connsiteY31" fmla="*/ 573920 h 867536"/>
              <a:gd name="connsiteX32" fmla="*/ 1868109 w 9530515"/>
              <a:gd name="connsiteY32" fmla="*/ 454393 h 867536"/>
              <a:gd name="connsiteX33" fmla="*/ 2118585 w 9530515"/>
              <a:gd name="connsiteY33" fmla="*/ 454393 h 867536"/>
              <a:gd name="connsiteX34" fmla="*/ 2282227 w 9530515"/>
              <a:gd name="connsiteY34" fmla="*/ 334738 h 867536"/>
              <a:gd name="connsiteX35" fmla="*/ 2108175 w 9530515"/>
              <a:gd name="connsiteY35" fmla="*/ 95682 h 867536"/>
              <a:gd name="connsiteX36" fmla="*/ 2108175 w 9530515"/>
              <a:gd name="connsiteY36" fmla="*/ 286013 h 867536"/>
              <a:gd name="connsiteX37" fmla="*/ 1824691 w 9530515"/>
              <a:gd name="connsiteY37" fmla="*/ 358846 h 867536"/>
              <a:gd name="connsiteX38" fmla="*/ 1617505 w 9530515"/>
              <a:gd name="connsiteY38" fmla="*/ 334864 h 867536"/>
              <a:gd name="connsiteX39" fmla="*/ 1249344 w 9530515"/>
              <a:gd name="connsiteY39" fmla="*/ 287028 h 867536"/>
              <a:gd name="connsiteX40" fmla="*/ 1249344 w 9530515"/>
              <a:gd name="connsiteY40" fmla="*/ 371281 h 867536"/>
              <a:gd name="connsiteX41" fmla="*/ 986172 w 9530515"/>
              <a:gd name="connsiteY41" fmla="*/ 411632 h 867536"/>
              <a:gd name="connsiteX42" fmla="*/ 681487 w 9530515"/>
              <a:gd name="connsiteY42" fmla="*/ 411632 h 867536"/>
              <a:gd name="connsiteX43" fmla="*/ 474555 w 9530515"/>
              <a:gd name="connsiteY43" fmla="*/ 430538 h 867536"/>
              <a:gd name="connsiteX44" fmla="*/ 27303 w 9530515"/>
              <a:gd name="connsiteY44" fmla="*/ 430538 h 867536"/>
              <a:gd name="connsiteX45" fmla="*/ 234996 w 9530515"/>
              <a:gd name="connsiteY45" fmla="*/ 612874 h 867536"/>
              <a:gd name="connsiteX46" fmla="*/ 798918 w 9530515"/>
              <a:gd name="connsiteY46" fmla="*/ 867537 h 867536"/>
              <a:gd name="connsiteX47" fmla="*/ 9149322 w 9530515"/>
              <a:gd name="connsiteY47" fmla="*/ 867537 h 867536"/>
              <a:gd name="connsiteX48" fmla="*/ 8555059 w 9530515"/>
              <a:gd name="connsiteY48" fmla="*/ 624802 h 86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30515" h="867536">
                <a:moveTo>
                  <a:pt x="8555059" y="624802"/>
                </a:moveTo>
                <a:cubicBezTo>
                  <a:pt x="8533350" y="552983"/>
                  <a:pt x="8696737" y="515678"/>
                  <a:pt x="8828006" y="563515"/>
                </a:cubicBezTo>
                <a:cubicBezTo>
                  <a:pt x="8959275" y="611352"/>
                  <a:pt x="8925378" y="526845"/>
                  <a:pt x="8938455" y="467081"/>
                </a:cubicBezTo>
                <a:cubicBezTo>
                  <a:pt x="8951530" y="407317"/>
                  <a:pt x="9164937" y="394882"/>
                  <a:pt x="9249233" y="359100"/>
                </a:cubicBezTo>
                <a:cubicBezTo>
                  <a:pt x="9333530" y="323318"/>
                  <a:pt x="9470003" y="287155"/>
                  <a:pt x="9521673" y="251246"/>
                </a:cubicBezTo>
                <a:cubicBezTo>
                  <a:pt x="9573342" y="215337"/>
                  <a:pt x="9382914" y="227264"/>
                  <a:pt x="9354603" y="191355"/>
                </a:cubicBezTo>
                <a:cubicBezTo>
                  <a:pt x="9326293" y="155446"/>
                  <a:pt x="9143228" y="155446"/>
                  <a:pt x="9038620" y="143519"/>
                </a:cubicBezTo>
                <a:cubicBezTo>
                  <a:pt x="8934011" y="131592"/>
                  <a:pt x="8860124" y="71701"/>
                  <a:pt x="8828006" y="47719"/>
                </a:cubicBezTo>
                <a:cubicBezTo>
                  <a:pt x="8795887" y="23738"/>
                  <a:pt x="8663984" y="-12045"/>
                  <a:pt x="8478888" y="71701"/>
                </a:cubicBezTo>
                <a:cubicBezTo>
                  <a:pt x="8293791" y="155446"/>
                  <a:pt x="8130404" y="35792"/>
                  <a:pt x="7988726" y="9145"/>
                </a:cubicBezTo>
                <a:cubicBezTo>
                  <a:pt x="7847047" y="-17501"/>
                  <a:pt x="7803629" y="23865"/>
                  <a:pt x="7705369" y="10922"/>
                </a:cubicBezTo>
                <a:cubicBezTo>
                  <a:pt x="7607108" y="-2021"/>
                  <a:pt x="7520399" y="59646"/>
                  <a:pt x="7357646" y="71701"/>
                </a:cubicBezTo>
                <a:cubicBezTo>
                  <a:pt x="7194894" y="83755"/>
                  <a:pt x="6986819" y="83628"/>
                  <a:pt x="6834350" y="95555"/>
                </a:cubicBezTo>
                <a:cubicBezTo>
                  <a:pt x="6681880" y="107483"/>
                  <a:pt x="6409568" y="346665"/>
                  <a:pt x="6305594" y="358719"/>
                </a:cubicBezTo>
                <a:cubicBezTo>
                  <a:pt x="6201620" y="370774"/>
                  <a:pt x="6387732" y="119537"/>
                  <a:pt x="6409568" y="39979"/>
                </a:cubicBezTo>
                <a:cubicBezTo>
                  <a:pt x="6431403" y="-39579"/>
                  <a:pt x="6202636" y="71701"/>
                  <a:pt x="6128623" y="47719"/>
                </a:cubicBezTo>
                <a:cubicBezTo>
                  <a:pt x="6054609" y="23738"/>
                  <a:pt x="5963585" y="59646"/>
                  <a:pt x="5951524" y="95555"/>
                </a:cubicBezTo>
                <a:cubicBezTo>
                  <a:pt x="5939464" y="131465"/>
                  <a:pt x="5767063" y="95555"/>
                  <a:pt x="5679847" y="95555"/>
                </a:cubicBezTo>
                <a:cubicBezTo>
                  <a:pt x="5592631" y="95555"/>
                  <a:pt x="5483833" y="250992"/>
                  <a:pt x="5440289" y="263047"/>
                </a:cubicBezTo>
                <a:cubicBezTo>
                  <a:pt x="5396743" y="275101"/>
                  <a:pt x="5364117" y="197065"/>
                  <a:pt x="5319176" y="180697"/>
                </a:cubicBezTo>
                <a:cubicBezTo>
                  <a:pt x="5218884" y="143646"/>
                  <a:pt x="5113513" y="239065"/>
                  <a:pt x="4928418" y="239065"/>
                </a:cubicBezTo>
                <a:cubicBezTo>
                  <a:pt x="4743321" y="239065"/>
                  <a:pt x="4677940" y="203155"/>
                  <a:pt x="4612561" y="203155"/>
                </a:cubicBezTo>
                <a:cubicBezTo>
                  <a:pt x="4547180" y="203155"/>
                  <a:pt x="4144234" y="250992"/>
                  <a:pt x="4068063" y="239065"/>
                </a:cubicBezTo>
                <a:cubicBezTo>
                  <a:pt x="3991891" y="227137"/>
                  <a:pt x="3839549" y="298829"/>
                  <a:pt x="3795750" y="322811"/>
                </a:cubicBezTo>
                <a:cubicBezTo>
                  <a:pt x="3751951" y="346792"/>
                  <a:pt x="3719579" y="406556"/>
                  <a:pt x="3654198" y="454393"/>
                </a:cubicBezTo>
                <a:cubicBezTo>
                  <a:pt x="3588818" y="502228"/>
                  <a:pt x="3490811" y="490175"/>
                  <a:pt x="3425685" y="454393"/>
                </a:cubicBezTo>
                <a:cubicBezTo>
                  <a:pt x="3360558" y="418610"/>
                  <a:pt x="3284133" y="514410"/>
                  <a:pt x="3277405" y="561993"/>
                </a:cubicBezTo>
                <a:cubicBezTo>
                  <a:pt x="3270676" y="609575"/>
                  <a:pt x="3392804" y="585847"/>
                  <a:pt x="3360051" y="633684"/>
                </a:cubicBezTo>
                <a:cubicBezTo>
                  <a:pt x="3327297" y="681520"/>
                  <a:pt x="2903023" y="741411"/>
                  <a:pt x="2837261" y="753339"/>
                </a:cubicBezTo>
                <a:cubicBezTo>
                  <a:pt x="2771500" y="765266"/>
                  <a:pt x="2684919" y="717429"/>
                  <a:pt x="2641247" y="693574"/>
                </a:cubicBezTo>
                <a:cubicBezTo>
                  <a:pt x="2597576" y="669720"/>
                  <a:pt x="2271055" y="645738"/>
                  <a:pt x="2194757" y="633684"/>
                </a:cubicBezTo>
                <a:cubicBezTo>
                  <a:pt x="2118458" y="621630"/>
                  <a:pt x="1987825" y="573920"/>
                  <a:pt x="1922444" y="573920"/>
                </a:cubicBezTo>
                <a:cubicBezTo>
                  <a:pt x="1857064" y="573920"/>
                  <a:pt x="1857191" y="514156"/>
                  <a:pt x="1868109" y="454393"/>
                </a:cubicBezTo>
                <a:cubicBezTo>
                  <a:pt x="1879027" y="394628"/>
                  <a:pt x="2009787" y="454393"/>
                  <a:pt x="2118585" y="454393"/>
                </a:cubicBezTo>
                <a:cubicBezTo>
                  <a:pt x="2227384" y="454393"/>
                  <a:pt x="2249473" y="382574"/>
                  <a:pt x="2282227" y="334738"/>
                </a:cubicBezTo>
                <a:cubicBezTo>
                  <a:pt x="2314980" y="286901"/>
                  <a:pt x="2132042" y="95682"/>
                  <a:pt x="2108175" y="95682"/>
                </a:cubicBezTo>
                <a:cubicBezTo>
                  <a:pt x="2084308" y="95682"/>
                  <a:pt x="2108175" y="227264"/>
                  <a:pt x="2108175" y="286013"/>
                </a:cubicBezTo>
                <a:cubicBezTo>
                  <a:pt x="2108175" y="344762"/>
                  <a:pt x="1890072" y="334864"/>
                  <a:pt x="1824691" y="358846"/>
                </a:cubicBezTo>
                <a:cubicBezTo>
                  <a:pt x="1759311" y="382828"/>
                  <a:pt x="1650132" y="358846"/>
                  <a:pt x="1617505" y="334864"/>
                </a:cubicBezTo>
                <a:cubicBezTo>
                  <a:pt x="1584878" y="310883"/>
                  <a:pt x="1279940" y="298956"/>
                  <a:pt x="1249344" y="287028"/>
                </a:cubicBezTo>
                <a:cubicBezTo>
                  <a:pt x="1218749" y="275101"/>
                  <a:pt x="1225858" y="370774"/>
                  <a:pt x="1249344" y="371281"/>
                </a:cubicBezTo>
                <a:cubicBezTo>
                  <a:pt x="1272830" y="371789"/>
                  <a:pt x="1073388" y="466446"/>
                  <a:pt x="986172" y="411632"/>
                </a:cubicBezTo>
                <a:cubicBezTo>
                  <a:pt x="898956" y="356816"/>
                  <a:pt x="844621" y="358846"/>
                  <a:pt x="681487" y="411632"/>
                </a:cubicBezTo>
                <a:cubicBezTo>
                  <a:pt x="518354" y="464416"/>
                  <a:pt x="561644" y="442465"/>
                  <a:pt x="474555" y="430538"/>
                </a:cubicBezTo>
                <a:cubicBezTo>
                  <a:pt x="387466" y="418610"/>
                  <a:pt x="147907" y="394628"/>
                  <a:pt x="27303" y="430538"/>
                </a:cubicBezTo>
                <a:cubicBezTo>
                  <a:pt x="-93302" y="466446"/>
                  <a:pt x="224079" y="529255"/>
                  <a:pt x="234996" y="612874"/>
                </a:cubicBezTo>
                <a:cubicBezTo>
                  <a:pt x="242487" y="670608"/>
                  <a:pt x="669553" y="819700"/>
                  <a:pt x="798918" y="867537"/>
                </a:cubicBezTo>
                <a:lnTo>
                  <a:pt x="9149322" y="867537"/>
                </a:lnTo>
                <a:cubicBezTo>
                  <a:pt x="9056520" y="819573"/>
                  <a:pt x="8572071" y="680759"/>
                  <a:pt x="8555059" y="624802"/>
                </a:cubicBez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 259">
            <a:extLst>
              <a:ext uri="{FF2B5EF4-FFF2-40B4-BE49-F238E27FC236}">
                <a16:creationId xmlns:a16="http://schemas.microsoft.com/office/drawing/2014/main" id="{3676EE5B-49A9-0F41-5A6B-66794D797826}"/>
              </a:ext>
            </a:extLst>
          </p:cNvPr>
          <p:cNvSpPr/>
          <p:nvPr/>
        </p:nvSpPr>
        <p:spPr>
          <a:xfrm>
            <a:off x="12373792" y="4031516"/>
            <a:ext cx="269375" cy="334428"/>
          </a:xfrm>
          <a:custGeom>
            <a:avLst/>
            <a:gdLst>
              <a:gd name="connsiteX0" fmla="*/ 256040 w 269375"/>
              <a:gd name="connsiteY0" fmla="*/ 121879 h 334428"/>
              <a:gd name="connsiteX1" fmla="*/ 182535 w 269375"/>
              <a:gd name="connsiteY1" fmla="*/ 2859 h 334428"/>
              <a:gd name="connsiteX2" fmla="*/ 155114 w 269375"/>
              <a:gd name="connsiteY2" fmla="*/ 24684 h 334428"/>
              <a:gd name="connsiteX3" fmla="*/ 155114 w 269375"/>
              <a:gd name="connsiteY3" fmla="*/ 42829 h 334428"/>
              <a:gd name="connsiteX4" fmla="*/ 155114 w 269375"/>
              <a:gd name="connsiteY4" fmla="*/ 47904 h 334428"/>
              <a:gd name="connsiteX5" fmla="*/ 94050 w 269375"/>
              <a:gd name="connsiteY5" fmla="*/ 120864 h 334428"/>
              <a:gd name="connsiteX6" fmla="*/ 33621 w 269375"/>
              <a:gd name="connsiteY6" fmla="*/ 172380 h 334428"/>
              <a:gd name="connsiteX7" fmla="*/ 359 w 269375"/>
              <a:gd name="connsiteY7" fmla="*/ 308657 h 334428"/>
              <a:gd name="connsiteX8" fmla="*/ 16736 w 269375"/>
              <a:gd name="connsiteY8" fmla="*/ 334034 h 334428"/>
              <a:gd name="connsiteX9" fmla="*/ 130993 w 269375"/>
              <a:gd name="connsiteY9" fmla="*/ 307261 h 334428"/>
              <a:gd name="connsiteX10" fmla="*/ 252232 w 269375"/>
              <a:gd name="connsiteY10" fmla="*/ 240899 h 334428"/>
              <a:gd name="connsiteX11" fmla="*/ 256040 w 269375"/>
              <a:gd name="connsiteY11" fmla="*/ 121879 h 33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375" h="334428">
                <a:moveTo>
                  <a:pt x="256040" y="121879"/>
                </a:moveTo>
                <a:cubicBezTo>
                  <a:pt x="243345" y="78611"/>
                  <a:pt x="220748" y="28744"/>
                  <a:pt x="182535" y="2859"/>
                </a:cubicBezTo>
                <a:cubicBezTo>
                  <a:pt x="167428" y="-7292"/>
                  <a:pt x="155114" y="11868"/>
                  <a:pt x="155114" y="24684"/>
                </a:cubicBezTo>
                <a:cubicBezTo>
                  <a:pt x="155114" y="30774"/>
                  <a:pt x="155114" y="37373"/>
                  <a:pt x="155114" y="42829"/>
                </a:cubicBezTo>
                <a:cubicBezTo>
                  <a:pt x="154987" y="44516"/>
                  <a:pt x="154987" y="46217"/>
                  <a:pt x="155114" y="47904"/>
                </a:cubicBezTo>
                <a:cubicBezTo>
                  <a:pt x="157399" y="90919"/>
                  <a:pt x="123502" y="100689"/>
                  <a:pt x="94050" y="120864"/>
                </a:cubicBezTo>
                <a:cubicBezTo>
                  <a:pt x="71579" y="135113"/>
                  <a:pt x="51242" y="152459"/>
                  <a:pt x="33621" y="172380"/>
                </a:cubicBezTo>
                <a:cubicBezTo>
                  <a:pt x="4422" y="208036"/>
                  <a:pt x="7088" y="265769"/>
                  <a:pt x="359" y="308657"/>
                </a:cubicBezTo>
                <a:cubicBezTo>
                  <a:pt x="-1723" y="320102"/>
                  <a:pt x="5437" y="331218"/>
                  <a:pt x="16736" y="334034"/>
                </a:cubicBezTo>
                <a:cubicBezTo>
                  <a:pt x="54822" y="337207"/>
                  <a:pt x="95954" y="320584"/>
                  <a:pt x="130993" y="307261"/>
                </a:cubicBezTo>
                <a:cubicBezTo>
                  <a:pt x="171618" y="292035"/>
                  <a:pt x="221383" y="273256"/>
                  <a:pt x="252232" y="240899"/>
                </a:cubicBezTo>
                <a:cubicBezTo>
                  <a:pt x="281685" y="210319"/>
                  <a:pt x="266451" y="157027"/>
                  <a:pt x="256040" y="121879"/>
                </a:cubicBezTo>
                <a:close/>
              </a:path>
            </a:pathLst>
          </a:custGeom>
          <a:solidFill>
            <a:srgbClr val="BEE2E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 260">
            <a:extLst>
              <a:ext uri="{FF2B5EF4-FFF2-40B4-BE49-F238E27FC236}">
                <a16:creationId xmlns:a16="http://schemas.microsoft.com/office/drawing/2014/main" id="{B3EF57EB-6273-F1AF-7569-E21AABDBAD94}"/>
              </a:ext>
            </a:extLst>
          </p:cNvPr>
          <p:cNvSpPr/>
          <p:nvPr/>
        </p:nvSpPr>
        <p:spPr>
          <a:xfrm>
            <a:off x="13312143" y="8720392"/>
            <a:ext cx="204336" cy="167134"/>
          </a:xfrm>
          <a:custGeom>
            <a:avLst/>
            <a:gdLst>
              <a:gd name="connsiteX0" fmla="*/ 50584 w 204336"/>
              <a:gd name="connsiteY0" fmla="*/ 1447 h 167134"/>
              <a:gd name="connsiteX1" fmla="*/ 29003 w 204336"/>
              <a:gd name="connsiteY1" fmla="*/ 72378 h 167134"/>
              <a:gd name="connsiteX2" fmla="*/ 7295 w 204336"/>
              <a:gd name="connsiteY2" fmla="*/ 165766 h 167134"/>
              <a:gd name="connsiteX3" fmla="*/ 202674 w 204336"/>
              <a:gd name="connsiteY3" fmla="*/ 31393 h 167134"/>
              <a:gd name="connsiteX4" fmla="*/ 102128 w 204336"/>
              <a:gd name="connsiteY4" fmla="*/ 16420 h 167134"/>
              <a:gd name="connsiteX5" fmla="*/ 50584 w 204336"/>
              <a:gd name="connsiteY5" fmla="*/ 1447 h 1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36" h="167134">
                <a:moveTo>
                  <a:pt x="50584" y="1447"/>
                </a:moveTo>
                <a:cubicBezTo>
                  <a:pt x="34336" y="10710"/>
                  <a:pt x="39794" y="50045"/>
                  <a:pt x="29003" y="72378"/>
                </a:cubicBezTo>
                <a:cubicBezTo>
                  <a:pt x="18212" y="94709"/>
                  <a:pt x="-14415" y="150794"/>
                  <a:pt x="7295" y="165766"/>
                </a:cubicBezTo>
                <a:cubicBezTo>
                  <a:pt x="29003" y="180739"/>
                  <a:pt x="224255" y="68697"/>
                  <a:pt x="202674" y="31393"/>
                </a:cubicBezTo>
                <a:cubicBezTo>
                  <a:pt x="181091" y="-5912"/>
                  <a:pt x="117361" y="20100"/>
                  <a:pt x="102128" y="16420"/>
                </a:cubicBezTo>
                <a:cubicBezTo>
                  <a:pt x="86892" y="12741"/>
                  <a:pt x="62264" y="-5151"/>
                  <a:pt x="50584" y="144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0ECCCBF8-AAAF-3137-F78F-17C68D9D1531}"/>
              </a:ext>
            </a:extLst>
          </p:cNvPr>
          <p:cNvSpPr/>
          <p:nvPr/>
        </p:nvSpPr>
        <p:spPr>
          <a:xfrm>
            <a:off x="14417571" y="7057836"/>
            <a:ext cx="92860" cy="112004"/>
          </a:xfrm>
          <a:custGeom>
            <a:avLst/>
            <a:gdLst>
              <a:gd name="connsiteX0" fmla="*/ 1018 w 92860"/>
              <a:gd name="connsiteY0" fmla="*/ 44416 h 112004"/>
              <a:gd name="connsiteX1" fmla="*/ 35929 w 92860"/>
              <a:gd name="connsiteY1" fmla="*/ 81214 h 112004"/>
              <a:gd name="connsiteX2" fmla="*/ 80363 w 92860"/>
              <a:gd name="connsiteY2" fmla="*/ 109763 h 112004"/>
              <a:gd name="connsiteX3" fmla="*/ 85060 w 92860"/>
              <a:gd name="connsiteY3" fmla="*/ 71697 h 112004"/>
              <a:gd name="connsiteX4" fmla="*/ 71222 w 92860"/>
              <a:gd name="connsiteY4" fmla="*/ 17770 h 112004"/>
              <a:gd name="connsiteX5" fmla="*/ 57511 w 92860"/>
              <a:gd name="connsiteY5" fmla="*/ 5 h 112004"/>
              <a:gd name="connsiteX6" fmla="*/ 41262 w 92860"/>
              <a:gd name="connsiteY6" fmla="*/ 39721 h 112004"/>
              <a:gd name="connsiteX7" fmla="*/ 1018 w 92860"/>
              <a:gd name="connsiteY7" fmla="*/ 44416 h 11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60" h="112004">
                <a:moveTo>
                  <a:pt x="1018" y="44416"/>
                </a:moveTo>
                <a:cubicBezTo>
                  <a:pt x="-5965" y="55582"/>
                  <a:pt x="24885" y="75376"/>
                  <a:pt x="35929" y="81214"/>
                </a:cubicBezTo>
                <a:cubicBezTo>
                  <a:pt x="46974" y="87051"/>
                  <a:pt x="61320" y="120929"/>
                  <a:pt x="80363" y="109763"/>
                </a:cubicBezTo>
                <a:cubicBezTo>
                  <a:pt x="99405" y="98597"/>
                  <a:pt x="93058" y="87812"/>
                  <a:pt x="85060" y="71697"/>
                </a:cubicBezTo>
                <a:cubicBezTo>
                  <a:pt x="76808" y="54859"/>
                  <a:pt x="72110" y="36499"/>
                  <a:pt x="71222" y="17770"/>
                </a:cubicBezTo>
                <a:cubicBezTo>
                  <a:pt x="71222" y="3432"/>
                  <a:pt x="64367" y="514"/>
                  <a:pt x="57511" y="5"/>
                </a:cubicBezTo>
                <a:cubicBezTo>
                  <a:pt x="50656" y="-502"/>
                  <a:pt x="46720" y="34265"/>
                  <a:pt x="41262" y="39721"/>
                </a:cubicBezTo>
                <a:cubicBezTo>
                  <a:pt x="25773" y="56343"/>
                  <a:pt x="6096" y="36169"/>
                  <a:pt x="1018" y="4441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 262">
            <a:extLst>
              <a:ext uri="{FF2B5EF4-FFF2-40B4-BE49-F238E27FC236}">
                <a16:creationId xmlns:a16="http://schemas.microsoft.com/office/drawing/2014/main" id="{D6650309-CC3D-10FD-EF95-4A1E236A7237}"/>
              </a:ext>
            </a:extLst>
          </p:cNvPr>
          <p:cNvSpPr/>
          <p:nvPr/>
        </p:nvSpPr>
        <p:spPr>
          <a:xfrm>
            <a:off x="14594071" y="8655299"/>
            <a:ext cx="9375" cy="9425"/>
          </a:xfrm>
          <a:custGeom>
            <a:avLst/>
            <a:gdLst>
              <a:gd name="connsiteX0" fmla="*/ 6060 w 9375"/>
              <a:gd name="connsiteY0" fmla="*/ 9187 h 9425"/>
              <a:gd name="connsiteX1" fmla="*/ 219 w 9375"/>
              <a:gd name="connsiteY1" fmla="*/ 6307 h 9425"/>
              <a:gd name="connsiteX2" fmla="*/ 219 w 9375"/>
              <a:gd name="connsiteY2" fmla="*/ 6142 h 9425"/>
              <a:gd name="connsiteX3" fmla="*/ 3266 w 9375"/>
              <a:gd name="connsiteY3" fmla="*/ 229 h 9425"/>
              <a:gd name="connsiteX4" fmla="*/ 9107 w 9375"/>
              <a:gd name="connsiteY4" fmla="*/ 3250 h 9425"/>
              <a:gd name="connsiteX5" fmla="*/ 6187 w 9375"/>
              <a:gd name="connsiteY5" fmla="*/ 9163 h 9425"/>
              <a:gd name="connsiteX6" fmla="*/ 6060 w 9375"/>
              <a:gd name="connsiteY6" fmla="*/ 9187 h 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5" h="9425">
                <a:moveTo>
                  <a:pt x="6060" y="9187"/>
                </a:moveTo>
                <a:cubicBezTo>
                  <a:pt x="3647" y="9987"/>
                  <a:pt x="1109" y="8706"/>
                  <a:pt x="219" y="6307"/>
                </a:cubicBezTo>
                <a:cubicBezTo>
                  <a:pt x="219" y="6257"/>
                  <a:pt x="219" y="6193"/>
                  <a:pt x="219" y="6142"/>
                </a:cubicBezTo>
                <a:cubicBezTo>
                  <a:pt x="-542" y="3681"/>
                  <a:pt x="727" y="1029"/>
                  <a:pt x="3266" y="229"/>
                </a:cubicBezTo>
                <a:cubicBezTo>
                  <a:pt x="5679" y="-570"/>
                  <a:pt x="8344" y="788"/>
                  <a:pt x="9107" y="3250"/>
                </a:cubicBezTo>
                <a:cubicBezTo>
                  <a:pt x="9995" y="5724"/>
                  <a:pt x="8598" y="8363"/>
                  <a:pt x="6187" y="9163"/>
                </a:cubicBezTo>
                <a:cubicBezTo>
                  <a:pt x="6060" y="9175"/>
                  <a:pt x="6060" y="9175"/>
                  <a:pt x="6060" y="918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048E9E06-4A62-9753-3419-28B4C701B5E9}"/>
              </a:ext>
            </a:extLst>
          </p:cNvPr>
          <p:cNvSpPr/>
          <p:nvPr/>
        </p:nvSpPr>
        <p:spPr>
          <a:xfrm>
            <a:off x="14603383" y="8664551"/>
            <a:ext cx="18607" cy="9564"/>
          </a:xfrm>
          <a:custGeom>
            <a:avLst/>
            <a:gdLst>
              <a:gd name="connsiteX0" fmla="*/ 11982 w 18607"/>
              <a:gd name="connsiteY0" fmla="*/ 9199 h 9564"/>
              <a:gd name="connsiteX1" fmla="*/ 428 w 18607"/>
              <a:gd name="connsiteY1" fmla="*/ 6280 h 9564"/>
              <a:gd name="connsiteX2" fmla="*/ 6396 w 18607"/>
              <a:gd name="connsiteY2" fmla="*/ 317 h 9564"/>
              <a:gd name="connsiteX3" fmla="*/ 18202 w 18607"/>
              <a:gd name="connsiteY3" fmla="*/ 3362 h 9564"/>
              <a:gd name="connsiteX4" fmla="*/ 11982 w 18607"/>
              <a:gd name="connsiteY4" fmla="*/ 9199 h 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7" h="9564">
                <a:moveTo>
                  <a:pt x="11982" y="9199"/>
                </a:moveTo>
                <a:cubicBezTo>
                  <a:pt x="7920" y="10201"/>
                  <a:pt x="3602" y="9110"/>
                  <a:pt x="428" y="6280"/>
                </a:cubicBezTo>
                <a:cubicBezTo>
                  <a:pt x="-1095" y="3743"/>
                  <a:pt x="1572" y="1205"/>
                  <a:pt x="6396" y="317"/>
                </a:cubicBezTo>
                <a:cubicBezTo>
                  <a:pt x="10585" y="-609"/>
                  <a:pt x="15028" y="520"/>
                  <a:pt x="18202" y="3362"/>
                </a:cubicBezTo>
                <a:cubicBezTo>
                  <a:pt x="19725" y="5773"/>
                  <a:pt x="16806" y="8438"/>
                  <a:pt x="11982" y="919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AD4A6150-93CD-3B32-C390-8CC943EB9461}"/>
              </a:ext>
            </a:extLst>
          </p:cNvPr>
          <p:cNvSpPr/>
          <p:nvPr/>
        </p:nvSpPr>
        <p:spPr>
          <a:xfrm>
            <a:off x="14566105" y="8711768"/>
            <a:ext cx="9525" cy="18542"/>
          </a:xfrm>
          <a:custGeom>
            <a:avLst/>
            <a:gdLst>
              <a:gd name="connsiteX0" fmla="*/ 6223 w 9525"/>
              <a:gd name="connsiteY0" fmla="*/ 18066 h 18542"/>
              <a:gd name="connsiteX1" fmla="*/ 383 w 9525"/>
              <a:gd name="connsiteY1" fmla="*/ 12102 h 18542"/>
              <a:gd name="connsiteX2" fmla="*/ 3303 w 9525"/>
              <a:gd name="connsiteY2" fmla="*/ 428 h 18542"/>
              <a:gd name="connsiteX3" fmla="*/ 9142 w 9525"/>
              <a:gd name="connsiteY3" fmla="*/ 6392 h 18542"/>
              <a:gd name="connsiteX4" fmla="*/ 6223 w 9525"/>
              <a:gd name="connsiteY4" fmla="*/ 18066 h 1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" h="18542">
                <a:moveTo>
                  <a:pt x="6223" y="18066"/>
                </a:moveTo>
                <a:cubicBezTo>
                  <a:pt x="3811" y="19715"/>
                  <a:pt x="1144" y="16923"/>
                  <a:pt x="383" y="12102"/>
                </a:cubicBezTo>
                <a:cubicBezTo>
                  <a:pt x="-633" y="7965"/>
                  <a:pt x="383" y="3588"/>
                  <a:pt x="3303" y="428"/>
                </a:cubicBezTo>
                <a:cubicBezTo>
                  <a:pt x="5841" y="-1094"/>
                  <a:pt x="8381" y="1571"/>
                  <a:pt x="9142" y="6392"/>
                </a:cubicBezTo>
                <a:cubicBezTo>
                  <a:pt x="10159" y="10529"/>
                  <a:pt x="9142" y="14919"/>
                  <a:pt x="6223" y="1806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5F6A1490-08D4-862A-F775-244EBB0F687C}"/>
              </a:ext>
            </a:extLst>
          </p:cNvPr>
          <p:cNvSpPr/>
          <p:nvPr/>
        </p:nvSpPr>
        <p:spPr>
          <a:xfrm>
            <a:off x="13014880" y="8209724"/>
            <a:ext cx="9267" cy="18525"/>
          </a:xfrm>
          <a:custGeom>
            <a:avLst/>
            <a:gdLst>
              <a:gd name="connsiteX0" fmla="*/ 9267 w 9267"/>
              <a:gd name="connsiteY0" fmla="*/ 9263 h 18525"/>
              <a:gd name="connsiteX1" fmla="*/ 4697 w 9267"/>
              <a:gd name="connsiteY1" fmla="*/ 18525 h 18525"/>
              <a:gd name="connsiteX2" fmla="*/ 0 w 9267"/>
              <a:gd name="connsiteY2" fmla="*/ 9263 h 18525"/>
              <a:gd name="connsiteX3" fmla="*/ 4697 w 9267"/>
              <a:gd name="connsiteY3" fmla="*/ 0 h 18525"/>
              <a:gd name="connsiteX4" fmla="*/ 9267 w 9267"/>
              <a:gd name="connsiteY4" fmla="*/ 9263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7" h="18525">
                <a:moveTo>
                  <a:pt x="9267" y="9263"/>
                </a:moveTo>
                <a:cubicBezTo>
                  <a:pt x="9267" y="14465"/>
                  <a:pt x="7236" y="18525"/>
                  <a:pt x="4697" y="18525"/>
                </a:cubicBezTo>
                <a:cubicBezTo>
                  <a:pt x="2157" y="18525"/>
                  <a:pt x="0" y="14465"/>
                  <a:pt x="0" y="9263"/>
                </a:cubicBezTo>
                <a:cubicBezTo>
                  <a:pt x="0" y="4060"/>
                  <a:pt x="2030" y="0"/>
                  <a:pt x="4697" y="0"/>
                </a:cubicBezTo>
                <a:cubicBezTo>
                  <a:pt x="7363" y="0"/>
                  <a:pt x="9267" y="4187"/>
                  <a:pt x="9267" y="926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 266">
            <a:extLst>
              <a:ext uri="{FF2B5EF4-FFF2-40B4-BE49-F238E27FC236}">
                <a16:creationId xmlns:a16="http://schemas.microsoft.com/office/drawing/2014/main" id="{89A52E85-0AB9-B8C1-65BA-78EA9A9425B4}"/>
              </a:ext>
            </a:extLst>
          </p:cNvPr>
          <p:cNvSpPr/>
          <p:nvPr/>
        </p:nvSpPr>
        <p:spPr>
          <a:xfrm>
            <a:off x="13033360" y="8208950"/>
            <a:ext cx="9417" cy="9391"/>
          </a:xfrm>
          <a:custGeom>
            <a:avLst/>
            <a:gdLst>
              <a:gd name="connsiteX0" fmla="*/ 9322 w 9417"/>
              <a:gd name="connsiteY0" fmla="*/ 5468 h 9391"/>
              <a:gd name="connsiteX1" fmla="*/ 3862 w 9417"/>
              <a:gd name="connsiteY1" fmla="*/ 9326 h 9391"/>
              <a:gd name="connsiteX2" fmla="*/ 55 w 9417"/>
              <a:gd name="connsiteY2" fmla="*/ 5468 h 9391"/>
              <a:gd name="connsiteX3" fmla="*/ 3862 w 9417"/>
              <a:gd name="connsiteY3" fmla="*/ 62 h 9391"/>
              <a:gd name="connsiteX4" fmla="*/ 9322 w 9417"/>
              <a:gd name="connsiteY4" fmla="*/ 3932 h 9391"/>
              <a:gd name="connsiteX5" fmla="*/ 9322 w 9417"/>
              <a:gd name="connsiteY5" fmla="*/ 5468 h 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7" h="9391">
                <a:moveTo>
                  <a:pt x="9322" y="5468"/>
                </a:moveTo>
                <a:cubicBezTo>
                  <a:pt x="8941" y="8031"/>
                  <a:pt x="6529" y="9757"/>
                  <a:pt x="3862" y="9326"/>
                </a:cubicBezTo>
                <a:cubicBezTo>
                  <a:pt x="1959" y="8996"/>
                  <a:pt x="436" y="7448"/>
                  <a:pt x="55" y="5468"/>
                </a:cubicBezTo>
                <a:cubicBezTo>
                  <a:pt x="-327" y="2905"/>
                  <a:pt x="1324" y="494"/>
                  <a:pt x="3862" y="62"/>
                </a:cubicBezTo>
                <a:cubicBezTo>
                  <a:pt x="6529" y="-356"/>
                  <a:pt x="8941" y="1370"/>
                  <a:pt x="9322" y="3932"/>
                </a:cubicBezTo>
                <a:cubicBezTo>
                  <a:pt x="9449" y="4440"/>
                  <a:pt x="9449" y="4961"/>
                  <a:pt x="9322" y="5468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8" name="Freeform 267">
            <a:extLst>
              <a:ext uri="{FF2B5EF4-FFF2-40B4-BE49-F238E27FC236}">
                <a16:creationId xmlns:a16="http://schemas.microsoft.com/office/drawing/2014/main" id="{47ADF643-F6A4-0801-196A-46D45741D593}"/>
              </a:ext>
            </a:extLst>
          </p:cNvPr>
          <p:cNvSpPr/>
          <p:nvPr/>
        </p:nvSpPr>
        <p:spPr>
          <a:xfrm>
            <a:off x="13061343" y="8265427"/>
            <a:ext cx="18536" cy="9262"/>
          </a:xfrm>
          <a:custGeom>
            <a:avLst/>
            <a:gdLst>
              <a:gd name="connsiteX0" fmla="*/ 18536 w 18536"/>
              <a:gd name="connsiteY0" fmla="*/ 4695 h 9262"/>
              <a:gd name="connsiteX1" fmla="*/ 9142 w 18536"/>
              <a:gd name="connsiteY1" fmla="*/ 9263 h 9262"/>
              <a:gd name="connsiteX2" fmla="*/ 0 w 18536"/>
              <a:gd name="connsiteY2" fmla="*/ 4695 h 9262"/>
              <a:gd name="connsiteX3" fmla="*/ 9142 w 18536"/>
              <a:gd name="connsiteY3" fmla="*/ 0 h 9262"/>
              <a:gd name="connsiteX4" fmla="*/ 18536 w 18536"/>
              <a:gd name="connsiteY4" fmla="*/ 4695 h 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6" h="9262">
                <a:moveTo>
                  <a:pt x="18536" y="4695"/>
                </a:moveTo>
                <a:cubicBezTo>
                  <a:pt x="18536" y="7232"/>
                  <a:pt x="14346" y="9263"/>
                  <a:pt x="9142" y="9263"/>
                </a:cubicBezTo>
                <a:cubicBezTo>
                  <a:pt x="3936" y="9263"/>
                  <a:pt x="0" y="7232"/>
                  <a:pt x="0" y="4695"/>
                </a:cubicBezTo>
                <a:cubicBezTo>
                  <a:pt x="0" y="2157"/>
                  <a:pt x="4063" y="0"/>
                  <a:pt x="9142" y="0"/>
                </a:cubicBezTo>
                <a:cubicBezTo>
                  <a:pt x="14219" y="0"/>
                  <a:pt x="18536" y="2157"/>
                  <a:pt x="18536" y="469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869BC059-1A5D-CB18-213D-EE0C911503DC}"/>
              </a:ext>
            </a:extLst>
          </p:cNvPr>
          <p:cNvSpPr/>
          <p:nvPr/>
        </p:nvSpPr>
        <p:spPr>
          <a:xfrm>
            <a:off x="13154166" y="8051934"/>
            <a:ext cx="9277" cy="9273"/>
          </a:xfrm>
          <a:custGeom>
            <a:avLst/>
            <a:gdLst>
              <a:gd name="connsiteX0" fmla="*/ 3027 w 9277"/>
              <a:gd name="connsiteY0" fmla="*/ 8951 h 9273"/>
              <a:gd name="connsiteX1" fmla="*/ 234 w 9277"/>
              <a:gd name="connsiteY1" fmla="*/ 2987 h 9273"/>
              <a:gd name="connsiteX2" fmla="*/ 6074 w 9277"/>
              <a:gd name="connsiteY2" fmla="*/ 284 h 9273"/>
              <a:gd name="connsiteX3" fmla="*/ 6201 w 9277"/>
              <a:gd name="connsiteY3" fmla="*/ 322 h 9273"/>
              <a:gd name="connsiteX4" fmla="*/ 8993 w 9277"/>
              <a:gd name="connsiteY4" fmla="*/ 6286 h 9273"/>
              <a:gd name="connsiteX5" fmla="*/ 3154 w 9277"/>
              <a:gd name="connsiteY5" fmla="*/ 8989 h 9273"/>
              <a:gd name="connsiteX6" fmla="*/ 3027 w 9277"/>
              <a:gd name="connsiteY6" fmla="*/ 8951 h 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7" h="9273">
                <a:moveTo>
                  <a:pt x="3027" y="8951"/>
                </a:moveTo>
                <a:cubicBezTo>
                  <a:pt x="614" y="8011"/>
                  <a:pt x="-528" y="5398"/>
                  <a:pt x="234" y="2987"/>
                </a:cubicBezTo>
                <a:cubicBezTo>
                  <a:pt x="1122" y="627"/>
                  <a:pt x="3788" y="-591"/>
                  <a:pt x="6074" y="284"/>
                </a:cubicBezTo>
                <a:cubicBezTo>
                  <a:pt x="6201" y="297"/>
                  <a:pt x="6201" y="309"/>
                  <a:pt x="6201" y="322"/>
                </a:cubicBezTo>
                <a:cubicBezTo>
                  <a:pt x="8612" y="1210"/>
                  <a:pt x="9883" y="3875"/>
                  <a:pt x="8993" y="6286"/>
                </a:cubicBezTo>
                <a:cubicBezTo>
                  <a:pt x="8105" y="8659"/>
                  <a:pt x="5438" y="9864"/>
                  <a:pt x="3154" y="8989"/>
                </a:cubicBezTo>
                <a:cubicBezTo>
                  <a:pt x="3154" y="8976"/>
                  <a:pt x="3027" y="8963"/>
                  <a:pt x="3027" y="895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0" name="Freeform 269">
            <a:extLst>
              <a:ext uri="{FF2B5EF4-FFF2-40B4-BE49-F238E27FC236}">
                <a16:creationId xmlns:a16="http://schemas.microsoft.com/office/drawing/2014/main" id="{82BA1668-5BB2-8527-C073-9CB049058811}"/>
              </a:ext>
            </a:extLst>
          </p:cNvPr>
          <p:cNvSpPr/>
          <p:nvPr/>
        </p:nvSpPr>
        <p:spPr>
          <a:xfrm>
            <a:off x="13144877" y="8070281"/>
            <a:ext cx="18597" cy="9556"/>
          </a:xfrm>
          <a:custGeom>
            <a:avLst/>
            <a:gdLst>
              <a:gd name="connsiteX0" fmla="*/ 6095 w 18597"/>
              <a:gd name="connsiteY0" fmla="*/ 9129 h 9556"/>
              <a:gd name="connsiteX1" fmla="*/ 635 w 18597"/>
              <a:gd name="connsiteY1" fmla="*/ 3166 h 9556"/>
              <a:gd name="connsiteX2" fmla="*/ 12570 w 18597"/>
              <a:gd name="connsiteY2" fmla="*/ 501 h 9556"/>
              <a:gd name="connsiteX3" fmla="*/ 18028 w 18597"/>
              <a:gd name="connsiteY3" fmla="*/ 6465 h 9556"/>
              <a:gd name="connsiteX4" fmla="*/ 6095 w 18597"/>
              <a:gd name="connsiteY4" fmla="*/ 9129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7" h="9556">
                <a:moveTo>
                  <a:pt x="6095" y="9129"/>
                </a:moveTo>
                <a:cubicBezTo>
                  <a:pt x="1271" y="8241"/>
                  <a:pt x="-1269" y="5576"/>
                  <a:pt x="635" y="3166"/>
                </a:cubicBezTo>
                <a:cubicBezTo>
                  <a:pt x="3936" y="298"/>
                  <a:pt x="8379" y="-704"/>
                  <a:pt x="12570" y="501"/>
                </a:cubicBezTo>
                <a:cubicBezTo>
                  <a:pt x="17267" y="1389"/>
                  <a:pt x="19805" y="4054"/>
                  <a:pt x="18028" y="6465"/>
                </a:cubicBezTo>
                <a:cubicBezTo>
                  <a:pt x="14727" y="9218"/>
                  <a:pt x="10284" y="10208"/>
                  <a:pt x="6095" y="912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1" name="Freeform 270">
            <a:extLst>
              <a:ext uri="{FF2B5EF4-FFF2-40B4-BE49-F238E27FC236}">
                <a16:creationId xmlns:a16="http://schemas.microsoft.com/office/drawing/2014/main" id="{CEF77034-1D2F-D4A3-2C88-7E5BC29092DF}"/>
              </a:ext>
            </a:extLst>
          </p:cNvPr>
          <p:cNvSpPr/>
          <p:nvPr/>
        </p:nvSpPr>
        <p:spPr>
          <a:xfrm>
            <a:off x="13088990" y="8079715"/>
            <a:ext cx="9759" cy="18611"/>
          </a:xfrm>
          <a:custGeom>
            <a:avLst/>
            <a:gdLst>
              <a:gd name="connsiteX0" fmla="*/ 3204 w 9759"/>
              <a:gd name="connsiteY0" fmla="*/ 17967 h 18611"/>
              <a:gd name="connsiteX1" fmla="*/ 538 w 9759"/>
              <a:gd name="connsiteY1" fmla="*/ 6040 h 18611"/>
              <a:gd name="connsiteX2" fmla="*/ 6377 w 9759"/>
              <a:gd name="connsiteY2" fmla="*/ 584 h 18611"/>
              <a:gd name="connsiteX3" fmla="*/ 9170 w 9759"/>
              <a:gd name="connsiteY3" fmla="*/ 13272 h 18611"/>
              <a:gd name="connsiteX4" fmla="*/ 3204 w 9759"/>
              <a:gd name="connsiteY4" fmla="*/ 17967 h 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" h="18611">
                <a:moveTo>
                  <a:pt x="3204" y="17967"/>
                </a:moveTo>
                <a:cubicBezTo>
                  <a:pt x="284" y="14706"/>
                  <a:pt x="-733" y="10214"/>
                  <a:pt x="538" y="6040"/>
                </a:cubicBezTo>
                <a:cubicBezTo>
                  <a:pt x="1426" y="1218"/>
                  <a:pt x="3964" y="-1193"/>
                  <a:pt x="6377" y="584"/>
                </a:cubicBezTo>
                <a:cubicBezTo>
                  <a:pt x="9424" y="4048"/>
                  <a:pt x="10566" y="8844"/>
                  <a:pt x="9170" y="13272"/>
                </a:cubicBezTo>
                <a:cubicBezTo>
                  <a:pt x="8282" y="17333"/>
                  <a:pt x="5615" y="19871"/>
                  <a:pt x="3204" y="1796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2" name="Freeform 271">
            <a:extLst>
              <a:ext uri="{FF2B5EF4-FFF2-40B4-BE49-F238E27FC236}">
                <a16:creationId xmlns:a16="http://schemas.microsoft.com/office/drawing/2014/main" id="{4541906A-91CC-9270-8A26-B2F42ED8B0AB}"/>
              </a:ext>
            </a:extLst>
          </p:cNvPr>
          <p:cNvSpPr/>
          <p:nvPr/>
        </p:nvSpPr>
        <p:spPr>
          <a:xfrm>
            <a:off x="12949850" y="7513401"/>
            <a:ext cx="9200" cy="9236"/>
          </a:xfrm>
          <a:custGeom>
            <a:avLst/>
            <a:gdLst>
              <a:gd name="connsiteX0" fmla="*/ 3077 w 9200"/>
              <a:gd name="connsiteY0" fmla="*/ 8976 h 9236"/>
              <a:gd name="connsiteX1" fmla="*/ 284 w 9200"/>
              <a:gd name="connsiteY1" fmla="*/ 3177 h 9236"/>
              <a:gd name="connsiteX2" fmla="*/ 284 w 9200"/>
              <a:gd name="connsiteY2" fmla="*/ 3012 h 9236"/>
              <a:gd name="connsiteX3" fmla="*/ 6123 w 9200"/>
              <a:gd name="connsiteY3" fmla="*/ 284 h 9236"/>
              <a:gd name="connsiteX4" fmla="*/ 8917 w 9200"/>
              <a:gd name="connsiteY4" fmla="*/ 6184 h 9236"/>
              <a:gd name="connsiteX5" fmla="*/ 3077 w 9200"/>
              <a:gd name="connsiteY5" fmla="*/ 8976 h 9236"/>
              <a:gd name="connsiteX6" fmla="*/ 3077 w 9200"/>
              <a:gd name="connsiteY6" fmla="*/ 8976 h 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0" h="9236">
                <a:moveTo>
                  <a:pt x="3077" y="8976"/>
                </a:moveTo>
                <a:cubicBezTo>
                  <a:pt x="665" y="8163"/>
                  <a:pt x="-605" y="5562"/>
                  <a:pt x="284" y="3177"/>
                </a:cubicBezTo>
                <a:cubicBezTo>
                  <a:pt x="284" y="3126"/>
                  <a:pt x="284" y="3063"/>
                  <a:pt x="284" y="3012"/>
                </a:cubicBezTo>
                <a:cubicBezTo>
                  <a:pt x="1173" y="626"/>
                  <a:pt x="3838" y="-592"/>
                  <a:pt x="6123" y="284"/>
                </a:cubicBezTo>
                <a:cubicBezTo>
                  <a:pt x="8536" y="1159"/>
                  <a:pt x="9806" y="3798"/>
                  <a:pt x="8917" y="6184"/>
                </a:cubicBezTo>
                <a:cubicBezTo>
                  <a:pt x="8028" y="8569"/>
                  <a:pt x="5489" y="9813"/>
                  <a:pt x="3077" y="8976"/>
                </a:cubicBezTo>
                <a:cubicBezTo>
                  <a:pt x="3077" y="8976"/>
                  <a:pt x="3077" y="8976"/>
                  <a:pt x="3077" y="897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3" name="Freeform 272">
            <a:extLst>
              <a:ext uri="{FF2B5EF4-FFF2-40B4-BE49-F238E27FC236}">
                <a16:creationId xmlns:a16="http://schemas.microsoft.com/office/drawing/2014/main" id="{7301DAF5-513E-313D-9137-F4883A08C9D0}"/>
              </a:ext>
            </a:extLst>
          </p:cNvPr>
          <p:cNvSpPr/>
          <p:nvPr/>
        </p:nvSpPr>
        <p:spPr>
          <a:xfrm>
            <a:off x="12949907" y="7532080"/>
            <a:ext cx="9159" cy="9144"/>
          </a:xfrm>
          <a:custGeom>
            <a:avLst/>
            <a:gdLst>
              <a:gd name="connsiteX0" fmla="*/ 2893 w 9159"/>
              <a:gd name="connsiteY0" fmla="*/ 8821 h 9144"/>
              <a:gd name="connsiteX1" fmla="*/ 354 w 9159"/>
              <a:gd name="connsiteY1" fmla="*/ 2896 h 9144"/>
              <a:gd name="connsiteX2" fmla="*/ 6193 w 9159"/>
              <a:gd name="connsiteY2" fmla="*/ 320 h 9144"/>
              <a:gd name="connsiteX3" fmla="*/ 8860 w 9159"/>
              <a:gd name="connsiteY3" fmla="*/ 6157 h 9144"/>
              <a:gd name="connsiteX4" fmla="*/ 3020 w 9159"/>
              <a:gd name="connsiteY4" fmla="*/ 8859 h 9144"/>
              <a:gd name="connsiteX5" fmla="*/ 2893 w 9159"/>
              <a:gd name="connsiteY5" fmla="*/ 8821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" h="9144">
                <a:moveTo>
                  <a:pt x="2893" y="8821"/>
                </a:moveTo>
                <a:cubicBezTo>
                  <a:pt x="607" y="7895"/>
                  <a:pt x="-662" y="5243"/>
                  <a:pt x="354" y="2896"/>
                </a:cubicBezTo>
                <a:cubicBezTo>
                  <a:pt x="1242" y="548"/>
                  <a:pt x="3908" y="-606"/>
                  <a:pt x="6193" y="320"/>
                </a:cubicBezTo>
                <a:cubicBezTo>
                  <a:pt x="8606" y="1234"/>
                  <a:pt x="9748" y="3822"/>
                  <a:pt x="8860" y="6157"/>
                </a:cubicBezTo>
                <a:cubicBezTo>
                  <a:pt x="7971" y="8529"/>
                  <a:pt x="5305" y="9735"/>
                  <a:pt x="3020" y="8859"/>
                </a:cubicBezTo>
                <a:cubicBezTo>
                  <a:pt x="2893" y="8847"/>
                  <a:pt x="2893" y="8834"/>
                  <a:pt x="2893" y="882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4" name="Freeform 273">
            <a:extLst>
              <a:ext uri="{FF2B5EF4-FFF2-40B4-BE49-F238E27FC236}">
                <a16:creationId xmlns:a16="http://schemas.microsoft.com/office/drawing/2014/main" id="{B6F97363-F866-F683-BBFD-043CC78F0A8F}"/>
              </a:ext>
            </a:extLst>
          </p:cNvPr>
          <p:cNvSpPr/>
          <p:nvPr/>
        </p:nvSpPr>
        <p:spPr>
          <a:xfrm>
            <a:off x="12884757" y="7541226"/>
            <a:ext cx="18607" cy="18527"/>
          </a:xfrm>
          <a:custGeom>
            <a:avLst/>
            <a:gdLst>
              <a:gd name="connsiteX0" fmla="*/ 6090 w 18607"/>
              <a:gd name="connsiteY0" fmla="*/ 17947 h 18527"/>
              <a:gd name="connsiteX1" fmla="*/ 504 w 18607"/>
              <a:gd name="connsiteY1" fmla="*/ 6286 h 18527"/>
              <a:gd name="connsiteX2" fmla="*/ 631 w 18607"/>
              <a:gd name="connsiteY2" fmla="*/ 6019 h 18527"/>
              <a:gd name="connsiteX3" fmla="*/ 12565 w 18607"/>
              <a:gd name="connsiteY3" fmla="*/ 589 h 18527"/>
              <a:gd name="connsiteX4" fmla="*/ 18024 w 18607"/>
              <a:gd name="connsiteY4" fmla="*/ 12503 h 18527"/>
              <a:gd name="connsiteX5" fmla="*/ 6090 w 18607"/>
              <a:gd name="connsiteY5" fmla="*/ 17947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7" h="18527">
                <a:moveTo>
                  <a:pt x="6090" y="17947"/>
                </a:moveTo>
                <a:cubicBezTo>
                  <a:pt x="1393" y="16259"/>
                  <a:pt x="-1146" y="11032"/>
                  <a:pt x="504" y="6286"/>
                </a:cubicBezTo>
                <a:cubicBezTo>
                  <a:pt x="504" y="6197"/>
                  <a:pt x="631" y="6108"/>
                  <a:pt x="631" y="6019"/>
                </a:cubicBezTo>
                <a:cubicBezTo>
                  <a:pt x="2409" y="1223"/>
                  <a:pt x="7740" y="-1200"/>
                  <a:pt x="12565" y="589"/>
                </a:cubicBezTo>
                <a:cubicBezTo>
                  <a:pt x="17389" y="2378"/>
                  <a:pt x="19801" y="7707"/>
                  <a:pt x="18024" y="12503"/>
                </a:cubicBezTo>
                <a:cubicBezTo>
                  <a:pt x="16247" y="17287"/>
                  <a:pt x="10914" y="19723"/>
                  <a:pt x="6090" y="1794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5" name="Freeform 274">
            <a:extLst>
              <a:ext uri="{FF2B5EF4-FFF2-40B4-BE49-F238E27FC236}">
                <a16:creationId xmlns:a16="http://schemas.microsoft.com/office/drawing/2014/main" id="{8A5B498F-CC05-6025-ADFF-E6725785D746}"/>
              </a:ext>
            </a:extLst>
          </p:cNvPr>
          <p:cNvSpPr/>
          <p:nvPr/>
        </p:nvSpPr>
        <p:spPr>
          <a:xfrm>
            <a:off x="12680360" y="8051876"/>
            <a:ext cx="9394" cy="18652"/>
          </a:xfrm>
          <a:custGeom>
            <a:avLst/>
            <a:gdLst>
              <a:gd name="connsiteX0" fmla="*/ 9394 w 9394"/>
              <a:gd name="connsiteY0" fmla="*/ 9263 h 18652"/>
              <a:gd name="connsiteX1" fmla="*/ 4697 w 9394"/>
              <a:gd name="connsiteY1" fmla="*/ 18652 h 18652"/>
              <a:gd name="connsiteX2" fmla="*/ 0 w 9394"/>
              <a:gd name="connsiteY2" fmla="*/ 9263 h 18652"/>
              <a:gd name="connsiteX3" fmla="*/ 4697 w 9394"/>
              <a:gd name="connsiteY3" fmla="*/ 0 h 18652"/>
              <a:gd name="connsiteX4" fmla="*/ 9394 w 9394"/>
              <a:gd name="connsiteY4" fmla="*/ 9263 h 1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4" h="18652">
                <a:moveTo>
                  <a:pt x="9394" y="9263"/>
                </a:moveTo>
                <a:cubicBezTo>
                  <a:pt x="9394" y="14465"/>
                  <a:pt x="7236" y="18652"/>
                  <a:pt x="4697" y="18652"/>
                </a:cubicBezTo>
                <a:cubicBezTo>
                  <a:pt x="2158" y="18652"/>
                  <a:pt x="0" y="14465"/>
                  <a:pt x="0" y="9263"/>
                </a:cubicBezTo>
                <a:cubicBezTo>
                  <a:pt x="0" y="4060"/>
                  <a:pt x="2158" y="0"/>
                  <a:pt x="4697" y="0"/>
                </a:cubicBezTo>
                <a:cubicBezTo>
                  <a:pt x="7236" y="0"/>
                  <a:pt x="9394" y="4187"/>
                  <a:pt x="9394" y="926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6" name="Freeform 275">
            <a:extLst>
              <a:ext uri="{FF2B5EF4-FFF2-40B4-BE49-F238E27FC236}">
                <a16:creationId xmlns:a16="http://schemas.microsoft.com/office/drawing/2014/main" id="{BEF9354E-1AB2-BBF1-E76C-593F7B6C16D9}"/>
              </a:ext>
            </a:extLst>
          </p:cNvPr>
          <p:cNvSpPr/>
          <p:nvPr/>
        </p:nvSpPr>
        <p:spPr>
          <a:xfrm>
            <a:off x="12698587" y="8051103"/>
            <a:ext cx="9417" cy="9391"/>
          </a:xfrm>
          <a:custGeom>
            <a:avLst/>
            <a:gdLst>
              <a:gd name="connsiteX0" fmla="*/ 9322 w 9417"/>
              <a:gd name="connsiteY0" fmla="*/ 5468 h 9391"/>
              <a:gd name="connsiteX1" fmla="*/ 3863 w 9417"/>
              <a:gd name="connsiteY1" fmla="*/ 9326 h 9391"/>
              <a:gd name="connsiteX2" fmla="*/ 55 w 9417"/>
              <a:gd name="connsiteY2" fmla="*/ 5468 h 9391"/>
              <a:gd name="connsiteX3" fmla="*/ 3863 w 9417"/>
              <a:gd name="connsiteY3" fmla="*/ 62 h 9391"/>
              <a:gd name="connsiteX4" fmla="*/ 9322 w 9417"/>
              <a:gd name="connsiteY4" fmla="*/ 3932 h 9391"/>
              <a:gd name="connsiteX5" fmla="*/ 9322 w 9417"/>
              <a:gd name="connsiteY5" fmla="*/ 5468 h 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7" h="9391">
                <a:moveTo>
                  <a:pt x="9322" y="5468"/>
                </a:moveTo>
                <a:cubicBezTo>
                  <a:pt x="8941" y="8032"/>
                  <a:pt x="6529" y="9757"/>
                  <a:pt x="3863" y="9326"/>
                </a:cubicBezTo>
                <a:cubicBezTo>
                  <a:pt x="1958" y="8996"/>
                  <a:pt x="435" y="7448"/>
                  <a:pt x="55" y="5468"/>
                </a:cubicBezTo>
                <a:cubicBezTo>
                  <a:pt x="-327" y="2905"/>
                  <a:pt x="1324" y="494"/>
                  <a:pt x="3863" y="62"/>
                </a:cubicBezTo>
                <a:cubicBezTo>
                  <a:pt x="6529" y="-356"/>
                  <a:pt x="8941" y="1370"/>
                  <a:pt x="9322" y="3932"/>
                </a:cubicBezTo>
                <a:cubicBezTo>
                  <a:pt x="9449" y="4440"/>
                  <a:pt x="9449" y="4961"/>
                  <a:pt x="9322" y="5468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7" name="Freeform 276">
            <a:extLst>
              <a:ext uri="{FF2B5EF4-FFF2-40B4-BE49-F238E27FC236}">
                <a16:creationId xmlns:a16="http://schemas.microsoft.com/office/drawing/2014/main" id="{DDB7DB51-C449-C039-A353-DD7CC459F350}"/>
              </a:ext>
            </a:extLst>
          </p:cNvPr>
          <p:cNvSpPr/>
          <p:nvPr/>
        </p:nvSpPr>
        <p:spPr>
          <a:xfrm>
            <a:off x="12727333" y="8107580"/>
            <a:ext cx="18661" cy="9262"/>
          </a:xfrm>
          <a:custGeom>
            <a:avLst/>
            <a:gdLst>
              <a:gd name="connsiteX0" fmla="*/ 18662 w 18661"/>
              <a:gd name="connsiteY0" fmla="*/ 4695 h 9262"/>
              <a:gd name="connsiteX1" fmla="*/ 9267 w 18661"/>
              <a:gd name="connsiteY1" fmla="*/ 9263 h 9262"/>
              <a:gd name="connsiteX2" fmla="*/ 0 w 18661"/>
              <a:gd name="connsiteY2" fmla="*/ 4695 h 9262"/>
              <a:gd name="connsiteX3" fmla="*/ 9267 w 18661"/>
              <a:gd name="connsiteY3" fmla="*/ 0 h 9262"/>
              <a:gd name="connsiteX4" fmla="*/ 18662 w 18661"/>
              <a:gd name="connsiteY4" fmla="*/ 4695 h 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1" h="9262">
                <a:moveTo>
                  <a:pt x="18662" y="4695"/>
                </a:moveTo>
                <a:cubicBezTo>
                  <a:pt x="18662" y="7233"/>
                  <a:pt x="14472" y="9263"/>
                  <a:pt x="9267" y="9263"/>
                </a:cubicBezTo>
                <a:cubicBezTo>
                  <a:pt x="4062" y="9263"/>
                  <a:pt x="0" y="7233"/>
                  <a:pt x="0" y="4695"/>
                </a:cubicBezTo>
                <a:cubicBezTo>
                  <a:pt x="0" y="2157"/>
                  <a:pt x="4189" y="0"/>
                  <a:pt x="9267" y="0"/>
                </a:cubicBezTo>
                <a:cubicBezTo>
                  <a:pt x="14345" y="0"/>
                  <a:pt x="18662" y="2157"/>
                  <a:pt x="18662" y="469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8" name="Freeform 277">
            <a:extLst>
              <a:ext uri="{FF2B5EF4-FFF2-40B4-BE49-F238E27FC236}">
                <a16:creationId xmlns:a16="http://schemas.microsoft.com/office/drawing/2014/main" id="{905FB268-5DDC-12B0-E19D-7DCF48B6E58F}"/>
              </a:ext>
            </a:extLst>
          </p:cNvPr>
          <p:cNvSpPr/>
          <p:nvPr/>
        </p:nvSpPr>
        <p:spPr>
          <a:xfrm>
            <a:off x="12550329" y="7912900"/>
            <a:ext cx="18250" cy="9143"/>
          </a:xfrm>
          <a:custGeom>
            <a:avLst/>
            <a:gdLst>
              <a:gd name="connsiteX0" fmla="*/ 3206 w 18250"/>
              <a:gd name="connsiteY0" fmla="*/ 7902 h 9143"/>
              <a:gd name="connsiteX1" fmla="*/ 2444 w 18250"/>
              <a:gd name="connsiteY1" fmla="*/ 1303 h 9143"/>
              <a:gd name="connsiteX2" fmla="*/ 15140 w 18250"/>
              <a:gd name="connsiteY2" fmla="*/ 1303 h 9143"/>
              <a:gd name="connsiteX3" fmla="*/ 15901 w 18250"/>
              <a:gd name="connsiteY3" fmla="*/ 7775 h 9143"/>
              <a:gd name="connsiteX4" fmla="*/ 3206 w 18250"/>
              <a:gd name="connsiteY4" fmla="*/ 7902 h 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0" h="9143">
                <a:moveTo>
                  <a:pt x="3206" y="7902"/>
                </a:moveTo>
                <a:cubicBezTo>
                  <a:pt x="-729" y="6125"/>
                  <a:pt x="-1111" y="3207"/>
                  <a:pt x="2444" y="1303"/>
                </a:cubicBezTo>
                <a:cubicBezTo>
                  <a:pt x="6494" y="-434"/>
                  <a:pt x="11089" y="-434"/>
                  <a:pt x="15140" y="1303"/>
                </a:cubicBezTo>
                <a:cubicBezTo>
                  <a:pt x="18948" y="2953"/>
                  <a:pt x="19329" y="5872"/>
                  <a:pt x="15901" y="7775"/>
                </a:cubicBezTo>
                <a:cubicBezTo>
                  <a:pt x="11864" y="9551"/>
                  <a:pt x="7281" y="9602"/>
                  <a:pt x="3206" y="790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9" name="Freeform 278">
            <a:extLst>
              <a:ext uri="{FF2B5EF4-FFF2-40B4-BE49-F238E27FC236}">
                <a16:creationId xmlns:a16="http://schemas.microsoft.com/office/drawing/2014/main" id="{5F03EBF5-93F0-6313-55AC-D10BB9DB0629}"/>
              </a:ext>
            </a:extLst>
          </p:cNvPr>
          <p:cNvSpPr/>
          <p:nvPr/>
        </p:nvSpPr>
        <p:spPr>
          <a:xfrm>
            <a:off x="12550490" y="7931292"/>
            <a:ext cx="9391" cy="9338"/>
          </a:xfrm>
          <a:custGeom>
            <a:avLst/>
            <a:gdLst>
              <a:gd name="connsiteX0" fmla="*/ 1395 w 9391"/>
              <a:gd name="connsiteY0" fmla="*/ 8035 h 9338"/>
              <a:gd name="connsiteX1" fmla="*/ 1357 w 9391"/>
              <a:gd name="connsiteY1" fmla="*/ 1399 h 9338"/>
              <a:gd name="connsiteX2" fmla="*/ 7996 w 9391"/>
              <a:gd name="connsiteY2" fmla="*/ 1361 h 9338"/>
              <a:gd name="connsiteX3" fmla="*/ 8034 w 9391"/>
              <a:gd name="connsiteY3" fmla="*/ 7997 h 9338"/>
              <a:gd name="connsiteX4" fmla="*/ 7996 w 9391"/>
              <a:gd name="connsiteY4" fmla="*/ 8035 h 9338"/>
              <a:gd name="connsiteX5" fmla="*/ 1395 w 9391"/>
              <a:gd name="connsiteY5" fmla="*/ 8035 h 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1" h="9338">
                <a:moveTo>
                  <a:pt x="1395" y="8035"/>
                </a:moveTo>
                <a:cubicBezTo>
                  <a:pt x="-446" y="6208"/>
                  <a:pt x="-471" y="3239"/>
                  <a:pt x="1357" y="1399"/>
                </a:cubicBezTo>
                <a:cubicBezTo>
                  <a:pt x="3172" y="-454"/>
                  <a:pt x="6156" y="-466"/>
                  <a:pt x="7996" y="1361"/>
                </a:cubicBezTo>
                <a:cubicBezTo>
                  <a:pt x="9837" y="3175"/>
                  <a:pt x="9863" y="6145"/>
                  <a:pt x="8034" y="7997"/>
                </a:cubicBezTo>
                <a:cubicBezTo>
                  <a:pt x="8022" y="8010"/>
                  <a:pt x="8009" y="8022"/>
                  <a:pt x="7996" y="8035"/>
                </a:cubicBezTo>
                <a:cubicBezTo>
                  <a:pt x="6143" y="9773"/>
                  <a:pt x="3249" y="9773"/>
                  <a:pt x="1395" y="803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0" name="Freeform 279">
            <a:extLst>
              <a:ext uri="{FF2B5EF4-FFF2-40B4-BE49-F238E27FC236}">
                <a16:creationId xmlns:a16="http://schemas.microsoft.com/office/drawing/2014/main" id="{E6224E94-6391-6673-4FE2-4B50B4E57C1A}"/>
              </a:ext>
            </a:extLst>
          </p:cNvPr>
          <p:cNvSpPr/>
          <p:nvPr/>
        </p:nvSpPr>
        <p:spPr>
          <a:xfrm>
            <a:off x="12485533" y="7922453"/>
            <a:ext cx="9392" cy="9386"/>
          </a:xfrm>
          <a:custGeom>
            <a:avLst/>
            <a:gdLst>
              <a:gd name="connsiteX0" fmla="*/ 1352 w 9392"/>
              <a:gd name="connsiteY0" fmla="*/ 7992 h 9386"/>
              <a:gd name="connsiteX1" fmla="*/ 1352 w 9392"/>
              <a:gd name="connsiteY1" fmla="*/ 1394 h 9386"/>
              <a:gd name="connsiteX2" fmla="*/ 7991 w 9392"/>
              <a:gd name="connsiteY2" fmla="*/ 1356 h 9386"/>
              <a:gd name="connsiteX3" fmla="*/ 8042 w 9392"/>
              <a:gd name="connsiteY3" fmla="*/ 7992 h 9386"/>
              <a:gd name="connsiteX4" fmla="*/ 1390 w 9392"/>
              <a:gd name="connsiteY4" fmla="*/ 8030 h 9386"/>
              <a:gd name="connsiteX5" fmla="*/ 1352 w 9392"/>
              <a:gd name="connsiteY5" fmla="*/ 7992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" h="9386">
                <a:moveTo>
                  <a:pt x="1352" y="7992"/>
                </a:moveTo>
                <a:cubicBezTo>
                  <a:pt x="-451" y="6165"/>
                  <a:pt x="-451" y="3222"/>
                  <a:pt x="1352" y="1394"/>
                </a:cubicBezTo>
                <a:cubicBezTo>
                  <a:pt x="3180" y="-445"/>
                  <a:pt x="6151" y="-471"/>
                  <a:pt x="7991" y="1356"/>
                </a:cubicBezTo>
                <a:cubicBezTo>
                  <a:pt x="9845" y="3171"/>
                  <a:pt x="9858" y="6152"/>
                  <a:pt x="8042" y="7992"/>
                </a:cubicBezTo>
                <a:cubicBezTo>
                  <a:pt x="6215" y="9832"/>
                  <a:pt x="3244" y="9857"/>
                  <a:pt x="1390" y="8030"/>
                </a:cubicBezTo>
                <a:cubicBezTo>
                  <a:pt x="1377" y="8018"/>
                  <a:pt x="1365" y="8005"/>
                  <a:pt x="1352" y="799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1" name="Freeform 280">
            <a:extLst>
              <a:ext uri="{FF2B5EF4-FFF2-40B4-BE49-F238E27FC236}">
                <a16:creationId xmlns:a16="http://schemas.microsoft.com/office/drawing/2014/main" id="{756986AB-223F-29D9-5939-FDA92FD2B520}"/>
              </a:ext>
            </a:extLst>
          </p:cNvPr>
          <p:cNvSpPr/>
          <p:nvPr/>
        </p:nvSpPr>
        <p:spPr>
          <a:xfrm>
            <a:off x="13303053" y="8497574"/>
            <a:ext cx="9281" cy="9248"/>
          </a:xfrm>
          <a:custGeom>
            <a:avLst/>
            <a:gdLst>
              <a:gd name="connsiteX0" fmla="*/ 1531 w 9281"/>
              <a:gd name="connsiteY0" fmla="*/ 8050 h 9248"/>
              <a:gd name="connsiteX1" fmla="*/ 1149 w 9281"/>
              <a:gd name="connsiteY1" fmla="*/ 1515 h 9248"/>
              <a:gd name="connsiteX2" fmla="*/ 7751 w 9281"/>
              <a:gd name="connsiteY2" fmla="*/ 1198 h 9248"/>
              <a:gd name="connsiteX3" fmla="*/ 8132 w 9281"/>
              <a:gd name="connsiteY3" fmla="*/ 7733 h 9248"/>
              <a:gd name="connsiteX4" fmla="*/ 1531 w 9281"/>
              <a:gd name="connsiteY4" fmla="*/ 8050 h 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1" h="9248">
                <a:moveTo>
                  <a:pt x="1531" y="8050"/>
                </a:moveTo>
                <a:cubicBezTo>
                  <a:pt x="-374" y="6337"/>
                  <a:pt x="-501" y="3406"/>
                  <a:pt x="1149" y="1515"/>
                </a:cubicBezTo>
                <a:cubicBezTo>
                  <a:pt x="2927" y="-375"/>
                  <a:pt x="5847" y="-515"/>
                  <a:pt x="7751" y="1198"/>
                </a:cubicBezTo>
                <a:cubicBezTo>
                  <a:pt x="9656" y="2911"/>
                  <a:pt x="9783" y="5842"/>
                  <a:pt x="8132" y="7733"/>
                </a:cubicBezTo>
                <a:cubicBezTo>
                  <a:pt x="6355" y="9623"/>
                  <a:pt x="3435" y="9763"/>
                  <a:pt x="1531" y="805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2" name="Freeform 281">
            <a:extLst>
              <a:ext uri="{FF2B5EF4-FFF2-40B4-BE49-F238E27FC236}">
                <a16:creationId xmlns:a16="http://schemas.microsoft.com/office/drawing/2014/main" id="{2540105D-53CA-2CB6-A770-0B5E804790CB}"/>
              </a:ext>
            </a:extLst>
          </p:cNvPr>
          <p:cNvSpPr/>
          <p:nvPr/>
        </p:nvSpPr>
        <p:spPr>
          <a:xfrm>
            <a:off x="13293634" y="8516240"/>
            <a:ext cx="9458" cy="9340"/>
          </a:xfrm>
          <a:custGeom>
            <a:avLst/>
            <a:gdLst>
              <a:gd name="connsiteX0" fmla="*/ 1428 w 9458"/>
              <a:gd name="connsiteY0" fmla="*/ 8037 h 9340"/>
              <a:gd name="connsiteX1" fmla="*/ 1428 w 9458"/>
              <a:gd name="connsiteY1" fmla="*/ 1400 h 9340"/>
              <a:gd name="connsiteX2" fmla="*/ 8030 w 9458"/>
              <a:gd name="connsiteY2" fmla="*/ 1350 h 9340"/>
              <a:gd name="connsiteX3" fmla="*/ 8030 w 9458"/>
              <a:gd name="connsiteY3" fmla="*/ 7999 h 9340"/>
              <a:gd name="connsiteX4" fmla="*/ 8030 w 9458"/>
              <a:gd name="connsiteY4" fmla="*/ 8037 h 9340"/>
              <a:gd name="connsiteX5" fmla="*/ 1428 w 9458"/>
              <a:gd name="connsiteY5" fmla="*/ 8037 h 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8" h="9340">
                <a:moveTo>
                  <a:pt x="1428" y="8037"/>
                </a:moveTo>
                <a:cubicBezTo>
                  <a:pt x="-476" y="6210"/>
                  <a:pt x="-476" y="3241"/>
                  <a:pt x="1428" y="1400"/>
                </a:cubicBezTo>
                <a:cubicBezTo>
                  <a:pt x="3206" y="-452"/>
                  <a:pt x="6126" y="-464"/>
                  <a:pt x="8030" y="1350"/>
                </a:cubicBezTo>
                <a:cubicBezTo>
                  <a:pt x="9935" y="3177"/>
                  <a:pt x="9935" y="6146"/>
                  <a:pt x="8030" y="7999"/>
                </a:cubicBezTo>
                <a:cubicBezTo>
                  <a:pt x="8030" y="8011"/>
                  <a:pt x="8030" y="8024"/>
                  <a:pt x="8030" y="8037"/>
                </a:cubicBezTo>
                <a:cubicBezTo>
                  <a:pt x="6126" y="9775"/>
                  <a:pt x="3333" y="9775"/>
                  <a:pt x="1428" y="803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3" name="Freeform 282">
            <a:extLst>
              <a:ext uri="{FF2B5EF4-FFF2-40B4-BE49-F238E27FC236}">
                <a16:creationId xmlns:a16="http://schemas.microsoft.com/office/drawing/2014/main" id="{5DFCB6A7-CB36-99DE-3CD1-27E17545C51F}"/>
              </a:ext>
            </a:extLst>
          </p:cNvPr>
          <p:cNvSpPr/>
          <p:nvPr/>
        </p:nvSpPr>
        <p:spPr>
          <a:xfrm>
            <a:off x="13237902" y="8506979"/>
            <a:ext cx="9458" cy="9338"/>
          </a:xfrm>
          <a:custGeom>
            <a:avLst/>
            <a:gdLst>
              <a:gd name="connsiteX0" fmla="*/ 1428 w 9458"/>
              <a:gd name="connsiteY0" fmla="*/ 8035 h 9338"/>
              <a:gd name="connsiteX1" fmla="*/ 1428 w 9458"/>
              <a:gd name="connsiteY1" fmla="*/ 1399 h 9338"/>
              <a:gd name="connsiteX2" fmla="*/ 8030 w 9458"/>
              <a:gd name="connsiteY2" fmla="*/ 1361 h 9338"/>
              <a:gd name="connsiteX3" fmla="*/ 8030 w 9458"/>
              <a:gd name="connsiteY3" fmla="*/ 7997 h 9338"/>
              <a:gd name="connsiteX4" fmla="*/ 8030 w 9458"/>
              <a:gd name="connsiteY4" fmla="*/ 8035 h 9338"/>
              <a:gd name="connsiteX5" fmla="*/ 1428 w 9458"/>
              <a:gd name="connsiteY5" fmla="*/ 8035 h 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8" h="9338">
                <a:moveTo>
                  <a:pt x="1428" y="8035"/>
                </a:moveTo>
                <a:cubicBezTo>
                  <a:pt x="-476" y="6208"/>
                  <a:pt x="-476" y="3239"/>
                  <a:pt x="1428" y="1399"/>
                </a:cubicBezTo>
                <a:cubicBezTo>
                  <a:pt x="3206" y="-454"/>
                  <a:pt x="6126" y="-466"/>
                  <a:pt x="8030" y="1361"/>
                </a:cubicBezTo>
                <a:cubicBezTo>
                  <a:pt x="9935" y="3175"/>
                  <a:pt x="9935" y="6145"/>
                  <a:pt x="8030" y="7997"/>
                </a:cubicBezTo>
                <a:cubicBezTo>
                  <a:pt x="8030" y="8010"/>
                  <a:pt x="8030" y="8022"/>
                  <a:pt x="8030" y="8035"/>
                </a:cubicBezTo>
                <a:cubicBezTo>
                  <a:pt x="6126" y="9773"/>
                  <a:pt x="3333" y="9773"/>
                  <a:pt x="1428" y="803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4" name="Freeform 283">
            <a:extLst>
              <a:ext uri="{FF2B5EF4-FFF2-40B4-BE49-F238E27FC236}">
                <a16:creationId xmlns:a16="http://schemas.microsoft.com/office/drawing/2014/main" id="{04B42456-4B2D-C4D6-2BD6-3235DD5225A6}"/>
              </a:ext>
            </a:extLst>
          </p:cNvPr>
          <p:cNvSpPr/>
          <p:nvPr/>
        </p:nvSpPr>
        <p:spPr>
          <a:xfrm>
            <a:off x="12485483" y="7643363"/>
            <a:ext cx="9501" cy="9389"/>
          </a:xfrm>
          <a:custGeom>
            <a:avLst/>
            <a:gdLst>
              <a:gd name="connsiteX0" fmla="*/ 1402 w 9501"/>
              <a:gd name="connsiteY0" fmla="*/ 7930 h 9389"/>
              <a:gd name="connsiteX1" fmla="*/ 1211 w 9501"/>
              <a:gd name="connsiteY1" fmla="*/ 1650 h 9389"/>
              <a:gd name="connsiteX2" fmla="*/ 1402 w 9501"/>
              <a:gd name="connsiteY2" fmla="*/ 1459 h 9389"/>
              <a:gd name="connsiteX3" fmla="*/ 8041 w 9501"/>
              <a:gd name="connsiteY3" fmla="*/ 1294 h 9389"/>
              <a:gd name="connsiteX4" fmla="*/ 8206 w 9501"/>
              <a:gd name="connsiteY4" fmla="*/ 7930 h 9389"/>
              <a:gd name="connsiteX5" fmla="*/ 1567 w 9501"/>
              <a:gd name="connsiteY5" fmla="*/ 8095 h 9389"/>
              <a:gd name="connsiteX6" fmla="*/ 1402 w 9501"/>
              <a:gd name="connsiteY6" fmla="*/ 7930 h 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1" h="9389">
                <a:moveTo>
                  <a:pt x="1402" y="7930"/>
                </a:moveTo>
                <a:cubicBezTo>
                  <a:pt x="-389" y="6255"/>
                  <a:pt x="-477" y="3439"/>
                  <a:pt x="1211" y="1650"/>
                </a:cubicBezTo>
                <a:cubicBezTo>
                  <a:pt x="1275" y="1586"/>
                  <a:pt x="1339" y="1523"/>
                  <a:pt x="1402" y="1459"/>
                </a:cubicBezTo>
                <a:cubicBezTo>
                  <a:pt x="3192" y="-419"/>
                  <a:pt x="6163" y="-495"/>
                  <a:pt x="8041" y="1294"/>
                </a:cubicBezTo>
                <a:cubicBezTo>
                  <a:pt x="9920" y="3083"/>
                  <a:pt x="9997" y="6052"/>
                  <a:pt x="8206" y="7930"/>
                </a:cubicBezTo>
                <a:cubicBezTo>
                  <a:pt x="6416" y="9809"/>
                  <a:pt x="3445" y="9884"/>
                  <a:pt x="1567" y="8095"/>
                </a:cubicBezTo>
                <a:cubicBezTo>
                  <a:pt x="1516" y="8044"/>
                  <a:pt x="1452" y="7982"/>
                  <a:pt x="1402" y="793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5" name="Freeform 284">
            <a:extLst>
              <a:ext uri="{FF2B5EF4-FFF2-40B4-BE49-F238E27FC236}">
                <a16:creationId xmlns:a16="http://schemas.microsoft.com/office/drawing/2014/main" id="{4D65642B-A3E3-6732-F8D4-3C57E735AB5D}"/>
              </a:ext>
            </a:extLst>
          </p:cNvPr>
          <p:cNvSpPr/>
          <p:nvPr/>
        </p:nvSpPr>
        <p:spPr>
          <a:xfrm>
            <a:off x="12476313" y="7653005"/>
            <a:ext cx="9054" cy="18190"/>
          </a:xfrm>
          <a:custGeom>
            <a:avLst/>
            <a:gdLst>
              <a:gd name="connsiteX0" fmla="*/ 1304 w 9054"/>
              <a:gd name="connsiteY0" fmla="*/ 15798 h 18190"/>
              <a:gd name="connsiteX1" fmla="*/ 1304 w 9054"/>
              <a:gd name="connsiteY1" fmla="*/ 3110 h 18190"/>
              <a:gd name="connsiteX2" fmla="*/ 7779 w 9054"/>
              <a:gd name="connsiteY2" fmla="*/ 2348 h 18190"/>
              <a:gd name="connsiteX3" fmla="*/ 7779 w 9054"/>
              <a:gd name="connsiteY3" fmla="*/ 15037 h 18190"/>
              <a:gd name="connsiteX4" fmla="*/ 1304 w 9054"/>
              <a:gd name="connsiteY4" fmla="*/ 15798 h 1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4" h="18190">
                <a:moveTo>
                  <a:pt x="1304" y="15798"/>
                </a:moveTo>
                <a:cubicBezTo>
                  <a:pt x="-435" y="11750"/>
                  <a:pt x="-435" y="7157"/>
                  <a:pt x="1304" y="3110"/>
                </a:cubicBezTo>
                <a:cubicBezTo>
                  <a:pt x="2955" y="-697"/>
                  <a:pt x="5874" y="-1078"/>
                  <a:pt x="7779" y="2348"/>
                </a:cubicBezTo>
                <a:cubicBezTo>
                  <a:pt x="9480" y="6409"/>
                  <a:pt x="9480" y="10977"/>
                  <a:pt x="7779" y="15037"/>
                </a:cubicBezTo>
                <a:cubicBezTo>
                  <a:pt x="6128" y="18971"/>
                  <a:pt x="3082" y="19225"/>
                  <a:pt x="1304" y="15798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6" name="Freeform 285">
            <a:extLst>
              <a:ext uri="{FF2B5EF4-FFF2-40B4-BE49-F238E27FC236}">
                <a16:creationId xmlns:a16="http://schemas.microsoft.com/office/drawing/2014/main" id="{A58238D4-3041-ABF2-D6C4-6F133A10924F}"/>
              </a:ext>
            </a:extLst>
          </p:cNvPr>
          <p:cNvSpPr/>
          <p:nvPr/>
        </p:nvSpPr>
        <p:spPr>
          <a:xfrm>
            <a:off x="12420581" y="7643742"/>
            <a:ext cx="9083" cy="18146"/>
          </a:xfrm>
          <a:custGeom>
            <a:avLst/>
            <a:gdLst>
              <a:gd name="connsiteX0" fmla="*/ 1304 w 9083"/>
              <a:gd name="connsiteY0" fmla="*/ 15799 h 18146"/>
              <a:gd name="connsiteX1" fmla="*/ 1304 w 9083"/>
              <a:gd name="connsiteY1" fmla="*/ 3110 h 18146"/>
              <a:gd name="connsiteX2" fmla="*/ 7779 w 9083"/>
              <a:gd name="connsiteY2" fmla="*/ 2349 h 18146"/>
              <a:gd name="connsiteX3" fmla="*/ 7779 w 9083"/>
              <a:gd name="connsiteY3" fmla="*/ 15037 h 18146"/>
              <a:gd name="connsiteX4" fmla="*/ 1304 w 9083"/>
              <a:gd name="connsiteY4" fmla="*/ 15799 h 1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3" h="18146">
                <a:moveTo>
                  <a:pt x="1304" y="15799"/>
                </a:moveTo>
                <a:cubicBezTo>
                  <a:pt x="-435" y="11751"/>
                  <a:pt x="-435" y="7157"/>
                  <a:pt x="1304" y="3110"/>
                </a:cubicBezTo>
                <a:cubicBezTo>
                  <a:pt x="2955" y="-697"/>
                  <a:pt x="5875" y="-1077"/>
                  <a:pt x="7779" y="2349"/>
                </a:cubicBezTo>
                <a:cubicBezTo>
                  <a:pt x="9518" y="6396"/>
                  <a:pt x="9518" y="10989"/>
                  <a:pt x="7779" y="15037"/>
                </a:cubicBezTo>
                <a:cubicBezTo>
                  <a:pt x="6128" y="18844"/>
                  <a:pt x="3209" y="19224"/>
                  <a:pt x="1304" y="1579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7" name="Freeform 286">
            <a:extLst>
              <a:ext uri="{FF2B5EF4-FFF2-40B4-BE49-F238E27FC236}">
                <a16:creationId xmlns:a16="http://schemas.microsoft.com/office/drawing/2014/main" id="{1FAE2185-F5D8-BC21-3D95-DDAD31D9A721}"/>
              </a:ext>
            </a:extLst>
          </p:cNvPr>
          <p:cNvSpPr/>
          <p:nvPr/>
        </p:nvSpPr>
        <p:spPr>
          <a:xfrm>
            <a:off x="12346031" y="7875769"/>
            <a:ext cx="18156" cy="9110"/>
          </a:xfrm>
          <a:custGeom>
            <a:avLst/>
            <a:gdLst>
              <a:gd name="connsiteX0" fmla="*/ 3111 w 18156"/>
              <a:gd name="connsiteY0" fmla="*/ 7854 h 9110"/>
              <a:gd name="connsiteX1" fmla="*/ 2350 w 18156"/>
              <a:gd name="connsiteY1" fmla="*/ 1256 h 9110"/>
              <a:gd name="connsiteX2" fmla="*/ 15045 w 18156"/>
              <a:gd name="connsiteY2" fmla="*/ 1256 h 9110"/>
              <a:gd name="connsiteX3" fmla="*/ 15807 w 18156"/>
              <a:gd name="connsiteY3" fmla="*/ 7854 h 9110"/>
              <a:gd name="connsiteX4" fmla="*/ 3111 w 18156"/>
              <a:gd name="connsiteY4" fmla="*/ 7854 h 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" h="9110">
                <a:moveTo>
                  <a:pt x="3111" y="7854"/>
                </a:moveTo>
                <a:cubicBezTo>
                  <a:pt x="-697" y="6078"/>
                  <a:pt x="-1078" y="3159"/>
                  <a:pt x="2350" y="1256"/>
                </a:cubicBezTo>
                <a:cubicBezTo>
                  <a:pt x="6412" y="-419"/>
                  <a:pt x="10982" y="-419"/>
                  <a:pt x="15045" y="1256"/>
                </a:cubicBezTo>
                <a:cubicBezTo>
                  <a:pt x="18853" y="3032"/>
                  <a:pt x="19235" y="5951"/>
                  <a:pt x="15807" y="7854"/>
                </a:cubicBezTo>
                <a:cubicBezTo>
                  <a:pt x="11744" y="9529"/>
                  <a:pt x="7174" y="9529"/>
                  <a:pt x="3111" y="7854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8" name="Freeform 287">
            <a:extLst>
              <a:ext uri="{FF2B5EF4-FFF2-40B4-BE49-F238E27FC236}">
                <a16:creationId xmlns:a16="http://schemas.microsoft.com/office/drawing/2014/main" id="{02B882AC-A2B8-7121-35BF-C0DAA4BBDF36}"/>
              </a:ext>
            </a:extLst>
          </p:cNvPr>
          <p:cNvSpPr/>
          <p:nvPr/>
        </p:nvSpPr>
        <p:spPr>
          <a:xfrm>
            <a:off x="12346235" y="7885165"/>
            <a:ext cx="9162" cy="18449"/>
          </a:xfrm>
          <a:custGeom>
            <a:avLst/>
            <a:gdLst>
              <a:gd name="connsiteX0" fmla="*/ 1256 w 9162"/>
              <a:gd name="connsiteY0" fmla="*/ 15842 h 18449"/>
              <a:gd name="connsiteX1" fmla="*/ 1256 w 9162"/>
              <a:gd name="connsiteY1" fmla="*/ 3154 h 18449"/>
              <a:gd name="connsiteX2" fmla="*/ 7858 w 9162"/>
              <a:gd name="connsiteY2" fmla="*/ 2392 h 18449"/>
              <a:gd name="connsiteX3" fmla="*/ 7858 w 9162"/>
              <a:gd name="connsiteY3" fmla="*/ 15081 h 18449"/>
              <a:gd name="connsiteX4" fmla="*/ 1256 w 9162"/>
              <a:gd name="connsiteY4" fmla="*/ 15842 h 1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" h="18449">
                <a:moveTo>
                  <a:pt x="1256" y="15842"/>
                </a:moveTo>
                <a:cubicBezTo>
                  <a:pt x="-419" y="11782"/>
                  <a:pt x="-419" y="7214"/>
                  <a:pt x="1256" y="3154"/>
                </a:cubicBezTo>
                <a:cubicBezTo>
                  <a:pt x="3034" y="-780"/>
                  <a:pt x="5954" y="-1034"/>
                  <a:pt x="7858" y="2392"/>
                </a:cubicBezTo>
                <a:cubicBezTo>
                  <a:pt x="9598" y="6440"/>
                  <a:pt x="9598" y="11034"/>
                  <a:pt x="7858" y="15081"/>
                </a:cubicBezTo>
                <a:cubicBezTo>
                  <a:pt x="6208" y="18888"/>
                  <a:pt x="3288" y="19903"/>
                  <a:pt x="1256" y="1584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9" name="Freeform 288">
            <a:extLst>
              <a:ext uri="{FF2B5EF4-FFF2-40B4-BE49-F238E27FC236}">
                <a16:creationId xmlns:a16="http://schemas.microsoft.com/office/drawing/2014/main" id="{F25F3F4F-ED4B-D41F-DD86-F222F21EA7C9}"/>
              </a:ext>
            </a:extLst>
          </p:cNvPr>
          <p:cNvSpPr/>
          <p:nvPr/>
        </p:nvSpPr>
        <p:spPr>
          <a:xfrm>
            <a:off x="12281264" y="7876580"/>
            <a:ext cx="9057" cy="17674"/>
          </a:xfrm>
          <a:custGeom>
            <a:avLst/>
            <a:gdLst>
              <a:gd name="connsiteX0" fmla="*/ 1228 w 9057"/>
              <a:gd name="connsiteY0" fmla="*/ 15798 h 17674"/>
              <a:gd name="connsiteX1" fmla="*/ 1228 w 9057"/>
              <a:gd name="connsiteY1" fmla="*/ 3110 h 17674"/>
              <a:gd name="connsiteX2" fmla="*/ 7830 w 9057"/>
              <a:gd name="connsiteY2" fmla="*/ 2348 h 17674"/>
              <a:gd name="connsiteX3" fmla="*/ 7830 w 9057"/>
              <a:gd name="connsiteY3" fmla="*/ 15037 h 17674"/>
              <a:gd name="connsiteX4" fmla="*/ 1228 w 9057"/>
              <a:gd name="connsiteY4" fmla="*/ 15798 h 1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7" h="17674">
                <a:moveTo>
                  <a:pt x="1228" y="15798"/>
                </a:moveTo>
                <a:cubicBezTo>
                  <a:pt x="-409" y="11726"/>
                  <a:pt x="-409" y="7183"/>
                  <a:pt x="1228" y="3110"/>
                </a:cubicBezTo>
                <a:cubicBezTo>
                  <a:pt x="3005" y="-697"/>
                  <a:pt x="5925" y="-1078"/>
                  <a:pt x="7830" y="2348"/>
                </a:cubicBezTo>
                <a:cubicBezTo>
                  <a:pt x="9467" y="6421"/>
                  <a:pt x="9467" y="10964"/>
                  <a:pt x="7830" y="15037"/>
                </a:cubicBezTo>
                <a:cubicBezTo>
                  <a:pt x="6052" y="18209"/>
                  <a:pt x="3133" y="18590"/>
                  <a:pt x="1228" y="15798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FAD49CCF-0684-183B-AFEC-2777CBE4EE7A}"/>
              </a:ext>
            </a:extLst>
          </p:cNvPr>
          <p:cNvSpPr/>
          <p:nvPr/>
        </p:nvSpPr>
        <p:spPr>
          <a:xfrm>
            <a:off x="12280832" y="7782793"/>
            <a:ext cx="9360" cy="9292"/>
          </a:xfrm>
          <a:custGeom>
            <a:avLst/>
            <a:gdLst>
              <a:gd name="connsiteX0" fmla="*/ 1406 w 9360"/>
              <a:gd name="connsiteY0" fmla="*/ 1351 h 9292"/>
              <a:gd name="connsiteX1" fmla="*/ 8008 w 9360"/>
              <a:gd name="connsiteY1" fmla="*/ 1351 h 9292"/>
              <a:gd name="connsiteX2" fmla="*/ 8008 w 9360"/>
              <a:gd name="connsiteY2" fmla="*/ 7949 h 9292"/>
              <a:gd name="connsiteX3" fmla="*/ 1546 w 9360"/>
              <a:gd name="connsiteY3" fmla="*/ 7963 h 9292"/>
              <a:gd name="connsiteX4" fmla="*/ 1533 w 9360"/>
              <a:gd name="connsiteY4" fmla="*/ 7949 h 9292"/>
              <a:gd name="connsiteX5" fmla="*/ 1089 w 9360"/>
              <a:gd name="connsiteY5" fmla="*/ 1681 h 9292"/>
              <a:gd name="connsiteX6" fmla="*/ 1406 w 9360"/>
              <a:gd name="connsiteY6" fmla="*/ 1351 h 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0" h="9292">
                <a:moveTo>
                  <a:pt x="1406" y="1351"/>
                </a:moveTo>
                <a:cubicBezTo>
                  <a:pt x="3235" y="-450"/>
                  <a:pt x="6180" y="-450"/>
                  <a:pt x="8008" y="1351"/>
                </a:cubicBezTo>
                <a:cubicBezTo>
                  <a:pt x="9811" y="3179"/>
                  <a:pt x="9811" y="6122"/>
                  <a:pt x="8008" y="7949"/>
                </a:cubicBezTo>
                <a:cubicBezTo>
                  <a:pt x="6230" y="9738"/>
                  <a:pt x="3336" y="9738"/>
                  <a:pt x="1546" y="7963"/>
                </a:cubicBezTo>
                <a:cubicBezTo>
                  <a:pt x="1546" y="7963"/>
                  <a:pt x="1533" y="7949"/>
                  <a:pt x="1533" y="7949"/>
                </a:cubicBezTo>
                <a:cubicBezTo>
                  <a:pt x="-320" y="6338"/>
                  <a:pt x="-523" y="3534"/>
                  <a:pt x="1089" y="1681"/>
                </a:cubicBezTo>
                <a:cubicBezTo>
                  <a:pt x="1191" y="1567"/>
                  <a:pt x="1292" y="1453"/>
                  <a:pt x="1406" y="135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3D50C3F9-80A8-8E31-38C0-27041C4AF340}"/>
              </a:ext>
            </a:extLst>
          </p:cNvPr>
          <p:cNvSpPr/>
          <p:nvPr/>
        </p:nvSpPr>
        <p:spPr>
          <a:xfrm>
            <a:off x="12262319" y="7773421"/>
            <a:ext cx="9162" cy="18447"/>
          </a:xfrm>
          <a:custGeom>
            <a:avLst/>
            <a:gdLst>
              <a:gd name="connsiteX0" fmla="*/ 1257 w 9162"/>
              <a:gd name="connsiteY0" fmla="*/ 2856 h 18447"/>
              <a:gd name="connsiteX1" fmla="*/ 7859 w 9162"/>
              <a:gd name="connsiteY1" fmla="*/ 2856 h 18447"/>
              <a:gd name="connsiteX2" fmla="*/ 7859 w 9162"/>
              <a:gd name="connsiteY2" fmla="*/ 15544 h 18447"/>
              <a:gd name="connsiteX3" fmla="*/ 1257 w 9162"/>
              <a:gd name="connsiteY3" fmla="*/ 15544 h 18447"/>
              <a:gd name="connsiteX4" fmla="*/ 1257 w 9162"/>
              <a:gd name="connsiteY4" fmla="*/ 2856 h 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" h="18447">
                <a:moveTo>
                  <a:pt x="1257" y="2856"/>
                </a:moveTo>
                <a:cubicBezTo>
                  <a:pt x="3162" y="-824"/>
                  <a:pt x="5954" y="-1078"/>
                  <a:pt x="7859" y="2856"/>
                </a:cubicBezTo>
                <a:cubicBezTo>
                  <a:pt x="9598" y="6904"/>
                  <a:pt x="9598" y="11497"/>
                  <a:pt x="7859" y="15544"/>
                </a:cubicBezTo>
                <a:cubicBezTo>
                  <a:pt x="6081" y="19352"/>
                  <a:pt x="3162" y="19478"/>
                  <a:pt x="1257" y="15544"/>
                </a:cubicBezTo>
                <a:cubicBezTo>
                  <a:pt x="-419" y="11485"/>
                  <a:pt x="-419" y="6916"/>
                  <a:pt x="1257" y="285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2" name="Freeform 291">
            <a:extLst>
              <a:ext uri="{FF2B5EF4-FFF2-40B4-BE49-F238E27FC236}">
                <a16:creationId xmlns:a16="http://schemas.microsoft.com/office/drawing/2014/main" id="{94993B4A-31B4-E95C-DCB3-4848E7A3F719}"/>
              </a:ext>
            </a:extLst>
          </p:cNvPr>
          <p:cNvSpPr/>
          <p:nvPr/>
        </p:nvSpPr>
        <p:spPr>
          <a:xfrm>
            <a:off x="12271280" y="7717960"/>
            <a:ext cx="9395" cy="9392"/>
          </a:xfrm>
          <a:custGeom>
            <a:avLst/>
            <a:gdLst>
              <a:gd name="connsiteX0" fmla="*/ 1691 w 9395"/>
              <a:gd name="connsiteY0" fmla="*/ 1092 h 9392"/>
              <a:gd name="connsiteX1" fmla="*/ 8305 w 9395"/>
              <a:gd name="connsiteY1" fmla="*/ 1688 h 9392"/>
              <a:gd name="connsiteX2" fmla="*/ 8419 w 9395"/>
              <a:gd name="connsiteY2" fmla="*/ 7562 h 9392"/>
              <a:gd name="connsiteX3" fmla="*/ 1830 w 9395"/>
              <a:gd name="connsiteY3" fmla="*/ 8413 h 9392"/>
              <a:gd name="connsiteX4" fmla="*/ 980 w 9395"/>
              <a:gd name="connsiteY4" fmla="*/ 1840 h 9392"/>
              <a:gd name="connsiteX5" fmla="*/ 1691 w 9395"/>
              <a:gd name="connsiteY5" fmla="*/ 1092 h 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5" h="9392">
                <a:moveTo>
                  <a:pt x="1691" y="1092"/>
                </a:moveTo>
                <a:cubicBezTo>
                  <a:pt x="3684" y="-571"/>
                  <a:pt x="6642" y="-305"/>
                  <a:pt x="8305" y="1688"/>
                </a:cubicBezTo>
                <a:cubicBezTo>
                  <a:pt x="9714" y="3388"/>
                  <a:pt x="9765" y="5824"/>
                  <a:pt x="8419" y="7562"/>
                </a:cubicBezTo>
                <a:cubicBezTo>
                  <a:pt x="6833" y="9618"/>
                  <a:pt x="3887" y="9999"/>
                  <a:pt x="1830" y="8413"/>
                </a:cubicBezTo>
                <a:cubicBezTo>
                  <a:pt x="-226" y="6840"/>
                  <a:pt x="-607" y="3883"/>
                  <a:pt x="980" y="1840"/>
                </a:cubicBezTo>
                <a:cubicBezTo>
                  <a:pt x="1183" y="1561"/>
                  <a:pt x="1424" y="1307"/>
                  <a:pt x="1691" y="109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3" name="Freeform 292">
            <a:extLst>
              <a:ext uri="{FF2B5EF4-FFF2-40B4-BE49-F238E27FC236}">
                <a16:creationId xmlns:a16="http://schemas.microsoft.com/office/drawing/2014/main" id="{DAA5DC4E-3815-E84B-6C6A-B2576804B726}"/>
              </a:ext>
            </a:extLst>
          </p:cNvPr>
          <p:cNvSpPr/>
          <p:nvPr/>
        </p:nvSpPr>
        <p:spPr>
          <a:xfrm>
            <a:off x="12132192" y="8321302"/>
            <a:ext cx="9339" cy="9398"/>
          </a:xfrm>
          <a:custGeom>
            <a:avLst/>
            <a:gdLst>
              <a:gd name="connsiteX0" fmla="*/ 1386 w 9339"/>
              <a:gd name="connsiteY0" fmla="*/ 1351 h 9398"/>
              <a:gd name="connsiteX1" fmla="*/ 7988 w 9339"/>
              <a:gd name="connsiteY1" fmla="*/ 1351 h 9398"/>
              <a:gd name="connsiteX2" fmla="*/ 7988 w 9339"/>
              <a:gd name="connsiteY2" fmla="*/ 7949 h 9398"/>
              <a:gd name="connsiteX3" fmla="*/ 1449 w 9339"/>
              <a:gd name="connsiteY3" fmla="*/ 8140 h 9398"/>
              <a:gd name="connsiteX4" fmla="*/ 1259 w 9339"/>
              <a:gd name="connsiteY4" fmla="*/ 1605 h 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9" h="9398">
                <a:moveTo>
                  <a:pt x="1386" y="1351"/>
                </a:moveTo>
                <a:cubicBezTo>
                  <a:pt x="3214" y="-450"/>
                  <a:pt x="6159" y="-450"/>
                  <a:pt x="7988" y="1351"/>
                </a:cubicBezTo>
                <a:cubicBezTo>
                  <a:pt x="9790" y="3179"/>
                  <a:pt x="9790" y="6122"/>
                  <a:pt x="7988" y="7949"/>
                </a:cubicBezTo>
                <a:cubicBezTo>
                  <a:pt x="6236" y="9802"/>
                  <a:pt x="3303" y="9891"/>
                  <a:pt x="1449" y="8140"/>
                </a:cubicBezTo>
                <a:cubicBezTo>
                  <a:pt x="-404" y="6389"/>
                  <a:pt x="-493" y="3458"/>
                  <a:pt x="1259" y="160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4" name="Freeform 293">
            <a:extLst>
              <a:ext uri="{FF2B5EF4-FFF2-40B4-BE49-F238E27FC236}">
                <a16:creationId xmlns:a16="http://schemas.microsoft.com/office/drawing/2014/main" id="{313EA1B3-DAB3-12FC-2FD8-551FDEAF1F4A}"/>
              </a:ext>
            </a:extLst>
          </p:cNvPr>
          <p:cNvSpPr/>
          <p:nvPr/>
        </p:nvSpPr>
        <p:spPr>
          <a:xfrm>
            <a:off x="12113979" y="8311505"/>
            <a:ext cx="9395" cy="9393"/>
          </a:xfrm>
          <a:custGeom>
            <a:avLst/>
            <a:gdLst>
              <a:gd name="connsiteX0" fmla="*/ 937 w 9395"/>
              <a:gd name="connsiteY0" fmla="*/ 1885 h 9393"/>
              <a:gd name="connsiteX1" fmla="*/ 7513 w 9395"/>
              <a:gd name="connsiteY1" fmla="*/ 933 h 9393"/>
              <a:gd name="connsiteX2" fmla="*/ 8465 w 9395"/>
              <a:gd name="connsiteY2" fmla="*/ 7506 h 9393"/>
              <a:gd name="connsiteX3" fmla="*/ 7792 w 9395"/>
              <a:gd name="connsiteY3" fmla="*/ 8229 h 9393"/>
              <a:gd name="connsiteX4" fmla="*/ 1165 w 9395"/>
              <a:gd name="connsiteY4" fmla="*/ 7786 h 9393"/>
              <a:gd name="connsiteX5" fmla="*/ 937 w 9395"/>
              <a:gd name="connsiteY5" fmla="*/ 1885 h 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5" h="9393">
                <a:moveTo>
                  <a:pt x="937" y="1885"/>
                </a:moveTo>
                <a:cubicBezTo>
                  <a:pt x="2486" y="-196"/>
                  <a:pt x="5431" y="-615"/>
                  <a:pt x="7513" y="933"/>
                </a:cubicBezTo>
                <a:cubicBezTo>
                  <a:pt x="9582" y="2495"/>
                  <a:pt x="10014" y="5438"/>
                  <a:pt x="8465" y="7506"/>
                </a:cubicBezTo>
                <a:cubicBezTo>
                  <a:pt x="8262" y="7773"/>
                  <a:pt x="8033" y="8014"/>
                  <a:pt x="7792" y="8229"/>
                </a:cubicBezTo>
                <a:cubicBezTo>
                  <a:pt x="5838" y="9943"/>
                  <a:pt x="2867" y="9740"/>
                  <a:pt x="1165" y="7786"/>
                </a:cubicBezTo>
                <a:cubicBezTo>
                  <a:pt x="-295" y="6123"/>
                  <a:pt x="-396" y="3662"/>
                  <a:pt x="937" y="188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5" name="Freeform 294">
            <a:extLst>
              <a:ext uri="{FF2B5EF4-FFF2-40B4-BE49-F238E27FC236}">
                <a16:creationId xmlns:a16="http://schemas.microsoft.com/office/drawing/2014/main" id="{2F886A19-09F2-4DCE-C4A6-911483D38423}"/>
              </a:ext>
            </a:extLst>
          </p:cNvPr>
          <p:cNvSpPr/>
          <p:nvPr/>
        </p:nvSpPr>
        <p:spPr>
          <a:xfrm>
            <a:off x="12123066" y="8246900"/>
            <a:ext cx="18535" cy="18528"/>
          </a:xfrm>
          <a:custGeom>
            <a:avLst/>
            <a:gdLst>
              <a:gd name="connsiteX0" fmla="*/ 2513 w 18535"/>
              <a:gd name="connsiteY0" fmla="*/ 2920 h 18528"/>
              <a:gd name="connsiteX1" fmla="*/ 15615 w 18535"/>
              <a:gd name="connsiteY1" fmla="*/ 2514 h 18528"/>
              <a:gd name="connsiteX2" fmla="*/ 16021 w 18535"/>
              <a:gd name="connsiteY2" fmla="*/ 15608 h 18528"/>
              <a:gd name="connsiteX3" fmla="*/ 2919 w 18535"/>
              <a:gd name="connsiteY3" fmla="*/ 16015 h 18528"/>
              <a:gd name="connsiteX4" fmla="*/ 2513 w 18535"/>
              <a:gd name="connsiteY4" fmla="*/ 15608 h 18528"/>
              <a:gd name="connsiteX5" fmla="*/ 2513 w 18535"/>
              <a:gd name="connsiteY5" fmla="*/ 2920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" h="18528">
                <a:moveTo>
                  <a:pt x="2513" y="2920"/>
                </a:moveTo>
                <a:cubicBezTo>
                  <a:pt x="6017" y="-811"/>
                  <a:pt x="11882" y="-988"/>
                  <a:pt x="15615" y="2514"/>
                </a:cubicBezTo>
                <a:cubicBezTo>
                  <a:pt x="19347" y="6016"/>
                  <a:pt x="19525" y="11878"/>
                  <a:pt x="16021" y="15608"/>
                </a:cubicBezTo>
                <a:cubicBezTo>
                  <a:pt x="12518" y="19339"/>
                  <a:pt x="6652" y="19517"/>
                  <a:pt x="2919" y="16015"/>
                </a:cubicBezTo>
                <a:cubicBezTo>
                  <a:pt x="2780" y="15888"/>
                  <a:pt x="2641" y="15748"/>
                  <a:pt x="2513" y="15608"/>
                </a:cubicBezTo>
                <a:cubicBezTo>
                  <a:pt x="-838" y="12043"/>
                  <a:pt x="-838" y="6485"/>
                  <a:pt x="2513" y="292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6" name="Freeform 295">
            <a:extLst>
              <a:ext uri="{FF2B5EF4-FFF2-40B4-BE49-F238E27FC236}">
                <a16:creationId xmlns:a16="http://schemas.microsoft.com/office/drawing/2014/main" id="{659E06DA-E337-CF11-C4AA-7B8A521F1E7B}"/>
              </a:ext>
            </a:extLst>
          </p:cNvPr>
          <p:cNvSpPr/>
          <p:nvPr/>
        </p:nvSpPr>
        <p:spPr>
          <a:xfrm>
            <a:off x="12596743" y="8144759"/>
            <a:ext cx="9391" cy="9386"/>
          </a:xfrm>
          <a:custGeom>
            <a:avLst/>
            <a:gdLst>
              <a:gd name="connsiteX0" fmla="*/ 1352 w 9391"/>
              <a:gd name="connsiteY0" fmla="*/ 1394 h 9386"/>
              <a:gd name="connsiteX1" fmla="*/ 7991 w 9391"/>
              <a:gd name="connsiteY1" fmla="*/ 1356 h 9386"/>
              <a:gd name="connsiteX2" fmla="*/ 8029 w 9391"/>
              <a:gd name="connsiteY2" fmla="*/ 7993 h 9386"/>
              <a:gd name="connsiteX3" fmla="*/ 1390 w 9391"/>
              <a:gd name="connsiteY3" fmla="*/ 8031 h 9386"/>
              <a:gd name="connsiteX4" fmla="*/ 1352 w 9391"/>
              <a:gd name="connsiteY4" fmla="*/ 7993 h 9386"/>
              <a:gd name="connsiteX5" fmla="*/ 1352 w 9391"/>
              <a:gd name="connsiteY5" fmla="*/ 1394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1" h="9386">
                <a:moveTo>
                  <a:pt x="1352" y="1394"/>
                </a:moveTo>
                <a:cubicBezTo>
                  <a:pt x="3180" y="-446"/>
                  <a:pt x="6151" y="-471"/>
                  <a:pt x="7991" y="1356"/>
                </a:cubicBezTo>
                <a:cubicBezTo>
                  <a:pt x="9845" y="3171"/>
                  <a:pt x="9858" y="6152"/>
                  <a:pt x="8029" y="7993"/>
                </a:cubicBezTo>
                <a:cubicBezTo>
                  <a:pt x="6214" y="9832"/>
                  <a:pt x="3244" y="9857"/>
                  <a:pt x="1390" y="8031"/>
                </a:cubicBezTo>
                <a:cubicBezTo>
                  <a:pt x="1377" y="8017"/>
                  <a:pt x="1365" y="8005"/>
                  <a:pt x="1352" y="7993"/>
                </a:cubicBezTo>
                <a:cubicBezTo>
                  <a:pt x="-451" y="6165"/>
                  <a:pt x="-451" y="3221"/>
                  <a:pt x="1352" y="1394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7" name="Freeform 296">
            <a:extLst>
              <a:ext uri="{FF2B5EF4-FFF2-40B4-BE49-F238E27FC236}">
                <a16:creationId xmlns:a16="http://schemas.microsoft.com/office/drawing/2014/main" id="{E033E9F1-FD23-CB8B-32AE-A63AEEDA2141}"/>
              </a:ext>
            </a:extLst>
          </p:cNvPr>
          <p:cNvSpPr/>
          <p:nvPr/>
        </p:nvSpPr>
        <p:spPr>
          <a:xfrm>
            <a:off x="12578176" y="8135510"/>
            <a:ext cx="9125" cy="18447"/>
          </a:xfrm>
          <a:custGeom>
            <a:avLst/>
            <a:gdLst>
              <a:gd name="connsiteX0" fmla="*/ 1257 w 9125"/>
              <a:gd name="connsiteY0" fmla="*/ 2903 h 18447"/>
              <a:gd name="connsiteX1" fmla="*/ 7859 w 9125"/>
              <a:gd name="connsiteY1" fmla="*/ 2903 h 18447"/>
              <a:gd name="connsiteX2" fmla="*/ 7859 w 9125"/>
              <a:gd name="connsiteY2" fmla="*/ 15591 h 18447"/>
              <a:gd name="connsiteX3" fmla="*/ 1257 w 9125"/>
              <a:gd name="connsiteY3" fmla="*/ 15591 h 18447"/>
              <a:gd name="connsiteX4" fmla="*/ 1257 w 9125"/>
              <a:gd name="connsiteY4" fmla="*/ 2903 h 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5" h="18447">
                <a:moveTo>
                  <a:pt x="1257" y="2903"/>
                </a:moveTo>
                <a:cubicBezTo>
                  <a:pt x="3162" y="-904"/>
                  <a:pt x="5954" y="-1031"/>
                  <a:pt x="7859" y="2903"/>
                </a:cubicBezTo>
                <a:cubicBezTo>
                  <a:pt x="9547" y="6963"/>
                  <a:pt x="9547" y="11531"/>
                  <a:pt x="7859" y="15591"/>
                </a:cubicBezTo>
                <a:cubicBezTo>
                  <a:pt x="6081" y="19271"/>
                  <a:pt x="3162" y="19525"/>
                  <a:pt x="1257" y="15591"/>
                </a:cubicBezTo>
                <a:cubicBezTo>
                  <a:pt x="-419" y="11531"/>
                  <a:pt x="-419" y="6963"/>
                  <a:pt x="1257" y="290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8" name="Freeform 297">
            <a:extLst>
              <a:ext uri="{FF2B5EF4-FFF2-40B4-BE49-F238E27FC236}">
                <a16:creationId xmlns:a16="http://schemas.microsoft.com/office/drawing/2014/main" id="{D79903D6-E61D-6382-460D-D0372199B1FE}"/>
              </a:ext>
            </a:extLst>
          </p:cNvPr>
          <p:cNvSpPr/>
          <p:nvPr/>
        </p:nvSpPr>
        <p:spPr>
          <a:xfrm>
            <a:off x="12587406" y="8079835"/>
            <a:ext cx="9298" cy="9174"/>
          </a:xfrm>
          <a:custGeom>
            <a:avLst/>
            <a:gdLst>
              <a:gd name="connsiteX0" fmla="*/ 1295 w 9298"/>
              <a:gd name="connsiteY0" fmla="*/ 1352 h 9174"/>
              <a:gd name="connsiteX1" fmla="*/ 7897 w 9298"/>
              <a:gd name="connsiteY1" fmla="*/ 1352 h 9174"/>
              <a:gd name="connsiteX2" fmla="*/ 8087 w 9298"/>
              <a:gd name="connsiteY2" fmla="*/ 7632 h 9174"/>
              <a:gd name="connsiteX3" fmla="*/ 7897 w 9298"/>
              <a:gd name="connsiteY3" fmla="*/ 7823 h 9174"/>
              <a:gd name="connsiteX4" fmla="*/ 1295 w 9298"/>
              <a:gd name="connsiteY4" fmla="*/ 7823 h 9174"/>
              <a:gd name="connsiteX5" fmla="*/ 1295 w 9298"/>
              <a:gd name="connsiteY5" fmla="*/ 1352 h 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8" h="9174">
                <a:moveTo>
                  <a:pt x="1295" y="1352"/>
                </a:moveTo>
                <a:cubicBezTo>
                  <a:pt x="3123" y="-451"/>
                  <a:pt x="6069" y="-451"/>
                  <a:pt x="7897" y="1352"/>
                </a:cubicBezTo>
                <a:cubicBezTo>
                  <a:pt x="9686" y="3027"/>
                  <a:pt x="9776" y="5843"/>
                  <a:pt x="8087" y="7632"/>
                </a:cubicBezTo>
                <a:cubicBezTo>
                  <a:pt x="8024" y="7696"/>
                  <a:pt x="7960" y="7759"/>
                  <a:pt x="7897" y="7823"/>
                </a:cubicBezTo>
                <a:cubicBezTo>
                  <a:pt x="6069" y="9624"/>
                  <a:pt x="3123" y="9624"/>
                  <a:pt x="1295" y="7823"/>
                </a:cubicBezTo>
                <a:cubicBezTo>
                  <a:pt x="-432" y="6008"/>
                  <a:pt x="-432" y="3166"/>
                  <a:pt x="1295" y="135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67B90202-1606-EEE1-CD59-65C82144677E}"/>
              </a:ext>
            </a:extLst>
          </p:cNvPr>
          <p:cNvSpPr/>
          <p:nvPr/>
        </p:nvSpPr>
        <p:spPr>
          <a:xfrm>
            <a:off x="13089337" y="8339954"/>
            <a:ext cx="9350" cy="9243"/>
          </a:xfrm>
          <a:custGeom>
            <a:avLst/>
            <a:gdLst>
              <a:gd name="connsiteX0" fmla="*/ 1333 w 9350"/>
              <a:gd name="connsiteY0" fmla="*/ 7950 h 9243"/>
              <a:gd name="connsiteX1" fmla="*/ 1333 w 9350"/>
              <a:gd name="connsiteY1" fmla="*/ 1352 h 9243"/>
              <a:gd name="connsiteX2" fmla="*/ 7935 w 9350"/>
              <a:gd name="connsiteY2" fmla="*/ 1352 h 9243"/>
              <a:gd name="connsiteX3" fmla="*/ 8187 w 9350"/>
              <a:gd name="connsiteY3" fmla="*/ 7632 h 9243"/>
              <a:gd name="connsiteX4" fmla="*/ 7935 w 9350"/>
              <a:gd name="connsiteY4" fmla="*/ 7823 h 9243"/>
              <a:gd name="connsiteX5" fmla="*/ 1333 w 9350"/>
              <a:gd name="connsiteY5" fmla="*/ 7950 h 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0" h="9243">
                <a:moveTo>
                  <a:pt x="1333" y="7950"/>
                </a:moveTo>
                <a:cubicBezTo>
                  <a:pt x="-444" y="6097"/>
                  <a:pt x="-444" y="3204"/>
                  <a:pt x="1333" y="1352"/>
                </a:cubicBezTo>
                <a:cubicBezTo>
                  <a:pt x="3111" y="-451"/>
                  <a:pt x="6157" y="-451"/>
                  <a:pt x="7935" y="1352"/>
                </a:cubicBezTo>
                <a:cubicBezTo>
                  <a:pt x="9712" y="3027"/>
                  <a:pt x="9838" y="5843"/>
                  <a:pt x="8187" y="7632"/>
                </a:cubicBezTo>
                <a:cubicBezTo>
                  <a:pt x="8062" y="7696"/>
                  <a:pt x="8062" y="7759"/>
                  <a:pt x="7935" y="7823"/>
                </a:cubicBezTo>
                <a:cubicBezTo>
                  <a:pt x="6157" y="9662"/>
                  <a:pt x="3238" y="9726"/>
                  <a:pt x="1333" y="795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0" name="Freeform 299">
            <a:extLst>
              <a:ext uri="{FF2B5EF4-FFF2-40B4-BE49-F238E27FC236}">
                <a16:creationId xmlns:a16="http://schemas.microsoft.com/office/drawing/2014/main" id="{C8CCF711-E2EC-418A-B008-84DD6A67BCEC}"/>
              </a:ext>
            </a:extLst>
          </p:cNvPr>
          <p:cNvSpPr/>
          <p:nvPr/>
        </p:nvSpPr>
        <p:spPr>
          <a:xfrm>
            <a:off x="12791893" y="8172891"/>
            <a:ext cx="18149" cy="9078"/>
          </a:xfrm>
          <a:custGeom>
            <a:avLst/>
            <a:gdLst>
              <a:gd name="connsiteX0" fmla="*/ 3105 w 18149"/>
              <a:gd name="connsiteY0" fmla="*/ 7775 h 9078"/>
              <a:gd name="connsiteX1" fmla="*/ 2343 w 18149"/>
              <a:gd name="connsiteY1" fmla="*/ 1304 h 9078"/>
              <a:gd name="connsiteX2" fmla="*/ 15038 w 18149"/>
              <a:gd name="connsiteY2" fmla="*/ 1304 h 9078"/>
              <a:gd name="connsiteX3" fmla="*/ 15800 w 18149"/>
              <a:gd name="connsiteY3" fmla="*/ 7775 h 9078"/>
              <a:gd name="connsiteX4" fmla="*/ 3105 w 18149"/>
              <a:gd name="connsiteY4" fmla="*/ 7775 h 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9" h="9078">
                <a:moveTo>
                  <a:pt x="3105" y="7775"/>
                </a:moveTo>
                <a:cubicBezTo>
                  <a:pt x="-831" y="6126"/>
                  <a:pt x="-958" y="3207"/>
                  <a:pt x="2343" y="1304"/>
                </a:cubicBezTo>
                <a:cubicBezTo>
                  <a:pt x="6406" y="-435"/>
                  <a:pt x="10976" y="-435"/>
                  <a:pt x="15038" y="1304"/>
                </a:cubicBezTo>
                <a:cubicBezTo>
                  <a:pt x="18847" y="2954"/>
                  <a:pt x="19228" y="5872"/>
                  <a:pt x="15800" y="7775"/>
                </a:cubicBezTo>
                <a:cubicBezTo>
                  <a:pt x="11737" y="9513"/>
                  <a:pt x="7167" y="9513"/>
                  <a:pt x="3105" y="777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BABF17D7-5BFB-3948-3D8C-51E7720FCAF2}"/>
              </a:ext>
            </a:extLst>
          </p:cNvPr>
          <p:cNvSpPr/>
          <p:nvPr/>
        </p:nvSpPr>
        <p:spPr>
          <a:xfrm>
            <a:off x="13107744" y="7857196"/>
            <a:ext cx="18156" cy="9126"/>
          </a:xfrm>
          <a:custGeom>
            <a:avLst/>
            <a:gdLst>
              <a:gd name="connsiteX0" fmla="*/ 3111 w 18156"/>
              <a:gd name="connsiteY0" fmla="*/ 7775 h 9126"/>
              <a:gd name="connsiteX1" fmla="*/ 2350 w 18156"/>
              <a:gd name="connsiteY1" fmla="*/ 1304 h 9126"/>
              <a:gd name="connsiteX2" fmla="*/ 15046 w 18156"/>
              <a:gd name="connsiteY2" fmla="*/ 1304 h 9126"/>
              <a:gd name="connsiteX3" fmla="*/ 15806 w 18156"/>
              <a:gd name="connsiteY3" fmla="*/ 7775 h 9126"/>
              <a:gd name="connsiteX4" fmla="*/ 3111 w 18156"/>
              <a:gd name="connsiteY4" fmla="*/ 7775 h 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" h="9126">
                <a:moveTo>
                  <a:pt x="3111" y="7775"/>
                </a:moveTo>
                <a:cubicBezTo>
                  <a:pt x="-698" y="6126"/>
                  <a:pt x="-1078" y="3207"/>
                  <a:pt x="2350" y="1304"/>
                </a:cubicBezTo>
                <a:cubicBezTo>
                  <a:pt x="6412" y="-435"/>
                  <a:pt x="10982" y="-435"/>
                  <a:pt x="15046" y="1304"/>
                </a:cubicBezTo>
                <a:cubicBezTo>
                  <a:pt x="18853" y="2954"/>
                  <a:pt x="19234" y="5872"/>
                  <a:pt x="15806" y="7775"/>
                </a:cubicBezTo>
                <a:cubicBezTo>
                  <a:pt x="11745" y="9577"/>
                  <a:pt x="7175" y="9577"/>
                  <a:pt x="3111" y="777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2" name="Freeform 301">
            <a:extLst>
              <a:ext uri="{FF2B5EF4-FFF2-40B4-BE49-F238E27FC236}">
                <a16:creationId xmlns:a16="http://schemas.microsoft.com/office/drawing/2014/main" id="{8332B534-E8DA-A8DC-A3DB-352A1C78EA05}"/>
              </a:ext>
            </a:extLst>
          </p:cNvPr>
          <p:cNvSpPr/>
          <p:nvPr/>
        </p:nvSpPr>
        <p:spPr>
          <a:xfrm>
            <a:off x="13107887" y="7875528"/>
            <a:ext cx="9364" cy="9389"/>
          </a:xfrm>
          <a:custGeom>
            <a:avLst/>
            <a:gdLst>
              <a:gd name="connsiteX0" fmla="*/ 1445 w 9364"/>
              <a:gd name="connsiteY0" fmla="*/ 8095 h 9389"/>
              <a:gd name="connsiteX1" fmla="*/ 1318 w 9364"/>
              <a:gd name="connsiteY1" fmla="*/ 1459 h 9389"/>
              <a:gd name="connsiteX2" fmla="*/ 7919 w 9364"/>
              <a:gd name="connsiteY2" fmla="*/ 1294 h 9389"/>
              <a:gd name="connsiteX3" fmla="*/ 8046 w 9364"/>
              <a:gd name="connsiteY3" fmla="*/ 7930 h 9389"/>
              <a:gd name="connsiteX4" fmla="*/ 7919 w 9364"/>
              <a:gd name="connsiteY4" fmla="*/ 8095 h 9389"/>
              <a:gd name="connsiteX5" fmla="*/ 1445 w 9364"/>
              <a:gd name="connsiteY5" fmla="*/ 8095 h 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4" h="9389">
                <a:moveTo>
                  <a:pt x="1445" y="8095"/>
                </a:moveTo>
                <a:cubicBezTo>
                  <a:pt x="-460" y="6306"/>
                  <a:pt x="-460" y="3337"/>
                  <a:pt x="1318" y="1459"/>
                </a:cubicBezTo>
                <a:cubicBezTo>
                  <a:pt x="3095" y="-419"/>
                  <a:pt x="6015" y="-495"/>
                  <a:pt x="7919" y="1294"/>
                </a:cubicBezTo>
                <a:cubicBezTo>
                  <a:pt x="9824" y="3083"/>
                  <a:pt x="9824" y="6052"/>
                  <a:pt x="8046" y="7930"/>
                </a:cubicBezTo>
                <a:cubicBezTo>
                  <a:pt x="8046" y="7982"/>
                  <a:pt x="7919" y="8045"/>
                  <a:pt x="7919" y="8095"/>
                </a:cubicBezTo>
                <a:cubicBezTo>
                  <a:pt x="6142" y="9821"/>
                  <a:pt x="3222" y="9821"/>
                  <a:pt x="1445" y="809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3" name="Freeform 302">
            <a:extLst>
              <a:ext uri="{FF2B5EF4-FFF2-40B4-BE49-F238E27FC236}">
                <a16:creationId xmlns:a16="http://schemas.microsoft.com/office/drawing/2014/main" id="{6217A3B7-B646-AEF0-EB51-DCE5F6BBBB19}"/>
              </a:ext>
            </a:extLst>
          </p:cNvPr>
          <p:cNvSpPr/>
          <p:nvPr/>
        </p:nvSpPr>
        <p:spPr>
          <a:xfrm>
            <a:off x="13042934" y="7866362"/>
            <a:ext cx="8956" cy="9077"/>
          </a:xfrm>
          <a:custGeom>
            <a:avLst/>
            <a:gdLst>
              <a:gd name="connsiteX0" fmla="*/ 1398 w 8956"/>
              <a:gd name="connsiteY0" fmla="*/ 7999 h 9077"/>
              <a:gd name="connsiteX1" fmla="*/ 1271 w 8956"/>
              <a:gd name="connsiteY1" fmla="*/ 1540 h 9077"/>
              <a:gd name="connsiteX2" fmla="*/ 1398 w 8956"/>
              <a:gd name="connsiteY2" fmla="*/ 1401 h 9077"/>
              <a:gd name="connsiteX3" fmla="*/ 7619 w 8956"/>
              <a:gd name="connsiteY3" fmla="*/ 1211 h 9077"/>
              <a:gd name="connsiteX4" fmla="*/ 7873 w 8956"/>
              <a:gd name="connsiteY4" fmla="*/ 1401 h 9077"/>
              <a:gd name="connsiteX5" fmla="*/ 7238 w 8956"/>
              <a:gd name="connsiteY5" fmla="*/ 8012 h 9077"/>
              <a:gd name="connsiteX6" fmla="*/ 1780 w 8956"/>
              <a:gd name="connsiteY6" fmla="*/ 8380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6" h="9077">
                <a:moveTo>
                  <a:pt x="1398" y="7999"/>
                </a:moveTo>
                <a:cubicBezTo>
                  <a:pt x="-379" y="6261"/>
                  <a:pt x="-506" y="3368"/>
                  <a:pt x="1271" y="1540"/>
                </a:cubicBezTo>
                <a:cubicBezTo>
                  <a:pt x="1271" y="1490"/>
                  <a:pt x="1398" y="1452"/>
                  <a:pt x="1398" y="1401"/>
                </a:cubicBezTo>
                <a:cubicBezTo>
                  <a:pt x="3049" y="-388"/>
                  <a:pt x="5841" y="-477"/>
                  <a:pt x="7619" y="1211"/>
                </a:cubicBezTo>
                <a:cubicBezTo>
                  <a:pt x="7746" y="1274"/>
                  <a:pt x="7873" y="1338"/>
                  <a:pt x="7873" y="1401"/>
                </a:cubicBezTo>
                <a:cubicBezTo>
                  <a:pt x="9524" y="3406"/>
                  <a:pt x="9269" y="6362"/>
                  <a:pt x="7238" y="8012"/>
                </a:cubicBezTo>
                <a:cubicBezTo>
                  <a:pt x="5714" y="9281"/>
                  <a:pt x="3430" y="9433"/>
                  <a:pt x="1780" y="838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E6E7E62A-A292-5DE3-C58D-C6B486F44A1E}"/>
              </a:ext>
            </a:extLst>
          </p:cNvPr>
          <p:cNvSpPr/>
          <p:nvPr/>
        </p:nvSpPr>
        <p:spPr>
          <a:xfrm>
            <a:off x="13033368" y="7225566"/>
            <a:ext cx="9361" cy="9285"/>
          </a:xfrm>
          <a:custGeom>
            <a:avLst/>
            <a:gdLst>
              <a:gd name="connsiteX0" fmla="*/ 6521 w 9361"/>
              <a:gd name="connsiteY0" fmla="*/ 401 h 9285"/>
              <a:gd name="connsiteX1" fmla="*/ 9059 w 9361"/>
              <a:gd name="connsiteY1" fmla="*/ 6162 h 9285"/>
              <a:gd name="connsiteX2" fmla="*/ 8932 w 9361"/>
              <a:gd name="connsiteY2" fmla="*/ 6365 h 9285"/>
              <a:gd name="connsiteX3" fmla="*/ 3220 w 9361"/>
              <a:gd name="connsiteY3" fmla="*/ 9017 h 9285"/>
              <a:gd name="connsiteX4" fmla="*/ 2966 w 9361"/>
              <a:gd name="connsiteY4" fmla="*/ 8903 h 9285"/>
              <a:gd name="connsiteX5" fmla="*/ 300 w 9361"/>
              <a:gd name="connsiteY5" fmla="*/ 2990 h 9285"/>
              <a:gd name="connsiteX6" fmla="*/ 428 w 9361"/>
              <a:gd name="connsiteY6" fmla="*/ 2812 h 9285"/>
              <a:gd name="connsiteX7" fmla="*/ 6394 w 9361"/>
              <a:gd name="connsiteY7" fmla="*/ 351 h 9285"/>
              <a:gd name="connsiteX8" fmla="*/ 6521 w 9361"/>
              <a:gd name="connsiteY8" fmla="*/ 401 h 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1" h="9285">
                <a:moveTo>
                  <a:pt x="6521" y="401"/>
                </a:moveTo>
                <a:cubicBezTo>
                  <a:pt x="8805" y="1302"/>
                  <a:pt x="9949" y="3878"/>
                  <a:pt x="9059" y="6162"/>
                </a:cubicBezTo>
                <a:cubicBezTo>
                  <a:pt x="8932" y="6238"/>
                  <a:pt x="8932" y="6301"/>
                  <a:pt x="8932" y="6365"/>
                </a:cubicBezTo>
                <a:cubicBezTo>
                  <a:pt x="8044" y="8674"/>
                  <a:pt x="5504" y="9854"/>
                  <a:pt x="3220" y="9017"/>
                </a:cubicBezTo>
                <a:cubicBezTo>
                  <a:pt x="3093" y="8979"/>
                  <a:pt x="3093" y="8941"/>
                  <a:pt x="2966" y="8903"/>
                </a:cubicBezTo>
                <a:cubicBezTo>
                  <a:pt x="555" y="7989"/>
                  <a:pt x="-589" y="5350"/>
                  <a:pt x="300" y="2990"/>
                </a:cubicBezTo>
                <a:cubicBezTo>
                  <a:pt x="428" y="2939"/>
                  <a:pt x="428" y="2875"/>
                  <a:pt x="428" y="2812"/>
                </a:cubicBezTo>
                <a:cubicBezTo>
                  <a:pt x="1443" y="478"/>
                  <a:pt x="4108" y="-614"/>
                  <a:pt x="6394" y="351"/>
                </a:cubicBezTo>
                <a:cubicBezTo>
                  <a:pt x="6394" y="363"/>
                  <a:pt x="6521" y="388"/>
                  <a:pt x="6521" y="40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B11BE5BB-97D2-652D-2D87-21218E646BA7}"/>
              </a:ext>
            </a:extLst>
          </p:cNvPr>
          <p:cNvSpPr/>
          <p:nvPr/>
        </p:nvSpPr>
        <p:spPr>
          <a:xfrm>
            <a:off x="13033422" y="7206803"/>
            <a:ext cx="9251" cy="9305"/>
          </a:xfrm>
          <a:custGeom>
            <a:avLst/>
            <a:gdLst>
              <a:gd name="connsiteX0" fmla="*/ 6467 w 9251"/>
              <a:gd name="connsiteY0" fmla="*/ 385 h 9305"/>
              <a:gd name="connsiteX1" fmla="*/ 8878 w 9251"/>
              <a:gd name="connsiteY1" fmla="*/ 6476 h 9305"/>
              <a:gd name="connsiteX2" fmla="*/ 2785 w 9251"/>
              <a:gd name="connsiteY2" fmla="*/ 8950 h 9305"/>
              <a:gd name="connsiteX3" fmla="*/ 373 w 9251"/>
              <a:gd name="connsiteY3" fmla="*/ 2923 h 9305"/>
              <a:gd name="connsiteX4" fmla="*/ 6340 w 9251"/>
              <a:gd name="connsiteY4" fmla="*/ 310 h 9305"/>
              <a:gd name="connsiteX5" fmla="*/ 6467 w 9251"/>
              <a:gd name="connsiteY5" fmla="*/ 385 h 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1" h="9305">
                <a:moveTo>
                  <a:pt x="6467" y="385"/>
                </a:moveTo>
                <a:cubicBezTo>
                  <a:pt x="8751" y="1425"/>
                  <a:pt x="9895" y="4128"/>
                  <a:pt x="8878" y="6476"/>
                </a:cubicBezTo>
                <a:cubicBezTo>
                  <a:pt x="7863" y="8823"/>
                  <a:pt x="5198" y="9927"/>
                  <a:pt x="2785" y="8950"/>
                </a:cubicBezTo>
                <a:cubicBezTo>
                  <a:pt x="500" y="7974"/>
                  <a:pt x="-643" y="5271"/>
                  <a:pt x="373" y="2923"/>
                </a:cubicBezTo>
                <a:cubicBezTo>
                  <a:pt x="1261" y="576"/>
                  <a:pt x="3927" y="-604"/>
                  <a:pt x="6340" y="310"/>
                </a:cubicBezTo>
                <a:cubicBezTo>
                  <a:pt x="6340" y="334"/>
                  <a:pt x="6467" y="360"/>
                  <a:pt x="6467" y="38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6" name="Freeform 305">
            <a:extLst>
              <a:ext uri="{FF2B5EF4-FFF2-40B4-BE49-F238E27FC236}">
                <a16:creationId xmlns:a16="http://schemas.microsoft.com/office/drawing/2014/main" id="{707FEF44-9753-378F-1506-E1E299B96F3D}"/>
              </a:ext>
            </a:extLst>
          </p:cNvPr>
          <p:cNvSpPr/>
          <p:nvPr/>
        </p:nvSpPr>
        <p:spPr>
          <a:xfrm>
            <a:off x="13098433" y="7197708"/>
            <a:ext cx="9365" cy="9207"/>
          </a:xfrm>
          <a:custGeom>
            <a:avLst/>
            <a:gdLst>
              <a:gd name="connsiteX0" fmla="*/ 6456 w 9365"/>
              <a:gd name="connsiteY0" fmla="*/ 345 h 9207"/>
              <a:gd name="connsiteX1" fmla="*/ 8994 w 9365"/>
              <a:gd name="connsiteY1" fmla="*/ 6435 h 9207"/>
              <a:gd name="connsiteX2" fmla="*/ 2901 w 9365"/>
              <a:gd name="connsiteY2" fmla="*/ 8846 h 9207"/>
              <a:gd name="connsiteX3" fmla="*/ 235 w 9365"/>
              <a:gd name="connsiteY3" fmla="*/ 3148 h 9207"/>
              <a:gd name="connsiteX4" fmla="*/ 362 w 9365"/>
              <a:gd name="connsiteY4" fmla="*/ 2882 h 9207"/>
              <a:gd name="connsiteX5" fmla="*/ 6456 w 9365"/>
              <a:gd name="connsiteY5" fmla="*/ 345 h 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5" h="9207">
                <a:moveTo>
                  <a:pt x="6456" y="345"/>
                </a:moveTo>
                <a:cubicBezTo>
                  <a:pt x="8867" y="1334"/>
                  <a:pt x="10011" y="4050"/>
                  <a:pt x="8994" y="6435"/>
                </a:cubicBezTo>
                <a:cubicBezTo>
                  <a:pt x="7979" y="8757"/>
                  <a:pt x="5314" y="9822"/>
                  <a:pt x="2901" y="8846"/>
                </a:cubicBezTo>
                <a:cubicBezTo>
                  <a:pt x="616" y="8008"/>
                  <a:pt x="-527" y="5458"/>
                  <a:pt x="235" y="3148"/>
                </a:cubicBezTo>
                <a:cubicBezTo>
                  <a:pt x="235" y="3060"/>
                  <a:pt x="362" y="2971"/>
                  <a:pt x="362" y="2882"/>
                </a:cubicBezTo>
                <a:cubicBezTo>
                  <a:pt x="1377" y="510"/>
                  <a:pt x="4043" y="-620"/>
                  <a:pt x="6456" y="34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7" name="Freeform 306">
            <a:extLst>
              <a:ext uri="{FF2B5EF4-FFF2-40B4-BE49-F238E27FC236}">
                <a16:creationId xmlns:a16="http://schemas.microsoft.com/office/drawing/2014/main" id="{8FDF7469-A2A0-4240-F02E-267A1C4DC59D}"/>
              </a:ext>
            </a:extLst>
          </p:cNvPr>
          <p:cNvSpPr/>
          <p:nvPr/>
        </p:nvSpPr>
        <p:spPr>
          <a:xfrm>
            <a:off x="13692993" y="7829328"/>
            <a:ext cx="18155" cy="9110"/>
          </a:xfrm>
          <a:custGeom>
            <a:avLst/>
            <a:gdLst>
              <a:gd name="connsiteX0" fmla="*/ 3111 w 18155"/>
              <a:gd name="connsiteY0" fmla="*/ 7855 h 9110"/>
              <a:gd name="connsiteX1" fmla="*/ 2350 w 18155"/>
              <a:gd name="connsiteY1" fmla="*/ 1256 h 9110"/>
              <a:gd name="connsiteX2" fmla="*/ 15045 w 18155"/>
              <a:gd name="connsiteY2" fmla="*/ 1256 h 9110"/>
              <a:gd name="connsiteX3" fmla="*/ 15806 w 18155"/>
              <a:gd name="connsiteY3" fmla="*/ 7855 h 9110"/>
              <a:gd name="connsiteX4" fmla="*/ 3111 w 18155"/>
              <a:gd name="connsiteY4" fmla="*/ 7855 h 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5" h="9110">
                <a:moveTo>
                  <a:pt x="3111" y="7855"/>
                </a:moveTo>
                <a:cubicBezTo>
                  <a:pt x="-697" y="6078"/>
                  <a:pt x="-1078" y="3160"/>
                  <a:pt x="2350" y="1256"/>
                </a:cubicBezTo>
                <a:cubicBezTo>
                  <a:pt x="6412" y="-419"/>
                  <a:pt x="10982" y="-419"/>
                  <a:pt x="15045" y="1256"/>
                </a:cubicBezTo>
                <a:cubicBezTo>
                  <a:pt x="18853" y="3033"/>
                  <a:pt x="19234" y="5951"/>
                  <a:pt x="15806" y="7855"/>
                </a:cubicBezTo>
                <a:cubicBezTo>
                  <a:pt x="11744" y="9529"/>
                  <a:pt x="7174" y="9529"/>
                  <a:pt x="3111" y="785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" name="Freeform 307">
            <a:extLst>
              <a:ext uri="{FF2B5EF4-FFF2-40B4-BE49-F238E27FC236}">
                <a16:creationId xmlns:a16="http://schemas.microsoft.com/office/drawing/2014/main" id="{DA8ACAB7-CE38-D4D6-B640-974941B041E1}"/>
              </a:ext>
            </a:extLst>
          </p:cNvPr>
          <p:cNvSpPr/>
          <p:nvPr/>
        </p:nvSpPr>
        <p:spPr>
          <a:xfrm>
            <a:off x="13693247" y="7838470"/>
            <a:ext cx="9140" cy="18379"/>
          </a:xfrm>
          <a:custGeom>
            <a:avLst/>
            <a:gdLst>
              <a:gd name="connsiteX0" fmla="*/ 1333 w 9140"/>
              <a:gd name="connsiteY0" fmla="*/ 15842 h 18379"/>
              <a:gd name="connsiteX1" fmla="*/ 1333 w 9140"/>
              <a:gd name="connsiteY1" fmla="*/ 3154 h 18379"/>
              <a:gd name="connsiteX2" fmla="*/ 7808 w 9140"/>
              <a:gd name="connsiteY2" fmla="*/ 2392 h 18379"/>
              <a:gd name="connsiteX3" fmla="*/ 7808 w 9140"/>
              <a:gd name="connsiteY3" fmla="*/ 15081 h 18379"/>
              <a:gd name="connsiteX4" fmla="*/ 1333 w 9140"/>
              <a:gd name="connsiteY4" fmla="*/ 15842 h 1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" h="18379">
                <a:moveTo>
                  <a:pt x="1333" y="15842"/>
                </a:moveTo>
                <a:cubicBezTo>
                  <a:pt x="-444" y="11795"/>
                  <a:pt x="-444" y="7201"/>
                  <a:pt x="1333" y="3154"/>
                </a:cubicBezTo>
                <a:cubicBezTo>
                  <a:pt x="2984" y="-780"/>
                  <a:pt x="5903" y="-1034"/>
                  <a:pt x="7808" y="2392"/>
                </a:cubicBezTo>
                <a:cubicBezTo>
                  <a:pt x="9585" y="6440"/>
                  <a:pt x="9585" y="11033"/>
                  <a:pt x="7808" y="15081"/>
                </a:cubicBezTo>
                <a:cubicBezTo>
                  <a:pt x="6157" y="19142"/>
                  <a:pt x="3238" y="19522"/>
                  <a:pt x="1333" y="1584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9" name="Freeform 308">
            <a:extLst>
              <a:ext uri="{FF2B5EF4-FFF2-40B4-BE49-F238E27FC236}">
                <a16:creationId xmlns:a16="http://schemas.microsoft.com/office/drawing/2014/main" id="{058A4091-08FE-2055-14A9-3D961418121B}"/>
              </a:ext>
            </a:extLst>
          </p:cNvPr>
          <p:cNvSpPr/>
          <p:nvPr/>
        </p:nvSpPr>
        <p:spPr>
          <a:xfrm>
            <a:off x="13628248" y="7829461"/>
            <a:ext cx="9140" cy="18190"/>
          </a:xfrm>
          <a:custGeom>
            <a:avLst/>
            <a:gdLst>
              <a:gd name="connsiteX0" fmla="*/ 1333 w 9140"/>
              <a:gd name="connsiteY0" fmla="*/ 15842 h 18190"/>
              <a:gd name="connsiteX1" fmla="*/ 1333 w 9140"/>
              <a:gd name="connsiteY1" fmla="*/ 3153 h 18190"/>
              <a:gd name="connsiteX2" fmla="*/ 7808 w 9140"/>
              <a:gd name="connsiteY2" fmla="*/ 2392 h 18190"/>
              <a:gd name="connsiteX3" fmla="*/ 7808 w 9140"/>
              <a:gd name="connsiteY3" fmla="*/ 15081 h 18190"/>
              <a:gd name="connsiteX4" fmla="*/ 1333 w 9140"/>
              <a:gd name="connsiteY4" fmla="*/ 15842 h 1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" h="18190">
                <a:moveTo>
                  <a:pt x="1333" y="15842"/>
                </a:moveTo>
                <a:cubicBezTo>
                  <a:pt x="-444" y="11807"/>
                  <a:pt x="-444" y="7188"/>
                  <a:pt x="1333" y="3153"/>
                </a:cubicBezTo>
                <a:cubicBezTo>
                  <a:pt x="2984" y="-780"/>
                  <a:pt x="5903" y="-1033"/>
                  <a:pt x="7808" y="2392"/>
                </a:cubicBezTo>
                <a:cubicBezTo>
                  <a:pt x="9585" y="6440"/>
                  <a:pt x="9585" y="11033"/>
                  <a:pt x="7808" y="15081"/>
                </a:cubicBezTo>
                <a:cubicBezTo>
                  <a:pt x="6412" y="18888"/>
                  <a:pt x="3238" y="19268"/>
                  <a:pt x="1333" y="1584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BF9AFD07-50B2-C751-8BDC-BF7410AB654F}"/>
              </a:ext>
            </a:extLst>
          </p:cNvPr>
          <p:cNvSpPr/>
          <p:nvPr/>
        </p:nvSpPr>
        <p:spPr>
          <a:xfrm>
            <a:off x="13349366" y="8191284"/>
            <a:ext cx="9458" cy="9339"/>
          </a:xfrm>
          <a:custGeom>
            <a:avLst/>
            <a:gdLst>
              <a:gd name="connsiteX0" fmla="*/ 1428 w 9458"/>
              <a:gd name="connsiteY0" fmla="*/ 8035 h 9339"/>
              <a:gd name="connsiteX1" fmla="*/ 1428 w 9458"/>
              <a:gd name="connsiteY1" fmla="*/ 1399 h 9339"/>
              <a:gd name="connsiteX2" fmla="*/ 8030 w 9458"/>
              <a:gd name="connsiteY2" fmla="*/ 1361 h 9339"/>
              <a:gd name="connsiteX3" fmla="*/ 8030 w 9458"/>
              <a:gd name="connsiteY3" fmla="*/ 7997 h 9339"/>
              <a:gd name="connsiteX4" fmla="*/ 8030 w 9458"/>
              <a:gd name="connsiteY4" fmla="*/ 8035 h 9339"/>
              <a:gd name="connsiteX5" fmla="*/ 1428 w 9458"/>
              <a:gd name="connsiteY5" fmla="*/ 8035 h 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8" h="9339">
                <a:moveTo>
                  <a:pt x="1428" y="8035"/>
                </a:moveTo>
                <a:cubicBezTo>
                  <a:pt x="-476" y="6208"/>
                  <a:pt x="-476" y="3239"/>
                  <a:pt x="1428" y="1399"/>
                </a:cubicBezTo>
                <a:cubicBezTo>
                  <a:pt x="3206" y="-454"/>
                  <a:pt x="6126" y="-466"/>
                  <a:pt x="8030" y="1361"/>
                </a:cubicBezTo>
                <a:cubicBezTo>
                  <a:pt x="9935" y="3175"/>
                  <a:pt x="9935" y="6145"/>
                  <a:pt x="8030" y="7997"/>
                </a:cubicBezTo>
                <a:cubicBezTo>
                  <a:pt x="8030" y="8010"/>
                  <a:pt x="8030" y="8023"/>
                  <a:pt x="8030" y="8035"/>
                </a:cubicBezTo>
                <a:cubicBezTo>
                  <a:pt x="6126" y="9774"/>
                  <a:pt x="3333" y="9774"/>
                  <a:pt x="1428" y="803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B4A549FB-2DF7-BE9F-5FA1-321E5D1427E3}"/>
              </a:ext>
            </a:extLst>
          </p:cNvPr>
          <p:cNvSpPr/>
          <p:nvPr/>
        </p:nvSpPr>
        <p:spPr>
          <a:xfrm>
            <a:off x="13340194" y="8200860"/>
            <a:ext cx="9172" cy="18190"/>
          </a:xfrm>
          <a:custGeom>
            <a:avLst/>
            <a:gdLst>
              <a:gd name="connsiteX0" fmla="*/ 1333 w 9172"/>
              <a:gd name="connsiteY0" fmla="*/ 15842 h 18190"/>
              <a:gd name="connsiteX1" fmla="*/ 1333 w 9172"/>
              <a:gd name="connsiteY1" fmla="*/ 3154 h 18190"/>
              <a:gd name="connsiteX2" fmla="*/ 7935 w 9172"/>
              <a:gd name="connsiteY2" fmla="*/ 2392 h 18190"/>
              <a:gd name="connsiteX3" fmla="*/ 7935 w 9172"/>
              <a:gd name="connsiteY3" fmla="*/ 15081 h 18190"/>
              <a:gd name="connsiteX4" fmla="*/ 1333 w 9172"/>
              <a:gd name="connsiteY4" fmla="*/ 15842 h 1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" h="18190">
                <a:moveTo>
                  <a:pt x="1333" y="15842"/>
                </a:moveTo>
                <a:cubicBezTo>
                  <a:pt x="-444" y="11795"/>
                  <a:pt x="-444" y="7202"/>
                  <a:pt x="1333" y="3154"/>
                </a:cubicBezTo>
                <a:cubicBezTo>
                  <a:pt x="3111" y="-780"/>
                  <a:pt x="5903" y="-1034"/>
                  <a:pt x="7935" y="2392"/>
                </a:cubicBezTo>
                <a:cubicBezTo>
                  <a:pt x="9585" y="6453"/>
                  <a:pt x="9585" y="11021"/>
                  <a:pt x="7935" y="15081"/>
                </a:cubicBezTo>
                <a:cubicBezTo>
                  <a:pt x="6157" y="18888"/>
                  <a:pt x="3238" y="19269"/>
                  <a:pt x="1333" y="1584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324C411C-F168-F3C8-F056-6502497F2CC5}"/>
              </a:ext>
            </a:extLst>
          </p:cNvPr>
          <p:cNvSpPr/>
          <p:nvPr/>
        </p:nvSpPr>
        <p:spPr>
          <a:xfrm>
            <a:off x="13284557" y="8191641"/>
            <a:ext cx="9077" cy="18146"/>
          </a:xfrm>
          <a:custGeom>
            <a:avLst/>
            <a:gdLst>
              <a:gd name="connsiteX0" fmla="*/ 1238 w 9077"/>
              <a:gd name="connsiteY0" fmla="*/ 15798 h 18146"/>
              <a:gd name="connsiteX1" fmla="*/ 1238 w 9077"/>
              <a:gd name="connsiteY1" fmla="*/ 3110 h 18146"/>
              <a:gd name="connsiteX2" fmla="*/ 7840 w 9077"/>
              <a:gd name="connsiteY2" fmla="*/ 2348 h 18146"/>
              <a:gd name="connsiteX3" fmla="*/ 7840 w 9077"/>
              <a:gd name="connsiteY3" fmla="*/ 15037 h 18146"/>
              <a:gd name="connsiteX4" fmla="*/ 1238 w 9077"/>
              <a:gd name="connsiteY4" fmla="*/ 15798 h 1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" h="18146">
                <a:moveTo>
                  <a:pt x="1238" y="15798"/>
                </a:moveTo>
                <a:cubicBezTo>
                  <a:pt x="-413" y="11738"/>
                  <a:pt x="-413" y="7170"/>
                  <a:pt x="1238" y="3110"/>
                </a:cubicBezTo>
                <a:cubicBezTo>
                  <a:pt x="3015" y="-697"/>
                  <a:pt x="5808" y="-1078"/>
                  <a:pt x="7840" y="2348"/>
                </a:cubicBezTo>
                <a:cubicBezTo>
                  <a:pt x="9490" y="6421"/>
                  <a:pt x="9490" y="10964"/>
                  <a:pt x="7840" y="15037"/>
                </a:cubicBezTo>
                <a:cubicBezTo>
                  <a:pt x="6062" y="18844"/>
                  <a:pt x="3142" y="19224"/>
                  <a:pt x="1238" y="15798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24B3C7B1-7012-9343-9BC2-E43EA6BBD184}"/>
              </a:ext>
            </a:extLst>
          </p:cNvPr>
          <p:cNvSpPr/>
          <p:nvPr/>
        </p:nvSpPr>
        <p:spPr>
          <a:xfrm>
            <a:off x="13497886" y="8274743"/>
            <a:ext cx="9293" cy="9263"/>
          </a:xfrm>
          <a:custGeom>
            <a:avLst/>
            <a:gdLst>
              <a:gd name="connsiteX0" fmla="*/ 9059 w 9293"/>
              <a:gd name="connsiteY0" fmla="*/ 2992 h 9263"/>
              <a:gd name="connsiteX1" fmla="*/ 6266 w 9293"/>
              <a:gd name="connsiteY1" fmla="*/ 8956 h 9263"/>
              <a:gd name="connsiteX2" fmla="*/ 300 w 9293"/>
              <a:gd name="connsiteY2" fmla="*/ 6291 h 9263"/>
              <a:gd name="connsiteX3" fmla="*/ 2965 w 9293"/>
              <a:gd name="connsiteY3" fmla="*/ 327 h 9263"/>
              <a:gd name="connsiteX4" fmla="*/ 9059 w 9293"/>
              <a:gd name="connsiteY4" fmla="*/ 2980 h 9263"/>
              <a:gd name="connsiteX5" fmla="*/ 9059 w 9293"/>
              <a:gd name="connsiteY5" fmla="*/ 2992 h 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3" h="9263">
                <a:moveTo>
                  <a:pt x="9059" y="2992"/>
                </a:moveTo>
                <a:cubicBezTo>
                  <a:pt x="9821" y="5403"/>
                  <a:pt x="8679" y="8017"/>
                  <a:pt x="6266" y="8956"/>
                </a:cubicBezTo>
                <a:cubicBezTo>
                  <a:pt x="3855" y="9869"/>
                  <a:pt x="1188" y="8677"/>
                  <a:pt x="300" y="6291"/>
                </a:cubicBezTo>
                <a:cubicBezTo>
                  <a:pt x="-588" y="3906"/>
                  <a:pt x="554" y="1241"/>
                  <a:pt x="2965" y="327"/>
                </a:cubicBezTo>
                <a:cubicBezTo>
                  <a:pt x="5378" y="-624"/>
                  <a:pt x="8044" y="569"/>
                  <a:pt x="9059" y="2980"/>
                </a:cubicBezTo>
                <a:cubicBezTo>
                  <a:pt x="9059" y="2980"/>
                  <a:pt x="9059" y="2992"/>
                  <a:pt x="9059" y="299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32583ED6-EF27-1571-8EE4-5E3D17E4FB11}"/>
              </a:ext>
            </a:extLst>
          </p:cNvPr>
          <p:cNvSpPr/>
          <p:nvPr/>
        </p:nvSpPr>
        <p:spPr>
          <a:xfrm>
            <a:off x="13507068" y="8256215"/>
            <a:ext cx="9531" cy="18550"/>
          </a:xfrm>
          <a:custGeom>
            <a:avLst/>
            <a:gdLst>
              <a:gd name="connsiteX0" fmla="*/ 9145 w 9531"/>
              <a:gd name="connsiteY0" fmla="*/ 6040 h 18550"/>
              <a:gd name="connsiteX1" fmla="*/ 6478 w 9531"/>
              <a:gd name="connsiteY1" fmla="*/ 17967 h 18550"/>
              <a:gd name="connsiteX2" fmla="*/ 385 w 9531"/>
              <a:gd name="connsiteY2" fmla="*/ 12511 h 18550"/>
              <a:gd name="connsiteX3" fmla="*/ 3177 w 9531"/>
              <a:gd name="connsiteY3" fmla="*/ 583 h 18550"/>
              <a:gd name="connsiteX4" fmla="*/ 9145 w 9531"/>
              <a:gd name="connsiteY4" fmla="*/ 6040 h 1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1" h="18550">
                <a:moveTo>
                  <a:pt x="9145" y="6040"/>
                </a:moveTo>
                <a:cubicBezTo>
                  <a:pt x="10160" y="10214"/>
                  <a:pt x="9145" y="14630"/>
                  <a:pt x="6478" y="17967"/>
                </a:cubicBezTo>
                <a:cubicBezTo>
                  <a:pt x="4067" y="19743"/>
                  <a:pt x="1274" y="17332"/>
                  <a:pt x="385" y="12511"/>
                </a:cubicBezTo>
                <a:cubicBezTo>
                  <a:pt x="-630" y="8324"/>
                  <a:pt x="385" y="3870"/>
                  <a:pt x="3177" y="583"/>
                </a:cubicBezTo>
                <a:cubicBezTo>
                  <a:pt x="5590" y="-1193"/>
                  <a:pt x="8256" y="1218"/>
                  <a:pt x="9145" y="604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5" name="Freeform 314">
            <a:extLst>
              <a:ext uri="{FF2B5EF4-FFF2-40B4-BE49-F238E27FC236}">
                <a16:creationId xmlns:a16="http://schemas.microsoft.com/office/drawing/2014/main" id="{698044AF-C893-DBFB-971E-AFF2D9C8083C}"/>
              </a:ext>
            </a:extLst>
          </p:cNvPr>
          <p:cNvSpPr/>
          <p:nvPr/>
        </p:nvSpPr>
        <p:spPr>
          <a:xfrm>
            <a:off x="13562775" y="8293282"/>
            <a:ext cx="9555" cy="18595"/>
          </a:xfrm>
          <a:custGeom>
            <a:avLst/>
            <a:gdLst>
              <a:gd name="connsiteX0" fmla="*/ 9171 w 9555"/>
              <a:gd name="connsiteY0" fmla="*/ 6151 h 18595"/>
              <a:gd name="connsiteX1" fmla="*/ 6377 w 9555"/>
              <a:gd name="connsiteY1" fmla="*/ 18078 h 18595"/>
              <a:gd name="connsiteX2" fmla="*/ 537 w 9555"/>
              <a:gd name="connsiteY2" fmla="*/ 12495 h 18595"/>
              <a:gd name="connsiteX3" fmla="*/ 3203 w 9555"/>
              <a:gd name="connsiteY3" fmla="*/ 568 h 18595"/>
              <a:gd name="connsiteX4" fmla="*/ 9171 w 9555"/>
              <a:gd name="connsiteY4" fmla="*/ 6151 h 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5" h="18595">
                <a:moveTo>
                  <a:pt x="9171" y="6151"/>
                </a:moveTo>
                <a:cubicBezTo>
                  <a:pt x="10186" y="10351"/>
                  <a:pt x="9171" y="14766"/>
                  <a:pt x="6377" y="18078"/>
                </a:cubicBezTo>
                <a:cubicBezTo>
                  <a:pt x="3965" y="19728"/>
                  <a:pt x="1298" y="17317"/>
                  <a:pt x="537" y="12495"/>
                </a:cubicBezTo>
                <a:cubicBezTo>
                  <a:pt x="-732" y="8320"/>
                  <a:pt x="283" y="3828"/>
                  <a:pt x="3203" y="568"/>
                </a:cubicBezTo>
                <a:cubicBezTo>
                  <a:pt x="5616" y="-1209"/>
                  <a:pt x="8408" y="1329"/>
                  <a:pt x="9171" y="615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6" name="Freeform 315">
            <a:extLst>
              <a:ext uri="{FF2B5EF4-FFF2-40B4-BE49-F238E27FC236}">
                <a16:creationId xmlns:a16="http://schemas.microsoft.com/office/drawing/2014/main" id="{3D0F9B62-E1C9-975E-F540-851502612D28}"/>
              </a:ext>
            </a:extLst>
          </p:cNvPr>
          <p:cNvSpPr/>
          <p:nvPr/>
        </p:nvSpPr>
        <p:spPr>
          <a:xfrm>
            <a:off x="13423617" y="7754805"/>
            <a:ext cx="9236" cy="9230"/>
          </a:xfrm>
          <a:custGeom>
            <a:avLst/>
            <a:gdLst>
              <a:gd name="connsiteX0" fmla="*/ 8934 w 9236"/>
              <a:gd name="connsiteY0" fmla="*/ 2947 h 9230"/>
              <a:gd name="connsiteX1" fmla="*/ 6395 w 9236"/>
              <a:gd name="connsiteY1" fmla="*/ 8872 h 9230"/>
              <a:gd name="connsiteX2" fmla="*/ 6268 w 9236"/>
              <a:gd name="connsiteY2" fmla="*/ 8910 h 9230"/>
              <a:gd name="connsiteX3" fmla="*/ 302 w 9236"/>
              <a:gd name="connsiteY3" fmla="*/ 6348 h 9230"/>
              <a:gd name="connsiteX4" fmla="*/ 302 w 9236"/>
              <a:gd name="connsiteY4" fmla="*/ 6246 h 9230"/>
              <a:gd name="connsiteX5" fmla="*/ 2840 w 9236"/>
              <a:gd name="connsiteY5" fmla="*/ 320 h 9230"/>
              <a:gd name="connsiteX6" fmla="*/ 2967 w 9236"/>
              <a:gd name="connsiteY6" fmla="*/ 282 h 9230"/>
              <a:gd name="connsiteX7" fmla="*/ 8934 w 9236"/>
              <a:gd name="connsiteY7" fmla="*/ 2947 h 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" h="9230">
                <a:moveTo>
                  <a:pt x="8934" y="2947"/>
                </a:moveTo>
                <a:cubicBezTo>
                  <a:pt x="9823" y="5294"/>
                  <a:pt x="8681" y="7946"/>
                  <a:pt x="6395" y="8872"/>
                </a:cubicBezTo>
                <a:cubicBezTo>
                  <a:pt x="6395" y="8885"/>
                  <a:pt x="6268" y="8898"/>
                  <a:pt x="6268" y="8910"/>
                </a:cubicBezTo>
                <a:cubicBezTo>
                  <a:pt x="3857" y="9837"/>
                  <a:pt x="1317" y="8682"/>
                  <a:pt x="302" y="6348"/>
                </a:cubicBezTo>
                <a:cubicBezTo>
                  <a:pt x="302" y="6310"/>
                  <a:pt x="302" y="6284"/>
                  <a:pt x="302" y="6246"/>
                </a:cubicBezTo>
                <a:cubicBezTo>
                  <a:pt x="-588" y="3899"/>
                  <a:pt x="556" y="1246"/>
                  <a:pt x="2840" y="320"/>
                </a:cubicBezTo>
                <a:cubicBezTo>
                  <a:pt x="2840" y="308"/>
                  <a:pt x="2967" y="295"/>
                  <a:pt x="2967" y="282"/>
                </a:cubicBezTo>
                <a:cubicBezTo>
                  <a:pt x="5380" y="-581"/>
                  <a:pt x="8046" y="600"/>
                  <a:pt x="8934" y="294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7" name="Freeform 316">
            <a:extLst>
              <a:ext uri="{FF2B5EF4-FFF2-40B4-BE49-F238E27FC236}">
                <a16:creationId xmlns:a16="http://schemas.microsoft.com/office/drawing/2014/main" id="{31E96313-6F36-1EBE-AD1A-5F7CFFFCA2D9}"/>
              </a:ext>
            </a:extLst>
          </p:cNvPr>
          <p:cNvSpPr/>
          <p:nvPr/>
        </p:nvSpPr>
        <p:spPr>
          <a:xfrm>
            <a:off x="13432649" y="7736231"/>
            <a:ext cx="9631" cy="18550"/>
          </a:xfrm>
          <a:custGeom>
            <a:avLst/>
            <a:gdLst>
              <a:gd name="connsiteX0" fmla="*/ 9171 w 9631"/>
              <a:gd name="connsiteY0" fmla="*/ 6040 h 18550"/>
              <a:gd name="connsiteX1" fmla="*/ 6504 w 9631"/>
              <a:gd name="connsiteY1" fmla="*/ 17967 h 18550"/>
              <a:gd name="connsiteX2" fmla="*/ 537 w 9631"/>
              <a:gd name="connsiteY2" fmla="*/ 12511 h 18550"/>
              <a:gd name="connsiteX3" fmla="*/ 3203 w 9631"/>
              <a:gd name="connsiteY3" fmla="*/ 584 h 18550"/>
              <a:gd name="connsiteX4" fmla="*/ 9171 w 9631"/>
              <a:gd name="connsiteY4" fmla="*/ 6040 h 1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8550">
                <a:moveTo>
                  <a:pt x="9171" y="6040"/>
                </a:moveTo>
                <a:cubicBezTo>
                  <a:pt x="10313" y="10215"/>
                  <a:pt x="9296" y="14655"/>
                  <a:pt x="6504" y="17967"/>
                </a:cubicBezTo>
                <a:cubicBezTo>
                  <a:pt x="4092" y="19744"/>
                  <a:pt x="1425" y="17333"/>
                  <a:pt x="537" y="12511"/>
                </a:cubicBezTo>
                <a:cubicBezTo>
                  <a:pt x="-732" y="8337"/>
                  <a:pt x="283" y="3845"/>
                  <a:pt x="3203" y="584"/>
                </a:cubicBezTo>
                <a:cubicBezTo>
                  <a:pt x="5616" y="-1193"/>
                  <a:pt x="8408" y="1218"/>
                  <a:pt x="9171" y="604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8" name="Freeform 317">
            <a:extLst>
              <a:ext uri="{FF2B5EF4-FFF2-40B4-BE49-F238E27FC236}">
                <a16:creationId xmlns:a16="http://schemas.microsoft.com/office/drawing/2014/main" id="{7DD388AC-037A-4D47-1759-432248C604BB}"/>
              </a:ext>
            </a:extLst>
          </p:cNvPr>
          <p:cNvSpPr/>
          <p:nvPr/>
        </p:nvSpPr>
        <p:spPr>
          <a:xfrm>
            <a:off x="13488381" y="7773003"/>
            <a:ext cx="9681" cy="18942"/>
          </a:xfrm>
          <a:custGeom>
            <a:avLst/>
            <a:gdLst>
              <a:gd name="connsiteX0" fmla="*/ 9296 w 9681"/>
              <a:gd name="connsiteY0" fmla="*/ 6446 h 18942"/>
              <a:gd name="connsiteX1" fmla="*/ 6504 w 9681"/>
              <a:gd name="connsiteY1" fmla="*/ 18374 h 18942"/>
              <a:gd name="connsiteX2" fmla="*/ 537 w 9681"/>
              <a:gd name="connsiteY2" fmla="*/ 12918 h 18942"/>
              <a:gd name="connsiteX3" fmla="*/ 3203 w 9681"/>
              <a:gd name="connsiteY3" fmla="*/ 229 h 18942"/>
              <a:gd name="connsiteX4" fmla="*/ 9296 w 9681"/>
              <a:gd name="connsiteY4" fmla="*/ 6446 h 1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1" h="18942">
                <a:moveTo>
                  <a:pt x="9296" y="6446"/>
                </a:moveTo>
                <a:cubicBezTo>
                  <a:pt x="10313" y="10634"/>
                  <a:pt x="9296" y="15050"/>
                  <a:pt x="6504" y="18374"/>
                </a:cubicBezTo>
                <a:cubicBezTo>
                  <a:pt x="3965" y="20150"/>
                  <a:pt x="1425" y="17612"/>
                  <a:pt x="537" y="12918"/>
                </a:cubicBezTo>
                <a:cubicBezTo>
                  <a:pt x="-732" y="8515"/>
                  <a:pt x="283" y="3744"/>
                  <a:pt x="3203" y="229"/>
                </a:cubicBezTo>
                <a:cubicBezTo>
                  <a:pt x="5616" y="-786"/>
                  <a:pt x="8281" y="1624"/>
                  <a:pt x="9296" y="644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9" name="Freeform 318">
            <a:extLst>
              <a:ext uri="{FF2B5EF4-FFF2-40B4-BE49-F238E27FC236}">
                <a16:creationId xmlns:a16="http://schemas.microsoft.com/office/drawing/2014/main" id="{AF8CC1F6-3E30-65A3-5814-403E37F560A8}"/>
              </a:ext>
            </a:extLst>
          </p:cNvPr>
          <p:cNvSpPr/>
          <p:nvPr/>
        </p:nvSpPr>
        <p:spPr>
          <a:xfrm>
            <a:off x="12819724" y="7476249"/>
            <a:ext cx="9327" cy="9268"/>
          </a:xfrm>
          <a:custGeom>
            <a:avLst/>
            <a:gdLst>
              <a:gd name="connsiteX0" fmla="*/ 9044 w 9327"/>
              <a:gd name="connsiteY0" fmla="*/ 2985 h 9268"/>
              <a:gd name="connsiteX1" fmla="*/ 6250 w 9327"/>
              <a:gd name="connsiteY1" fmla="*/ 8948 h 9268"/>
              <a:gd name="connsiteX2" fmla="*/ 284 w 9327"/>
              <a:gd name="connsiteY2" fmla="*/ 6385 h 9268"/>
              <a:gd name="connsiteX3" fmla="*/ 284 w 9327"/>
              <a:gd name="connsiteY3" fmla="*/ 6284 h 9268"/>
              <a:gd name="connsiteX4" fmla="*/ 3077 w 9327"/>
              <a:gd name="connsiteY4" fmla="*/ 320 h 9268"/>
              <a:gd name="connsiteX5" fmla="*/ 9044 w 9327"/>
              <a:gd name="connsiteY5" fmla="*/ 2883 h 9268"/>
              <a:gd name="connsiteX6" fmla="*/ 9044 w 9327"/>
              <a:gd name="connsiteY6" fmla="*/ 2985 h 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" h="9268">
                <a:moveTo>
                  <a:pt x="9044" y="2985"/>
                </a:moveTo>
                <a:cubicBezTo>
                  <a:pt x="9933" y="5396"/>
                  <a:pt x="8663" y="8061"/>
                  <a:pt x="6250" y="8948"/>
                </a:cubicBezTo>
                <a:cubicBezTo>
                  <a:pt x="3965" y="9874"/>
                  <a:pt x="1299" y="8720"/>
                  <a:pt x="284" y="6385"/>
                </a:cubicBezTo>
                <a:cubicBezTo>
                  <a:pt x="284" y="6348"/>
                  <a:pt x="284" y="6322"/>
                  <a:pt x="284" y="6284"/>
                </a:cubicBezTo>
                <a:cubicBezTo>
                  <a:pt x="-605" y="3873"/>
                  <a:pt x="665" y="1208"/>
                  <a:pt x="3077" y="320"/>
                </a:cubicBezTo>
                <a:cubicBezTo>
                  <a:pt x="5362" y="-606"/>
                  <a:pt x="8028" y="548"/>
                  <a:pt x="9044" y="2883"/>
                </a:cubicBezTo>
                <a:cubicBezTo>
                  <a:pt x="9044" y="2921"/>
                  <a:pt x="9044" y="2959"/>
                  <a:pt x="9044" y="298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0" name="Freeform 319">
            <a:extLst>
              <a:ext uri="{FF2B5EF4-FFF2-40B4-BE49-F238E27FC236}">
                <a16:creationId xmlns:a16="http://schemas.microsoft.com/office/drawing/2014/main" id="{D88729DA-EC64-E0EE-39E9-E470D569770C}"/>
              </a:ext>
            </a:extLst>
          </p:cNvPr>
          <p:cNvSpPr/>
          <p:nvPr/>
        </p:nvSpPr>
        <p:spPr>
          <a:xfrm>
            <a:off x="12839047" y="7466912"/>
            <a:ext cx="8792" cy="9134"/>
          </a:xfrm>
          <a:custGeom>
            <a:avLst/>
            <a:gdLst>
              <a:gd name="connsiteX0" fmla="*/ 8509 w 8792"/>
              <a:gd name="connsiteY0" fmla="*/ 3059 h 9134"/>
              <a:gd name="connsiteX1" fmla="*/ 5716 w 8792"/>
              <a:gd name="connsiteY1" fmla="*/ 9023 h 9134"/>
              <a:gd name="connsiteX2" fmla="*/ 130 w 8792"/>
              <a:gd name="connsiteY2" fmla="*/ 5457 h 9134"/>
              <a:gd name="connsiteX3" fmla="*/ 2542 w 8792"/>
              <a:gd name="connsiteY3" fmla="*/ 267 h 9134"/>
              <a:gd name="connsiteX4" fmla="*/ 8509 w 8792"/>
              <a:gd name="connsiteY4" fmla="*/ 3059 h 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2" h="9134">
                <a:moveTo>
                  <a:pt x="8509" y="3059"/>
                </a:moveTo>
                <a:cubicBezTo>
                  <a:pt x="9398" y="5470"/>
                  <a:pt x="8128" y="8134"/>
                  <a:pt x="5716" y="9023"/>
                </a:cubicBezTo>
                <a:cubicBezTo>
                  <a:pt x="3177" y="9581"/>
                  <a:pt x="638" y="7995"/>
                  <a:pt x="130" y="5457"/>
                </a:cubicBezTo>
                <a:cubicBezTo>
                  <a:pt x="-378" y="3376"/>
                  <a:pt x="638" y="1245"/>
                  <a:pt x="2542" y="267"/>
                </a:cubicBezTo>
                <a:cubicBezTo>
                  <a:pt x="4954" y="-583"/>
                  <a:pt x="7620" y="661"/>
                  <a:pt x="8509" y="305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1" name="Freeform 320">
            <a:extLst>
              <a:ext uri="{FF2B5EF4-FFF2-40B4-BE49-F238E27FC236}">
                <a16:creationId xmlns:a16="http://schemas.microsoft.com/office/drawing/2014/main" id="{9370E777-DE2F-6EBF-27E7-77F6AD8864A9}"/>
              </a:ext>
            </a:extLst>
          </p:cNvPr>
          <p:cNvSpPr/>
          <p:nvPr/>
        </p:nvSpPr>
        <p:spPr>
          <a:xfrm>
            <a:off x="12884773" y="7504091"/>
            <a:ext cx="9277" cy="9289"/>
          </a:xfrm>
          <a:custGeom>
            <a:avLst/>
            <a:gdLst>
              <a:gd name="connsiteX0" fmla="*/ 8994 w 9277"/>
              <a:gd name="connsiteY0" fmla="*/ 3059 h 9289"/>
              <a:gd name="connsiteX1" fmla="*/ 6200 w 9277"/>
              <a:gd name="connsiteY1" fmla="*/ 9022 h 9289"/>
              <a:gd name="connsiteX2" fmla="*/ 234 w 9277"/>
              <a:gd name="connsiteY2" fmla="*/ 6231 h 9289"/>
              <a:gd name="connsiteX3" fmla="*/ 3026 w 9277"/>
              <a:gd name="connsiteY3" fmla="*/ 267 h 9289"/>
              <a:gd name="connsiteX4" fmla="*/ 8994 w 9277"/>
              <a:gd name="connsiteY4" fmla="*/ 3059 h 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" h="9289">
                <a:moveTo>
                  <a:pt x="8994" y="3059"/>
                </a:moveTo>
                <a:cubicBezTo>
                  <a:pt x="9882" y="5470"/>
                  <a:pt x="8612" y="8134"/>
                  <a:pt x="6200" y="9022"/>
                </a:cubicBezTo>
                <a:cubicBezTo>
                  <a:pt x="3788" y="9873"/>
                  <a:pt x="1123" y="8629"/>
                  <a:pt x="234" y="6231"/>
                </a:cubicBezTo>
                <a:cubicBezTo>
                  <a:pt x="-528" y="3820"/>
                  <a:pt x="614" y="1207"/>
                  <a:pt x="3026" y="267"/>
                </a:cubicBezTo>
                <a:cubicBezTo>
                  <a:pt x="5439" y="-582"/>
                  <a:pt x="8105" y="661"/>
                  <a:pt x="8994" y="305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2" name="Freeform 321">
            <a:extLst>
              <a:ext uri="{FF2B5EF4-FFF2-40B4-BE49-F238E27FC236}">
                <a16:creationId xmlns:a16="http://schemas.microsoft.com/office/drawing/2014/main" id="{7FEF9535-49ED-0F06-EBA3-EF82D8A9F5D3}"/>
              </a:ext>
            </a:extLst>
          </p:cNvPr>
          <p:cNvSpPr/>
          <p:nvPr/>
        </p:nvSpPr>
        <p:spPr>
          <a:xfrm>
            <a:off x="13646461" y="8265365"/>
            <a:ext cx="10085" cy="9391"/>
          </a:xfrm>
          <a:custGeom>
            <a:avLst/>
            <a:gdLst>
              <a:gd name="connsiteX0" fmla="*/ 4576 w 10085"/>
              <a:gd name="connsiteY0" fmla="*/ 63 h 9391"/>
              <a:gd name="connsiteX1" fmla="*/ 10034 w 10085"/>
              <a:gd name="connsiteY1" fmla="*/ 3919 h 9391"/>
              <a:gd name="connsiteX2" fmla="*/ 6099 w 10085"/>
              <a:gd name="connsiteY2" fmla="*/ 9325 h 9391"/>
              <a:gd name="connsiteX3" fmla="*/ 4576 w 10085"/>
              <a:gd name="connsiteY3" fmla="*/ 9325 h 9391"/>
              <a:gd name="connsiteX4" fmla="*/ 6 w 10085"/>
              <a:gd name="connsiteY4" fmla="*/ 5011 h 9391"/>
              <a:gd name="connsiteX5" fmla="*/ 6 w 10085"/>
              <a:gd name="connsiteY5" fmla="*/ 4757 h 9391"/>
              <a:gd name="connsiteX6" fmla="*/ 4449 w 10085"/>
              <a:gd name="connsiteY6" fmla="*/ 63 h 9391"/>
              <a:gd name="connsiteX7" fmla="*/ 4576 w 10085"/>
              <a:gd name="connsiteY7" fmla="*/ 63 h 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5" h="9391">
                <a:moveTo>
                  <a:pt x="4576" y="63"/>
                </a:moveTo>
                <a:cubicBezTo>
                  <a:pt x="7114" y="-356"/>
                  <a:pt x="9527" y="1369"/>
                  <a:pt x="10034" y="3919"/>
                </a:cubicBezTo>
                <a:cubicBezTo>
                  <a:pt x="10415" y="6483"/>
                  <a:pt x="8638" y="8906"/>
                  <a:pt x="6099" y="9325"/>
                </a:cubicBezTo>
                <a:cubicBezTo>
                  <a:pt x="5591" y="9414"/>
                  <a:pt x="5083" y="9414"/>
                  <a:pt x="4576" y="9325"/>
                </a:cubicBezTo>
                <a:cubicBezTo>
                  <a:pt x="2163" y="9401"/>
                  <a:pt x="131" y="7473"/>
                  <a:pt x="6" y="5011"/>
                </a:cubicBezTo>
                <a:cubicBezTo>
                  <a:pt x="6" y="4935"/>
                  <a:pt x="6" y="4846"/>
                  <a:pt x="6" y="4757"/>
                </a:cubicBezTo>
                <a:cubicBezTo>
                  <a:pt x="-121" y="2232"/>
                  <a:pt x="1909" y="139"/>
                  <a:pt x="4449" y="63"/>
                </a:cubicBezTo>
                <a:cubicBezTo>
                  <a:pt x="4449" y="63"/>
                  <a:pt x="4576" y="63"/>
                  <a:pt x="4576" y="6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3" name="Freeform 322">
            <a:extLst>
              <a:ext uri="{FF2B5EF4-FFF2-40B4-BE49-F238E27FC236}">
                <a16:creationId xmlns:a16="http://schemas.microsoft.com/office/drawing/2014/main" id="{B605CDC7-DB0B-CE26-F090-6DE5CBBDF600}"/>
              </a:ext>
            </a:extLst>
          </p:cNvPr>
          <p:cNvSpPr/>
          <p:nvPr/>
        </p:nvSpPr>
        <p:spPr>
          <a:xfrm>
            <a:off x="13637198" y="8246900"/>
            <a:ext cx="9394" cy="9263"/>
          </a:xfrm>
          <a:custGeom>
            <a:avLst/>
            <a:gdLst>
              <a:gd name="connsiteX0" fmla="*/ 4697 w 9394"/>
              <a:gd name="connsiteY0" fmla="*/ 1 h 9263"/>
              <a:gd name="connsiteX1" fmla="*/ 9394 w 9394"/>
              <a:gd name="connsiteY1" fmla="*/ 4442 h 9263"/>
              <a:gd name="connsiteX2" fmla="*/ 9394 w 9394"/>
              <a:gd name="connsiteY2" fmla="*/ 4569 h 9263"/>
              <a:gd name="connsiteX3" fmla="*/ 4824 w 9394"/>
              <a:gd name="connsiteY3" fmla="*/ 9264 h 9263"/>
              <a:gd name="connsiteX4" fmla="*/ 0 w 9394"/>
              <a:gd name="connsiteY4" fmla="*/ 4696 h 9263"/>
              <a:gd name="connsiteX5" fmla="*/ 4697 w 9394"/>
              <a:gd name="connsiteY5" fmla="*/ 1 h 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4" h="9263">
                <a:moveTo>
                  <a:pt x="4697" y="1"/>
                </a:moveTo>
                <a:cubicBezTo>
                  <a:pt x="7237" y="-62"/>
                  <a:pt x="9269" y="1917"/>
                  <a:pt x="9394" y="4442"/>
                </a:cubicBezTo>
                <a:cubicBezTo>
                  <a:pt x="9394" y="4481"/>
                  <a:pt x="9394" y="4531"/>
                  <a:pt x="9394" y="4569"/>
                </a:cubicBezTo>
                <a:cubicBezTo>
                  <a:pt x="9394" y="7107"/>
                  <a:pt x="7364" y="9200"/>
                  <a:pt x="4824" y="9264"/>
                </a:cubicBezTo>
                <a:cubicBezTo>
                  <a:pt x="2286" y="9264"/>
                  <a:pt x="127" y="7260"/>
                  <a:pt x="0" y="4696"/>
                </a:cubicBezTo>
                <a:cubicBezTo>
                  <a:pt x="0" y="2108"/>
                  <a:pt x="2159" y="1"/>
                  <a:pt x="4697" y="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4" name="Freeform 323">
            <a:extLst>
              <a:ext uri="{FF2B5EF4-FFF2-40B4-BE49-F238E27FC236}">
                <a16:creationId xmlns:a16="http://schemas.microsoft.com/office/drawing/2014/main" id="{0456BA8C-96AE-B9D3-7727-EE4DB74E1994}"/>
              </a:ext>
            </a:extLst>
          </p:cNvPr>
          <p:cNvSpPr/>
          <p:nvPr/>
        </p:nvSpPr>
        <p:spPr>
          <a:xfrm>
            <a:off x="13693432" y="8209597"/>
            <a:ext cx="9401" cy="18525"/>
          </a:xfrm>
          <a:custGeom>
            <a:avLst/>
            <a:gdLst>
              <a:gd name="connsiteX0" fmla="*/ 4704 w 9401"/>
              <a:gd name="connsiteY0" fmla="*/ 0 h 18525"/>
              <a:gd name="connsiteX1" fmla="*/ 9401 w 9401"/>
              <a:gd name="connsiteY1" fmla="*/ 9136 h 18525"/>
              <a:gd name="connsiteX2" fmla="*/ 4831 w 9401"/>
              <a:gd name="connsiteY2" fmla="*/ 18526 h 18525"/>
              <a:gd name="connsiteX3" fmla="*/ 7 w 9401"/>
              <a:gd name="connsiteY3" fmla="*/ 9390 h 18525"/>
              <a:gd name="connsiteX4" fmla="*/ 4704 w 9401"/>
              <a:gd name="connsiteY4" fmla="*/ 0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18525">
                <a:moveTo>
                  <a:pt x="4704" y="0"/>
                </a:moveTo>
                <a:cubicBezTo>
                  <a:pt x="7242" y="0"/>
                  <a:pt x="9401" y="4060"/>
                  <a:pt x="9401" y="9136"/>
                </a:cubicBezTo>
                <a:cubicBezTo>
                  <a:pt x="9401" y="14211"/>
                  <a:pt x="7369" y="18526"/>
                  <a:pt x="4831" y="18526"/>
                </a:cubicBezTo>
                <a:cubicBezTo>
                  <a:pt x="2293" y="18526"/>
                  <a:pt x="134" y="14592"/>
                  <a:pt x="7" y="9390"/>
                </a:cubicBezTo>
                <a:cubicBezTo>
                  <a:pt x="-120" y="4187"/>
                  <a:pt x="1530" y="0"/>
                  <a:pt x="4704" y="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5" name="Freeform 324">
            <a:extLst>
              <a:ext uri="{FF2B5EF4-FFF2-40B4-BE49-F238E27FC236}">
                <a16:creationId xmlns:a16="http://schemas.microsoft.com/office/drawing/2014/main" id="{C2A6B747-B62D-AD2E-4DE9-88A59D9B5487}"/>
              </a:ext>
            </a:extLst>
          </p:cNvPr>
          <p:cNvSpPr/>
          <p:nvPr/>
        </p:nvSpPr>
        <p:spPr>
          <a:xfrm>
            <a:off x="13339998" y="7717655"/>
            <a:ext cx="9273" cy="9263"/>
          </a:xfrm>
          <a:custGeom>
            <a:avLst/>
            <a:gdLst>
              <a:gd name="connsiteX0" fmla="*/ 4576 w 9273"/>
              <a:gd name="connsiteY0" fmla="*/ 0 h 9263"/>
              <a:gd name="connsiteX1" fmla="*/ 9273 w 9273"/>
              <a:gd name="connsiteY1" fmla="*/ 4569 h 9263"/>
              <a:gd name="connsiteX2" fmla="*/ 4576 w 9273"/>
              <a:gd name="connsiteY2" fmla="*/ 9263 h 9263"/>
              <a:gd name="connsiteX3" fmla="*/ 6 w 9273"/>
              <a:gd name="connsiteY3" fmla="*/ 4695 h 9263"/>
              <a:gd name="connsiteX4" fmla="*/ 4195 w 9273"/>
              <a:gd name="connsiteY4" fmla="*/ 0 h 9263"/>
              <a:gd name="connsiteX5" fmla="*/ 4576 w 9273"/>
              <a:gd name="connsiteY5" fmla="*/ 0 h 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3" h="9263">
                <a:moveTo>
                  <a:pt x="4576" y="0"/>
                </a:moveTo>
                <a:cubicBezTo>
                  <a:pt x="7115" y="0"/>
                  <a:pt x="9146" y="2031"/>
                  <a:pt x="9273" y="4569"/>
                </a:cubicBezTo>
                <a:cubicBezTo>
                  <a:pt x="9273" y="7157"/>
                  <a:pt x="7115" y="9263"/>
                  <a:pt x="4576" y="9263"/>
                </a:cubicBezTo>
                <a:cubicBezTo>
                  <a:pt x="2036" y="9263"/>
                  <a:pt x="6" y="7220"/>
                  <a:pt x="6" y="4695"/>
                </a:cubicBezTo>
                <a:cubicBezTo>
                  <a:pt x="-121" y="2246"/>
                  <a:pt x="1784" y="153"/>
                  <a:pt x="4195" y="0"/>
                </a:cubicBezTo>
                <a:cubicBezTo>
                  <a:pt x="4322" y="0"/>
                  <a:pt x="4449" y="0"/>
                  <a:pt x="4576" y="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6" name="Freeform 325">
            <a:extLst>
              <a:ext uri="{FF2B5EF4-FFF2-40B4-BE49-F238E27FC236}">
                <a16:creationId xmlns:a16="http://schemas.microsoft.com/office/drawing/2014/main" id="{C042891B-2CE1-B06A-6082-848FCC1E4B99}"/>
              </a:ext>
            </a:extLst>
          </p:cNvPr>
          <p:cNvSpPr/>
          <p:nvPr/>
        </p:nvSpPr>
        <p:spPr>
          <a:xfrm>
            <a:off x="13331538" y="7699122"/>
            <a:ext cx="8466" cy="9269"/>
          </a:xfrm>
          <a:custGeom>
            <a:avLst/>
            <a:gdLst>
              <a:gd name="connsiteX0" fmla="*/ 3769 w 8466"/>
              <a:gd name="connsiteY0" fmla="*/ 7 h 9269"/>
              <a:gd name="connsiteX1" fmla="*/ 8466 w 8466"/>
              <a:gd name="connsiteY1" fmla="*/ 4182 h 9269"/>
              <a:gd name="connsiteX2" fmla="*/ 8466 w 8466"/>
              <a:gd name="connsiteY2" fmla="*/ 4575 h 9269"/>
              <a:gd name="connsiteX3" fmla="*/ 3896 w 8466"/>
              <a:gd name="connsiteY3" fmla="*/ 9270 h 9269"/>
              <a:gd name="connsiteX4" fmla="*/ 87 w 8466"/>
              <a:gd name="connsiteY4" fmla="*/ 3864 h 9269"/>
              <a:gd name="connsiteX5" fmla="*/ 3896 w 8466"/>
              <a:gd name="connsiteY5" fmla="*/ 7 h 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6" h="9269">
                <a:moveTo>
                  <a:pt x="3769" y="7"/>
                </a:moveTo>
                <a:cubicBezTo>
                  <a:pt x="6180" y="-133"/>
                  <a:pt x="8339" y="1733"/>
                  <a:pt x="8466" y="4182"/>
                </a:cubicBezTo>
                <a:cubicBezTo>
                  <a:pt x="8466" y="4321"/>
                  <a:pt x="8466" y="4448"/>
                  <a:pt x="8466" y="4575"/>
                </a:cubicBezTo>
                <a:cubicBezTo>
                  <a:pt x="8466" y="7125"/>
                  <a:pt x="6435" y="9206"/>
                  <a:pt x="3896" y="9270"/>
                </a:cubicBezTo>
                <a:cubicBezTo>
                  <a:pt x="1356" y="8851"/>
                  <a:pt x="-421" y="6428"/>
                  <a:pt x="87" y="3864"/>
                </a:cubicBezTo>
                <a:cubicBezTo>
                  <a:pt x="341" y="1885"/>
                  <a:pt x="1865" y="337"/>
                  <a:pt x="3896" y="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7" name="Freeform 326">
            <a:extLst>
              <a:ext uri="{FF2B5EF4-FFF2-40B4-BE49-F238E27FC236}">
                <a16:creationId xmlns:a16="http://schemas.microsoft.com/office/drawing/2014/main" id="{66C8F223-B8AA-C12E-346B-04EB62CAD261}"/>
              </a:ext>
            </a:extLst>
          </p:cNvPr>
          <p:cNvSpPr/>
          <p:nvPr/>
        </p:nvSpPr>
        <p:spPr>
          <a:xfrm>
            <a:off x="13387270" y="7661952"/>
            <a:ext cx="8466" cy="9262"/>
          </a:xfrm>
          <a:custGeom>
            <a:avLst/>
            <a:gdLst>
              <a:gd name="connsiteX0" fmla="*/ 3769 w 8466"/>
              <a:gd name="connsiteY0" fmla="*/ 0 h 9262"/>
              <a:gd name="connsiteX1" fmla="*/ 8466 w 8466"/>
              <a:gd name="connsiteY1" fmla="*/ 4568 h 9262"/>
              <a:gd name="connsiteX2" fmla="*/ 3895 w 8466"/>
              <a:gd name="connsiteY2" fmla="*/ 9263 h 9262"/>
              <a:gd name="connsiteX3" fmla="*/ 87 w 8466"/>
              <a:gd name="connsiteY3" fmla="*/ 3857 h 9262"/>
              <a:gd name="connsiteX4" fmla="*/ 3895 w 8466"/>
              <a:gd name="connsiteY4" fmla="*/ 0 h 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" h="9262">
                <a:moveTo>
                  <a:pt x="3769" y="0"/>
                </a:moveTo>
                <a:cubicBezTo>
                  <a:pt x="6308" y="63"/>
                  <a:pt x="8339" y="2055"/>
                  <a:pt x="8466" y="4568"/>
                </a:cubicBezTo>
                <a:cubicBezTo>
                  <a:pt x="8466" y="7118"/>
                  <a:pt x="6435" y="9199"/>
                  <a:pt x="3895" y="9263"/>
                </a:cubicBezTo>
                <a:cubicBezTo>
                  <a:pt x="1356" y="8831"/>
                  <a:pt x="-421" y="6420"/>
                  <a:pt x="87" y="3857"/>
                </a:cubicBezTo>
                <a:cubicBezTo>
                  <a:pt x="341" y="1877"/>
                  <a:pt x="1865" y="330"/>
                  <a:pt x="3895" y="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8" name="Freeform 327">
            <a:extLst>
              <a:ext uri="{FF2B5EF4-FFF2-40B4-BE49-F238E27FC236}">
                <a16:creationId xmlns:a16="http://schemas.microsoft.com/office/drawing/2014/main" id="{02F6F7D4-C4BE-1341-3C23-2F013D9535BA}"/>
              </a:ext>
            </a:extLst>
          </p:cNvPr>
          <p:cNvSpPr/>
          <p:nvPr/>
        </p:nvSpPr>
        <p:spPr>
          <a:xfrm>
            <a:off x="13609269" y="7894142"/>
            <a:ext cx="9349" cy="18671"/>
          </a:xfrm>
          <a:custGeom>
            <a:avLst/>
            <a:gdLst>
              <a:gd name="connsiteX0" fmla="*/ 0 w 9349"/>
              <a:gd name="connsiteY0" fmla="*/ 10925 h 18671"/>
              <a:gd name="connsiteX1" fmla="*/ 3809 w 9349"/>
              <a:gd name="connsiteY1" fmla="*/ 140 h 18671"/>
              <a:gd name="connsiteX2" fmla="*/ 9267 w 9349"/>
              <a:gd name="connsiteY2" fmla="*/ 7753 h 18671"/>
              <a:gd name="connsiteX3" fmla="*/ 5333 w 9349"/>
              <a:gd name="connsiteY3" fmla="*/ 18538 h 18671"/>
              <a:gd name="connsiteX4" fmla="*/ 0 w 9349"/>
              <a:gd name="connsiteY4" fmla="*/ 10925 h 1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" h="18671">
                <a:moveTo>
                  <a:pt x="0" y="10925"/>
                </a:moveTo>
                <a:cubicBezTo>
                  <a:pt x="0" y="5850"/>
                  <a:pt x="1269" y="1028"/>
                  <a:pt x="3809" y="140"/>
                </a:cubicBezTo>
                <a:cubicBezTo>
                  <a:pt x="6348" y="-748"/>
                  <a:pt x="8759" y="2677"/>
                  <a:pt x="9267" y="7753"/>
                </a:cubicBezTo>
                <a:cubicBezTo>
                  <a:pt x="9776" y="12829"/>
                  <a:pt x="7871" y="17651"/>
                  <a:pt x="5333" y="18538"/>
                </a:cubicBezTo>
                <a:cubicBezTo>
                  <a:pt x="2793" y="19427"/>
                  <a:pt x="0" y="15747"/>
                  <a:pt x="0" y="1092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9" name="Freeform 328">
            <a:extLst>
              <a:ext uri="{FF2B5EF4-FFF2-40B4-BE49-F238E27FC236}">
                <a16:creationId xmlns:a16="http://schemas.microsoft.com/office/drawing/2014/main" id="{58E18BB0-DD80-6CFC-C744-76C5148260CC}"/>
              </a:ext>
            </a:extLst>
          </p:cNvPr>
          <p:cNvSpPr/>
          <p:nvPr/>
        </p:nvSpPr>
        <p:spPr>
          <a:xfrm>
            <a:off x="13590725" y="7903292"/>
            <a:ext cx="18776" cy="18634"/>
          </a:xfrm>
          <a:custGeom>
            <a:avLst/>
            <a:gdLst>
              <a:gd name="connsiteX0" fmla="*/ 137 w 18776"/>
              <a:gd name="connsiteY0" fmla="*/ 10911 h 18634"/>
              <a:gd name="connsiteX1" fmla="*/ 7880 w 18776"/>
              <a:gd name="connsiteY1" fmla="*/ 126 h 18634"/>
              <a:gd name="connsiteX2" fmla="*/ 18671 w 18776"/>
              <a:gd name="connsiteY2" fmla="*/ 7802 h 18634"/>
              <a:gd name="connsiteX3" fmla="*/ 10927 w 18776"/>
              <a:gd name="connsiteY3" fmla="*/ 18524 h 18634"/>
              <a:gd name="connsiteX4" fmla="*/ 137 w 18776"/>
              <a:gd name="connsiteY4" fmla="*/ 10911 h 1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6" h="18634">
                <a:moveTo>
                  <a:pt x="137" y="10911"/>
                </a:moveTo>
                <a:cubicBezTo>
                  <a:pt x="-753" y="5798"/>
                  <a:pt x="2802" y="963"/>
                  <a:pt x="7880" y="126"/>
                </a:cubicBezTo>
                <a:cubicBezTo>
                  <a:pt x="12959" y="-712"/>
                  <a:pt x="17782" y="2727"/>
                  <a:pt x="18671" y="7802"/>
                </a:cubicBezTo>
                <a:cubicBezTo>
                  <a:pt x="19432" y="12878"/>
                  <a:pt x="16006" y="17687"/>
                  <a:pt x="10927" y="18524"/>
                </a:cubicBezTo>
                <a:cubicBezTo>
                  <a:pt x="5849" y="19298"/>
                  <a:pt x="1152" y="15936"/>
                  <a:pt x="137" y="1091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0" name="Freeform 329">
            <a:extLst>
              <a:ext uri="{FF2B5EF4-FFF2-40B4-BE49-F238E27FC236}">
                <a16:creationId xmlns:a16="http://schemas.microsoft.com/office/drawing/2014/main" id="{A0685F2B-4080-3B6F-0B7B-DB0667A91798}"/>
              </a:ext>
            </a:extLst>
          </p:cNvPr>
          <p:cNvSpPr/>
          <p:nvPr/>
        </p:nvSpPr>
        <p:spPr>
          <a:xfrm>
            <a:off x="13553664" y="7856991"/>
            <a:ext cx="9194" cy="18524"/>
          </a:xfrm>
          <a:custGeom>
            <a:avLst/>
            <a:gdLst>
              <a:gd name="connsiteX0" fmla="*/ 0 w 9194"/>
              <a:gd name="connsiteY0" fmla="*/ 10771 h 18524"/>
              <a:gd name="connsiteX1" fmla="*/ 3936 w 9194"/>
              <a:gd name="connsiteY1" fmla="*/ 112 h 18524"/>
              <a:gd name="connsiteX2" fmla="*/ 9140 w 9194"/>
              <a:gd name="connsiteY2" fmla="*/ 7599 h 18524"/>
              <a:gd name="connsiteX3" fmla="*/ 5460 w 9194"/>
              <a:gd name="connsiteY3" fmla="*/ 18384 h 18524"/>
              <a:gd name="connsiteX4" fmla="*/ 0 w 9194"/>
              <a:gd name="connsiteY4" fmla="*/ 10771 h 1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" h="18524">
                <a:moveTo>
                  <a:pt x="0" y="10771"/>
                </a:moveTo>
                <a:cubicBezTo>
                  <a:pt x="0" y="5695"/>
                  <a:pt x="1396" y="874"/>
                  <a:pt x="3936" y="112"/>
                </a:cubicBezTo>
                <a:cubicBezTo>
                  <a:pt x="6475" y="-649"/>
                  <a:pt x="8761" y="2523"/>
                  <a:pt x="9140" y="7599"/>
                </a:cubicBezTo>
                <a:cubicBezTo>
                  <a:pt x="9521" y="12675"/>
                  <a:pt x="7871" y="17497"/>
                  <a:pt x="5460" y="18384"/>
                </a:cubicBezTo>
                <a:cubicBezTo>
                  <a:pt x="3047" y="19272"/>
                  <a:pt x="508" y="15847"/>
                  <a:pt x="0" y="1077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1" name="Freeform 330">
            <a:extLst>
              <a:ext uri="{FF2B5EF4-FFF2-40B4-BE49-F238E27FC236}">
                <a16:creationId xmlns:a16="http://schemas.microsoft.com/office/drawing/2014/main" id="{6E4730F5-0EC9-90F9-8CBB-B8886A5F41F2}"/>
              </a:ext>
            </a:extLst>
          </p:cNvPr>
          <p:cNvSpPr/>
          <p:nvPr/>
        </p:nvSpPr>
        <p:spPr>
          <a:xfrm>
            <a:off x="13126270" y="8506845"/>
            <a:ext cx="9333" cy="9290"/>
          </a:xfrm>
          <a:custGeom>
            <a:avLst/>
            <a:gdLst>
              <a:gd name="connsiteX0" fmla="*/ 6929 w 9333"/>
              <a:gd name="connsiteY0" fmla="*/ 556 h 9290"/>
              <a:gd name="connsiteX1" fmla="*/ 8833 w 9333"/>
              <a:gd name="connsiteY1" fmla="*/ 6774 h 9290"/>
              <a:gd name="connsiteX2" fmla="*/ 2486 w 9333"/>
              <a:gd name="connsiteY2" fmla="*/ 8803 h 9290"/>
              <a:gd name="connsiteX3" fmla="*/ 581 w 9333"/>
              <a:gd name="connsiteY3" fmla="*/ 2459 h 9290"/>
              <a:gd name="connsiteX4" fmla="*/ 6929 w 9333"/>
              <a:gd name="connsiteY4" fmla="*/ 556 h 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" h="9290">
                <a:moveTo>
                  <a:pt x="6929" y="556"/>
                </a:moveTo>
                <a:cubicBezTo>
                  <a:pt x="9087" y="1787"/>
                  <a:pt x="9975" y="4528"/>
                  <a:pt x="8833" y="6774"/>
                </a:cubicBezTo>
                <a:cubicBezTo>
                  <a:pt x="7564" y="9032"/>
                  <a:pt x="4770" y="9933"/>
                  <a:pt x="2486" y="8803"/>
                </a:cubicBezTo>
                <a:cubicBezTo>
                  <a:pt x="200" y="7573"/>
                  <a:pt x="-688" y="4731"/>
                  <a:pt x="581" y="2459"/>
                </a:cubicBezTo>
                <a:cubicBezTo>
                  <a:pt x="1850" y="188"/>
                  <a:pt x="4643" y="-662"/>
                  <a:pt x="6929" y="55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 331">
            <a:extLst>
              <a:ext uri="{FF2B5EF4-FFF2-40B4-BE49-F238E27FC236}">
                <a16:creationId xmlns:a16="http://schemas.microsoft.com/office/drawing/2014/main" id="{A07D2557-3EA5-CE1A-A77D-919BECAB6470}"/>
              </a:ext>
            </a:extLst>
          </p:cNvPr>
          <p:cNvSpPr/>
          <p:nvPr/>
        </p:nvSpPr>
        <p:spPr>
          <a:xfrm>
            <a:off x="13126351" y="8488203"/>
            <a:ext cx="9150" cy="9206"/>
          </a:xfrm>
          <a:custGeom>
            <a:avLst/>
            <a:gdLst>
              <a:gd name="connsiteX0" fmla="*/ 6721 w 9150"/>
              <a:gd name="connsiteY0" fmla="*/ 546 h 9206"/>
              <a:gd name="connsiteX1" fmla="*/ 8625 w 9150"/>
              <a:gd name="connsiteY1" fmla="*/ 6763 h 9206"/>
              <a:gd name="connsiteX2" fmla="*/ 2405 w 9150"/>
              <a:gd name="connsiteY2" fmla="*/ 8667 h 9206"/>
              <a:gd name="connsiteX3" fmla="*/ 500 w 9150"/>
              <a:gd name="connsiteY3" fmla="*/ 2449 h 9206"/>
              <a:gd name="connsiteX4" fmla="*/ 6721 w 9150"/>
              <a:gd name="connsiteY4" fmla="*/ 520 h 9206"/>
              <a:gd name="connsiteX5" fmla="*/ 6721 w 9150"/>
              <a:gd name="connsiteY5" fmla="*/ 546 h 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" h="9206">
                <a:moveTo>
                  <a:pt x="6721" y="546"/>
                </a:moveTo>
                <a:cubicBezTo>
                  <a:pt x="9007" y="1738"/>
                  <a:pt x="9768" y="4517"/>
                  <a:pt x="8625" y="6763"/>
                </a:cubicBezTo>
                <a:cubicBezTo>
                  <a:pt x="7483" y="9009"/>
                  <a:pt x="4689" y="9859"/>
                  <a:pt x="2405" y="8667"/>
                </a:cubicBezTo>
                <a:cubicBezTo>
                  <a:pt x="246" y="7436"/>
                  <a:pt x="-642" y="4695"/>
                  <a:pt x="500" y="2449"/>
                </a:cubicBezTo>
                <a:cubicBezTo>
                  <a:pt x="1642" y="216"/>
                  <a:pt x="4437" y="-647"/>
                  <a:pt x="6721" y="520"/>
                </a:cubicBezTo>
                <a:cubicBezTo>
                  <a:pt x="6721" y="533"/>
                  <a:pt x="6721" y="533"/>
                  <a:pt x="6721" y="54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3" name="Freeform 332">
            <a:extLst>
              <a:ext uri="{FF2B5EF4-FFF2-40B4-BE49-F238E27FC236}">
                <a16:creationId xmlns:a16="http://schemas.microsoft.com/office/drawing/2014/main" id="{60788D24-19D6-2621-C6AA-68742D62DC46}"/>
              </a:ext>
            </a:extLst>
          </p:cNvPr>
          <p:cNvSpPr/>
          <p:nvPr/>
        </p:nvSpPr>
        <p:spPr>
          <a:xfrm>
            <a:off x="13191376" y="8488151"/>
            <a:ext cx="9226" cy="9263"/>
          </a:xfrm>
          <a:custGeom>
            <a:avLst/>
            <a:gdLst>
              <a:gd name="connsiteX0" fmla="*/ 6822 w 9226"/>
              <a:gd name="connsiteY0" fmla="*/ 597 h 9263"/>
              <a:gd name="connsiteX1" fmla="*/ 8727 w 9226"/>
              <a:gd name="connsiteY1" fmla="*/ 6815 h 9263"/>
              <a:gd name="connsiteX2" fmla="*/ 2506 w 9226"/>
              <a:gd name="connsiteY2" fmla="*/ 8744 h 9263"/>
              <a:gd name="connsiteX3" fmla="*/ 2506 w 9226"/>
              <a:gd name="connsiteY3" fmla="*/ 8718 h 9263"/>
              <a:gd name="connsiteX4" fmla="*/ 474 w 9226"/>
              <a:gd name="connsiteY4" fmla="*/ 2780 h 9263"/>
              <a:gd name="connsiteX5" fmla="*/ 601 w 9226"/>
              <a:gd name="connsiteY5" fmla="*/ 2501 h 9263"/>
              <a:gd name="connsiteX6" fmla="*/ 6568 w 9226"/>
              <a:gd name="connsiteY6" fmla="*/ 445 h 9263"/>
              <a:gd name="connsiteX7" fmla="*/ 6822 w 9226"/>
              <a:gd name="connsiteY7" fmla="*/ 597 h 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6" h="9263">
                <a:moveTo>
                  <a:pt x="6822" y="597"/>
                </a:moveTo>
                <a:cubicBezTo>
                  <a:pt x="8981" y="1828"/>
                  <a:pt x="9869" y="4569"/>
                  <a:pt x="8727" y="6815"/>
                </a:cubicBezTo>
                <a:cubicBezTo>
                  <a:pt x="7584" y="9048"/>
                  <a:pt x="4790" y="9911"/>
                  <a:pt x="2506" y="8744"/>
                </a:cubicBezTo>
                <a:cubicBezTo>
                  <a:pt x="2506" y="8731"/>
                  <a:pt x="2506" y="8731"/>
                  <a:pt x="2506" y="8718"/>
                </a:cubicBezTo>
                <a:cubicBezTo>
                  <a:pt x="347" y="7653"/>
                  <a:pt x="-668" y="4988"/>
                  <a:pt x="474" y="2780"/>
                </a:cubicBezTo>
                <a:cubicBezTo>
                  <a:pt x="474" y="2691"/>
                  <a:pt x="601" y="2589"/>
                  <a:pt x="601" y="2501"/>
                </a:cubicBezTo>
                <a:cubicBezTo>
                  <a:pt x="1616" y="293"/>
                  <a:pt x="4284" y="-621"/>
                  <a:pt x="6568" y="445"/>
                </a:cubicBezTo>
                <a:cubicBezTo>
                  <a:pt x="6695" y="496"/>
                  <a:pt x="6695" y="546"/>
                  <a:pt x="6822" y="59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4" name="Freeform 333">
            <a:extLst>
              <a:ext uri="{FF2B5EF4-FFF2-40B4-BE49-F238E27FC236}">
                <a16:creationId xmlns:a16="http://schemas.microsoft.com/office/drawing/2014/main" id="{369442D3-727B-3440-E9A9-26C9781486F9}"/>
              </a:ext>
            </a:extLst>
          </p:cNvPr>
          <p:cNvSpPr/>
          <p:nvPr/>
        </p:nvSpPr>
        <p:spPr>
          <a:xfrm>
            <a:off x="12652528" y="8116569"/>
            <a:ext cx="9313" cy="9172"/>
          </a:xfrm>
          <a:custGeom>
            <a:avLst/>
            <a:gdLst>
              <a:gd name="connsiteX0" fmla="*/ 9297 w 9313"/>
              <a:gd name="connsiteY0" fmla="*/ 4206 h 9172"/>
              <a:gd name="connsiteX1" fmla="*/ 5133 w 9313"/>
              <a:gd name="connsiteY1" fmla="*/ 9155 h 9172"/>
              <a:gd name="connsiteX2" fmla="*/ 5107 w 9313"/>
              <a:gd name="connsiteY2" fmla="*/ 9155 h 9172"/>
              <a:gd name="connsiteX3" fmla="*/ 30 w 9313"/>
              <a:gd name="connsiteY3" fmla="*/ 4968 h 9172"/>
              <a:gd name="connsiteX4" fmla="*/ 3927 w 9313"/>
              <a:gd name="connsiteY4" fmla="*/ 44 h 9172"/>
              <a:gd name="connsiteX5" fmla="*/ 4218 w 9313"/>
              <a:gd name="connsiteY5" fmla="*/ 19 h 9172"/>
              <a:gd name="connsiteX6" fmla="*/ 9297 w 9313"/>
              <a:gd name="connsiteY6" fmla="*/ 4206 h 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3" h="9172">
                <a:moveTo>
                  <a:pt x="9297" y="4206"/>
                </a:moveTo>
                <a:cubicBezTo>
                  <a:pt x="9513" y="6719"/>
                  <a:pt x="7660" y="8939"/>
                  <a:pt x="5133" y="9155"/>
                </a:cubicBezTo>
                <a:cubicBezTo>
                  <a:pt x="5133" y="9155"/>
                  <a:pt x="5120" y="9155"/>
                  <a:pt x="5107" y="9155"/>
                </a:cubicBezTo>
                <a:cubicBezTo>
                  <a:pt x="2556" y="9371"/>
                  <a:pt x="296" y="7518"/>
                  <a:pt x="30" y="4968"/>
                </a:cubicBezTo>
                <a:cubicBezTo>
                  <a:pt x="-250" y="2531"/>
                  <a:pt x="1489" y="323"/>
                  <a:pt x="3927" y="44"/>
                </a:cubicBezTo>
                <a:cubicBezTo>
                  <a:pt x="4029" y="32"/>
                  <a:pt x="4117" y="19"/>
                  <a:pt x="4218" y="19"/>
                </a:cubicBezTo>
                <a:cubicBezTo>
                  <a:pt x="6771" y="-210"/>
                  <a:pt x="9030" y="1656"/>
                  <a:pt x="9297" y="420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5" name="Freeform 334">
            <a:extLst>
              <a:ext uri="{FF2B5EF4-FFF2-40B4-BE49-F238E27FC236}">
                <a16:creationId xmlns:a16="http://schemas.microsoft.com/office/drawing/2014/main" id="{F31FE029-0954-FEF7-1E40-6F80D9237A40}"/>
              </a:ext>
            </a:extLst>
          </p:cNvPr>
          <p:cNvSpPr/>
          <p:nvPr/>
        </p:nvSpPr>
        <p:spPr>
          <a:xfrm>
            <a:off x="12661758" y="8107557"/>
            <a:ext cx="18602" cy="9307"/>
          </a:xfrm>
          <a:custGeom>
            <a:avLst/>
            <a:gdLst>
              <a:gd name="connsiteX0" fmla="*/ 18603 w 18602"/>
              <a:gd name="connsiteY0" fmla="*/ 4336 h 9307"/>
              <a:gd name="connsiteX1" fmla="*/ 10350 w 18602"/>
              <a:gd name="connsiteY1" fmla="*/ 9285 h 9307"/>
              <a:gd name="connsiteX2" fmla="*/ 67 w 18602"/>
              <a:gd name="connsiteY2" fmla="*/ 5098 h 9307"/>
              <a:gd name="connsiteX3" fmla="*/ 8573 w 18602"/>
              <a:gd name="connsiteY3" fmla="*/ 23 h 9307"/>
              <a:gd name="connsiteX4" fmla="*/ 18603 w 18602"/>
              <a:gd name="connsiteY4" fmla="*/ 4336 h 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2" h="9307">
                <a:moveTo>
                  <a:pt x="18603" y="4336"/>
                </a:moveTo>
                <a:cubicBezTo>
                  <a:pt x="18603" y="6874"/>
                  <a:pt x="15302" y="9031"/>
                  <a:pt x="10350" y="9285"/>
                </a:cubicBezTo>
                <a:cubicBezTo>
                  <a:pt x="5399" y="9539"/>
                  <a:pt x="702" y="7636"/>
                  <a:pt x="67" y="5098"/>
                </a:cubicBezTo>
                <a:cubicBezTo>
                  <a:pt x="-567" y="2560"/>
                  <a:pt x="3368" y="276"/>
                  <a:pt x="8573" y="23"/>
                </a:cubicBezTo>
                <a:cubicBezTo>
                  <a:pt x="13778" y="-231"/>
                  <a:pt x="18221" y="1672"/>
                  <a:pt x="18603" y="433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CF6349B5-64FA-A2E8-2093-FD8479E77D5D}"/>
              </a:ext>
            </a:extLst>
          </p:cNvPr>
          <p:cNvSpPr/>
          <p:nvPr/>
        </p:nvSpPr>
        <p:spPr>
          <a:xfrm>
            <a:off x="12698977" y="8154623"/>
            <a:ext cx="18580" cy="9317"/>
          </a:xfrm>
          <a:custGeom>
            <a:avLst/>
            <a:gdLst>
              <a:gd name="connsiteX0" fmla="*/ 18581 w 18580"/>
              <a:gd name="connsiteY0" fmla="*/ 4219 h 9317"/>
              <a:gd name="connsiteX1" fmla="*/ 10201 w 18580"/>
              <a:gd name="connsiteY1" fmla="*/ 9295 h 9317"/>
              <a:gd name="connsiteX2" fmla="*/ 45 w 18580"/>
              <a:gd name="connsiteY2" fmla="*/ 5107 h 9317"/>
              <a:gd name="connsiteX3" fmla="*/ 8551 w 18580"/>
              <a:gd name="connsiteY3" fmla="*/ 31 h 9317"/>
              <a:gd name="connsiteX4" fmla="*/ 18581 w 18580"/>
              <a:gd name="connsiteY4" fmla="*/ 4219 h 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0" h="9317">
                <a:moveTo>
                  <a:pt x="18581" y="4219"/>
                </a:moveTo>
                <a:cubicBezTo>
                  <a:pt x="18581" y="6884"/>
                  <a:pt x="15280" y="9041"/>
                  <a:pt x="10201" y="9295"/>
                </a:cubicBezTo>
                <a:cubicBezTo>
                  <a:pt x="5124" y="9548"/>
                  <a:pt x="554" y="7645"/>
                  <a:pt x="45" y="5107"/>
                </a:cubicBezTo>
                <a:cubicBezTo>
                  <a:pt x="-462" y="2569"/>
                  <a:pt x="3346" y="285"/>
                  <a:pt x="8551" y="31"/>
                </a:cubicBezTo>
                <a:cubicBezTo>
                  <a:pt x="13756" y="-222"/>
                  <a:pt x="18199" y="1047"/>
                  <a:pt x="18581" y="421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7" name="Freeform 336">
            <a:extLst>
              <a:ext uri="{FF2B5EF4-FFF2-40B4-BE49-F238E27FC236}">
                <a16:creationId xmlns:a16="http://schemas.microsoft.com/office/drawing/2014/main" id="{AB1F3E90-7AFD-7924-1639-302D7D1723A7}"/>
              </a:ext>
            </a:extLst>
          </p:cNvPr>
          <p:cNvSpPr/>
          <p:nvPr/>
        </p:nvSpPr>
        <p:spPr>
          <a:xfrm>
            <a:off x="12123017" y="8079742"/>
            <a:ext cx="9289" cy="18620"/>
          </a:xfrm>
          <a:custGeom>
            <a:avLst/>
            <a:gdLst>
              <a:gd name="connsiteX0" fmla="*/ 9290 w 9289"/>
              <a:gd name="connsiteY0" fmla="*/ 8424 h 18620"/>
              <a:gd name="connsiteX1" fmla="*/ 5101 w 9289"/>
              <a:gd name="connsiteY1" fmla="*/ 18575 h 18620"/>
              <a:gd name="connsiteX2" fmla="*/ 23 w 9289"/>
              <a:gd name="connsiteY2" fmla="*/ 10074 h 18620"/>
              <a:gd name="connsiteX3" fmla="*/ 4339 w 9289"/>
              <a:gd name="connsiteY3" fmla="*/ 50 h 18620"/>
              <a:gd name="connsiteX4" fmla="*/ 9290 w 9289"/>
              <a:gd name="connsiteY4" fmla="*/ 8424 h 1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" h="18620">
                <a:moveTo>
                  <a:pt x="9290" y="8424"/>
                </a:moveTo>
                <a:cubicBezTo>
                  <a:pt x="9290" y="13500"/>
                  <a:pt x="7640" y="18067"/>
                  <a:pt x="5101" y="18575"/>
                </a:cubicBezTo>
                <a:cubicBezTo>
                  <a:pt x="2562" y="19083"/>
                  <a:pt x="277" y="15276"/>
                  <a:pt x="23" y="10074"/>
                </a:cubicBezTo>
                <a:cubicBezTo>
                  <a:pt x="-231" y="4872"/>
                  <a:pt x="1673" y="557"/>
                  <a:pt x="4339" y="50"/>
                </a:cubicBezTo>
                <a:cubicBezTo>
                  <a:pt x="7005" y="-458"/>
                  <a:pt x="9037" y="2968"/>
                  <a:pt x="9290" y="8424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8" name="Freeform 337">
            <a:extLst>
              <a:ext uri="{FF2B5EF4-FFF2-40B4-BE49-F238E27FC236}">
                <a16:creationId xmlns:a16="http://schemas.microsoft.com/office/drawing/2014/main" id="{97FCAA0A-F7C1-E1A5-E65E-107D175C2FEA}"/>
              </a:ext>
            </a:extLst>
          </p:cNvPr>
          <p:cNvSpPr/>
          <p:nvPr/>
        </p:nvSpPr>
        <p:spPr>
          <a:xfrm>
            <a:off x="12141544" y="8079760"/>
            <a:ext cx="9315" cy="9302"/>
          </a:xfrm>
          <a:custGeom>
            <a:avLst/>
            <a:gdLst>
              <a:gd name="connsiteX0" fmla="*/ 9298 w 9315"/>
              <a:gd name="connsiteY0" fmla="*/ 4218 h 9302"/>
              <a:gd name="connsiteX1" fmla="*/ 5109 w 9315"/>
              <a:gd name="connsiteY1" fmla="*/ 9294 h 9302"/>
              <a:gd name="connsiteX2" fmla="*/ 31 w 9315"/>
              <a:gd name="connsiteY2" fmla="*/ 5106 h 9302"/>
              <a:gd name="connsiteX3" fmla="*/ 4055 w 9315"/>
              <a:gd name="connsiteY3" fmla="*/ 43 h 9302"/>
              <a:gd name="connsiteX4" fmla="*/ 4220 w 9315"/>
              <a:gd name="connsiteY4" fmla="*/ 31 h 9302"/>
              <a:gd name="connsiteX5" fmla="*/ 9286 w 9315"/>
              <a:gd name="connsiteY5" fmla="*/ 4053 h 9302"/>
              <a:gd name="connsiteX6" fmla="*/ 9298 w 9315"/>
              <a:gd name="connsiteY6" fmla="*/ 4218 h 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5" h="9302">
                <a:moveTo>
                  <a:pt x="9298" y="4218"/>
                </a:moveTo>
                <a:cubicBezTo>
                  <a:pt x="9514" y="6769"/>
                  <a:pt x="7661" y="9027"/>
                  <a:pt x="5109" y="9294"/>
                </a:cubicBezTo>
                <a:cubicBezTo>
                  <a:pt x="2583" y="9446"/>
                  <a:pt x="361" y="7618"/>
                  <a:pt x="31" y="5106"/>
                </a:cubicBezTo>
                <a:cubicBezTo>
                  <a:pt x="-261" y="2594"/>
                  <a:pt x="1541" y="335"/>
                  <a:pt x="4055" y="43"/>
                </a:cubicBezTo>
                <a:cubicBezTo>
                  <a:pt x="4106" y="43"/>
                  <a:pt x="4157" y="31"/>
                  <a:pt x="4220" y="31"/>
                </a:cubicBezTo>
                <a:cubicBezTo>
                  <a:pt x="6721" y="-261"/>
                  <a:pt x="8994" y="1540"/>
                  <a:pt x="9286" y="4053"/>
                </a:cubicBezTo>
                <a:cubicBezTo>
                  <a:pt x="9286" y="4104"/>
                  <a:pt x="9298" y="4154"/>
                  <a:pt x="9298" y="4218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9" name="Freeform 338">
            <a:extLst>
              <a:ext uri="{FF2B5EF4-FFF2-40B4-BE49-F238E27FC236}">
                <a16:creationId xmlns:a16="http://schemas.microsoft.com/office/drawing/2014/main" id="{F0B21B61-A665-539C-3A5E-9E91F517D882}"/>
              </a:ext>
            </a:extLst>
          </p:cNvPr>
          <p:cNvSpPr/>
          <p:nvPr/>
        </p:nvSpPr>
        <p:spPr>
          <a:xfrm>
            <a:off x="12178764" y="8126201"/>
            <a:ext cx="9293" cy="9302"/>
          </a:xfrm>
          <a:custGeom>
            <a:avLst/>
            <a:gdLst>
              <a:gd name="connsiteX0" fmla="*/ 9276 w 9293"/>
              <a:gd name="connsiteY0" fmla="*/ 4219 h 9302"/>
              <a:gd name="connsiteX1" fmla="*/ 5086 w 9293"/>
              <a:gd name="connsiteY1" fmla="*/ 9294 h 9302"/>
              <a:gd name="connsiteX2" fmla="*/ 9 w 9293"/>
              <a:gd name="connsiteY2" fmla="*/ 4980 h 9302"/>
              <a:gd name="connsiteX3" fmla="*/ 4198 w 9293"/>
              <a:gd name="connsiteY3" fmla="*/ 31 h 9302"/>
              <a:gd name="connsiteX4" fmla="*/ 9264 w 9293"/>
              <a:gd name="connsiteY4" fmla="*/ 4054 h 9302"/>
              <a:gd name="connsiteX5" fmla="*/ 9276 w 9293"/>
              <a:gd name="connsiteY5" fmla="*/ 4219 h 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3" h="9302">
                <a:moveTo>
                  <a:pt x="9276" y="4219"/>
                </a:moveTo>
                <a:cubicBezTo>
                  <a:pt x="9492" y="6769"/>
                  <a:pt x="7639" y="9027"/>
                  <a:pt x="5086" y="9294"/>
                </a:cubicBezTo>
                <a:cubicBezTo>
                  <a:pt x="2510" y="9446"/>
                  <a:pt x="275" y="7542"/>
                  <a:pt x="9" y="4980"/>
                </a:cubicBezTo>
                <a:cubicBezTo>
                  <a:pt x="-144" y="2480"/>
                  <a:pt x="1697" y="297"/>
                  <a:pt x="4198" y="31"/>
                </a:cubicBezTo>
                <a:cubicBezTo>
                  <a:pt x="6699" y="-261"/>
                  <a:pt x="8972" y="1541"/>
                  <a:pt x="9264" y="4054"/>
                </a:cubicBezTo>
                <a:cubicBezTo>
                  <a:pt x="9264" y="4104"/>
                  <a:pt x="9276" y="4155"/>
                  <a:pt x="9276" y="421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0" name="Freeform 339">
            <a:extLst>
              <a:ext uri="{FF2B5EF4-FFF2-40B4-BE49-F238E27FC236}">
                <a16:creationId xmlns:a16="http://schemas.microsoft.com/office/drawing/2014/main" id="{CED045CF-2B43-C6F1-CB66-46B1B0D2AC33}"/>
              </a:ext>
            </a:extLst>
          </p:cNvPr>
          <p:cNvSpPr/>
          <p:nvPr/>
        </p:nvSpPr>
        <p:spPr>
          <a:xfrm>
            <a:off x="13413330" y="8776081"/>
            <a:ext cx="9406" cy="9395"/>
          </a:xfrm>
          <a:custGeom>
            <a:avLst/>
            <a:gdLst>
              <a:gd name="connsiteX0" fmla="*/ 5511 w 9406"/>
              <a:gd name="connsiteY0" fmla="*/ 9329 h 9395"/>
              <a:gd name="connsiteX1" fmla="*/ 51 w 9406"/>
              <a:gd name="connsiteY1" fmla="*/ 5472 h 9395"/>
              <a:gd name="connsiteX2" fmla="*/ 3987 w 9406"/>
              <a:gd name="connsiteY2" fmla="*/ 67 h 9395"/>
              <a:gd name="connsiteX3" fmla="*/ 5511 w 9406"/>
              <a:gd name="connsiteY3" fmla="*/ 67 h 9395"/>
              <a:gd name="connsiteX4" fmla="*/ 9320 w 9406"/>
              <a:gd name="connsiteY4" fmla="*/ 5472 h 9395"/>
              <a:gd name="connsiteX5" fmla="*/ 5511 w 9406"/>
              <a:gd name="connsiteY5" fmla="*/ 9329 h 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6" h="9395">
                <a:moveTo>
                  <a:pt x="5511" y="9329"/>
                </a:moveTo>
                <a:cubicBezTo>
                  <a:pt x="2972" y="9761"/>
                  <a:pt x="559" y="8022"/>
                  <a:pt x="51" y="5472"/>
                </a:cubicBezTo>
                <a:cubicBezTo>
                  <a:pt x="-329" y="2909"/>
                  <a:pt x="1449" y="485"/>
                  <a:pt x="3987" y="67"/>
                </a:cubicBezTo>
                <a:cubicBezTo>
                  <a:pt x="4496" y="-22"/>
                  <a:pt x="5002" y="-22"/>
                  <a:pt x="5511" y="67"/>
                </a:cubicBezTo>
                <a:cubicBezTo>
                  <a:pt x="8049" y="498"/>
                  <a:pt x="9827" y="2909"/>
                  <a:pt x="9320" y="5472"/>
                </a:cubicBezTo>
                <a:cubicBezTo>
                  <a:pt x="9066" y="7451"/>
                  <a:pt x="7542" y="8999"/>
                  <a:pt x="5511" y="932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1" name="Freeform 340">
            <a:extLst>
              <a:ext uri="{FF2B5EF4-FFF2-40B4-BE49-F238E27FC236}">
                <a16:creationId xmlns:a16="http://schemas.microsoft.com/office/drawing/2014/main" id="{52AD8F2A-7CDC-4795-8FCD-248B5EB2F3F0}"/>
              </a:ext>
            </a:extLst>
          </p:cNvPr>
          <p:cNvSpPr/>
          <p:nvPr/>
        </p:nvSpPr>
        <p:spPr>
          <a:xfrm>
            <a:off x="13423538" y="8785407"/>
            <a:ext cx="9272" cy="18540"/>
          </a:xfrm>
          <a:custGeom>
            <a:avLst/>
            <a:gdLst>
              <a:gd name="connsiteX0" fmla="*/ 4443 w 9272"/>
              <a:gd name="connsiteY0" fmla="*/ 18529 h 18540"/>
              <a:gd name="connsiteX1" fmla="*/ 0 w 9272"/>
              <a:gd name="connsiteY1" fmla="*/ 9012 h 18540"/>
              <a:gd name="connsiteX2" fmla="*/ 4824 w 9272"/>
              <a:gd name="connsiteY2" fmla="*/ 3 h 18540"/>
              <a:gd name="connsiteX3" fmla="*/ 9267 w 9272"/>
              <a:gd name="connsiteY3" fmla="*/ 9646 h 18540"/>
              <a:gd name="connsiteX4" fmla="*/ 4443 w 9272"/>
              <a:gd name="connsiteY4" fmla="*/ 18529 h 1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2" h="18540">
                <a:moveTo>
                  <a:pt x="4443" y="18529"/>
                </a:moveTo>
                <a:cubicBezTo>
                  <a:pt x="2032" y="18529"/>
                  <a:pt x="0" y="14087"/>
                  <a:pt x="0" y="9012"/>
                </a:cubicBezTo>
                <a:cubicBezTo>
                  <a:pt x="0" y="3936"/>
                  <a:pt x="2286" y="-124"/>
                  <a:pt x="4824" y="3"/>
                </a:cubicBezTo>
                <a:cubicBezTo>
                  <a:pt x="7363" y="130"/>
                  <a:pt x="9394" y="4444"/>
                  <a:pt x="9267" y="9646"/>
                </a:cubicBezTo>
                <a:cubicBezTo>
                  <a:pt x="9140" y="14848"/>
                  <a:pt x="7110" y="18782"/>
                  <a:pt x="4443" y="1852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2" name="Freeform 341">
            <a:extLst>
              <a:ext uri="{FF2B5EF4-FFF2-40B4-BE49-F238E27FC236}">
                <a16:creationId xmlns:a16="http://schemas.microsoft.com/office/drawing/2014/main" id="{16B48A6E-AE2B-00B6-69B0-6E7D430A79FE}"/>
              </a:ext>
            </a:extLst>
          </p:cNvPr>
          <p:cNvSpPr/>
          <p:nvPr/>
        </p:nvSpPr>
        <p:spPr>
          <a:xfrm>
            <a:off x="13367806" y="8822079"/>
            <a:ext cx="8720" cy="9264"/>
          </a:xfrm>
          <a:custGeom>
            <a:avLst/>
            <a:gdLst>
              <a:gd name="connsiteX0" fmla="*/ 4570 w 8720"/>
              <a:gd name="connsiteY0" fmla="*/ 9265 h 9264"/>
              <a:gd name="connsiteX1" fmla="*/ 0 w 8720"/>
              <a:gd name="connsiteY1" fmla="*/ 4443 h 9264"/>
              <a:gd name="connsiteX2" fmla="*/ 4824 w 8720"/>
              <a:gd name="connsiteY2" fmla="*/ 2 h 9264"/>
              <a:gd name="connsiteX3" fmla="*/ 8633 w 8720"/>
              <a:gd name="connsiteY3" fmla="*/ 5407 h 9264"/>
              <a:gd name="connsiteX4" fmla="*/ 4824 w 8720"/>
              <a:gd name="connsiteY4" fmla="*/ 9265 h 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9264">
                <a:moveTo>
                  <a:pt x="4570" y="9265"/>
                </a:moveTo>
                <a:cubicBezTo>
                  <a:pt x="2032" y="9125"/>
                  <a:pt x="0" y="7006"/>
                  <a:pt x="0" y="4443"/>
                </a:cubicBezTo>
                <a:cubicBezTo>
                  <a:pt x="127" y="1905"/>
                  <a:pt x="2286" y="-75"/>
                  <a:pt x="4824" y="2"/>
                </a:cubicBezTo>
                <a:cubicBezTo>
                  <a:pt x="7364" y="434"/>
                  <a:pt x="9140" y="2844"/>
                  <a:pt x="8633" y="5407"/>
                </a:cubicBezTo>
                <a:cubicBezTo>
                  <a:pt x="8379" y="7387"/>
                  <a:pt x="6856" y="8935"/>
                  <a:pt x="4824" y="926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3" name="Freeform 342">
            <a:extLst>
              <a:ext uri="{FF2B5EF4-FFF2-40B4-BE49-F238E27FC236}">
                <a16:creationId xmlns:a16="http://schemas.microsoft.com/office/drawing/2014/main" id="{EF0BBDDF-458C-91F7-E937-1E741672E394}"/>
              </a:ext>
            </a:extLst>
          </p:cNvPr>
          <p:cNvSpPr/>
          <p:nvPr/>
        </p:nvSpPr>
        <p:spPr>
          <a:xfrm>
            <a:off x="13488518" y="7355427"/>
            <a:ext cx="18712" cy="9467"/>
          </a:xfrm>
          <a:custGeom>
            <a:avLst/>
            <a:gdLst>
              <a:gd name="connsiteX0" fmla="*/ 13730 w 18712"/>
              <a:gd name="connsiteY0" fmla="*/ 600 h 9467"/>
              <a:gd name="connsiteX1" fmla="*/ 17666 w 18712"/>
              <a:gd name="connsiteY1" fmla="*/ 6944 h 9467"/>
              <a:gd name="connsiteX2" fmla="*/ 4971 w 18712"/>
              <a:gd name="connsiteY2" fmla="*/ 8848 h 9467"/>
              <a:gd name="connsiteX3" fmla="*/ 1162 w 18712"/>
              <a:gd name="connsiteY3" fmla="*/ 2630 h 9467"/>
              <a:gd name="connsiteX4" fmla="*/ 13730 w 18712"/>
              <a:gd name="connsiteY4" fmla="*/ 600 h 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" h="9467">
                <a:moveTo>
                  <a:pt x="13730" y="600"/>
                </a:moveTo>
                <a:cubicBezTo>
                  <a:pt x="18427" y="1869"/>
                  <a:pt x="19952" y="4660"/>
                  <a:pt x="17666" y="6944"/>
                </a:cubicBezTo>
                <a:cubicBezTo>
                  <a:pt x="13984" y="9418"/>
                  <a:pt x="9287" y="10116"/>
                  <a:pt x="4971" y="8848"/>
                </a:cubicBezTo>
                <a:cubicBezTo>
                  <a:pt x="401" y="7579"/>
                  <a:pt x="-1377" y="4787"/>
                  <a:pt x="1162" y="2630"/>
                </a:cubicBezTo>
                <a:cubicBezTo>
                  <a:pt x="4844" y="80"/>
                  <a:pt x="9414" y="-657"/>
                  <a:pt x="13730" y="600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4" name="Freeform 343">
            <a:extLst>
              <a:ext uri="{FF2B5EF4-FFF2-40B4-BE49-F238E27FC236}">
                <a16:creationId xmlns:a16="http://schemas.microsoft.com/office/drawing/2014/main" id="{45347583-A324-820B-08CD-91D25D5C6F88}"/>
              </a:ext>
            </a:extLst>
          </p:cNvPr>
          <p:cNvSpPr/>
          <p:nvPr/>
        </p:nvSpPr>
        <p:spPr>
          <a:xfrm>
            <a:off x="13497805" y="7336928"/>
            <a:ext cx="9450" cy="18681"/>
          </a:xfrm>
          <a:custGeom>
            <a:avLst/>
            <a:gdLst>
              <a:gd name="connsiteX0" fmla="*/ 6855 w 9450"/>
              <a:gd name="connsiteY0" fmla="*/ 1081 h 18681"/>
              <a:gd name="connsiteX1" fmla="*/ 8760 w 9450"/>
              <a:gd name="connsiteY1" fmla="*/ 13769 h 18681"/>
              <a:gd name="connsiteX2" fmla="*/ 2539 w 9450"/>
              <a:gd name="connsiteY2" fmla="*/ 17576 h 18681"/>
              <a:gd name="connsiteX3" fmla="*/ 635 w 9450"/>
              <a:gd name="connsiteY3" fmla="*/ 4887 h 18681"/>
              <a:gd name="connsiteX4" fmla="*/ 6855 w 9450"/>
              <a:gd name="connsiteY4" fmla="*/ 1081 h 1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" h="18681">
                <a:moveTo>
                  <a:pt x="6855" y="1081"/>
                </a:moveTo>
                <a:cubicBezTo>
                  <a:pt x="9394" y="4799"/>
                  <a:pt x="10156" y="9468"/>
                  <a:pt x="8760" y="13769"/>
                </a:cubicBezTo>
                <a:cubicBezTo>
                  <a:pt x="7616" y="18337"/>
                  <a:pt x="4824" y="19987"/>
                  <a:pt x="2539" y="17576"/>
                </a:cubicBezTo>
                <a:cubicBezTo>
                  <a:pt x="-1" y="13858"/>
                  <a:pt x="-634" y="9188"/>
                  <a:pt x="635" y="4887"/>
                </a:cubicBezTo>
                <a:cubicBezTo>
                  <a:pt x="1777" y="446"/>
                  <a:pt x="4697" y="-1330"/>
                  <a:pt x="6855" y="1081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5" name="Freeform 344">
            <a:extLst>
              <a:ext uri="{FF2B5EF4-FFF2-40B4-BE49-F238E27FC236}">
                <a16:creationId xmlns:a16="http://schemas.microsoft.com/office/drawing/2014/main" id="{FA1B287E-A2A3-FFC2-D347-A782B40109F4}"/>
              </a:ext>
            </a:extLst>
          </p:cNvPr>
          <p:cNvSpPr/>
          <p:nvPr/>
        </p:nvSpPr>
        <p:spPr>
          <a:xfrm>
            <a:off x="13553322" y="7336778"/>
            <a:ext cx="9370" cy="9388"/>
          </a:xfrm>
          <a:custGeom>
            <a:avLst/>
            <a:gdLst>
              <a:gd name="connsiteX0" fmla="*/ 7198 w 9370"/>
              <a:gd name="connsiteY0" fmla="*/ 723 h 9388"/>
              <a:gd name="connsiteX1" fmla="*/ 8721 w 9370"/>
              <a:gd name="connsiteY1" fmla="*/ 7195 h 9388"/>
              <a:gd name="connsiteX2" fmla="*/ 2755 w 9370"/>
              <a:gd name="connsiteY2" fmla="*/ 8970 h 9388"/>
              <a:gd name="connsiteX3" fmla="*/ 469 w 9370"/>
              <a:gd name="connsiteY3" fmla="*/ 2753 h 9388"/>
              <a:gd name="connsiteX4" fmla="*/ 6689 w 9370"/>
              <a:gd name="connsiteY4" fmla="*/ 418 h 9388"/>
              <a:gd name="connsiteX5" fmla="*/ 7198 w 9370"/>
              <a:gd name="connsiteY5" fmla="*/ 723 h 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0" h="9388">
                <a:moveTo>
                  <a:pt x="7198" y="723"/>
                </a:moveTo>
                <a:cubicBezTo>
                  <a:pt x="9355" y="2106"/>
                  <a:pt x="9990" y="5011"/>
                  <a:pt x="8721" y="7195"/>
                </a:cubicBezTo>
                <a:cubicBezTo>
                  <a:pt x="7452" y="9186"/>
                  <a:pt x="4912" y="9935"/>
                  <a:pt x="2755" y="8970"/>
                </a:cubicBezTo>
                <a:cubicBezTo>
                  <a:pt x="342" y="7905"/>
                  <a:pt x="-673" y="5126"/>
                  <a:pt x="469" y="2753"/>
                </a:cubicBezTo>
                <a:cubicBezTo>
                  <a:pt x="1484" y="393"/>
                  <a:pt x="4278" y="-648"/>
                  <a:pt x="6689" y="418"/>
                </a:cubicBezTo>
                <a:cubicBezTo>
                  <a:pt x="6816" y="507"/>
                  <a:pt x="7070" y="609"/>
                  <a:pt x="7198" y="72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A23097F8-E2F1-A8D9-26AB-429CA7E115AC}"/>
              </a:ext>
            </a:extLst>
          </p:cNvPr>
          <p:cNvSpPr/>
          <p:nvPr/>
        </p:nvSpPr>
        <p:spPr>
          <a:xfrm>
            <a:off x="13052059" y="7522667"/>
            <a:ext cx="9150" cy="9187"/>
          </a:xfrm>
          <a:custGeom>
            <a:avLst/>
            <a:gdLst>
              <a:gd name="connsiteX0" fmla="*/ 6745 w 9150"/>
              <a:gd name="connsiteY0" fmla="*/ 597 h 9187"/>
              <a:gd name="connsiteX1" fmla="*/ 8650 w 9150"/>
              <a:gd name="connsiteY1" fmla="*/ 6789 h 9187"/>
              <a:gd name="connsiteX2" fmla="*/ 2429 w 9150"/>
              <a:gd name="connsiteY2" fmla="*/ 8642 h 9187"/>
              <a:gd name="connsiteX3" fmla="*/ 525 w 9150"/>
              <a:gd name="connsiteY3" fmla="*/ 2500 h 9187"/>
              <a:gd name="connsiteX4" fmla="*/ 6491 w 9150"/>
              <a:gd name="connsiteY4" fmla="*/ 445 h 9187"/>
              <a:gd name="connsiteX5" fmla="*/ 6745 w 9150"/>
              <a:gd name="connsiteY5" fmla="*/ 597 h 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" h="9187">
                <a:moveTo>
                  <a:pt x="6745" y="597"/>
                </a:moveTo>
                <a:cubicBezTo>
                  <a:pt x="8904" y="1790"/>
                  <a:pt x="9792" y="4569"/>
                  <a:pt x="8650" y="6789"/>
                </a:cubicBezTo>
                <a:cubicBezTo>
                  <a:pt x="7379" y="9010"/>
                  <a:pt x="4587" y="9834"/>
                  <a:pt x="2429" y="8642"/>
                </a:cubicBezTo>
                <a:cubicBezTo>
                  <a:pt x="144" y="7449"/>
                  <a:pt x="-617" y="4708"/>
                  <a:pt x="525" y="2500"/>
                </a:cubicBezTo>
                <a:cubicBezTo>
                  <a:pt x="1540" y="292"/>
                  <a:pt x="4205" y="-621"/>
                  <a:pt x="6491" y="445"/>
                </a:cubicBezTo>
                <a:cubicBezTo>
                  <a:pt x="6618" y="495"/>
                  <a:pt x="6618" y="546"/>
                  <a:pt x="6745" y="59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7" name="Freeform 346">
            <a:extLst>
              <a:ext uri="{FF2B5EF4-FFF2-40B4-BE49-F238E27FC236}">
                <a16:creationId xmlns:a16="http://schemas.microsoft.com/office/drawing/2014/main" id="{66FB378E-117B-AF20-E712-B0404465A829}"/>
              </a:ext>
            </a:extLst>
          </p:cNvPr>
          <p:cNvSpPr/>
          <p:nvPr/>
        </p:nvSpPr>
        <p:spPr>
          <a:xfrm>
            <a:off x="13051411" y="7503756"/>
            <a:ext cx="9879" cy="9649"/>
          </a:xfrm>
          <a:custGeom>
            <a:avLst/>
            <a:gdLst>
              <a:gd name="connsiteX0" fmla="*/ 7394 w 9879"/>
              <a:gd name="connsiteY0" fmla="*/ 856 h 9649"/>
              <a:gd name="connsiteX1" fmla="*/ 9298 w 9879"/>
              <a:gd name="connsiteY1" fmla="*/ 7200 h 9649"/>
              <a:gd name="connsiteX2" fmla="*/ 3078 w 9879"/>
              <a:gd name="connsiteY2" fmla="*/ 9129 h 9649"/>
              <a:gd name="connsiteX3" fmla="*/ 3078 w 9879"/>
              <a:gd name="connsiteY3" fmla="*/ 9104 h 9649"/>
              <a:gd name="connsiteX4" fmla="*/ 284 w 9879"/>
              <a:gd name="connsiteY4" fmla="*/ 3090 h 9649"/>
              <a:gd name="connsiteX5" fmla="*/ 6252 w 9879"/>
              <a:gd name="connsiteY5" fmla="*/ 285 h 9649"/>
              <a:gd name="connsiteX6" fmla="*/ 7394 w 9879"/>
              <a:gd name="connsiteY6" fmla="*/ 856 h 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9" h="9649">
                <a:moveTo>
                  <a:pt x="7394" y="856"/>
                </a:moveTo>
                <a:cubicBezTo>
                  <a:pt x="9678" y="2087"/>
                  <a:pt x="10568" y="4916"/>
                  <a:pt x="9298" y="7200"/>
                </a:cubicBezTo>
                <a:cubicBezTo>
                  <a:pt x="8155" y="9434"/>
                  <a:pt x="5362" y="10297"/>
                  <a:pt x="3078" y="9129"/>
                </a:cubicBezTo>
                <a:cubicBezTo>
                  <a:pt x="3078" y="9116"/>
                  <a:pt x="3078" y="9116"/>
                  <a:pt x="3078" y="9104"/>
                </a:cubicBezTo>
                <a:cubicBezTo>
                  <a:pt x="665" y="8216"/>
                  <a:pt x="-604" y="5525"/>
                  <a:pt x="284" y="3090"/>
                </a:cubicBezTo>
                <a:cubicBezTo>
                  <a:pt x="1173" y="653"/>
                  <a:pt x="3839" y="-603"/>
                  <a:pt x="6252" y="285"/>
                </a:cubicBezTo>
                <a:cubicBezTo>
                  <a:pt x="6631" y="425"/>
                  <a:pt x="7013" y="615"/>
                  <a:pt x="7394" y="85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8" name="Freeform 347">
            <a:extLst>
              <a:ext uri="{FF2B5EF4-FFF2-40B4-BE49-F238E27FC236}">
                <a16:creationId xmlns:a16="http://schemas.microsoft.com/office/drawing/2014/main" id="{64033BD7-810A-E5C3-95D8-8963E90DA9D9}"/>
              </a:ext>
            </a:extLst>
          </p:cNvPr>
          <p:cNvSpPr/>
          <p:nvPr/>
        </p:nvSpPr>
        <p:spPr>
          <a:xfrm>
            <a:off x="13116734" y="7503889"/>
            <a:ext cx="9370" cy="9389"/>
          </a:xfrm>
          <a:custGeom>
            <a:avLst/>
            <a:gdLst>
              <a:gd name="connsiteX0" fmla="*/ 7198 w 9370"/>
              <a:gd name="connsiteY0" fmla="*/ 723 h 9389"/>
              <a:gd name="connsiteX1" fmla="*/ 8721 w 9370"/>
              <a:gd name="connsiteY1" fmla="*/ 7194 h 9389"/>
              <a:gd name="connsiteX2" fmla="*/ 2755 w 9370"/>
              <a:gd name="connsiteY2" fmla="*/ 8971 h 9389"/>
              <a:gd name="connsiteX3" fmla="*/ 469 w 9370"/>
              <a:gd name="connsiteY3" fmla="*/ 2753 h 9389"/>
              <a:gd name="connsiteX4" fmla="*/ 6689 w 9370"/>
              <a:gd name="connsiteY4" fmla="*/ 419 h 9389"/>
              <a:gd name="connsiteX5" fmla="*/ 7198 w 9370"/>
              <a:gd name="connsiteY5" fmla="*/ 723 h 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0" h="9389">
                <a:moveTo>
                  <a:pt x="7198" y="723"/>
                </a:moveTo>
                <a:cubicBezTo>
                  <a:pt x="9355" y="2106"/>
                  <a:pt x="9990" y="5012"/>
                  <a:pt x="8721" y="7194"/>
                </a:cubicBezTo>
                <a:cubicBezTo>
                  <a:pt x="7452" y="9186"/>
                  <a:pt x="4912" y="9935"/>
                  <a:pt x="2755" y="8971"/>
                </a:cubicBezTo>
                <a:cubicBezTo>
                  <a:pt x="342" y="7904"/>
                  <a:pt x="-673" y="5126"/>
                  <a:pt x="469" y="2753"/>
                </a:cubicBezTo>
                <a:cubicBezTo>
                  <a:pt x="1484" y="393"/>
                  <a:pt x="4278" y="-648"/>
                  <a:pt x="6689" y="419"/>
                </a:cubicBezTo>
                <a:cubicBezTo>
                  <a:pt x="6816" y="507"/>
                  <a:pt x="7070" y="609"/>
                  <a:pt x="7198" y="72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9" name="Freeform 348">
            <a:extLst>
              <a:ext uri="{FF2B5EF4-FFF2-40B4-BE49-F238E27FC236}">
                <a16:creationId xmlns:a16="http://schemas.microsoft.com/office/drawing/2014/main" id="{E71DED72-ADAA-2707-F693-A7601D74FD7D}"/>
              </a:ext>
            </a:extLst>
          </p:cNvPr>
          <p:cNvSpPr/>
          <p:nvPr/>
        </p:nvSpPr>
        <p:spPr>
          <a:xfrm>
            <a:off x="12903806" y="7866718"/>
            <a:ext cx="8865" cy="9017"/>
          </a:xfrm>
          <a:custGeom>
            <a:avLst/>
            <a:gdLst>
              <a:gd name="connsiteX0" fmla="*/ 6337 w 8865"/>
              <a:gd name="connsiteY0" fmla="*/ 283 h 9017"/>
              <a:gd name="connsiteX1" fmla="*/ 8369 w 8865"/>
              <a:gd name="connsiteY1" fmla="*/ 6500 h 9017"/>
              <a:gd name="connsiteX2" fmla="*/ 2021 w 8865"/>
              <a:gd name="connsiteY2" fmla="*/ 8531 h 9017"/>
              <a:gd name="connsiteX3" fmla="*/ 878 w 8865"/>
              <a:gd name="connsiteY3" fmla="*/ 1983 h 9017"/>
              <a:gd name="connsiteX4" fmla="*/ 6337 w 8865"/>
              <a:gd name="connsiteY4" fmla="*/ 283 h 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5" h="9017">
                <a:moveTo>
                  <a:pt x="6337" y="283"/>
                </a:moveTo>
                <a:cubicBezTo>
                  <a:pt x="8622" y="1463"/>
                  <a:pt x="9511" y="4216"/>
                  <a:pt x="8369" y="6500"/>
                </a:cubicBezTo>
                <a:cubicBezTo>
                  <a:pt x="7099" y="8759"/>
                  <a:pt x="4306" y="9660"/>
                  <a:pt x="2021" y="8531"/>
                </a:cubicBezTo>
                <a:cubicBezTo>
                  <a:pt x="-138" y="7033"/>
                  <a:pt x="-645" y="4103"/>
                  <a:pt x="878" y="1983"/>
                </a:cubicBezTo>
                <a:cubicBezTo>
                  <a:pt x="2147" y="257"/>
                  <a:pt x="4306" y="-440"/>
                  <a:pt x="6337" y="283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0" name="Freeform 349">
            <a:extLst>
              <a:ext uri="{FF2B5EF4-FFF2-40B4-BE49-F238E27FC236}">
                <a16:creationId xmlns:a16="http://schemas.microsoft.com/office/drawing/2014/main" id="{C22741E6-8B3F-F50B-C0A8-CC1FCEC5190C}"/>
              </a:ext>
            </a:extLst>
          </p:cNvPr>
          <p:cNvSpPr/>
          <p:nvPr/>
        </p:nvSpPr>
        <p:spPr>
          <a:xfrm>
            <a:off x="12903398" y="7847625"/>
            <a:ext cx="9150" cy="9187"/>
          </a:xfrm>
          <a:custGeom>
            <a:avLst/>
            <a:gdLst>
              <a:gd name="connsiteX0" fmla="*/ 6746 w 9150"/>
              <a:gd name="connsiteY0" fmla="*/ 597 h 9187"/>
              <a:gd name="connsiteX1" fmla="*/ 8650 w 9150"/>
              <a:gd name="connsiteY1" fmla="*/ 6789 h 9187"/>
              <a:gd name="connsiteX2" fmla="*/ 2430 w 9150"/>
              <a:gd name="connsiteY2" fmla="*/ 8642 h 9187"/>
              <a:gd name="connsiteX3" fmla="*/ 525 w 9150"/>
              <a:gd name="connsiteY3" fmla="*/ 2500 h 9187"/>
              <a:gd name="connsiteX4" fmla="*/ 6492 w 9150"/>
              <a:gd name="connsiteY4" fmla="*/ 445 h 9187"/>
              <a:gd name="connsiteX5" fmla="*/ 6746 w 9150"/>
              <a:gd name="connsiteY5" fmla="*/ 597 h 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" h="9187">
                <a:moveTo>
                  <a:pt x="6746" y="597"/>
                </a:moveTo>
                <a:cubicBezTo>
                  <a:pt x="8904" y="1790"/>
                  <a:pt x="9792" y="4569"/>
                  <a:pt x="8650" y="6789"/>
                </a:cubicBezTo>
                <a:cubicBezTo>
                  <a:pt x="7380" y="9010"/>
                  <a:pt x="4588" y="9834"/>
                  <a:pt x="2430" y="8642"/>
                </a:cubicBezTo>
                <a:cubicBezTo>
                  <a:pt x="144" y="7449"/>
                  <a:pt x="-618" y="4721"/>
                  <a:pt x="525" y="2500"/>
                </a:cubicBezTo>
                <a:cubicBezTo>
                  <a:pt x="1541" y="292"/>
                  <a:pt x="4206" y="-621"/>
                  <a:pt x="6492" y="445"/>
                </a:cubicBezTo>
                <a:cubicBezTo>
                  <a:pt x="6619" y="496"/>
                  <a:pt x="6619" y="546"/>
                  <a:pt x="6746" y="597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1" name="Freeform 350">
            <a:extLst>
              <a:ext uri="{FF2B5EF4-FFF2-40B4-BE49-F238E27FC236}">
                <a16:creationId xmlns:a16="http://schemas.microsoft.com/office/drawing/2014/main" id="{DC221DF7-2F2C-1469-0849-43318001382B}"/>
              </a:ext>
            </a:extLst>
          </p:cNvPr>
          <p:cNvSpPr/>
          <p:nvPr/>
        </p:nvSpPr>
        <p:spPr>
          <a:xfrm>
            <a:off x="12968321" y="7847621"/>
            <a:ext cx="9378" cy="9293"/>
          </a:xfrm>
          <a:custGeom>
            <a:avLst/>
            <a:gdLst>
              <a:gd name="connsiteX0" fmla="*/ 6949 w 9378"/>
              <a:gd name="connsiteY0" fmla="*/ 602 h 9293"/>
              <a:gd name="connsiteX1" fmla="*/ 8854 w 9378"/>
              <a:gd name="connsiteY1" fmla="*/ 6882 h 9293"/>
              <a:gd name="connsiteX2" fmla="*/ 2506 w 9378"/>
              <a:gd name="connsiteY2" fmla="*/ 8722 h 9293"/>
              <a:gd name="connsiteX3" fmla="*/ 474 w 9378"/>
              <a:gd name="connsiteY3" fmla="*/ 2784 h 9293"/>
              <a:gd name="connsiteX4" fmla="*/ 601 w 9378"/>
              <a:gd name="connsiteY4" fmla="*/ 2504 h 9293"/>
              <a:gd name="connsiteX5" fmla="*/ 6695 w 9378"/>
              <a:gd name="connsiteY5" fmla="*/ 487 h 9293"/>
              <a:gd name="connsiteX6" fmla="*/ 6949 w 9378"/>
              <a:gd name="connsiteY6" fmla="*/ 602 h 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8" h="9293">
                <a:moveTo>
                  <a:pt x="6949" y="602"/>
                </a:moveTo>
                <a:cubicBezTo>
                  <a:pt x="9234" y="1832"/>
                  <a:pt x="9996" y="4637"/>
                  <a:pt x="8854" y="6882"/>
                </a:cubicBezTo>
                <a:cubicBezTo>
                  <a:pt x="7584" y="9128"/>
                  <a:pt x="4791" y="9953"/>
                  <a:pt x="2506" y="8722"/>
                </a:cubicBezTo>
                <a:cubicBezTo>
                  <a:pt x="347" y="7656"/>
                  <a:pt x="-668" y="4992"/>
                  <a:pt x="474" y="2784"/>
                </a:cubicBezTo>
                <a:cubicBezTo>
                  <a:pt x="474" y="2695"/>
                  <a:pt x="601" y="2593"/>
                  <a:pt x="601" y="2504"/>
                </a:cubicBezTo>
                <a:cubicBezTo>
                  <a:pt x="1744" y="259"/>
                  <a:pt x="4537" y="-642"/>
                  <a:pt x="6695" y="487"/>
                </a:cubicBezTo>
                <a:cubicBezTo>
                  <a:pt x="6822" y="525"/>
                  <a:pt x="6822" y="564"/>
                  <a:pt x="6949" y="602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2" name="Freeform 351">
            <a:extLst>
              <a:ext uri="{FF2B5EF4-FFF2-40B4-BE49-F238E27FC236}">
                <a16:creationId xmlns:a16="http://schemas.microsoft.com/office/drawing/2014/main" id="{800DD976-4A50-2D18-A64A-E5425CC32034}"/>
              </a:ext>
            </a:extLst>
          </p:cNvPr>
          <p:cNvSpPr/>
          <p:nvPr/>
        </p:nvSpPr>
        <p:spPr>
          <a:xfrm>
            <a:off x="14185323" y="8943279"/>
            <a:ext cx="9286" cy="9221"/>
          </a:xfrm>
          <a:custGeom>
            <a:avLst/>
            <a:gdLst>
              <a:gd name="connsiteX0" fmla="*/ 5514 w 9286"/>
              <a:gd name="connsiteY0" fmla="*/ 106 h 9221"/>
              <a:gd name="connsiteX1" fmla="*/ 9195 w 9286"/>
              <a:gd name="connsiteY1" fmla="*/ 5410 h 9221"/>
              <a:gd name="connsiteX2" fmla="*/ 9195 w 9286"/>
              <a:gd name="connsiteY2" fmla="*/ 5435 h 9221"/>
              <a:gd name="connsiteX3" fmla="*/ 3864 w 9286"/>
              <a:gd name="connsiteY3" fmla="*/ 9153 h 9221"/>
              <a:gd name="connsiteX4" fmla="*/ 3737 w 9286"/>
              <a:gd name="connsiteY4" fmla="*/ 9115 h 9221"/>
              <a:gd name="connsiteX5" fmla="*/ 55 w 9286"/>
              <a:gd name="connsiteY5" fmla="*/ 4065 h 9221"/>
              <a:gd name="connsiteX6" fmla="*/ 55 w 9286"/>
              <a:gd name="connsiteY6" fmla="*/ 3786 h 9221"/>
              <a:gd name="connsiteX7" fmla="*/ 5387 w 9286"/>
              <a:gd name="connsiteY7" fmla="*/ 68 h 9221"/>
              <a:gd name="connsiteX8" fmla="*/ 5514 w 9286"/>
              <a:gd name="connsiteY8" fmla="*/ 106 h 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6" h="9221">
                <a:moveTo>
                  <a:pt x="5514" y="106"/>
                </a:moveTo>
                <a:cubicBezTo>
                  <a:pt x="8053" y="550"/>
                  <a:pt x="9703" y="2935"/>
                  <a:pt x="9195" y="5410"/>
                </a:cubicBezTo>
                <a:cubicBezTo>
                  <a:pt x="9195" y="5423"/>
                  <a:pt x="9195" y="5423"/>
                  <a:pt x="9195" y="5435"/>
                </a:cubicBezTo>
                <a:cubicBezTo>
                  <a:pt x="8814" y="7922"/>
                  <a:pt x="6402" y="9585"/>
                  <a:pt x="3864" y="9153"/>
                </a:cubicBezTo>
                <a:cubicBezTo>
                  <a:pt x="3864" y="9140"/>
                  <a:pt x="3737" y="9128"/>
                  <a:pt x="3737" y="9115"/>
                </a:cubicBezTo>
                <a:cubicBezTo>
                  <a:pt x="1324" y="8747"/>
                  <a:pt x="-326" y="6488"/>
                  <a:pt x="55" y="4065"/>
                </a:cubicBezTo>
                <a:cubicBezTo>
                  <a:pt x="55" y="3963"/>
                  <a:pt x="55" y="3875"/>
                  <a:pt x="55" y="3786"/>
                </a:cubicBezTo>
                <a:cubicBezTo>
                  <a:pt x="436" y="1299"/>
                  <a:pt x="2847" y="-363"/>
                  <a:pt x="5387" y="68"/>
                </a:cubicBezTo>
                <a:cubicBezTo>
                  <a:pt x="5387" y="81"/>
                  <a:pt x="5514" y="93"/>
                  <a:pt x="5514" y="10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3" name="Freeform 352">
            <a:extLst>
              <a:ext uri="{FF2B5EF4-FFF2-40B4-BE49-F238E27FC236}">
                <a16:creationId xmlns:a16="http://schemas.microsoft.com/office/drawing/2014/main" id="{B411EAFF-010A-A6F6-7507-F05B864DBE76}"/>
              </a:ext>
            </a:extLst>
          </p:cNvPr>
          <p:cNvSpPr/>
          <p:nvPr/>
        </p:nvSpPr>
        <p:spPr>
          <a:xfrm>
            <a:off x="14185291" y="8924673"/>
            <a:ext cx="9319" cy="9271"/>
          </a:xfrm>
          <a:custGeom>
            <a:avLst/>
            <a:gdLst>
              <a:gd name="connsiteX0" fmla="*/ 5547 w 9319"/>
              <a:gd name="connsiteY0" fmla="*/ 59 h 9271"/>
              <a:gd name="connsiteX1" fmla="*/ 9227 w 9319"/>
              <a:gd name="connsiteY1" fmla="*/ 5350 h 9271"/>
              <a:gd name="connsiteX2" fmla="*/ 9227 w 9319"/>
              <a:gd name="connsiteY2" fmla="*/ 5515 h 9271"/>
              <a:gd name="connsiteX3" fmla="*/ 3896 w 9319"/>
              <a:gd name="connsiteY3" fmla="*/ 9196 h 9271"/>
              <a:gd name="connsiteX4" fmla="*/ 3896 w 9319"/>
              <a:gd name="connsiteY4" fmla="*/ 9196 h 9271"/>
              <a:gd name="connsiteX5" fmla="*/ 87 w 9319"/>
              <a:gd name="connsiteY5" fmla="*/ 3752 h 9271"/>
              <a:gd name="connsiteX6" fmla="*/ 87 w 9319"/>
              <a:gd name="connsiteY6" fmla="*/ 3740 h 9271"/>
              <a:gd name="connsiteX7" fmla="*/ 5547 w 9319"/>
              <a:gd name="connsiteY7" fmla="*/ 59 h 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19" h="9271">
                <a:moveTo>
                  <a:pt x="5547" y="59"/>
                </a:moveTo>
                <a:cubicBezTo>
                  <a:pt x="8085" y="491"/>
                  <a:pt x="9735" y="2864"/>
                  <a:pt x="9227" y="5350"/>
                </a:cubicBezTo>
                <a:cubicBezTo>
                  <a:pt x="9227" y="5402"/>
                  <a:pt x="9227" y="5465"/>
                  <a:pt x="9227" y="5515"/>
                </a:cubicBezTo>
                <a:cubicBezTo>
                  <a:pt x="8720" y="8003"/>
                  <a:pt x="6435" y="9653"/>
                  <a:pt x="3896" y="9196"/>
                </a:cubicBezTo>
                <a:cubicBezTo>
                  <a:pt x="3896" y="9196"/>
                  <a:pt x="3896" y="9196"/>
                  <a:pt x="3896" y="9196"/>
                </a:cubicBezTo>
                <a:cubicBezTo>
                  <a:pt x="1356" y="8751"/>
                  <a:pt x="-421" y="6315"/>
                  <a:pt x="87" y="3752"/>
                </a:cubicBezTo>
                <a:cubicBezTo>
                  <a:pt x="87" y="3752"/>
                  <a:pt x="87" y="3752"/>
                  <a:pt x="87" y="3740"/>
                </a:cubicBezTo>
                <a:cubicBezTo>
                  <a:pt x="595" y="1265"/>
                  <a:pt x="3007" y="-334"/>
                  <a:pt x="5547" y="59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4" name="Freeform 353">
            <a:extLst>
              <a:ext uri="{FF2B5EF4-FFF2-40B4-BE49-F238E27FC236}">
                <a16:creationId xmlns:a16="http://schemas.microsoft.com/office/drawing/2014/main" id="{E3B81307-A525-FA65-247A-0D5B2D7C4E20}"/>
              </a:ext>
            </a:extLst>
          </p:cNvPr>
          <p:cNvSpPr/>
          <p:nvPr/>
        </p:nvSpPr>
        <p:spPr>
          <a:xfrm>
            <a:off x="14240851" y="8896838"/>
            <a:ext cx="9491" cy="9992"/>
          </a:xfrm>
          <a:custGeom>
            <a:avLst/>
            <a:gdLst>
              <a:gd name="connsiteX0" fmla="*/ 5718 w 9491"/>
              <a:gd name="connsiteY0" fmla="*/ 106 h 9992"/>
              <a:gd name="connsiteX1" fmla="*/ 9400 w 9491"/>
              <a:gd name="connsiteY1" fmla="*/ 5410 h 9992"/>
              <a:gd name="connsiteX2" fmla="*/ 9400 w 9491"/>
              <a:gd name="connsiteY2" fmla="*/ 5436 h 9992"/>
              <a:gd name="connsiteX3" fmla="*/ 4575 w 9491"/>
              <a:gd name="connsiteY3" fmla="*/ 9990 h 9992"/>
              <a:gd name="connsiteX4" fmla="*/ 5 w 9491"/>
              <a:gd name="connsiteY4" fmla="*/ 5169 h 9992"/>
              <a:gd name="connsiteX5" fmla="*/ 259 w 9491"/>
              <a:gd name="connsiteY5" fmla="*/ 3786 h 9992"/>
              <a:gd name="connsiteX6" fmla="*/ 5590 w 9491"/>
              <a:gd name="connsiteY6" fmla="*/ 68 h 9992"/>
              <a:gd name="connsiteX7" fmla="*/ 5718 w 9491"/>
              <a:gd name="connsiteY7" fmla="*/ 106 h 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1" h="9992">
                <a:moveTo>
                  <a:pt x="5718" y="106"/>
                </a:moveTo>
                <a:cubicBezTo>
                  <a:pt x="8258" y="551"/>
                  <a:pt x="9908" y="2936"/>
                  <a:pt x="9400" y="5410"/>
                </a:cubicBezTo>
                <a:cubicBezTo>
                  <a:pt x="9400" y="5423"/>
                  <a:pt x="9400" y="5423"/>
                  <a:pt x="9400" y="5436"/>
                </a:cubicBezTo>
                <a:cubicBezTo>
                  <a:pt x="9273" y="8024"/>
                  <a:pt x="7115" y="10067"/>
                  <a:pt x="4575" y="9990"/>
                </a:cubicBezTo>
                <a:cubicBezTo>
                  <a:pt x="2037" y="9927"/>
                  <a:pt x="-122" y="7758"/>
                  <a:pt x="5" y="5169"/>
                </a:cubicBezTo>
                <a:cubicBezTo>
                  <a:pt x="5" y="4699"/>
                  <a:pt x="132" y="4230"/>
                  <a:pt x="259" y="3786"/>
                </a:cubicBezTo>
                <a:cubicBezTo>
                  <a:pt x="641" y="1299"/>
                  <a:pt x="3052" y="-363"/>
                  <a:pt x="5590" y="68"/>
                </a:cubicBezTo>
                <a:cubicBezTo>
                  <a:pt x="5590" y="81"/>
                  <a:pt x="5718" y="94"/>
                  <a:pt x="5718" y="106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5" name="Freeform 354">
            <a:extLst>
              <a:ext uri="{FF2B5EF4-FFF2-40B4-BE49-F238E27FC236}">
                <a16:creationId xmlns:a16="http://schemas.microsoft.com/office/drawing/2014/main" id="{7C2B6DB3-5E06-F729-C325-AD4D84A6C01B}"/>
              </a:ext>
            </a:extLst>
          </p:cNvPr>
          <p:cNvSpPr/>
          <p:nvPr/>
        </p:nvSpPr>
        <p:spPr>
          <a:xfrm>
            <a:off x="4338557" y="2193372"/>
            <a:ext cx="1681189" cy="984239"/>
          </a:xfrm>
          <a:custGeom>
            <a:avLst/>
            <a:gdLst>
              <a:gd name="connsiteX0" fmla="*/ 1679609 w 1681189"/>
              <a:gd name="connsiteY0" fmla="*/ 68645 h 984239"/>
              <a:gd name="connsiteX1" fmla="*/ 1595947 w 1681189"/>
              <a:gd name="connsiteY1" fmla="*/ 104046 h 984239"/>
              <a:gd name="connsiteX2" fmla="*/ 1505684 w 1681189"/>
              <a:gd name="connsiteY2" fmla="*/ 144904 h 984239"/>
              <a:gd name="connsiteX3" fmla="*/ 1488038 w 1681189"/>
              <a:gd name="connsiteY3" fmla="*/ 213931 h 984239"/>
              <a:gd name="connsiteX4" fmla="*/ 1391681 w 1681189"/>
              <a:gd name="connsiteY4" fmla="*/ 353506 h 984239"/>
              <a:gd name="connsiteX5" fmla="*/ 1250637 w 1681189"/>
              <a:gd name="connsiteY5" fmla="*/ 410225 h 984239"/>
              <a:gd name="connsiteX6" fmla="*/ 1331125 w 1681189"/>
              <a:gd name="connsiteY6" fmla="*/ 477094 h 984239"/>
              <a:gd name="connsiteX7" fmla="*/ 1274885 w 1681189"/>
              <a:gd name="connsiteY7" fmla="*/ 517825 h 984239"/>
              <a:gd name="connsiteX8" fmla="*/ 1257620 w 1681189"/>
              <a:gd name="connsiteY8" fmla="*/ 565788 h 984239"/>
              <a:gd name="connsiteX9" fmla="*/ 1162659 w 1681189"/>
              <a:gd name="connsiteY9" fmla="*/ 589770 h 984239"/>
              <a:gd name="connsiteX10" fmla="*/ 1095756 w 1681189"/>
              <a:gd name="connsiteY10" fmla="*/ 608930 h 984239"/>
              <a:gd name="connsiteX11" fmla="*/ 981499 w 1681189"/>
              <a:gd name="connsiteY11" fmla="*/ 608930 h 984239"/>
              <a:gd name="connsiteX12" fmla="*/ 927544 w 1681189"/>
              <a:gd name="connsiteY12" fmla="*/ 635323 h 984239"/>
              <a:gd name="connsiteX13" fmla="*/ 823824 w 1681189"/>
              <a:gd name="connsiteY13" fmla="*/ 711455 h 984239"/>
              <a:gd name="connsiteX14" fmla="*/ 685573 w 1681189"/>
              <a:gd name="connsiteY14" fmla="*/ 733026 h 984239"/>
              <a:gd name="connsiteX15" fmla="*/ 534246 w 1681189"/>
              <a:gd name="connsiteY15" fmla="*/ 889985 h 984239"/>
              <a:gd name="connsiteX16" fmla="*/ 430527 w 1681189"/>
              <a:gd name="connsiteY16" fmla="*/ 983501 h 984239"/>
              <a:gd name="connsiteX17" fmla="*/ 264219 w 1681189"/>
              <a:gd name="connsiteY17" fmla="*/ 913967 h 984239"/>
              <a:gd name="connsiteX18" fmla="*/ 251524 w 1681189"/>
              <a:gd name="connsiteY18" fmla="*/ 776041 h 984239"/>
              <a:gd name="connsiteX19" fmla="*/ 251524 w 1681189"/>
              <a:gd name="connsiteY19" fmla="*/ 667044 h 984239"/>
              <a:gd name="connsiteX20" fmla="*/ 336074 w 1681189"/>
              <a:gd name="connsiteY20" fmla="*/ 592815 h 984239"/>
              <a:gd name="connsiteX21" fmla="*/ 385840 w 1681189"/>
              <a:gd name="connsiteY21" fmla="*/ 513638 h 984239"/>
              <a:gd name="connsiteX22" fmla="*/ 329599 w 1681189"/>
              <a:gd name="connsiteY22" fmla="*/ 448926 h 984239"/>
              <a:gd name="connsiteX23" fmla="*/ 318808 w 1681189"/>
              <a:gd name="connsiteY23" fmla="*/ 379518 h 984239"/>
              <a:gd name="connsiteX24" fmla="*/ 232481 w 1681189"/>
              <a:gd name="connsiteY24" fmla="*/ 271537 h 984239"/>
              <a:gd name="connsiteX25" fmla="*/ 143615 w 1681189"/>
              <a:gd name="connsiteY25" fmla="*/ 264432 h 984239"/>
              <a:gd name="connsiteX26" fmla="*/ 3206 w 1681189"/>
              <a:gd name="connsiteY26" fmla="*/ 235628 h 984239"/>
              <a:gd name="connsiteX27" fmla="*/ 9934 w 1681189"/>
              <a:gd name="connsiteY27" fmla="*/ 166348 h 984239"/>
              <a:gd name="connsiteX28" fmla="*/ 83693 w 1681189"/>
              <a:gd name="connsiteY28" fmla="*/ 171931 h 984239"/>
              <a:gd name="connsiteX29" fmla="*/ 281866 w 1681189"/>
              <a:gd name="connsiteY29" fmla="*/ 107345 h 984239"/>
              <a:gd name="connsiteX30" fmla="*/ 448681 w 1681189"/>
              <a:gd name="connsiteY30" fmla="*/ 46947 h 984239"/>
              <a:gd name="connsiteX31" fmla="*/ 592644 w 1681189"/>
              <a:gd name="connsiteY31" fmla="*/ 44536 h 984239"/>
              <a:gd name="connsiteX32" fmla="*/ 719596 w 1681189"/>
              <a:gd name="connsiteY32" fmla="*/ 83617 h 984239"/>
              <a:gd name="connsiteX33" fmla="*/ 824205 w 1681189"/>
              <a:gd name="connsiteY33" fmla="*/ 65092 h 984239"/>
              <a:gd name="connsiteX34" fmla="*/ 913072 w 1681189"/>
              <a:gd name="connsiteY34" fmla="*/ 46693 h 984239"/>
              <a:gd name="connsiteX35" fmla="*/ 1057543 w 1681189"/>
              <a:gd name="connsiteY35" fmla="*/ 5455 h 984239"/>
              <a:gd name="connsiteX36" fmla="*/ 1342170 w 1681189"/>
              <a:gd name="connsiteY36" fmla="*/ 506 h 984239"/>
              <a:gd name="connsiteX37" fmla="*/ 1427863 w 1681189"/>
              <a:gd name="connsiteY37" fmla="*/ 3932 h 984239"/>
              <a:gd name="connsiteX38" fmla="*/ 1590488 w 1681189"/>
              <a:gd name="connsiteY38" fmla="*/ 58240 h 984239"/>
              <a:gd name="connsiteX39" fmla="*/ 1680497 w 1681189"/>
              <a:gd name="connsiteY39" fmla="*/ 63189 h 984239"/>
              <a:gd name="connsiteX40" fmla="*/ 1679609 w 1681189"/>
              <a:gd name="connsiteY40" fmla="*/ 68645 h 9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81189" h="984239">
                <a:moveTo>
                  <a:pt x="1679609" y="68645"/>
                </a:moveTo>
                <a:cubicBezTo>
                  <a:pt x="1661835" y="89835"/>
                  <a:pt x="1619941" y="96814"/>
                  <a:pt x="1595947" y="104046"/>
                </a:cubicBezTo>
                <a:cubicBezTo>
                  <a:pt x="1565098" y="113309"/>
                  <a:pt x="1530567" y="121176"/>
                  <a:pt x="1505684" y="144904"/>
                </a:cubicBezTo>
                <a:cubicBezTo>
                  <a:pt x="1484356" y="165333"/>
                  <a:pt x="1490069" y="186777"/>
                  <a:pt x="1488038" y="213931"/>
                </a:cubicBezTo>
                <a:cubicBezTo>
                  <a:pt x="1483214" y="279785"/>
                  <a:pt x="1442589" y="325337"/>
                  <a:pt x="1391681" y="353506"/>
                </a:cubicBezTo>
                <a:cubicBezTo>
                  <a:pt x="1346486" y="378884"/>
                  <a:pt x="1265491" y="355537"/>
                  <a:pt x="1250637" y="410225"/>
                </a:cubicBezTo>
                <a:cubicBezTo>
                  <a:pt x="1245052" y="430781"/>
                  <a:pt x="1339504" y="445880"/>
                  <a:pt x="1331125" y="477094"/>
                </a:cubicBezTo>
                <a:cubicBezTo>
                  <a:pt x="1324650" y="501076"/>
                  <a:pt x="1277043" y="505898"/>
                  <a:pt x="1274885" y="517825"/>
                </a:cubicBezTo>
                <a:cubicBezTo>
                  <a:pt x="1272727" y="529753"/>
                  <a:pt x="1270696" y="560967"/>
                  <a:pt x="1257620" y="565788"/>
                </a:cubicBezTo>
                <a:cubicBezTo>
                  <a:pt x="1244544" y="570610"/>
                  <a:pt x="1188558" y="589770"/>
                  <a:pt x="1162659" y="589770"/>
                </a:cubicBezTo>
                <a:cubicBezTo>
                  <a:pt x="1136761" y="589770"/>
                  <a:pt x="1125970" y="599287"/>
                  <a:pt x="1095756" y="608930"/>
                </a:cubicBezTo>
                <a:cubicBezTo>
                  <a:pt x="1065541" y="618574"/>
                  <a:pt x="987719" y="620857"/>
                  <a:pt x="981499" y="608930"/>
                </a:cubicBezTo>
                <a:cubicBezTo>
                  <a:pt x="975278" y="597003"/>
                  <a:pt x="946968" y="608930"/>
                  <a:pt x="927544" y="635323"/>
                </a:cubicBezTo>
                <a:cubicBezTo>
                  <a:pt x="908120" y="661715"/>
                  <a:pt x="845406" y="709552"/>
                  <a:pt x="823824" y="711455"/>
                </a:cubicBezTo>
                <a:cubicBezTo>
                  <a:pt x="802242" y="713358"/>
                  <a:pt x="705124" y="721098"/>
                  <a:pt x="685573" y="733026"/>
                </a:cubicBezTo>
                <a:cubicBezTo>
                  <a:pt x="622034" y="770927"/>
                  <a:pt x="569780" y="825108"/>
                  <a:pt x="534246" y="889985"/>
                </a:cubicBezTo>
                <a:cubicBezTo>
                  <a:pt x="480165" y="988196"/>
                  <a:pt x="449950" y="985912"/>
                  <a:pt x="430527" y="983501"/>
                </a:cubicBezTo>
                <a:cubicBezTo>
                  <a:pt x="411103" y="981090"/>
                  <a:pt x="270694" y="954698"/>
                  <a:pt x="264219" y="913967"/>
                </a:cubicBezTo>
                <a:cubicBezTo>
                  <a:pt x="255561" y="868503"/>
                  <a:pt x="251308" y="822316"/>
                  <a:pt x="251524" y="776041"/>
                </a:cubicBezTo>
                <a:cubicBezTo>
                  <a:pt x="253682" y="731757"/>
                  <a:pt x="227149" y="705491"/>
                  <a:pt x="251524" y="667044"/>
                </a:cubicBezTo>
                <a:cubicBezTo>
                  <a:pt x="275899" y="628598"/>
                  <a:pt x="316650" y="619208"/>
                  <a:pt x="336074" y="592815"/>
                </a:cubicBezTo>
                <a:cubicBezTo>
                  <a:pt x="355498" y="566423"/>
                  <a:pt x="385840" y="544852"/>
                  <a:pt x="385840" y="513638"/>
                </a:cubicBezTo>
                <a:cubicBezTo>
                  <a:pt x="385840" y="482424"/>
                  <a:pt x="344707" y="456158"/>
                  <a:pt x="329599" y="448926"/>
                </a:cubicBezTo>
                <a:cubicBezTo>
                  <a:pt x="314492" y="441693"/>
                  <a:pt x="329599" y="398171"/>
                  <a:pt x="318808" y="379518"/>
                </a:cubicBezTo>
                <a:cubicBezTo>
                  <a:pt x="308018" y="360866"/>
                  <a:pt x="271328" y="283592"/>
                  <a:pt x="232481" y="271537"/>
                </a:cubicBezTo>
                <a:cubicBezTo>
                  <a:pt x="193634" y="259483"/>
                  <a:pt x="174210" y="266842"/>
                  <a:pt x="143615" y="264432"/>
                </a:cubicBezTo>
                <a:cubicBezTo>
                  <a:pt x="113019" y="262021"/>
                  <a:pt x="7522" y="271664"/>
                  <a:pt x="3206" y="235628"/>
                </a:cubicBezTo>
                <a:cubicBezTo>
                  <a:pt x="1174" y="218752"/>
                  <a:pt x="-5554" y="177895"/>
                  <a:pt x="9934" y="166348"/>
                </a:cubicBezTo>
                <a:cubicBezTo>
                  <a:pt x="29104" y="152137"/>
                  <a:pt x="63000" y="169012"/>
                  <a:pt x="83693" y="171931"/>
                </a:cubicBezTo>
                <a:cubicBezTo>
                  <a:pt x="155294" y="181701"/>
                  <a:pt x="218516" y="137418"/>
                  <a:pt x="281866" y="107345"/>
                </a:cubicBezTo>
                <a:cubicBezTo>
                  <a:pt x="334805" y="80483"/>
                  <a:pt x="390816" y="60207"/>
                  <a:pt x="448681" y="46947"/>
                </a:cubicBezTo>
                <a:cubicBezTo>
                  <a:pt x="492606" y="37938"/>
                  <a:pt x="550242" y="23473"/>
                  <a:pt x="592644" y="44536"/>
                </a:cubicBezTo>
                <a:cubicBezTo>
                  <a:pt x="638093" y="66868"/>
                  <a:pt x="666784" y="87297"/>
                  <a:pt x="719596" y="83617"/>
                </a:cubicBezTo>
                <a:cubicBezTo>
                  <a:pt x="754813" y="79595"/>
                  <a:pt x="789750" y="73403"/>
                  <a:pt x="824205" y="65092"/>
                </a:cubicBezTo>
                <a:cubicBezTo>
                  <a:pt x="854255" y="61235"/>
                  <a:pt x="883962" y="55081"/>
                  <a:pt x="913072" y="46693"/>
                </a:cubicBezTo>
                <a:cubicBezTo>
                  <a:pt x="962075" y="29056"/>
                  <a:pt x="1005366" y="8627"/>
                  <a:pt x="1057543" y="5455"/>
                </a:cubicBezTo>
                <a:cubicBezTo>
                  <a:pt x="1152250" y="-509"/>
                  <a:pt x="1247971" y="-509"/>
                  <a:pt x="1342170" y="506"/>
                </a:cubicBezTo>
                <a:cubicBezTo>
                  <a:pt x="1370734" y="506"/>
                  <a:pt x="1399425" y="506"/>
                  <a:pt x="1427863" y="3932"/>
                </a:cubicBezTo>
                <a:cubicBezTo>
                  <a:pt x="1484991" y="9642"/>
                  <a:pt x="1530948" y="68391"/>
                  <a:pt x="1590488" y="58240"/>
                </a:cubicBezTo>
                <a:cubicBezTo>
                  <a:pt x="1617402" y="53672"/>
                  <a:pt x="1658027" y="39334"/>
                  <a:pt x="1680497" y="63189"/>
                </a:cubicBezTo>
                <a:cubicBezTo>
                  <a:pt x="1681640" y="65219"/>
                  <a:pt x="1681386" y="66488"/>
                  <a:pt x="1679609" y="68645"/>
                </a:cubicBezTo>
                <a:close/>
              </a:path>
            </a:pathLst>
          </a:custGeom>
          <a:solidFill>
            <a:srgbClr val="9CD5DD">
              <a:alpha val="5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6" name="Freeform 355">
            <a:extLst>
              <a:ext uri="{FF2B5EF4-FFF2-40B4-BE49-F238E27FC236}">
                <a16:creationId xmlns:a16="http://schemas.microsoft.com/office/drawing/2014/main" id="{211D15FC-41A0-778B-D3E2-9EF56BB75EC6}"/>
              </a:ext>
            </a:extLst>
          </p:cNvPr>
          <p:cNvSpPr/>
          <p:nvPr/>
        </p:nvSpPr>
        <p:spPr>
          <a:xfrm>
            <a:off x="4421886" y="2220570"/>
            <a:ext cx="1495662" cy="919131"/>
          </a:xfrm>
          <a:custGeom>
            <a:avLst/>
            <a:gdLst>
              <a:gd name="connsiteX0" fmla="*/ 1429592 w 1495662"/>
              <a:gd name="connsiteY0" fmla="*/ 76086 h 919131"/>
              <a:gd name="connsiteX1" fmla="*/ 1379954 w 1495662"/>
              <a:gd name="connsiteY1" fmla="*/ 128237 h 919131"/>
              <a:gd name="connsiteX2" fmla="*/ 1354563 w 1495662"/>
              <a:gd name="connsiteY2" fmla="*/ 219468 h 919131"/>
              <a:gd name="connsiteX3" fmla="*/ 1233578 w 1495662"/>
              <a:gd name="connsiteY3" fmla="*/ 293951 h 919131"/>
              <a:gd name="connsiteX4" fmla="*/ 1130746 w 1495662"/>
              <a:gd name="connsiteY4" fmla="*/ 385818 h 919131"/>
              <a:gd name="connsiteX5" fmla="*/ 1202347 w 1495662"/>
              <a:gd name="connsiteY5" fmla="*/ 445328 h 919131"/>
              <a:gd name="connsiteX6" fmla="*/ 1152328 w 1495662"/>
              <a:gd name="connsiteY6" fmla="*/ 481617 h 919131"/>
              <a:gd name="connsiteX7" fmla="*/ 1136967 w 1495662"/>
              <a:gd name="connsiteY7" fmla="*/ 524251 h 919131"/>
              <a:gd name="connsiteX8" fmla="*/ 1052417 w 1495662"/>
              <a:gd name="connsiteY8" fmla="*/ 545695 h 919131"/>
              <a:gd name="connsiteX9" fmla="*/ 992876 w 1495662"/>
              <a:gd name="connsiteY9" fmla="*/ 562698 h 919131"/>
              <a:gd name="connsiteX10" fmla="*/ 905533 w 1495662"/>
              <a:gd name="connsiteY10" fmla="*/ 551405 h 919131"/>
              <a:gd name="connsiteX11" fmla="*/ 842946 w 1495662"/>
              <a:gd name="connsiteY11" fmla="*/ 586172 h 919131"/>
              <a:gd name="connsiteX12" fmla="*/ 750652 w 1495662"/>
              <a:gd name="connsiteY12" fmla="*/ 654438 h 919131"/>
              <a:gd name="connsiteX13" fmla="*/ 627635 w 1495662"/>
              <a:gd name="connsiteY13" fmla="*/ 673724 h 919131"/>
              <a:gd name="connsiteX14" fmla="*/ 458662 w 1495662"/>
              <a:gd name="connsiteY14" fmla="*/ 810255 h 919131"/>
              <a:gd name="connsiteX15" fmla="*/ 348594 w 1495662"/>
              <a:gd name="connsiteY15" fmla="*/ 918997 h 919131"/>
              <a:gd name="connsiteX16" fmla="*/ 231925 w 1495662"/>
              <a:gd name="connsiteY16" fmla="*/ 872810 h 919131"/>
              <a:gd name="connsiteX17" fmla="*/ 223166 w 1495662"/>
              <a:gd name="connsiteY17" fmla="*/ 749476 h 919131"/>
              <a:gd name="connsiteX18" fmla="*/ 219484 w 1495662"/>
              <a:gd name="connsiteY18" fmla="*/ 647966 h 919131"/>
              <a:gd name="connsiteX19" fmla="*/ 322188 w 1495662"/>
              <a:gd name="connsiteY19" fmla="*/ 567012 h 919131"/>
              <a:gd name="connsiteX20" fmla="*/ 360274 w 1495662"/>
              <a:gd name="connsiteY20" fmla="*/ 477303 h 919131"/>
              <a:gd name="connsiteX21" fmla="*/ 310382 w 1495662"/>
              <a:gd name="connsiteY21" fmla="*/ 419696 h 919131"/>
              <a:gd name="connsiteX22" fmla="*/ 300733 w 1495662"/>
              <a:gd name="connsiteY22" fmla="*/ 357775 h 919131"/>
              <a:gd name="connsiteX23" fmla="*/ 183430 w 1495662"/>
              <a:gd name="connsiteY23" fmla="*/ 219341 h 919131"/>
              <a:gd name="connsiteX24" fmla="*/ 66761 w 1495662"/>
              <a:gd name="connsiteY24" fmla="*/ 213632 h 919131"/>
              <a:gd name="connsiteX25" fmla="*/ 3284 w 1495662"/>
              <a:gd name="connsiteY25" fmla="*/ 177215 h 919131"/>
              <a:gd name="connsiteX26" fmla="*/ 80852 w 1495662"/>
              <a:gd name="connsiteY26" fmla="*/ 156786 h 919131"/>
              <a:gd name="connsiteX27" fmla="*/ 262901 w 1495662"/>
              <a:gd name="connsiteY27" fmla="*/ 93343 h 919131"/>
              <a:gd name="connsiteX28" fmla="*/ 472372 w 1495662"/>
              <a:gd name="connsiteY28" fmla="*/ 55277 h 919131"/>
              <a:gd name="connsiteX29" fmla="*/ 657850 w 1495662"/>
              <a:gd name="connsiteY29" fmla="*/ 94738 h 919131"/>
              <a:gd name="connsiteX30" fmla="*/ 750905 w 1495662"/>
              <a:gd name="connsiteY30" fmla="*/ 78116 h 919131"/>
              <a:gd name="connsiteX31" fmla="*/ 830378 w 1495662"/>
              <a:gd name="connsiteY31" fmla="*/ 61748 h 919131"/>
              <a:gd name="connsiteX32" fmla="*/ 958853 w 1495662"/>
              <a:gd name="connsiteY32" fmla="*/ 24951 h 919131"/>
              <a:gd name="connsiteX33" fmla="*/ 1180639 w 1495662"/>
              <a:gd name="connsiteY33" fmla="*/ 6552 h 919131"/>
              <a:gd name="connsiteX34" fmla="*/ 1331712 w 1495662"/>
              <a:gd name="connsiteY34" fmla="*/ 3253 h 919131"/>
              <a:gd name="connsiteX35" fmla="*/ 1409914 w 1495662"/>
              <a:gd name="connsiteY35" fmla="*/ 43222 h 919131"/>
              <a:gd name="connsiteX36" fmla="*/ 1493703 w 1495662"/>
              <a:gd name="connsiteY36" fmla="*/ 54769 h 919131"/>
              <a:gd name="connsiteX37" fmla="*/ 1429592 w 1495662"/>
              <a:gd name="connsiteY37" fmla="*/ 76086 h 91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95662" h="919131">
                <a:moveTo>
                  <a:pt x="1429592" y="76086"/>
                </a:moveTo>
                <a:cubicBezTo>
                  <a:pt x="1402170" y="84207"/>
                  <a:pt x="1402043" y="107173"/>
                  <a:pt x="1379954" y="128237"/>
                </a:cubicBezTo>
                <a:cubicBezTo>
                  <a:pt x="1360911" y="146381"/>
                  <a:pt x="1356594" y="195233"/>
                  <a:pt x="1354563" y="219468"/>
                </a:cubicBezTo>
                <a:cubicBezTo>
                  <a:pt x="1350247" y="278090"/>
                  <a:pt x="1278392" y="268447"/>
                  <a:pt x="1233578" y="293951"/>
                </a:cubicBezTo>
                <a:cubicBezTo>
                  <a:pt x="1193207" y="316537"/>
                  <a:pt x="1116909" y="323897"/>
                  <a:pt x="1130746" y="385818"/>
                </a:cubicBezTo>
                <a:cubicBezTo>
                  <a:pt x="1134936" y="404343"/>
                  <a:pt x="1209837" y="417539"/>
                  <a:pt x="1202347" y="445328"/>
                </a:cubicBezTo>
                <a:cubicBezTo>
                  <a:pt x="1196635" y="466645"/>
                  <a:pt x="1154359" y="470705"/>
                  <a:pt x="1152328" y="481617"/>
                </a:cubicBezTo>
                <a:cubicBezTo>
                  <a:pt x="1150297" y="492530"/>
                  <a:pt x="1148520" y="519683"/>
                  <a:pt x="1136967" y="524251"/>
                </a:cubicBezTo>
                <a:cubicBezTo>
                  <a:pt x="1125414" y="528819"/>
                  <a:pt x="1075522" y="545695"/>
                  <a:pt x="1052417" y="545695"/>
                </a:cubicBezTo>
                <a:cubicBezTo>
                  <a:pt x="1029312" y="545695"/>
                  <a:pt x="1019790" y="554197"/>
                  <a:pt x="992876" y="562698"/>
                </a:cubicBezTo>
                <a:cubicBezTo>
                  <a:pt x="965962" y="571200"/>
                  <a:pt x="915436" y="558384"/>
                  <a:pt x="905533" y="551405"/>
                </a:cubicBezTo>
                <a:cubicBezTo>
                  <a:pt x="883571" y="536052"/>
                  <a:pt x="860211" y="562698"/>
                  <a:pt x="842946" y="586172"/>
                </a:cubicBezTo>
                <a:cubicBezTo>
                  <a:pt x="825680" y="609646"/>
                  <a:pt x="769822" y="652407"/>
                  <a:pt x="750652" y="654438"/>
                </a:cubicBezTo>
                <a:cubicBezTo>
                  <a:pt x="731482" y="656468"/>
                  <a:pt x="644900" y="663066"/>
                  <a:pt x="627635" y="673724"/>
                </a:cubicBezTo>
                <a:cubicBezTo>
                  <a:pt x="610370" y="684383"/>
                  <a:pt x="506777" y="722703"/>
                  <a:pt x="458662" y="810255"/>
                </a:cubicBezTo>
                <a:cubicBezTo>
                  <a:pt x="410547" y="897807"/>
                  <a:pt x="365987" y="921154"/>
                  <a:pt x="348594" y="918997"/>
                </a:cubicBezTo>
                <a:cubicBezTo>
                  <a:pt x="331202" y="916840"/>
                  <a:pt x="237765" y="908973"/>
                  <a:pt x="231925" y="872810"/>
                </a:cubicBezTo>
                <a:cubicBezTo>
                  <a:pt x="225108" y="832067"/>
                  <a:pt x="222175" y="790778"/>
                  <a:pt x="223166" y="749476"/>
                </a:cubicBezTo>
                <a:cubicBezTo>
                  <a:pt x="225070" y="710141"/>
                  <a:pt x="197775" y="682226"/>
                  <a:pt x="219484" y="647966"/>
                </a:cubicBezTo>
                <a:cubicBezTo>
                  <a:pt x="241193" y="613707"/>
                  <a:pt x="304922" y="590486"/>
                  <a:pt x="322188" y="567012"/>
                </a:cubicBezTo>
                <a:cubicBezTo>
                  <a:pt x="339453" y="543538"/>
                  <a:pt x="360274" y="504965"/>
                  <a:pt x="360274" y="477303"/>
                </a:cubicBezTo>
                <a:cubicBezTo>
                  <a:pt x="360274" y="449642"/>
                  <a:pt x="323712" y="426548"/>
                  <a:pt x="310382" y="419696"/>
                </a:cubicBezTo>
                <a:cubicBezTo>
                  <a:pt x="297052" y="412844"/>
                  <a:pt x="310382" y="374778"/>
                  <a:pt x="300733" y="357775"/>
                </a:cubicBezTo>
                <a:cubicBezTo>
                  <a:pt x="291085" y="340773"/>
                  <a:pt x="217961" y="230127"/>
                  <a:pt x="183430" y="219341"/>
                </a:cubicBezTo>
                <a:cubicBezTo>
                  <a:pt x="148899" y="208556"/>
                  <a:pt x="93674" y="213632"/>
                  <a:pt x="66761" y="213632"/>
                </a:cubicBezTo>
                <a:cubicBezTo>
                  <a:pt x="22327" y="213632"/>
                  <a:pt x="-10807" y="187493"/>
                  <a:pt x="3284" y="177215"/>
                </a:cubicBezTo>
                <a:cubicBezTo>
                  <a:pt x="20423" y="164526"/>
                  <a:pt x="62698" y="160720"/>
                  <a:pt x="80852" y="156786"/>
                </a:cubicBezTo>
                <a:cubicBezTo>
                  <a:pt x="143846" y="142968"/>
                  <a:pt x="204960" y="121664"/>
                  <a:pt x="262901" y="93343"/>
                </a:cubicBezTo>
                <a:cubicBezTo>
                  <a:pt x="310763" y="70630"/>
                  <a:pt x="407500" y="17210"/>
                  <a:pt x="472372" y="55277"/>
                </a:cubicBezTo>
                <a:cubicBezTo>
                  <a:pt x="511347" y="77989"/>
                  <a:pt x="611131" y="97911"/>
                  <a:pt x="657850" y="94738"/>
                </a:cubicBezTo>
                <a:cubicBezTo>
                  <a:pt x="689181" y="91097"/>
                  <a:pt x="720259" y="85539"/>
                  <a:pt x="750905" y="78116"/>
                </a:cubicBezTo>
                <a:cubicBezTo>
                  <a:pt x="777768" y="74690"/>
                  <a:pt x="804340" y="69221"/>
                  <a:pt x="830378" y="61748"/>
                </a:cubicBezTo>
                <a:cubicBezTo>
                  <a:pt x="873922" y="46141"/>
                  <a:pt x="912389" y="27869"/>
                  <a:pt x="958853" y="24951"/>
                </a:cubicBezTo>
                <a:cubicBezTo>
                  <a:pt x="1043150" y="19748"/>
                  <a:pt x="1070190" y="26092"/>
                  <a:pt x="1180639" y="6552"/>
                </a:cubicBezTo>
                <a:cubicBezTo>
                  <a:pt x="1230658" y="-884"/>
                  <a:pt x="1281413" y="-2000"/>
                  <a:pt x="1331712" y="3253"/>
                </a:cubicBezTo>
                <a:cubicBezTo>
                  <a:pt x="1382492" y="8328"/>
                  <a:pt x="1376018" y="36497"/>
                  <a:pt x="1409914" y="43222"/>
                </a:cubicBezTo>
                <a:cubicBezTo>
                  <a:pt x="1433781" y="47917"/>
                  <a:pt x="1474152" y="33071"/>
                  <a:pt x="1493703" y="54769"/>
                </a:cubicBezTo>
                <a:cubicBezTo>
                  <a:pt x="1506779" y="69742"/>
                  <a:pt x="1450920" y="70122"/>
                  <a:pt x="1429592" y="76086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7" name="Freeform 356">
            <a:extLst>
              <a:ext uri="{FF2B5EF4-FFF2-40B4-BE49-F238E27FC236}">
                <a16:creationId xmlns:a16="http://schemas.microsoft.com/office/drawing/2014/main" id="{5D6DAEC7-7686-E2B0-BB26-8D96D45B4170}"/>
              </a:ext>
            </a:extLst>
          </p:cNvPr>
          <p:cNvSpPr/>
          <p:nvPr/>
        </p:nvSpPr>
        <p:spPr>
          <a:xfrm>
            <a:off x="3102757" y="3065843"/>
            <a:ext cx="408737" cy="260500"/>
          </a:xfrm>
          <a:custGeom>
            <a:avLst/>
            <a:gdLst>
              <a:gd name="connsiteX0" fmla="*/ 389949 w 408737"/>
              <a:gd name="connsiteY0" fmla="*/ 11931 h 260500"/>
              <a:gd name="connsiteX1" fmla="*/ 333202 w 408737"/>
              <a:gd name="connsiteY1" fmla="*/ 130 h 260500"/>
              <a:gd name="connsiteX2" fmla="*/ 78409 w 408737"/>
              <a:gd name="connsiteY2" fmla="*/ 42891 h 260500"/>
              <a:gd name="connsiteX3" fmla="*/ 1476 w 408737"/>
              <a:gd name="connsiteY3" fmla="*/ 137930 h 260500"/>
              <a:gd name="connsiteX4" fmla="*/ 141123 w 408737"/>
              <a:gd name="connsiteY4" fmla="*/ 206956 h 260500"/>
              <a:gd name="connsiteX5" fmla="*/ 327235 w 408737"/>
              <a:gd name="connsiteY5" fmla="*/ 203784 h 260500"/>
              <a:gd name="connsiteX6" fmla="*/ 389949 w 408737"/>
              <a:gd name="connsiteY6" fmla="*/ 11931 h 2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37" h="260500">
                <a:moveTo>
                  <a:pt x="389949" y="11931"/>
                </a:moveTo>
                <a:cubicBezTo>
                  <a:pt x="372328" y="3290"/>
                  <a:pt x="352816" y="-771"/>
                  <a:pt x="333202" y="130"/>
                </a:cubicBezTo>
                <a:cubicBezTo>
                  <a:pt x="246354" y="-1545"/>
                  <a:pt x="159950" y="12958"/>
                  <a:pt x="78409" y="42891"/>
                </a:cubicBezTo>
                <a:cubicBezTo>
                  <a:pt x="43878" y="56468"/>
                  <a:pt x="-9569" y="92758"/>
                  <a:pt x="1476" y="137930"/>
                </a:cubicBezTo>
                <a:cubicBezTo>
                  <a:pt x="14171" y="192364"/>
                  <a:pt x="103038" y="187669"/>
                  <a:pt x="141123" y="206956"/>
                </a:cubicBezTo>
                <a:cubicBezTo>
                  <a:pt x="232402" y="253016"/>
                  <a:pt x="244970" y="301360"/>
                  <a:pt x="327235" y="203784"/>
                </a:cubicBezTo>
                <a:cubicBezTo>
                  <a:pt x="351864" y="174346"/>
                  <a:pt x="449109" y="46952"/>
                  <a:pt x="389949" y="11931"/>
                </a:cubicBezTo>
                <a:close/>
              </a:path>
            </a:pathLst>
          </a:custGeom>
          <a:solidFill>
            <a:srgbClr val="AFDBD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74A518B6-6EAB-A79C-F26E-C8EE42F48B09}"/>
              </a:ext>
            </a:extLst>
          </p:cNvPr>
          <p:cNvSpPr/>
          <p:nvPr/>
        </p:nvSpPr>
        <p:spPr>
          <a:xfrm>
            <a:off x="1616354" y="3864206"/>
            <a:ext cx="27929" cy="46651"/>
          </a:xfrm>
          <a:custGeom>
            <a:avLst/>
            <a:gdLst>
              <a:gd name="connsiteX0" fmla="*/ 13965 w 27929"/>
              <a:gd name="connsiteY0" fmla="*/ 46582 h 46651"/>
              <a:gd name="connsiteX1" fmla="*/ 51 w 27929"/>
              <a:gd name="connsiteY1" fmla="*/ 35251 h 46651"/>
              <a:gd name="connsiteX2" fmla="*/ 0 w 27929"/>
              <a:gd name="connsiteY2" fmla="*/ 34654 h 46651"/>
              <a:gd name="connsiteX3" fmla="*/ 0 w 27929"/>
              <a:gd name="connsiteY3" fmla="*/ 12195 h 46651"/>
              <a:gd name="connsiteX4" fmla="*/ 15856 w 27929"/>
              <a:gd name="connsiteY4" fmla="*/ 128 h 46651"/>
              <a:gd name="connsiteX5" fmla="*/ 27930 w 27929"/>
              <a:gd name="connsiteY5" fmla="*/ 12195 h 46651"/>
              <a:gd name="connsiteX6" fmla="*/ 27930 w 27929"/>
              <a:gd name="connsiteY6" fmla="*/ 34654 h 46651"/>
              <a:gd name="connsiteX7" fmla="*/ 14561 w 27929"/>
              <a:gd name="connsiteY7" fmla="*/ 46632 h 46651"/>
              <a:gd name="connsiteX8" fmla="*/ 13965 w 27929"/>
              <a:gd name="connsiteY8" fmla="*/ 46582 h 4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51">
                <a:moveTo>
                  <a:pt x="13965" y="46582"/>
                </a:moveTo>
                <a:cubicBezTo>
                  <a:pt x="6995" y="47292"/>
                  <a:pt x="762" y="42217"/>
                  <a:pt x="51" y="35251"/>
                </a:cubicBezTo>
                <a:cubicBezTo>
                  <a:pt x="25" y="35048"/>
                  <a:pt x="13" y="34857"/>
                  <a:pt x="0" y="34654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30" y="12195"/>
                </a:cubicBezTo>
                <a:lnTo>
                  <a:pt x="27930" y="34654"/>
                </a:lnTo>
                <a:cubicBezTo>
                  <a:pt x="27549" y="41646"/>
                  <a:pt x="21557" y="47013"/>
                  <a:pt x="14561" y="46632"/>
                </a:cubicBezTo>
                <a:cubicBezTo>
                  <a:pt x="14358" y="46620"/>
                  <a:pt x="14168" y="46607"/>
                  <a:pt x="13965" y="4658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9" name="Freeform 358">
            <a:extLst>
              <a:ext uri="{FF2B5EF4-FFF2-40B4-BE49-F238E27FC236}">
                <a16:creationId xmlns:a16="http://schemas.microsoft.com/office/drawing/2014/main" id="{9B4DCEC2-74E5-238E-9095-13360B39B06E}"/>
              </a:ext>
            </a:extLst>
          </p:cNvPr>
          <p:cNvSpPr/>
          <p:nvPr/>
        </p:nvSpPr>
        <p:spPr>
          <a:xfrm>
            <a:off x="1644284" y="3855359"/>
            <a:ext cx="27802" cy="46232"/>
          </a:xfrm>
          <a:custGeom>
            <a:avLst/>
            <a:gdLst>
              <a:gd name="connsiteX0" fmla="*/ 13965 w 27802"/>
              <a:gd name="connsiteY0" fmla="*/ 46166 h 46232"/>
              <a:gd name="connsiteX1" fmla="*/ 51 w 27802"/>
              <a:gd name="connsiteY1" fmla="*/ 34835 h 46232"/>
              <a:gd name="connsiteX2" fmla="*/ 0 w 27802"/>
              <a:gd name="connsiteY2" fmla="*/ 34238 h 46232"/>
              <a:gd name="connsiteX3" fmla="*/ 0 w 27802"/>
              <a:gd name="connsiteY3" fmla="*/ 11779 h 46232"/>
              <a:gd name="connsiteX4" fmla="*/ 16212 w 27802"/>
              <a:gd name="connsiteY4" fmla="*/ 194 h 46232"/>
              <a:gd name="connsiteX5" fmla="*/ 27803 w 27802"/>
              <a:gd name="connsiteY5" fmla="*/ 11779 h 46232"/>
              <a:gd name="connsiteX6" fmla="*/ 27803 w 27802"/>
              <a:gd name="connsiteY6" fmla="*/ 34238 h 46232"/>
              <a:gd name="connsiteX7" fmla="*/ 14422 w 27802"/>
              <a:gd name="connsiteY7" fmla="*/ 46204 h 46232"/>
              <a:gd name="connsiteX8" fmla="*/ 13965 w 27802"/>
              <a:gd name="connsiteY8" fmla="*/ 46166 h 4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2">
                <a:moveTo>
                  <a:pt x="13965" y="46166"/>
                </a:moveTo>
                <a:cubicBezTo>
                  <a:pt x="6995" y="46876"/>
                  <a:pt x="762" y="41801"/>
                  <a:pt x="51" y="34835"/>
                </a:cubicBezTo>
                <a:cubicBezTo>
                  <a:pt x="25" y="34632"/>
                  <a:pt x="13" y="34441"/>
                  <a:pt x="0" y="34238"/>
                </a:cubicBezTo>
                <a:lnTo>
                  <a:pt x="0" y="11779"/>
                </a:lnTo>
                <a:cubicBezTo>
                  <a:pt x="1269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09" y="41230"/>
                  <a:pt x="21417" y="46584"/>
                  <a:pt x="14422" y="46204"/>
                </a:cubicBezTo>
                <a:cubicBezTo>
                  <a:pt x="14269" y="46191"/>
                  <a:pt x="14117" y="46178"/>
                  <a:pt x="13965" y="4616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0" name="Freeform 359">
            <a:extLst>
              <a:ext uri="{FF2B5EF4-FFF2-40B4-BE49-F238E27FC236}">
                <a16:creationId xmlns:a16="http://schemas.microsoft.com/office/drawing/2014/main" id="{4C9FFAA7-72F1-4BF0-2924-4964234F9CDD}"/>
              </a:ext>
            </a:extLst>
          </p:cNvPr>
          <p:cNvSpPr/>
          <p:nvPr/>
        </p:nvSpPr>
        <p:spPr>
          <a:xfrm>
            <a:off x="2201283" y="3613576"/>
            <a:ext cx="19296" cy="46609"/>
          </a:xfrm>
          <a:custGeom>
            <a:avLst/>
            <a:gdLst>
              <a:gd name="connsiteX0" fmla="*/ 9715 w 19296"/>
              <a:gd name="connsiteY0" fmla="*/ 46610 h 46609"/>
              <a:gd name="connsiteX1" fmla="*/ 320 w 19296"/>
              <a:gd name="connsiteY1" fmla="*/ 34555 h 46609"/>
              <a:gd name="connsiteX2" fmla="*/ 320 w 19296"/>
              <a:gd name="connsiteY2" fmla="*/ 12096 h 46609"/>
              <a:gd name="connsiteX3" fmla="*/ 7201 w 19296"/>
              <a:gd name="connsiteY3" fmla="*/ 321 h 46609"/>
              <a:gd name="connsiteX4" fmla="*/ 18982 w 19296"/>
              <a:gd name="connsiteY4" fmla="*/ 7186 h 46609"/>
              <a:gd name="connsiteX5" fmla="*/ 18982 w 19296"/>
              <a:gd name="connsiteY5" fmla="*/ 12096 h 46609"/>
              <a:gd name="connsiteX6" fmla="*/ 18982 w 19296"/>
              <a:gd name="connsiteY6" fmla="*/ 34555 h 46609"/>
              <a:gd name="connsiteX7" fmla="*/ 9715 w 19296"/>
              <a:gd name="connsiteY7" fmla="*/ 46610 h 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609">
                <a:moveTo>
                  <a:pt x="9715" y="46610"/>
                </a:moveTo>
                <a:cubicBezTo>
                  <a:pt x="3863" y="45760"/>
                  <a:pt x="-289" y="40443"/>
                  <a:pt x="320" y="34555"/>
                </a:cubicBezTo>
                <a:lnTo>
                  <a:pt x="320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7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592" y="40392"/>
                  <a:pt x="15517" y="45696"/>
                  <a:pt x="9715" y="46610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1" name="Freeform 360">
            <a:extLst>
              <a:ext uri="{FF2B5EF4-FFF2-40B4-BE49-F238E27FC236}">
                <a16:creationId xmlns:a16="http://schemas.microsoft.com/office/drawing/2014/main" id="{88DE519E-B9DD-9B34-3D6F-371590C3F50A}"/>
              </a:ext>
            </a:extLst>
          </p:cNvPr>
          <p:cNvSpPr/>
          <p:nvPr/>
        </p:nvSpPr>
        <p:spPr>
          <a:xfrm>
            <a:off x="2229533" y="3604503"/>
            <a:ext cx="27802" cy="46358"/>
          </a:xfrm>
          <a:custGeom>
            <a:avLst/>
            <a:gdLst>
              <a:gd name="connsiteX0" fmla="*/ 13965 w 27802"/>
              <a:gd name="connsiteY0" fmla="*/ 46292 h 46358"/>
              <a:gd name="connsiteX1" fmla="*/ 51 w 27802"/>
              <a:gd name="connsiteY1" fmla="*/ 34961 h 46358"/>
              <a:gd name="connsiteX2" fmla="*/ 0 w 27802"/>
              <a:gd name="connsiteY2" fmla="*/ 34365 h 46358"/>
              <a:gd name="connsiteX3" fmla="*/ 0 w 27802"/>
              <a:gd name="connsiteY3" fmla="*/ 11779 h 46358"/>
              <a:gd name="connsiteX4" fmla="*/ 16212 w 27802"/>
              <a:gd name="connsiteY4" fmla="*/ 194 h 46358"/>
              <a:gd name="connsiteX5" fmla="*/ 27803 w 27802"/>
              <a:gd name="connsiteY5" fmla="*/ 11779 h 46358"/>
              <a:gd name="connsiteX6" fmla="*/ 27803 w 27802"/>
              <a:gd name="connsiteY6" fmla="*/ 34238 h 46358"/>
              <a:gd name="connsiteX7" fmla="*/ 14536 w 27802"/>
              <a:gd name="connsiteY7" fmla="*/ 46330 h 46358"/>
              <a:gd name="connsiteX8" fmla="*/ 13965 w 27802"/>
              <a:gd name="connsiteY8" fmla="*/ 46292 h 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58">
                <a:moveTo>
                  <a:pt x="13965" y="46292"/>
                </a:moveTo>
                <a:cubicBezTo>
                  <a:pt x="6995" y="47003"/>
                  <a:pt x="762" y="41928"/>
                  <a:pt x="51" y="34961"/>
                </a:cubicBezTo>
                <a:cubicBezTo>
                  <a:pt x="25" y="34758"/>
                  <a:pt x="13" y="34568"/>
                  <a:pt x="0" y="34365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85" y="41242"/>
                  <a:pt x="21544" y="46648"/>
                  <a:pt x="14536" y="46330"/>
                </a:cubicBezTo>
                <a:cubicBezTo>
                  <a:pt x="14346" y="46318"/>
                  <a:pt x="14155" y="46305"/>
                  <a:pt x="13965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2" name="Freeform 361">
            <a:extLst>
              <a:ext uri="{FF2B5EF4-FFF2-40B4-BE49-F238E27FC236}">
                <a16:creationId xmlns:a16="http://schemas.microsoft.com/office/drawing/2014/main" id="{CE4060F8-5A5B-A1CC-45E9-093D1CC69A36}"/>
              </a:ext>
            </a:extLst>
          </p:cNvPr>
          <p:cNvSpPr/>
          <p:nvPr/>
        </p:nvSpPr>
        <p:spPr>
          <a:xfrm>
            <a:off x="1663073" y="4013044"/>
            <a:ext cx="27929" cy="46425"/>
          </a:xfrm>
          <a:custGeom>
            <a:avLst/>
            <a:gdLst>
              <a:gd name="connsiteX0" fmla="*/ 13711 w 27929"/>
              <a:gd name="connsiteY0" fmla="*/ 46328 h 46425"/>
              <a:gd name="connsiteX1" fmla="*/ 13 w 27929"/>
              <a:gd name="connsiteY1" fmla="*/ 34731 h 46425"/>
              <a:gd name="connsiteX2" fmla="*/ 0 w 27929"/>
              <a:gd name="connsiteY2" fmla="*/ 34655 h 46425"/>
              <a:gd name="connsiteX3" fmla="*/ 0 w 27929"/>
              <a:gd name="connsiteY3" fmla="*/ 12196 h 46425"/>
              <a:gd name="connsiteX4" fmla="*/ 15856 w 27929"/>
              <a:gd name="connsiteY4" fmla="*/ 128 h 46425"/>
              <a:gd name="connsiteX5" fmla="*/ 27929 w 27929"/>
              <a:gd name="connsiteY5" fmla="*/ 12196 h 46425"/>
              <a:gd name="connsiteX6" fmla="*/ 27929 w 27929"/>
              <a:gd name="connsiteY6" fmla="*/ 34655 h 46425"/>
              <a:gd name="connsiteX7" fmla="*/ 14346 w 27929"/>
              <a:gd name="connsiteY7" fmla="*/ 46391 h 46425"/>
              <a:gd name="connsiteX8" fmla="*/ 13711 w 27929"/>
              <a:gd name="connsiteY8" fmla="*/ 46328 h 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425">
                <a:moveTo>
                  <a:pt x="13711" y="46328"/>
                </a:moveTo>
                <a:cubicBezTo>
                  <a:pt x="6728" y="46912"/>
                  <a:pt x="584" y="41722"/>
                  <a:pt x="13" y="34731"/>
                </a:cubicBezTo>
                <a:cubicBezTo>
                  <a:pt x="0" y="34705"/>
                  <a:pt x="0" y="34680"/>
                  <a:pt x="0" y="34655"/>
                </a:cubicBezTo>
                <a:lnTo>
                  <a:pt x="0" y="12196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4"/>
                  <a:pt x="27929" y="12196"/>
                </a:cubicBezTo>
                <a:lnTo>
                  <a:pt x="27929" y="34655"/>
                </a:lnTo>
                <a:cubicBezTo>
                  <a:pt x="27422" y="41646"/>
                  <a:pt x="21341" y="46899"/>
                  <a:pt x="14346" y="46391"/>
                </a:cubicBezTo>
                <a:cubicBezTo>
                  <a:pt x="14130" y="46379"/>
                  <a:pt x="13927" y="46354"/>
                  <a:pt x="13711" y="4632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3" name="Freeform 362">
            <a:extLst>
              <a:ext uri="{FF2B5EF4-FFF2-40B4-BE49-F238E27FC236}">
                <a16:creationId xmlns:a16="http://schemas.microsoft.com/office/drawing/2014/main" id="{10C26A13-1181-E740-B225-263A3AB37343}"/>
              </a:ext>
            </a:extLst>
          </p:cNvPr>
          <p:cNvSpPr/>
          <p:nvPr/>
        </p:nvSpPr>
        <p:spPr>
          <a:xfrm>
            <a:off x="1690748" y="4003817"/>
            <a:ext cx="27802" cy="46358"/>
          </a:xfrm>
          <a:custGeom>
            <a:avLst/>
            <a:gdLst>
              <a:gd name="connsiteX0" fmla="*/ 13965 w 27802"/>
              <a:gd name="connsiteY0" fmla="*/ 46292 h 46358"/>
              <a:gd name="connsiteX1" fmla="*/ 51 w 27802"/>
              <a:gd name="connsiteY1" fmla="*/ 34961 h 46358"/>
              <a:gd name="connsiteX2" fmla="*/ 0 w 27802"/>
              <a:gd name="connsiteY2" fmla="*/ 34365 h 46358"/>
              <a:gd name="connsiteX3" fmla="*/ 0 w 27802"/>
              <a:gd name="connsiteY3" fmla="*/ 11779 h 46358"/>
              <a:gd name="connsiteX4" fmla="*/ 16212 w 27802"/>
              <a:gd name="connsiteY4" fmla="*/ 194 h 46358"/>
              <a:gd name="connsiteX5" fmla="*/ 27803 w 27802"/>
              <a:gd name="connsiteY5" fmla="*/ 11779 h 46358"/>
              <a:gd name="connsiteX6" fmla="*/ 27803 w 27802"/>
              <a:gd name="connsiteY6" fmla="*/ 34365 h 46358"/>
              <a:gd name="connsiteX7" fmla="*/ 14422 w 27802"/>
              <a:gd name="connsiteY7" fmla="*/ 46330 h 46358"/>
              <a:gd name="connsiteX8" fmla="*/ 13965 w 27802"/>
              <a:gd name="connsiteY8" fmla="*/ 46292 h 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58">
                <a:moveTo>
                  <a:pt x="13965" y="46292"/>
                </a:moveTo>
                <a:cubicBezTo>
                  <a:pt x="6995" y="47003"/>
                  <a:pt x="762" y="41928"/>
                  <a:pt x="51" y="34961"/>
                </a:cubicBezTo>
                <a:cubicBezTo>
                  <a:pt x="26" y="34758"/>
                  <a:pt x="13" y="34568"/>
                  <a:pt x="0" y="34365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365"/>
                </a:lnTo>
                <a:cubicBezTo>
                  <a:pt x="27409" y="41356"/>
                  <a:pt x="21417" y="46711"/>
                  <a:pt x="14422" y="46330"/>
                </a:cubicBezTo>
                <a:cubicBezTo>
                  <a:pt x="14270" y="46318"/>
                  <a:pt x="14117" y="46305"/>
                  <a:pt x="13965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4" name="Freeform 363">
            <a:extLst>
              <a:ext uri="{FF2B5EF4-FFF2-40B4-BE49-F238E27FC236}">
                <a16:creationId xmlns:a16="http://schemas.microsoft.com/office/drawing/2014/main" id="{440C0543-AE73-3E9A-A1EF-ADA33DAF2443}"/>
              </a:ext>
            </a:extLst>
          </p:cNvPr>
          <p:cNvSpPr/>
          <p:nvPr/>
        </p:nvSpPr>
        <p:spPr>
          <a:xfrm>
            <a:off x="1941098" y="4579215"/>
            <a:ext cx="27929" cy="55908"/>
          </a:xfrm>
          <a:custGeom>
            <a:avLst/>
            <a:gdLst>
              <a:gd name="connsiteX0" fmla="*/ 13965 w 27929"/>
              <a:gd name="connsiteY0" fmla="*/ 55845 h 55908"/>
              <a:gd name="connsiteX1" fmla="*/ 0 w 27929"/>
              <a:gd name="connsiteY1" fmla="*/ 43181 h 55908"/>
              <a:gd name="connsiteX2" fmla="*/ 0 w 27929"/>
              <a:gd name="connsiteY2" fmla="*/ 43156 h 55908"/>
              <a:gd name="connsiteX3" fmla="*/ 0 w 27929"/>
              <a:gd name="connsiteY3" fmla="*/ 12196 h 55908"/>
              <a:gd name="connsiteX4" fmla="*/ 15856 w 27929"/>
              <a:gd name="connsiteY4" fmla="*/ 128 h 55908"/>
              <a:gd name="connsiteX5" fmla="*/ 27930 w 27929"/>
              <a:gd name="connsiteY5" fmla="*/ 12196 h 55908"/>
              <a:gd name="connsiteX6" fmla="*/ 27930 w 27929"/>
              <a:gd name="connsiteY6" fmla="*/ 43156 h 55908"/>
              <a:gd name="connsiteX7" fmla="*/ 15298 w 27929"/>
              <a:gd name="connsiteY7" fmla="*/ 55908 h 55908"/>
              <a:gd name="connsiteX8" fmla="*/ 13965 w 27929"/>
              <a:gd name="connsiteY8" fmla="*/ 55845 h 5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55908">
                <a:moveTo>
                  <a:pt x="13965" y="55845"/>
                </a:moveTo>
                <a:cubicBezTo>
                  <a:pt x="6614" y="56200"/>
                  <a:pt x="355" y="50541"/>
                  <a:pt x="0" y="43181"/>
                </a:cubicBezTo>
                <a:cubicBezTo>
                  <a:pt x="0" y="43181"/>
                  <a:pt x="0" y="43169"/>
                  <a:pt x="0" y="43156"/>
                </a:cubicBezTo>
                <a:lnTo>
                  <a:pt x="0" y="12196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5"/>
                  <a:pt x="27930" y="12196"/>
                </a:cubicBezTo>
                <a:lnTo>
                  <a:pt x="27930" y="43156"/>
                </a:lnTo>
                <a:cubicBezTo>
                  <a:pt x="27968" y="50160"/>
                  <a:pt x="22306" y="55870"/>
                  <a:pt x="15298" y="55908"/>
                </a:cubicBezTo>
                <a:cubicBezTo>
                  <a:pt x="14854" y="55908"/>
                  <a:pt x="14409" y="55896"/>
                  <a:pt x="13965" y="5584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5" name="Freeform 364">
            <a:extLst>
              <a:ext uri="{FF2B5EF4-FFF2-40B4-BE49-F238E27FC236}">
                <a16:creationId xmlns:a16="http://schemas.microsoft.com/office/drawing/2014/main" id="{7C049158-8E9A-4BE6-B1C3-C1B8946A75F0}"/>
              </a:ext>
            </a:extLst>
          </p:cNvPr>
          <p:cNvSpPr/>
          <p:nvPr/>
        </p:nvSpPr>
        <p:spPr>
          <a:xfrm>
            <a:off x="1978355" y="4569924"/>
            <a:ext cx="19296" cy="46609"/>
          </a:xfrm>
          <a:custGeom>
            <a:avLst/>
            <a:gdLst>
              <a:gd name="connsiteX0" fmla="*/ 9588 w 19296"/>
              <a:gd name="connsiteY0" fmla="*/ 46609 h 46609"/>
              <a:gd name="connsiteX1" fmla="*/ 320 w 19296"/>
              <a:gd name="connsiteY1" fmla="*/ 34555 h 46609"/>
              <a:gd name="connsiteX2" fmla="*/ 320 w 19296"/>
              <a:gd name="connsiteY2" fmla="*/ 12096 h 46609"/>
              <a:gd name="connsiteX3" fmla="*/ 7201 w 19296"/>
              <a:gd name="connsiteY3" fmla="*/ 321 h 46609"/>
              <a:gd name="connsiteX4" fmla="*/ 18982 w 19296"/>
              <a:gd name="connsiteY4" fmla="*/ 7186 h 46609"/>
              <a:gd name="connsiteX5" fmla="*/ 18982 w 19296"/>
              <a:gd name="connsiteY5" fmla="*/ 12096 h 46609"/>
              <a:gd name="connsiteX6" fmla="*/ 18982 w 19296"/>
              <a:gd name="connsiteY6" fmla="*/ 34555 h 46609"/>
              <a:gd name="connsiteX7" fmla="*/ 9588 w 19296"/>
              <a:gd name="connsiteY7" fmla="*/ 46609 h 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609">
                <a:moveTo>
                  <a:pt x="9588" y="46609"/>
                </a:moveTo>
                <a:cubicBezTo>
                  <a:pt x="3786" y="45696"/>
                  <a:pt x="-289" y="40392"/>
                  <a:pt x="320" y="34555"/>
                </a:cubicBezTo>
                <a:lnTo>
                  <a:pt x="320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6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592" y="40443"/>
                  <a:pt x="15440" y="45759"/>
                  <a:pt x="9588" y="4660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6" name="Freeform 365">
            <a:extLst>
              <a:ext uri="{FF2B5EF4-FFF2-40B4-BE49-F238E27FC236}">
                <a16:creationId xmlns:a16="http://schemas.microsoft.com/office/drawing/2014/main" id="{DABA729A-ED23-26EB-E107-1752B636346E}"/>
              </a:ext>
            </a:extLst>
          </p:cNvPr>
          <p:cNvSpPr/>
          <p:nvPr/>
        </p:nvSpPr>
        <p:spPr>
          <a:xfrm>
            <a:off x="1671766" y="4402814"/>
            <a:ext cx="19296" cy="46482"/>
          </a:xfrm>
          <a:custGeom>
            <a:avLst/>
            <a:gdLst>
              <a:gd name="connsiteX0" fmla="*/ 9715 w 19296"/>
              <a:gd name="connsiteY0" fmla="*/ 46483 h 46482"/>
              <a:gd name="connsiteX1" fmla="*/ 321 w 19296"/>
              <a:gd name="connsiteY1" fmla="*/ 34555 h 46482"/>
              <a:gd name="connsiteX2" fmla="*/ 321 w 19296"/>
              <a:gd name="connsiteY2" fmla="*/ 12096 h 46482"/>
              <a:gd name="connsiteX3" fmla="*/ 7201 w 19296"/>
              <a:gd name="connsiteY3" fmla="*/ 321 h 46482"/>
              <a:gd name="connsiteX4" fmla="*/ 18982 w 19296"/>
              <a:gd name="connsiteY4" fmla="*/ 7186 h 46482"/>
              <a:gd name="connsiteX5" fmla="*/ 18982 w 19296"/>
              <a:gd name="connsiteY5" fmla="*/ 12096 h 46482"/>
              <a:gd name="connsiteX6" fmla="*/ 18982 w 19296"/>
              <a:gd name="connsiteY6" fmla="*/ 34555 h 46482"/>
              <a:gd name="connsiteX7" fmla="*/ 9715 w 19296"/>
              <a:gd name="connsiteY7" fmla="*/ 46483 h 4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482">
                <a:moveTo>
                  <a:pt x="9715" y="46483"/>
                </a:moveTo>
                <a:cubicBezTo>
                  <a:pt x="3875" y="45696"/>
                  <a:pt x="-276" y="40418"/>
                  <a:pt x="321" y="34555"/>
                </a:cubicBezTo>
                <a:lnTo>
                  <a:pt x="321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6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592" y="40367"/>
                  <a:pt x="15504" y="45633"/>
                  <a:pt x="9715" y="4648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7" name="Freeform 366">
            <a:extLst>
              <a:ext uri="{FF2B5EF4-FFF2-40B4-BE49-F238E27FC236}">
                <a16:creationId xmlns:a16="http://schemas.microsoft.com/office/drawing/2014/main" id="{13418C8C-DB8F-EADD-DB32-95F02826B8A6}"/>
              </a:ext>
            </a:extLst>
          </p:cNvPr>
          <p:cNvSpPr/>
          <p:nvPr/>
        </p:nvSpPr>
        <p:spPr>
          <a:xfrm>
            <a:off x="1699889" y="4403131"/>
            <a:ext cx="27802" cy="46231"/>
          </a:xfrm>
          <a:custGeom>
            <a:avLst/>
            <a:gdLst>
              <a:gd name="connsiteX0" fmla="*/ 13965 w 27802"/>
              <a:gd name="connsiteY0" fmla="*/ 46165 h 46231"/>
              <a:gd name="connsiteX1" fmla="*/ 51 w 27802"/>
              <a:gd name="connsiteY1" fmla="*/ 34834 h 46231"/>
              <a:gd name="connsiteX2" fmla="*/ 0 w 27802"/>
              <a:gd name="connsiteY2" fmla="*/ 34238 h 46231"/>
              <a:gd name="connsiteX3" fmla="*/ 0 w 27802"/>
              <a:gd name="connsiteY3" fmla="*/ 11779 h 46231"/>
              <a:gd name="connsiteX4" fmla="*/ 16212 w 27802"/>
              <a:gd name="connsiteY4" fmla="*/ 194 h 46231"/>
              <a:gd name="connsiteX5" fmla="*/ 27803 w 27802"/>
              <a:gd name="connsiteY5" fmla="*/ 11779 h 46231"/>
              <a:gd name="connsiteX6" fmla="*/ 27803 w 27802"/>
              <a:gd name="connsiteY6" fmla="*/ 34238 h 46231"/>
              <a:gd name="connsiteX7" fmla="*/ 14422 w 27802"/>
              <a:gd name="connsiteY7" fmla="*/ 46204 h 46231"/>
              <a:gd name="connsiteX8" fmla="*/ 13965 w 27802"/>
              <a:gd name="connsiteY8" fmla="*/ 46165 h 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1">
                <a:moveTo>
                  <a:pt x="13965" y="46165"/>
                </a:moveTo>
                <a:cubicBezTo>
                  <a:pt x="6995" y="46876"/>
                  <a:pt x="762" y="41801"/>
                  <a:pt x="51" y="34834"/>
                </a:cubicBezTo>
                <a:cubicBezTo>
                  <a:pt x="25" y="34631"/>
                  <a:pt x="13" y="34441"/>
                  <a:pt x="0" y="34238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09" y="41229"/>
                  <a:pt x="21417" y="46584"/>
                  <a:pt x="14422" y="46204"/>
                </a:cubicBezTo>
                <a:cubicBezTo>
                  <a:pt x="14270" y="46191"/>
                  <a:pt x="14117" y="46178"/>
                  <a:pt x="13965" y="4616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8" name="Freeform 367">
            <a:extLst>
              <a:ext uri="{FF2B5EF4-FFF2-40B4-BE49-F238E27FC236}">
                <a16:creationId xmlns:a16="http://schemas.microsoft.com/office/drawing/2014/main" id="{21F5912A-91F3-1E86-73D9-46F58D7BE009}"/>
              </a:ext>
            </a:extLst>
          </p:cNvPr>
          <p:cNvSpPr/>
          <p:nvPr/>
        </p:nvSpPr>
        <p:spPr>
          <a:xfrm>
            <a:off x="1272695" y="4486283"/>
            <a:ext cx="27802" cy="56339"/>
          </a:xfrm>
          <a:custGeom>
            <a:avLst/>
            <a:gdLst>
              <a:gd name="connsiteX0" fmla="*/ 13965 w 27802"/>
              <a:gd name="connsiteY0" fmla="*/ 56276 h 56339"/>
              <a:gd name="connsiteX1" fmla="*/ 63 w 27802"/>
              <a:gd name="connsiteY1" fmla="*/ 44919 h 56339"/>
              <a:gd name="connsiteX2" fmla="*/ 0 w 27802"/>
              <a:gd name="connsiteY2" fmla="*/ 43587 h 56339"/>
              <a:gd name="connsiteX3" fmla="*/ 0 w 27802"/>
              <a:gd name="connsiteY3" fmla="*/ 12626 h 56339"/>
              <a:gd name="connsiteX4" fmla="*/ 15234 w 27802"/>
              <a:gd name="connsiteY4" fmla="*/ 65 h 56339"/>
              <a:gd name="connsiteX5" fmla="*/ 27803 w 27802"/>
              <a:gd name="connsiteY5" fmla="*/ 12626 h 56339"/>
              <a:gd name="connsiteX6" fmla="*/ 27803 w 27802"/>
              <a:gd name="connsiteY6" fmla="*/ 43587 h 56339"/>
              <a:gd name="connsiteX7" fmla="*/ 15158 w 27802"/>
              <a:gd name="connsiteY7" fmla="*/ 56326 h 56339"/>
              <a:gd name="connsiteX8" fmla="*/ 13965 w 27802"/>
              <a:gd name="connsiteY8" fmla="*/ 56276 h 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56339">
                <a:moveTo>
                  <a:pt x="13965" y="56276"/>
                </a:moveTo>
                <a:cubicBezTo>
                  <a:pt x="6982" y="56973"/>
                  <a:pt x="762" y="51898"/>
                  <a:pt x="63" y="44919"/>
                </a:cubicBezTo>
                <a:cubicBezTo>
                  <a:pt x="13" y="44475"/>
                  <a:pt x="0" y="44031"/>
                  <a:pt x="0" y="43587"/>
                </a:cubicBezTo>
                <a:lnTo>
                  <a:pt x="0" y="12626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699"/>
                  <a:pt x="27168" y="5965"/>
                  <a:pt x="27803" y="12626"/>
                </a:cubicBezTo>
                <a:lnTo>
                  <a:pt x="27803" y="43587"/>
                </a:lnTo>
                <a:cubicBezTo>
                  <a:pt x="27828" y="50591"/>
                  <a:pt x="22166" y="56301"/>
                  <a:pt x="15158" y="56326"/>
                </a:cubicBezTo>
                <a:cubicBezTo>
                  <a:pt x="14765" y="56326"/>
                  <a:pt x="14358" y="56314"/>
                  <a:pt x="13965" y="5627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9" name="Freeform 368">
            <a:extLst>
              <a:ext uri="{FF2B5EF4-FFF2-40B4-BE49-F238E27FC236}">
                <a16:creationId xmlns:a16="http://schemas.microsoft.com/office/drawing/2014/main" id="{797E3DE6-7E36-5780-E460-5C423BB39FF0}"/>
              </a:ext>
            </a:extLst>
          </p:cNvPr>
          <p:cNvSpPr/>
          <p:nvPr/>
        </p:nvSpPr>
        <p:spPr>
          <a:xfrm>
            <a:off x="1300497" y="4486474"/>
            <a:ext cx="27929" cy="37178"/>
          </a:xfrm>
          <a:custGeom>
            <a:avLst/>
            <a:gdLst>
              <a:gd name="connsiteX0" fmla="*/ 13965 w 27929"/>
              <a:gd name="connsiteY0" fmla="*/ 37178 h 37178"/>
              <a:gd name="connsiteX1" fmla="*/ 0 w 27929"/>
              <a:gd name="connsiteY1" fmla="*/ 27535 h 37178"/>
              <a:gd name="connsiteX2" fmla="*/ 0 w 27929"/>
              <a:gd name="connsiteY2" fmla="*/ 9644 h 37178"/>
              <a:gd name="connsiteX3" fmla="*/ 13965 w 27929"/>
              <a:gd name="connsiteY3" fmla="*/ 0 h 37178"/>
              <a:gd name="connsiteX4" fmla="*/ 27929 w 27929"/>
              <a:gd name="connsiteY4" fmla="*/ 9644 h 37178"/>
              <a:gd name="connsiteX5" fmla="*/ 27929 w 27929"/>
              <a:gd name="connsiteY5" fmla="*/ 27535 h 37178"/>
              <a:gd name="connsiteX6" fmla="*/ 13965 w 27929"/>
              <a:gd name="connsiteY6" fmla="*/ 37178 h 3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37178">
                <a:moveTo>
                  <a:pt x="13965" y="37178"/>
                </a:moveTo>
                <a:cubicBezTo>
                  <a:pt x="6348" y="37178"/>
                  <a:pt x="0" y="32864"/>
                  <a:pt x="0" y="27535"/>
                </a:cubicBezTo>
                <a:lnTo>
                  <a:pt x="0" y="9644"/>
                </a:lnTo>
                <a:cubicBezTo>
                  <a:pt x="0" y="4315"/>
                  <a:pt x="6348" y="0"/>
                  <a:pt x="13965" y="0"/>
                </a:cubicBezTo>
                <a:cubicBezTo>
                  <a:pt x="21582" y="0"/>
                  <a:pt x="27929" y="4315"/>
                  <a:pt x="27929" y="9644"/>
                </a:cubicBezTo>
                <a:lnTo>
                  <a:pt x="27929" y="27535"/>
                </a:lnTo>
                <a:cubicBezTo>
                  <a:pt x="27929" y="32864"/>
                  <a:pt x="21709" y="37178"/>
                  <a:pt x="13965" y="3717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0" name="Freeform 369">
            <a:extLst>
              <a:ext uri="{FF2B5EF4-FFF2-40B4-BE49-F238E27FC236}">
                <a16:creationId xmlns:a16="http://schemas.microsoft.com/office/drawing/2014/main" id="{A28B0FB8-B8F0-F5FD-C8E2-0A8A655FB37A}"/>
              </a:ext>
            </a:extLst>
          </p:cNvPr>
          <p:cNvSpPr/>
          <p:nvPr/>
        </p:nvSpPr>
        <p:spPr>
          <a:xfrm>
            <a:off x="3037570" y="4181565"/>
            <a:ext cx="18562" cy="44918"/>
          </a:xfrm>
          <a:custGeom>
            <a:avLst/>
            <a:gdLst>
              <a:gd name="connsiteX0" fmla="*/ 9281 w 18562"/>
              <a:gd name="connsiteY0" fmla="*/ 44918 h 44918"/>
              <a:gd name="connsiteX1" fmla="*/ 13 w 18562"/>
              <a:gd name="connsiteY1" fmla="*/ 34666 h 44918"/>
              <a:gd name="connsiteX2" fmla="*/ 13 w 18562"/>
              <a:gd name="connsiteY2" fmla="*/ 34640 h 44918"/>
              <a:gd name="connsiteX3" fmla="*/ 13 w 18562"/>
              <a:gd name="connsiteY3" fmla="*/ 9263 h 44918"/>
              <a:gd name="connsiteX4" fmla="*/ 9281 w 18562"/>
              <a:gd name="connsiteY4" fmla="*/ 0 h 44918"/>
              <a:gd name="connsiteX5" fmla="*/ 18548 w 18562"/>
              <a:gd name="connsiteY5" fmla="*/ 9263 h 44918"/>
              <a:gd name="connsiteX6" fmla="*/ 18548 w 18562"/>
              <a:gd name="connsiteY6" fmla="*/ 34640 h 44918"/>
              <a:gd name="connsiteX7" fmla="*/ 9306 w 18562"/>
              <a:gd name="connsiteY7" fmla="*/ 44918 h 44918"/>
              <a:gd name="connsiteX8" fmla="*/ 9281 w 18562"/>
              <a:gd name="connsiteY8" fmla="*/ 44918 h 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2" h="44918">
                <a:moveTo>
                  <a:pt x="9281" y="44918"/>
                </a:moveTo>
                <a:cubicBezTo>
                  <a:pt x="3885" y="44652"/>
                  <a:pt x="-266" y="40058"/>
                  <a:pt x="13" y="34666"/>
                </a:cubicBezTo>
                <a:cubicBezTo>
                  <a:pt x="13" y="34653"/>
                  <a:pt x="13" y="34653"/>
                  <a:pt x="13" y="34640"/>
                </a:cubicBezTo>
                <a:lnTo>
                  <a:pt x="13" y="9263"/>
                </a:lnTo>
                <a:cubicBezTo>
                  <a:pt x="13" y="4150"/>
                  <a:pt x="4165" y="0"/>
                  <a:pt x="9281" y="0"/>
                </a:cubicBezTo>
                <a:cubicBezTo>
                  <a:pt x="14397" y="0"/>
                  <a:pt x="18548" y="4150"/>
                  <a:pt x="18548" y="9263"/>
                </a:cubicBezTo>
                <a:lnTo>
                  <a:pt x="18548" y="34640"/>
                </a:lnTo>
                <a:cubicBezTo>
                  <a:pt x="18840" y="40033"/>
                  <a:pt x="14702" y="44626"/>
                  <a:pt x="9306" y="44918"/>
                </a:cubicBezTo>
                <a:cubicBezTo>
                  <a:pt x="9294" y="44918"/>
                  <a:pt x="9294" y="44918"/>
                  <a:pt x="9281" y="4491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1" name="Freeform 370">
            <a:extLst>
              <a:ext uri="{FF2B5EF4-FFF2-40B4-BE49-F238E27FC236}">
                <a16:creationId xmlns:a16="http://schemas.microsoft.com/office/drawing/2014/main" id="{DDBAB3E9-73B5-1127-4DDE-C7A260D19DD1}"/>
              </a:ext>
            </a:extLst>
          </p:cNvPr>
          <p:cNvSpPr/>
          <p:nvPr/>
        </p:nvSpPr>
        <p:spPr>
          <a:xfrm>
            <a:off x="3065640" y="4170927"/>
            <a:ext cx="27802" cy="46362"/>
          </a:xfrm>
          <a:custGeom>
            <a:avLst/>
            <a:gdLst>
              <a:gd name="connsiteX0" fmla="*/ 13838 w 27802"/>
              <a:gd name="connsiteY0" fmla="*/ 46292 h 46362"/>
              <a:gd name="connsiteX1" fmla="*/ 38 w 27802"/>
              <a:gd name="connsiteY1" fmla="*/ 34822 h 46362"/>
              <a:gd name="connsiteX2" fmla="*/ 0 w 27802"/>
              <a:gd name="connsiteY2" fmla="*/ 34365 h 46362"/>
              <a:gd name="connsiteX3" fmla="*/ 0 w 27802"/>
              <a:gd name="connsiteY3" fmla="*/ 11779 h 46362"/>
              <a:gd name="connsiteX4" fmla="*/ 16212 w 27802"/>
              <a:gd name="connsiteY4" fmla="*/ 194 h 46362"/>
              <a:gd name="connsiteX5" fmla="*/ 27803 w 27802"/>
              <a:gd name="connsiteY5" fmla="*/ 11779 h 46362"/>
              <a:gd name="connsiteX6" fmla="*/ 27803 w 27802"/>
              <a:gd name="connsiteY6" fmla="*/ 34365 h 46362"/>
              <a:gd name="connsiteX7" fmla="*/ 14435 w 27802"/>
              <a:gd name="connsiteY7" fmla="*/ 46343 h 46362"/>
              <a:gd name="connsiteX8" fmla="*/ 13838 w 27802"/>
              <a:gd name="connsiteY8" fmla="*/ 46292 h 4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62">
                <a:moveTo>
                  <a:pt x="13838" y="46292"/>
                </a:moveTo>
                <a:cubicBezTo>
                  <a:pt x="6856" y="46940"/>
                  <a:pt x="673" y="41801"/>
                  <a:pt x="38" y="34822"/>
                </a:cubicBezTo>
                <a:cubicBezTo>
                  <a:pt x="25" y="34670"/>
                  <a:pt x="13" y="34518"/>
                  <a:pt x="0" y="34365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365"/>
                </a:lnTo>
                <a:cubicBezTo>
                  <a:pt x="27422" y="41357"/>
                  <a:pt x="21430" y="46724"/>
                  <a:pt x="14435" y="46343"/>
                </a:cubicBezTo>
                <a:cubicBezTo>
                  <a:pt x="14231" y="46331"/>
                  <a:pt x="14041" y="46318"/>
                  <a:pt x="13838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F243F863-4F7D-91BE-5304-75985BAB4BF3}"/>
              </a:ext>
            </a:extLst>
          </p:cNvPr>
          <p:cNvSpPr/>
          <p:nvPr/>
        </p:nvSpPr>
        <p:spPr>
          <a:xfrm>
            <a:off x="3520763" y="3836812"/>
            <a:ext cx="27929" cy="45933"/>
          </a:xfrm>
          <a:custGeom>
            <a:avLst/>
            <a:gdLst>
              <a:gd name="connsiteX0" fmla="*/ 13965 w 27929"/>
              <a:gd name="connsiteY0" fmla="*/ 45933 h 45933"/>
              <a:gd name="connsiteX1" fmla="*/ 0 w 27929"/>
              <a:gd name="connsiteY1" fmla="*/ 35655 h 45933"/>
              <a:gd name="connsiteX2" fmla="*/ 0 w 27929"/>
              <a:gd name="connsiteY2" fmla="*/ 10278 h 45933"/>
              <a:gd name="connsiteX3" fmla="*/ 13965 w 27929"/>
              <a:gd name="connsiteY3" fmla="*/ 0 h 45933"/>
              <a:gd name="connsiteX4" fmla="*/ 27930 w 27929"/>
              <a:gd name="connsiteY4" fmla="*/ 10278 h 45933"/>
              <a:gd name="connsiteX5" fmla="*/ 27930 w 27929"/>
              <a:gd name="connsiteY5" fmla="*/ 35655 h 45933"/>
              <a:gd name="connsiteX6" fmla="*/ 13965 w 27929"/>
              <a:gd name="connsiteY6" fmla="*/ 45933 h 4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45933">
                <a:moveTo>
                  <a:pt x="13965" y="45933"/>
                </a:moveTo>
                <a:cubicBezTo>
                  <a:pt x="6221" y="45933"/>
                  <a:pt x="0" y="41238"/>
                  <a:pt x="0" y="35655"/>
                </a:cubicBezTo>
                <a:lnTo>
                  <a:pt x="0" y="10278"/>
                </a:lnTo>
                <a:cubicBezTo>
                  <a:pt x="0" y="4568"/>
                  <a:pt x="6221" y="0"/>
                  <a:pt x="13965" y="0"/>
                </a:cubicBezTo>
                <a:cubicBezTo>
                  <a:pt x="21709" y="0"/>
                  <a:pt x="27930" y="4568"/>
                  <a:pt x="27930" y="10278"/>
                </a:cubicBezTo>
                <a:lnTo>
                  <a:pt x="27930" y="35655"/>
                </a:lnTo>
                <a:cubicBezTo>
                  <a:pt x="27930" y="41492"/>
                  <a:pt x="21201" y="45933"/>
                  <a:pt x="13965" y="4593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3" name="Freeform 372">
            <a:extLst>
              <a:ext uri="{FF2B5EF4-FFF2-40B4-BE49-F238E27FC236}">
                <a16:creationId xmlns:a16="http://schemas.microsoft.com/office/drawing/2014/main" id="{B93C71C6-3EC6-CF99-83EB-4A7102A731CD}"/>
              </a:ext>
            </a:extLst>
          </p:cNvPr>
          <p:cNvSpPr/>
          <p:nvPr/>
        </p:nvSpPr>
        <p:spPr>
          <a:xfrm>
            <a:off x="3548693" y="3826810"/>
            <a:ext cx="27802" cy="46990"/>
          </a:xfrm>
          <a:custGeom>
            <a:avLst/>
            <a:gdLst>
              <a:gd name="connsiteX0" fmla="*/ 13838 w 27802"/>
              <a:gd name="connsiteY0" fmla="*/ 46927 h 46990"/>
              <a:gd name="connsiteX1" fmla="*/ 51 w 27802"/>
              <a:gd name="connsiteY1" fmla="*/ 35431 h 46990"/>
              <a:gd name="connsiteX2" fmla="*/ 0 w 27802"/>
              <a:gd name="connsiteY2" fmla="*/ 34238 h 46990"/>
              <a:gd name="connsiteX3" fmla="*/ 0 w 27802"/>
              <a:gd name="connsiteY3" fmla="*/ 11779 h 46990"/>
              <a:gd name="connsiteX4" fmla="*/ 16212 w 27802"/>
              <a:gd name="connsiteY4" fmla="*/ 194 h 46990"/>
              <a:gd name="connsiteX5" fmla="*/ 27803 w 27802"/>
              <a:gd name="connsiteY5" fmla="*/ 11779 h 46990"/>
              <a:gd name="connsiteX6" fmla="*/ 27803 w 27802"/>
              <a:gd name="connsiteY6" fmla="*/ 34238 h 46990"/>
              <a:gd name="connsiteX7" fmla="*/ 15171 w 27802"/>
              <a:gd name="connsiteY7" fmla="*/ 46991 h 46990"/>
              <a:gd name="connsiteX8" fmla="*/ 13838 w 27802"/>
              <a:gd name="connsiteY8" fmla="*/ 46927 h 4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90">
                <a:moveTo>
                  <a:pt x="13838" y="46927"/>
                </a:moveTo>
                <a:cubicBezTo>
                  <a:pt x="6856" y="47561"/>
                  <a:pt x="686" y="42410"/>
                  <a:pt x="51" y="35431"/>
                </a:cubicBezTo>
                <a:cubicBezTo>
                  <a:pt x="13" y="35038"/>
                  <a:pt x="0" y="34632"/>
                  <a:pt x="0" y="34238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841" y="41243"/>
                  <a:pt x="22179" y="46952"/>
                  <a:pt x="15171" y="46991"/>
                </a:cubicBezTo>
                <a:cubicBezTo>
                  <a:pt x="14726" y="46991"/>
                  <a:pt x="14282" y="46978"/>
                  <a:pt x="13838" y="46927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4" name="Freeform 373">
            <a:extLst>
              <a:ext uri="{FF2B5EF4-FFF2-40B4-BE49-F238E27FC236}">
                <a16:creationId xmlns:a16="http://schemas.microsoft.com/office/drawing/2014/main" id="{11D74E7A-419B-26D9-C844-CF797816EB36}"/>
              </a:ext>
            </a:extLst>
          </p:cNvPr>
          <p:cNvSpPr/>
          <p:nvPr/>
        </p:nvSpPr>
        <p:spPr>
          <a:xfrm>
            <a:off x="3520763" y="3446747"/>
            <a:ext cx="27929" cy="55401"/>
          </a:xfrm>
          <a:custGeom>
            <a:avLst/>
            <a:gdLst>
              <a:gd name="connsiteX0" fmla="*/ 13965 w 27929"/>
              <a:gd name="connsiteY0" fmla="*/ 55337 h 55401"/>
              <a:gd name="connsiteX1" fmla="*/ 64 w 27929"/>
              <a:gd name="connsiteY1" fmla="*/ 43981 h 55401"/>
              <a:gd name="connsiteX2" fmla="*/ 0 w 27929"/>
              <a:gd name="connsiteY2" fmla="*/ 42649 h 55401"/>
              <a:gd name="connsiteX3" fmla="*/ 0 w 27929"/>
              <a:gd name="connsiteY3" fmla="*/ 12196 h 55401"/>
              <a:gd name="connsiteX4" fmla="*/ 15857 w 27929"/>
              <a:gd name="connsiteY4" fmla="*/ 128 h 55401"/>
              <a:gd name="connsiteX5" fmla="*/ 27930 w 27929"/>
              <a:gd name="connsiteY5" fmla="*/ 12196 h 55401"/>
              <a:gd name="connsiteX6" fmla="*/ 27930 w 27929"/>
              <a:gd name="connsiteY6" fmla="*/ 42649 h 55401"/>
              <a:gd name="connsiteX7" fmla="*/ 15298 w 27929"/>
              <a:gd name="connsiteY7" fmla="*/ 55401 h 55401"/>
              <a:gd name="connsiteX8" fmla="*/ 13965 w 27929"/>
              <a:gd name="connsiteY8" fmla="*/ 55337 h 5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55401">
                <a:moveTo>
                  <a:pt x="13965" y="55337"/>
                </a:moveTo>
                <a:cubicBezTo>
                  <a:pt x="6983" y="56035"/>
                  <a:pt x="762" y="50960"/>
                  <a:pt x="64" y="43981"/>
                </a:cubicBezTo>
                <a:cubicBezTo>
                  <a:pt x="13" y="43537"/>
                  <a:pt x="0" y="43093"/>
                  <a:pt x="0" y="42649"/>
                </a:cubicBezTo>
                <a:lnTo>
                  <a:pt x="0" y="12196"/>
                </a:lnTo>
                <a:cubicBezTo>
                  <a:pt x="1041" y="4481"/>
                  <a:pt x="8138" y="-912"/>
                  <a:pt x="15857" y="128"/>
                </a:cubicBezTo>
                <a:cubicBezTo>
                  <a:pt x="22141" y="979"/>
                  <a:pt x="27079" y="5915"/>
                  <a:pt x="27930" y="12196"/>
                </a:cubicBezTo>
                <a:lnTo>
                  <a:pt x="27930" y="42649"/>
                </a:lnTo>
                <a:cubicBezTo>
                  <a:pt x="27968" y="49653"/>
                  <a:pt x="22306" y="55363"/>
                  <a:pt x="15298" y="55401"/>
                </a:cubicBezTo>
                <a:cubicBezTo>
                  <a:pt x="14854" y="55401"/>
                  <a:pt x="14409" y="55388"/>
                  <a:pt x="13965" y="55337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5" name="Freeform 374">
            <a:extLst>
              <a:ext uri="{FF2B5EF4-FFF2-40B4-BE49-F238E27FC236}">
                <a16:creationId xmlns:a16="http://schemas.microsoft.com/office/drawing/2014/main" id="{8E91F57A-3493-0DE4-52F1-99BEB38FE3C5}"/>
              </a:ext>
            </a:extLst>
          </p:cNvPr>
          <p:cNvSpPr/>
          <p:nvPr/>
        </p:nvSpPr>
        <p:spPr>
          <a:xfrm>
            <a:off x="3548693" y="3437520"/>
            <a:ext cx="27802" cy="46235"/>
          </a:xfrm>
          <a:custGeom>
            <a:avLst/>
            <a:gdLst>
              <a:gd name="connsiteX0" fmla="*/ 13838 w 27802"/>
              <a:gd name="connsiteY0" fmla="*/ 46165 h 46235"/>
              <a:gd name="connsiteX1" fmla="*/ 38 w 27802"/>
              <a:gd name="connsiteY1" fmla="*/ 34695 h 46235"/>
              <a:gd name="connsiteX2" fmla="*/ 0 w 27802"/>
              <a:gd name="connsiteY2" fmla="*/ 34238 h 46235"/>
              <a:gd name="connsiteX3" fmla="*/ 0 w 27802"/>
              <a:gd name="connsiteY3" fmla="*/ 11779 h 46235"/>
              <a:gd name="connsiteX4" fmla="*/ 16212 w 27802"/>
              <a:gd name="connsiteY4" fmla="*/ 194 h 46235"/>
              <a:gd name="connsiteX5" fmla="*/ 27803 w 27802"/>
              <a:gd name="connsiteY5" fmla="*/ 11779 h 46235"/>
              <a:gd name="connsiteX6" fmla="*/ 27803 w 27802"/>
              <a:gd name="connsiteY6" fmla="*/ 34238 h 46235"/>
              <a:gd name="connsiteX7" fmla="*/ 14434 w 27802"/>
              <a:gd name="connsiteY7" fmla="*/ 46216 h 46235"/>
              <a:gd name="connsiteX8" fmla="*/ 13838 w 27802"/>
              <a:gd name="connsiteY8" fmla="*/ 46165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5">
                <a:moveTo>
                  <a:pt x="13838" y="46165"/>
                </a:moveTo>
                <a:cubicBezTo>
                  <a:pt x="6856" y="46813"/>
                  <a:pt x="673" y="41674"/>
                  <a:pt x="38" y="34695"/>
                </a:cubicBezTo>
                <a:cubicBezTo>
                  <a:pt x="26" y="34543"/>
                  <a:pt x="13" y="34391"/>
                  <a:pt x="0" y="34238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22" y="41230"/>
                  <a:pt x="21429" y="46597"/>
                  <a:pt x="14434" y="46216"/>
                </a:cubicBezTo>
                <a:cubicBezTo>
                  <a:pt x="14231" y="46204"/>
                  <a:pt x="14028" y="46191"/>
                  <a:pt x="13838" y="4616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6" name="Freeform 375">
            <a:extLst>
              <a:ext uri="{FF2B5EF4-FFF2-40B4-BE49-F238E27FC236}">
                <a16:creationId xmlns:a16="http://schemas.microsoft.com/office/drawing/2014/main" id="{0626CB18-32F2-9A9C-4642-1443355C7C72}"/>
              </a:ext>
            </a:extLst>
          </p:cNvPr>
          <p:cNvSpPr/>
          <p:nvPr/>
        </p:nvSpPr>
        <p:spPr>
          <a:xfrm>
            <a:off x="1644028" y="4960244"/>
            <a:ext cx="19047" cy="46214"/>
          </a:xfrm>
          <a:custGeom>
            <a:avLst/>
            <a:gdLst>
              <a:gd name="connsiteX0" fmla="*/ 9523 w 19047"/>
              <a:gd name="connsiteY0" fmla="*/ 46214 h 46214"/>
              <a:gd name="connsiteX1" fmla="*/ 256 w 19047"/>
              <a:gd name="connsiteY1" fmla="*/ 34287 h 46214"/>
              <a:gd name="connsiteX2" fmla="*/ 256 w 19047"/>
              <a:gd name="connsiteY2" fmla="*/ 11701 h 46214"/>
              <a:gd name="connsiteX3" fmla="*/ 7340 w 19047"/>
              <a:gd name="connsiteY3" fmla="*/ 256 h 46214"/>
              <a:gd name="connsiteX4" fmla="*/ 18791 w 19047"/>
              <a:gd name="connsiteY4" fmla="*/ 7336 h 46214"/>
              <a:gd name="connsiteX5" fmla="*/ 18791 w 19047"/>
              <a:gd name="connsiteY5" fmla="*/ 11701 h 46214"/>
              <a:gd name="connsiteX6" fmla="*/ 18791 w 19047"/>
              <a:gd name="connsiteY6" fmla="*/ 34287 h 46214"/>
              <a:gd name="connsiteX7" fmla="*/ 9523 w 19047"/>
              <a:gd name="connsiteY7" fmla="*/ 46214 h 4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7" h="46214">
                <a:moveTo>
                  <a:pt x="9523" y="46214"/>
                </a:moveTo>
                <a:cubicBezTo>
                  <a:pt x="3734" y="45364"/>
                  <a:pt x="-354" y="40098"/>
                  <a:pt x="256" y="34287"/>
                </a:cubicBezTo>
                <a:lnTo>
                  <a:pt x="256" y="11701"/>
                </a:lnTo>
                <a:cubicBezTo>
                  <a:pt x="-950" y="6588"/>
                  <a:pt x="2224" y="1461"/>
                  <a:pt x="7340" y="256"/>
                </a:cubicBezTo>
                <a:cubicBezTo>
                  <a:pt x="12456" y="-950"/>
                  <a:pt x="17585" y="2222"/>
                  <a:pt x="18791" y="7336"/>
                </a:cubicBezTo>
                <a:cubicBezTo>
                  <a:pt x="19134" y="8770"/>
                  <a:pt x="19134" y="10267"/>
                  <a:pt x="18791" y="11701"/>
                </a:cubicBezTo>
                <a:lnTo>
                  <a:pt x="18791" y="34287"/>
                </a:lnTo>
                <a:cubicBezTo>
                  <a:pt x="19464" y="40124"/>
                  <a:pt x="15350" y="45427"/>
                  <a:pt x="9523" y="46214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7" name="Freeform 376">
            <a:extLst>
              <a:ext uri="{FF2B5EF4-FFF2-40B4-BE49-F238E27FC236}">
                <a16:creationId xmlns:a16="http://schemas.microsoft.com/office/drawing/2014/main" id="{09CFFA1A-5595-E0B5-B247-2CD4DD746DFA}"/>
              </a:ext>
            </a:extLst>
          </p:cNvPr>
          <p:cNvSpPr/>
          <p:nvPr/>
        </p:nvSpPr>
        <p:spPr>
          <a:xfrm>
            <a:off x="1671766" y="4950586"/>
            <a:ext cx="19296" cy="46609"/>
          </a:xfrm>
          <a:custGeom>
            <a:avLst/>
            <a:gdLst>
              <a:gd name="connsiteX0" fmla="*/ 9715 w 19296"/>
              <a:gd name="connsiteY0" fmla="*/ 46609 h 46609"/>
              <a:gd name="connsiteX1" fmla="*/ 321 w 19296"/>
              <a:gd name="connsiteY1" fmla="*/ 34555 h 46609"/>
              <a:gd name="connsiteX2" fmla="*/ 321 w 19296"/>
              <a:gd name="connsiteY2" fmla="*/ 12096 h 46609"/>
              <a:gd name="connsiteX3" fmla="*/ 7201 w 19296"/>
              <a:gd name="connsiteY3" fmla="*/ 321 h 46609"/>
              <a:gd name="connsiteX4" fmla="*/ 18982 w 19296"/>
              <a:gd name="connsiteY4" fmla="*/ 7186 h 46609"/>
              <a:gd name="connsiteX5" fmla="*/ 18982 w 19296"/>
              <a:gd name="connsiteY5" fmla="*/ 12096 h 46609"/>
              <a:gd name="connsiteX6" fmla="*/ 18982 w 19296"/>
              <a:gd name="connsiteY6" fmla="*/ 34555 h 46609"/>
              <a:gd name="connsiteX7" fmla="*/ 9715 w 19296"/>
              <a:gd name="connsiteY7" fmla="*/ 46609 h 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609">
                <a:moveTo>
                  <a:pt x="9715" y="46609"/>
                </a:moveTo>
                <a:cubicBezTo>
                  <a:pt x="3862" y="45759"/>
                  <a:pt x="-289" y="40443"/>
                  <a:pt x="321" y="34555"/>
                </a:cubicBezTo>
                <a:lnTo>
                  <a:pt x="321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6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592" y="40392"/>
                  <a:pt x="15517" y="45696"/>
                  <a:pt x="9715" y="4660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8" name="Freeform 377">
            <a:extLst>
              <a:ext uri="{FF2B5EF4-FFF2-40B4-BE49-F238E27FC236}">
                <a16:creationId xmlns:a16="http://schemas.microsoft.com/office/drawing/2014/main" id="{04841987-7B53-26D0-C2ED-CD22D05BF3B3}"/>
              </a:ext>
            </a:extLst>
          </p:cNvPr>
          <p:cNvSpPr/>
          <p:nvPr/>
        </p:nvSpPr>
        <p:spPr>
          <a:xfrm>
            <a:off x="4133557" y="2322398"/>
            <a:ext cx="19300" cy="47091"/>
          </a:xfrm>
          <a:custGeom>
            <a:avLst/>
            <a:gdLst>
              <a:gd name="connsiteX0" fmla="*/ 9652 w 19300"/>
              <a:gd name="connsiteY0" fmla="*/ 47092 h 47091"/>
              <a:gd name="connsiteX1" fmla="*/ 385 w 19300"/>
              <a:gd name="connsiteY1" fmla="*/ 35164 h 47091"/>
              <a:gd name="connsiteX2" fmla="*/ 385 w 19300"/>
              <a:gd name="connsiteY2" fmla="*/ 12325 h 47091"/>
              <a:gd name="connsiteX3" fmla="*/ 6973 w 19300"/>
              <a:gd name="connsiteY3" fmla="*/ 385 h 47091"/>
              <a:gd name="connsiteX4" fmla="*/ 18920 w 19300"/>
              <a:gd name="connsiteY4" fmla="*/ 6957 h 47091"/>
              <a:gd name="connsiteX5" fmla="*/ 18920 w 19300"/>
              <a:gd name="connsiteY5" fmla="*/ 12325 h 47091"/>
              <a:gd name="connsiteX6" fmla="*/ 18920 w 19300"/>
              <a:gd name="connsiteY6" fmla="*/ 34784 h 47091"/>
              <a:gd name="connsiteX7" fmla="*/ 9652 w 19300"/>
              <a:gd name="connsiteY7" fmla="*/ 47092 h 4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0" h="47091">
                <a:moveTo>
                  <a:pt x="9652" y="47092"/>
                </a:moveTo>
                <a:cubicBezTo>
                  <a:pt x="3825" y="46305"/>
                  <a:pt x="-288" y="41001"/>
                  <a:pt x="385" y="35164"/>
                </a:cubicBezTo>
                <a:lnTo>
                  <a:pt x="385" y="12325"/>
                </a:lnTo>
                <a:cubicBezTo>
                  <a:pt x="-1101" y="7211"/>
                  <a:pt x="1845" y="1857"/>
                  <a:pt x="6973" y="385"/>
                </a:cubicBezTo>
                <a:cubicBezTo>
                  <a:pt x="12090" y="-1100"/>
                  <a:pt x="17434" y="1844"/>
                  <a:pt x="18920" y="6957"/>
                </a:cubicBezTo>
                <a:cubicBezTo>
                  <a:pt x="19428" y="8708"/>
                  <a:pt x="19428" y="10574"/>
                  <a:pt x="18920" y="12325"/>
                </a:cubicBezTo>
                <a:lnTo>
                  <a:pt x="18920" y="34784"/>
                </a:lnTo>
                <a:cubicBezTo>
                  <a:pt x="19745" y="40735"/>
                  <a:pt x="15606" y="46242"/>
                  <a:pt x="9652" y="470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9" name="Freeform 378">
            <a:extLst>
              <a:ext uri="{FF2B5EF4-FFF2-40B4-BE49-F238E27FC236}">
                <a16:creationId xmlns:a16="http://schemas.microsoft.com/office/drawing/2014/main" id="{75D5D2D5-6F31-DDA2-1B2C-B607F12B71E0}"/>
              </a:ext>
            </a:extLst>
          </p:cNvPr>
          <p:cNvSpPr/>
          <p:nvPr/>
        </p:nvSpPr>
        <p:spPr>
          <a:xfrm>
            <a:off x="4161745" y="2322527"/>
            <a:ext cx="27929" cy="47030"/>
          </a:xfrm>
          <a:custGeom>
            <a:avLst/>
            <a:gdLst>
              <a:gd name="connsiteX0" fmla="*/ 13965 w 27929"/>
              <a:gd name="connsiteY0" fmla="*/ 46963 h 47030"/>
              <a:gd name="connsiteX1" fmla="*/ 51 w 27929"/>
              <a:gd name="connsiteY1" fmla="*/ 35632 h 47030"/>
              <a:gd name="connsiteX2" fmla="*/ 0 w 27929"/>
              <a:gd name="connsiteY2" fmla="*/ 35035 h 47030"/>
              <a:gd name="connsiteX3" fmla="*/ 0 w 27929"/>
              <a:gd name="connsiteY3" fmla="*/ 12195 h 47030"/>
              <a:gd name="connsiteX4" fmla="*/ 15856 w 27929"/>
              <a:gd name="connsiteY4" fmla="*/ 128 h 47030"/>
              <a:gd name="connsiteX5" fmla="*/ 27929 w 27929"/>
              <a:gd name="connsiteY5" fmla="*/ 12195 h 47030"/>
              <a:gd name="connsiteX6" fmla="*/ 27929 w 27929"/>
              <a:gd name="connsiteY6" fmla="*/ 34655 h 47030"/>
              <a:gd name="connsiteX7" fmla="*/ 14917 w 27929"/>
              <a:gd name="connsiteY7" fmla="*/ 47026 h 47030"/>
              <a:gd name="connsiteX8" fmla="*/ 13965 w 27929"/>
              <a:gd name="connsiteY8" fmla="*/ 46963 h 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7030">
                <a:moveTo>
                  <a:pt x="13965" y="46963"/>
                </a:moveTo>
                <a:cubicBezTo>
                  <a:pt x="6995" y="47673"/>
                  <a:pt x="762" y="42598"/>
                  <a:pt x="51" y="35632"/>
                </a:cubicBezTo>
                <a:cubicBezTo>
                  <a:pt x="25" y="35428"/>
                  <a:pt x="13" y="35238"/>
                  <a:pt x="0" y="35035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5"/>
                  <a:pt x="27929" y="12195"/>
                </a:cubicBezTo>
                <a:lnTo>
                  <a:pt x="27929" y="34655"/>
                </a:lnTo>
                <a:cubicBezTo>
                  <a:pt x="27752" y="41659"/>
                  <a:pt x="21925" y="47204"/>
                  <a:pt x="14917" y="47026"/>
                </a:cubicBezTo>
                <a:cubicBezTo>
                  <a:pt x="14599" y="47013"/>
                  <a:pt x="14282" y="47001"/>
                  <a:pt x="13965" y="4696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0" name="Freeform 379">
            <a:extLst>
              <a:ext uri="{FF2B5EF4-FFF2-40B4-BE49-F238E27FC236}">
                <a16:creationId xmlns:a16="http://schemas.microsoft.com/office/drawing/2014/main" id="{C9CCD051-07B9-72E6-265F-29A8B700E4CA}"/>
              </a:ext>
            </a:extLst>
          </p:cNvPr>
          <p:cNvSpPr/>
          <p:nvPr/>
        </p:nvSpPr>
        <p:spPr>
          <a:xfrm>
            <a:off x="1644284" y="2871096"/>
            <a:ext cx="27802" cy="46358"/>
          </a:xfrm>
          <a:custGeom>
            <a:avLst/>
            <a:gdLst>
              <a:gd name="connsiteX0" fmla="*/ 13965 w 27802"/>
              <a:gd name="connsiteY0" fmla="*/ 46292 h 46358"/>
              <a:gd name="connsiteX1" fmla="*/ 51 w 27802"/>
              <a:gd name="connsiteY1" fmla="*/ 34949 h 46358"/>
              <a:gd name="connsiteX2" fmla="*/ 0 w 27802"/>
              <a:gd name="connsiteY2" fmla="*/ 34238 h 46358"/>
              <a:gd name="connsiteX3" fmla="*/ 0 w 27802"/>
              <a:gd name="connsiteY3" fmla="*/ 11779 h 46358"/>
              <a:gd name="connsiteX4" fmla="*/ 16212 w 27802"/>
              <a:gd name="connsiteY4" fmla="*/ 194 h 46358"/>
              <a:gd name="connsiteX5" fmla="*/ 27803 w 27802"/>
              <a:gd name="connsiteY5" fmla="*/ 11779 h 46358"/>
              <a:gd name="connsiteX6" fmla="*/ 27803 w 27802"/>
              <a:gd name="connsiteY6" fmla="*/ 34619 h 46358"/>
              <a:gd name="connsiteX7" fmla="*/ 14180 w 27802"/>
              <a:gd name="connsiteY7" fmla="*/ 46305 h 46358"/>
              <a:gd name="connsiteX8" fmla="*/ 13965 w 27802"/>
              <a:gd name="connsiteY8" fmla="*/ 46292 h 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58">
                <a:moveTo>
                  <a:pt x="13965" y="46292"/>
                </a:moveTo>
                <a:cubicBezTo>
                  <a:pt x="6995" y="47003"/>
                  <a:pt x="762" y="41928"/>
                  <a:pt x="51" y="34949"/>
                </a:cubicBezTo>
                <a:cubicBezTo>
                  <a:pt x="25" y="34708"/>
                  <a:pt x="13" y="34479"/>
                  <a:pt x="0" y="34238"/>
                </a:cubicBezTo>
                <a:lnTo>
                  <a:pt x="0" y="11779"/>
                </a:lnTo>
                <a:cubicBezTo>
                  <a:pt x="1269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619"/>
                </a:lnTo>
                <a:cubicBezTo>
                  <a:pt x="27269" y="41610"/>
                  <a:pt x="21176" y="46838"/>
                  <a:pt x="14180" y="46305"/>
                </a:cubicBezTo>
                <a:cubicBezTo>
                  <a:pt x="14104" y="46305"/>
                  <a:pt x="14041" y="46305"/>
                  <a:pt x="13965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1" name="Freeform 380">
            <a:extLst>
              <a:ext uri="{FF2B5EF4-FFF2-40B4-BE49-F238E27FC236}">
                <a16:creationId xmlns:a16="http://schemas.microsoft.com/office/drawing/2014/main" id="{DA531E3A-107D-3ECE-7836-48C463A61345}"/>
              </a:ext>
            </a:extLst>
          </p:cNvPr>
          <p:cNvSpPr/>
          <p:nvPr/>
        </p:nvSpPr>
        <p:spPr>
          <a:xfrm>
            <a:off x="1681225" y="2861911"/>
            <a:ext cx="19047" cy="46087"/>
          </a:xfrm>
          <a:custGeom>
            <a:avLst/>
            <a:gdLst>
              <a:gd name="connsiteX0" fmla="*/ 9523 w 19047"/>
              <a:gd name="connsiteY0" fmla="*/ 46087 h 46087"/>
              <a:gd name="connsiteX1" fmla="*/ 256 w 19047"/>
              <a:gd name="connsiteY1" fmla="*/ 34160 h 46087"/>
              <a:gd name="connsiteX2" fmla="*/ 256 w 19047"/>
              <a:gd name="connsiteY2" fmla="*/ 11701 h 46087"/>
              <a:gd name="connsiteX3" fmla="*/ 7340 w 19047"/>
              <a:gd name="connsiteY3" fmla="*/ 256 h 46087"/>
              <a:gd name="connsiteX4" fmla="*/ 18791 w 19047"/>
              <a:gd name="connsiteY4" fmla="*/ 7336 h 46087"/>
              <a:gd name="connsiteX5" fmla="*/ 18791 w 19047"/>
              <a:gd name="connsiteY5" fmla="*/ 11701 h 46087"/>
              <a:gd name="connsiteX6" fmla="*/ 18791 w 19047"/>
              <a:gd name="connsiteY6" fmla="*/ 34160 h 46087"/>
              <a:gd name="connsiteX7" fmla="*/ 9523 w 19047"/>
              <a:gd name="connsiteY7" fmla="*/ 46087 h 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7" h="46087">
                <a:moveTo>
                  <a:pt x="9523" y="46087"/>
                </a:moveTo>
                <a:cubicBezTo>
                  <a:pt x="3696" y="45301"/>
                  <a:pt x="-417" y="39997"/>
                  <a:pt x="256" y="34160"/>
                </a:cubicBezTo>
                <a:lnTo>
                  <a:pt x="256" y="11701"/>
                </a:lnTo>
                <a:cubicBezTo>
                  <a:pt x="-950" y="6587"/>
                  <a:pt x="2224" y="1461"/>
                  <a:pt x="7340" y="256"/>
                </a:cubicBezTo>
                <a:cubicBezTo>
                  <a:pt x="12456" y="-950"/>
                  <a:pt x="17585" y="2223"/>
                  <a:pt x="18791" y="7336"/>
                </a:cubicBezTo>
                <a:cubicBezTo>
                  <a:pt x="19134" y="8770"/>
                  <a:pt x="19134" y="10267"/>
                  <a:pt x="18791" y="11701"/>
                </a:cubicBezTo>
                <a:lnTo>
                  <a:pt x="18791" y="34160"/>
                </a:lnTo>
                <a:cubicBezTo>
                  <a:pt x="19400" y="39971"/>
                  <a:pt x="15312" y="45237"/>
                  <a:pt x="9523" y="46087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2" name="Freeform 381">
            <a:extLst>
              <a:ext uri="{FF2B5EF4-FFF2-40B4-BE49-F238E27FC236}">
                <a16:creationId xmlns:a16="http://schemas.microsoft.com/office/drawing/2014/main" id="{1E0F670F-2E40-F3E1-CA1E-1425C7E64088}"/>
              </a:ext>
            </a:extLst>
          </p:cNvPr>
          <p:cNvSpPr/>
          <p:nvPr/>
        </p:nvSpPr>
        <p:spPr>
          <a:xfrm>
            <a:off x="1829890" y="5080052"/>
            <a:ext cx="18786" cy="56337"/>
          </a:xfrm>
          <a:custGeom>
            <a:avLst/>
            <a:gdLst>
              <a:gd name="connsiteX0" fmla="*/ 9519 w 18786"/>
              <a:gd name="connsiteY0" fmla="*/ 56338 h 56337"/>
              <a:gd name="connsiteX1" fmla="*/ 125 w 18786"/>
              <a:gd name="connsiteY1" fmla="*/ 43649 h 56337"/>
              <a:gd name="connsiteX2" fmla="*/ 125 w 18786"/>
              <a:gd name="connsiteY2" fmla="*/ 12689 h 56337"/>
              <a:gd name="connsiteX3" fmla="*/ 9519 w 18786"/>
              <a:gd name="connsiteY3" fmla="*/ 0 h 56337"/>
              <a:gd name="connsiteX4" fmla="*/ 18787 w 18786"/>
              <a:gd name="connsiteY4" fmla="*/ 12689 h 56337"/>
              <a:gd name="connsiteX5" fmla="*/ 18787 w 18786"/>
              <a:gd name="connsiteY5" fmla="*/ 43649 h 56337"/>
              <a:gd name="connsiteX6" fmla="*/ 9519 w 18786"/>
              <a:gd name="connsiteY6" fmla="*/ 56338 h 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6" h="56337">
                <a:moveTo>
                  <a:pt x="9519" y="56338"/>
                </a:moveTo>
                <a:cubicBezTo>
                  <a:pt x="3425" y="55424"/>
                  <a:pt x="-789" y="49740"/>
                  <a:pt x="125" y="43649"/>
                </a:cubicBezTo>
                <a:lnTo>
                  <a:pt x="125" y="12689"/>
                </a:lnTo>
                <a:cubicBezTo>
                  <a:pt x="125" y="5837"/>
                  <a:pt x="4314" y="0"/>
                  <a:pt x="9519" y="0"/>
                </a:cubicBezTo>
                <a:cubicBezTo>
                  <a:pt x="14724" y="0"/>
                  <a:pt x="18787" y="5583"/>
                  <a:pt x="18787" y="12689"/>
                </a:cubicBezTo>
                <a:lnTo>
                  <a:pt x="18787" y="43649"/>
                </a:lnTo>
                <a:cubicBezTo>
                  <a:pt x="18787" y="50882"/>
                  <a:pt x="14597" y="56338"/>
                  <a:pt x="9519" y="5633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3" name="Freeform 382">
            <a:extLst>
              <a:ext uri="{FF2B5EF4-FFF2-40B4-BE49-F238E27FC236}">
                <a16:creationId xmlns:a16="http://schemas.microsoft.com/office/drawing/2014/main" id="{D65FF8AB-6DBB-2FDE-6C52-C13967D983FC}"/>
              </a:ext>
            </a:extLst>
          </p:cNvPr>
          <p:cNvSpPr/>
          <p:nvPr/>
        </p:nvSpPr>
        <p:spPr>
          <a:xfrm>
            <a:off x="1792945" y="5071572"/>
            <a:ext cx="27802" cy="46362"/>
          </a:xfrm>
          <a:custGeom>
            <a:avLst/>
            <a:gdLst>
              <a:gd name="connsiteX0" fmla="*/ 13838 w 27802"/>
              <a:gd name="connsiteY0" fmla="*/ 46292 h 46362"/>
              <a:gd name="connsiteX1" fmla="*/ 38 w 27802"/>
              <a:gd name="connsiteY1" fmla="*/ 34822 h 46362"/>
              <a:gd name="connsiteX2" fmla="*/ 0 w 27802"/>
              <a:gd name="connsiteY2" fmla="*/ 34365 h 46362"/>
              <a:gd name="connsiteX3" fmla="*/ 0 w 27802"/>
              <a:gd name="connsiteY3" fmla="*/ 11779 h 46362"/>
              <a:gd name="connsiteX4" fmla="*/ 16212 w 27802"/>
              <a:gd name="connsiteY4" fmla="*/ 194 h 46362"/>
              <a:gd name="connsiteX5" fmla="*/ 27803 w 27802"/>
              <a:gd name="connsiteY5" fmla="*/ 11779 h 46362"/>
              <a:gd name="connsiteX6" fmla="*/ 27803 w 27802"/>
              <a:gd name="connsiteY6" fmla="*/ 34365 h 46362"/>
              <a:gd name="connsiteX7" fmla="*/ 14435 w 27802"/>
              <a:gd name="connsiteY7" fmla="*/ 46343 h 46362"/>
              <a:gd name="connsiteX8" fmla="*/ 13838 w 27802"/>
              <a:gd name="connsiteY8" fmla="*/ 46292 h 4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62">
                <a:moveTo>
                  <a:pt x="13838" y="46292"/>
                </a:moveTo>
                <a:cubicBezTo>
                  <a:pt x="6856" y="46940"/>
                  <a:pt x="673" y="41801"/>
                  <a:pt x="38" y="34822"/>
                </a:cubicBezTo>
                <a:cubicBezTo>
                  <a:pt x="25" y="34670"/>
                  <a:pt x="13" y="34517"/>
                  <a:pt x="0" y="34365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365"/>
                </a:lnTo>
                <a:cubicBezTo>
                  <a:pt x="27422" y="41356"/>
                  <a:pt x="21430" y="46724"/>
                  <a:pt x="14435" y="46343"/>
                </a:cubicBezTo>
                <a:cubicBezTo>
                  <a:pt x="14231" y="46330"/>
                  <a:pt x="14041" y="46318"/>
                  <a:pt x="13838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 383">
            <a:extLst>
              <a:ext uri="{FF2B5EF4-FFF2-40B4-BE49-F238E27FC236}">
                <a16:creationId xmlns:a16="http://schemas.microsoft.com/office/drawing/2014/main" id="{0544F2A6-E5B6-BF53-1693-150E294850B6}"/>
              </a:ext>
            </a:extLst>
          </p:cNvPr>
          <p:cNvSpPr/>
          <p:nvPr/>
        </p:nvSpPr>
        <p:spPr>
          <a:xfrm>
            <a:off x="3084175" y="3483051"/>
            <a:ext cx="18534" cy="56337"/>
          </a:xfrm>
          <a:custGeom>
            <a:avLst/>
            <a:gdLst>
              <a:gd name="connsiteX0" fmla="*/ 9267 w 18534"/>
              <a:gd name="connsiteY0" fmla="*/ 56338 h 56337"/>
              <a:gd name="connsiteX1" fmla="*/ 0 w 18534"/>
              <a:gd name="connsiteY1" fmla="*/ 43649 h 56337"/>
              <a:gd name="connsiteX2" fmla="*/ 0 w 18534"/>
              <a:gd name="connsiteY2" fmla="*/ 12689 h 56337"/>
              <a:gd name="connsiteX3" fmla="*/ 9267 w 18534"/>
              <a:gd name="connsiteY3" fmla="*/ 0 h 56337"/>
              <a:gd name="connsiteX4" fmla="*/ 18535 w 18534"/>
              <a:gd name="connsiteY4" fmla="*/ 12689 h 56337"/>
              <a:gd name="connsiteX5" fmla="*/ 18535 w 18534"/>
              <a:gd name="connsiteY5" fmla="*/ 44410 h 56337"/>
              <a:gd name="connsiteX6" fmla="*/ 9267 w 18534"/>
              <a:gd name="connsiteY6" fmla="*/ 56338 h 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6337">
                <a:moveTo>
                  <a:pt x="9267" y="56338"/>
                </a:moveTo>
                <a:cubicBezTo>
                  <a:pt x="4189" y="56338"/>
                  <a:pt x="0" y="50882"/>
                  <a:pt x="0" y="43649"/>
                </a:cubicBezTo>
                <a:lnTo>
                  <a:pt x="0" y="12689"/>
                </a:lnTo>
                <a:cubicBezTo>
                  <a:pt x="0" y="5837"/>
                  <a:pt x="4189" y="0"/>
                  <a:pt x="9267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44410"/>
                </a:lnTo>
                <a:cubicBezTo>
                  <a:pt x="18535" y="50882"/>
                  <a:pt x="14473" y="56338"/>
                  <a:pt x="9267" y="5633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5" name="Freeform 384">
            <a:extLst>
              <a:ext uri="{FF2B5EF4-FFF2-40B4-BE49-F238E27FC236}">
                <a16:creationId xmlns:a16="http://schemas.microsoft.com/office/drawing/2014/main" id="{B7B73160-6311-D2F7-ED10-1895109B6E88}"/>
              </a:ext>
            </a:extLst>
          </p:cNvPr>
          <p:cNvSpPr/>
          <p:nvPr/>
        </p:nvSpPr>
        <p:spPr>
          <a:xfrm>
            <a:off x="3046978" y="3474155"/>
            <a:ext cx="27929" cy="46778"/>
          </a:xfrm>
          <a:custGeom>
            <a:avLst/>
            <a:gdLst>
              <a:gd name="connsiteX0" fmla="*/ 13965 w 27929"/>
              <a:gd name="connsiteY0" fmla="*/ 46709 h 46778"/>
              <a:gd name="connsiteX1" fmla="*/ 51 w 27929"/>
              <a:gd name="connsiteY1" fmla="*/ 35378 h 46778"/>
              <a:gd name="connsiteX2" fmla="*/ 0 w 27929"/>
              <a:gd name="connsiteY2" fmla="*/ 34782 h 46778"/>
              <a:gd name="connsiteX3" fmla="*/ 0 w 27929"/>
              <a:gd name="connsiteY3" fmla="*/ 12196 h 46778"/>
              <a:gd name="connsiteX4" fmla="*/ 15856 w 27929"/>
              <a:gd name="connsiteY4" fmla="*/ 128 h 46778"/>
              <a:gd name="connsiteX5" fmla="*/ 27930 w 27929"/>
              <a:gd name="connsiteY5" fmla="*/ 12196 h 46778"/>
              <a:gd name="connsiteX6" fmla="*/ 27930 w 27929"/>
              <a:gd name="connsiteY6" fmla="*/ 34782 h 46778"/>
              <a:gd name="connsiteX7" fmla="*/ 14561 w 27929"/>
              <a:gd name="connsiteY7" fmla="*/ 46760 h 46778"/>
              <a:gd name="connsiteX8" fmla="*/ 13965 w 27929"/>
              <a:gd name="connsiteY8" fmla="*/ 46709 h 4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778">
                <a:moveTo>
                  <a:pt x="13965" y="46709"/>
                </a:moveTo>
                <a:cubicBezTo>
                  <a:pt x="6995" y="47420"/>
                  <a:pt x="762" y="42344"/>
                  <a:pt x="51" y="35378"/>
                </a:cubicBezTo>
                <a:cubicBezTo>
                  <a:pt x="25" y="35175"/>
                  <a:pt x="13" y="34984"/>
                  <a:pt x="0" y="34782"/>
                </a:cubicBezTo>
                <a:lnTo>
                  <a:pt x="0" y="12196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5"/>
                  <a:pt x="27930" y="12196"/>
                </a:cubicBezTo>
                <a:lnTo>
                  <a:pt x="27930" y="34782"/>
                </a:lnTo>
                <a:cubicBezTo>
                  <a:pt x="27549" y="41773"/>
                  <a:pt x="21556" y="47140"/>
                  <a:pt x="14561" y="46760"/>
                </a:cubicBezTo>
                <a:cubicBezTo>
                  <a:pt x="14358" y="46747"/>
                  <a:pt x="14168" y="46734"/>
                  <a:pt x="13965" y="4670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Freeform 385">
            <a:extLst>
              <a:ext uri="{FF2B5EF4-FFF2-40B4-BE49-F238E27FC236}">
                <a16:creationId xmlns:a16="http://schemas.microsoft.com/office/drawing/2014/main" id="{5C4CF145-743B-BCB7-24E7-65CEABDBCA44}"/>
              </a:ext>
            </a:extLst>
          </p:cNvPr>
          <p:cNvSpPr/>
          <p:nvPr/>
        </p:nvSpPr>
        <p:spPr>
          <a:xfrm>
            <a:off x="2591854" y="3762583"/>
            <a:ext cx="27802" cy="46060"/>
          </a:xfrm>
          <a:custGeom>
            <a:avLst/>
            <a:gdLst>
              <a:gd name="connsiteX0" fmla="*/ 13838 w 27802"/>
              <a:gd name="connsiteY0" fmla="*/ 46060 h 46060"/>
              <a:gd name="connsiteX1" fmla="*/ 0 w 27802"/>
              <a:gd name="connsiteY1" fmla="*/ 35782 h 46060"/>
              <a:gd name="connsiteX2" fmla="*/ 0 w 27802"/>
              <a:gd name="connsiteY2" fmla="*/ 10405 h 46060"/>
              <a:gd name="connsiteX3" fmla="*/ 13838 w 27802"/>
              <a:gd name="connsiteY3" fmla="*/ 0 h 46060"/>
              <a:gd name="connsiteX4" fmla="*/ 27803 w 27802"/>
              <a:gd name="connsiteY4" fmla="*/ 10405 h 46060"/>
              <a:gd name="connsiteX5" fmla="*/ 27803 w 27802"/>
              <a:gd name="connsiteY5" fmla="*/ 35782 h 46060"/>
              <a:gd name="connsiteX6" fmla="*/ 13838 w 27802"/>
              <a:gd name="connsiteY6" fmla="*/ 46060 h 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2" h="46060">
                <a:moveTo>
                  <a:pt x="13838" y="46060"/>
                </a:moveTo>
                <a:cubicBezTo>
                  <a:pt x="6221" y="46060"/>
                  <a:pt x="0" y="41492"/>
                  <a:pt x="0" y="35782"/>
                </a:cubicBezTo>
                <a:lnTo>
                  <a:pt x="0" y="10405"/>
                </a:lnTo>
                <a:cubicBezTo>
                  <a:pt x="0" y="4695"/>
                  <a:pt x="6221" y="0"/>
                  <a:pt x="13838" y="0"/>
                </a:cubicBezTo>
                <a:cubicBezTo>
                  <a:pt x="21455" y="0"/>
                  <a:pt x="27803" y="4695"/>
                  <a:pt x="27803" y="10405"/>
                </a:cubicBezTo>
                <a:lnTo>
                  <a:pt x="27803" y="35782"/>
                </a:lnTo>
                <a:cubicBezTo>
                  <a:pt x="27803" y="41492"/>
                  <a:pt x="21582" y="46060"/>
                  <a:pt x="13838" y="46060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7" name="Freeform 386">
            <a:extLst>
              <a:ext uri="{FF2B5EF4-FFF2-40B4-BE49-F238E27FC236}">
                <a16:creationId xmlns:a16="http://schemas.microsoft.com/office/drawing/2014/main" id="{282255EF-EC43-A84D-7497-B14415A51C41}"/>
              </a:ext>
            </a:extLst>
          </p:cNvPr>
          <p:cNvSpPr/>
          <p:nvPr/>
        </p:nvSpPr>
        <p:spPr>
          <a:xfrm>
            <a:off x="2563925" y="3752799"/>
            <a:ext cx="27929" cy="46651"/>
          </a:xfrm>
          <a:custGeom>
            <a:avLst/>
            <a:gdLst>
              <a:gd name="connsiteX0" fmla="*/ 13965 w 27929"/>
              <a:gd name="connsiteY0" fmla="*/ 46582 h 46651"/>
              <a:gd name="connsiteX1" fmla="*/ 51 w 27929"/>
              <a:gd name="connsiteY1" fmla="*/ 35251 h 46651"/>
              <a:gd name="connsiteX2" fmla="*/ 0 w 27929"/>
              <a:gd name="connsiteY2" fmla="*/ 34654 h 46651"/>
              <a:gd name="connsiteX3" fmla="*/ 0 w 27929"/>
              <a:gd name="connsiteY3" fmla="*/ 12195 h 46651"/>
              <a:gd name="connsiteX4" fmla="*/ 15856 w 27929"/>
              <a:gd name="connsiteY4" fmla="*/ 128 h 46651"/>
              <a:gd name="connsiteX5" fmla="*/ 27929 w 27929"/>
              <a:gd name="connsiteY5" fmla="*/ 12195 h 46651"/>
              <a:gd name="connsiteX6" fmla="*/ 27929 w 27929"/>
              <a:gd name="connsiteY6" fmla="*/ 34654 h 46651"/>
              <a:gd name="connsiteX7" fmla="*/ 14561 w 27929"/>
              <a:gd name="connsiteY7" fmla="*/ 46632 h 46651"/>
              <a:gd name="connsiteX8" fmla="*/ 13965 w 27929"/>
              <a:gd name="connsiteY8" fmla="*/ 46582 h 4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51">
                <a:moveTo>
                  <a:pt x="13965" y="46582"/>
                </a:moveTo>
                <a:cubicBezTo>
                  <a:pt x="6995" y="47292"/>
                  <a:pt x="762" y="42217"/>
                  <a:pt x="51" y="35251"/>
                </a:cubicBezTo>
                <a:cubicBezTo>
                  <a:pt x="25" y="35048"/>
                  <a:pt x="13" y="34857"/>
                  <a:pt x="0" y="34654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29" y="12195"/>
                </a:cubicBezTo>
                <a:lnTo>
                  <a:pt x="27929" y="34654"/>
                </a:lnTo>
                <a:cubicBezTo>
                  <a:pt x="27549" y="41646"/>
                  <a:pt x="21556" y="47013"/>
                  <a:pt x="14561" y="46632"/>
                </a:cubicBezTo>
                <a:cubicBezTo>
                  <a:pt x="14358" y="46620"/>
                  <a:pt x="14168" y="46607"/>
                  <a:pt x="13965" y="4658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8" name="Freeform 387">
            <a:extLst>
              <a:ext uri="{FF2B5EF4-FFF2-40B4-BE49-F238E27FC236}">
                <a16:creationId xmlns:a16="http://schemas.microsoft.com/office/drawing/2014/main" id="{A5C99B4E-8CE7-1B01-8CEE-21B040A92F9F}"/>
              </a:ext>
            </a:extLst>
          </p:cNvPr>
          <p:cNvSpPr/>
          <p:nvPr/>
        </p:nvSpPr>
        <p:spPr>
          <a:xfrm>
            <a:off x="3483566" y="3520595"/>
            <a:ext cx="27929" cy="56035"/>
          </a:xfrm>
          <a:custGeom>
            <a:avLst/>
            <a:gdLst>
              <a:gd name="connsiteX0" fmla="*/ 13965 w 27929"/>
              <a:gd name="connsiteY0" fmla="*/ 55972 h 56035"/>
              <a:gd name="connsiteX1" fmla="*/ 64 w 27929"/>
              <a:gd name="connsiteY1" fmla="*/ 44615 h 56035"/>
              <a:gd name="connsiteX2" fmla="*/ 0 w 27929"/>
              <a:gd name="connsiteY2" fmla="*/ 43283 h 56035"/>
              <a:gd name="connsiteX3" fmla="*/ 0 w 27929"/>
              <a:gd name="connsiteY3" fmla="*/ 12196 h 56035"/>
              <a:gd name="connsiteX4" fmla="*/ 15856 w 27929"/>
              <a:gd name="connsiteY4" fmla="*/ 128 h 56035"/>
              <a:gd name="connsiteX5" fmla="*/ 27930 w 27929"/>
              <a:gd name="connsiteY5" fmla="*/ 12196 h 56035"/>
              <a:gd name="connsiteX6" fmla="*/ 27930 w 27929"/>
              <a:gd name="connsiteY6" fmla="*/ 43283 h 56035"/>
              <a:gd name="connsiteX7" fmla="*/ 15298 w 27929"/>
              <a:gd name="connsiteY7" fmla="*/ 56035 h 56035"/>
              <a:gd name="connsiteX8" fmla="*/ 13965 w 27929"/>
              <a:gd name="connsiteY8" fmla="*/ 55972 h 5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56035">
                <a:moveTo>
                  <a:pt x="13965" y="55972"/>
                </a:moveTo>
                <a:cubicBezTo>
                  <a:pt x="6983" y="56669"/>
                  <a:pt x="762" y="51594"/>
                  <a:pt x="64" y="44615"/>
                </a:cubicBezTo>
                <a:cubicBezTo>
                  <a:pt x="13" y="44171"/>
                  <a:pt x="0" y="43727"/>
                  <a:pt x="0" y="43283"/>
                </a:cubicBezTo>
                <a:lnTo>
                  <a:pt x="0" y="12196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1" y="979"/>
                  <a:pt x="27079" y="5914"/>
                  <a:pt x="27930" y="12196"/>
                </a:cubicBezTo>
                <a:lnTo>
                  <a:pt x="27930" y="43283"/>
                </a:lnTo>
                <a:cubicBezTo>
                  <a:pt x="27968" y="50287"/>
                  <a:pt x="22306" y="55997"/>
                  <a:pt x="15298" y="56035"/>
                </a:cubicBezTo>
                <a:cubicBezTo>
                  <a:pt x="14854" y="56035"/>
                  <a:pt x="14409" y="56022"/>
                  <a:pt x="13965" y="5597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9" name="Freeform 388">
            <a:extLst>
              <a:ext uri="{FF2B5EF4-FFF2-40B4-BE49-F238E27FC236}">
                <a16:creationId xmlns:a16="http://schemas.microsoft.com/office/drawing/2014/main" id="{0B4C8128-A018-A48B-C183-1106CDC1E5EF}"/>
              </a:ext>
            </a:extLst>
          </p:cNvPr>
          <p:cNvSpPr/>
          <p:nvPr/>
        </p:nvSpPr>
        <p:spPr>
          <a:xfrm>
            <a:off x="3455508" y="3511193"/>
            <a:ext cx="19047" cy="46848"/>
          </a:xfrm>
          <a:custGeom>
            <a:avLst/>
            <a:gdLst>
              <a:gd name="connsiteX0" fmla="*/ 9523 w 19047"/>
              <a:gd name="connsiteY0" fmla="*/ 46849 h 46848"/>
              <a:gd name="connsiteX1" fmla="*/ 231 w 19047"/>
              <a:gd name="connsiteY1" fmla="*/ 34299 h 46848"/>
              <a:gd name="connsiteX2" fmla="*/ 256 w 19047"/>
              <a:gd name="connsiteY2" fmla="*/ 34160 h 46848"/>
              <a:gd name="connsiteX3" fmla="*/ 256 w 19047"/>
              <a:gd name="connsiteY3" fmla="*/ 11701 h 46848"/>
              <a:gd name="connsiteX4" fmla="*/ 7340 w 19047"/>
              <a:gd name="connsiteY4" fmla="*/ 256 h 46848"/>
              <a:gd name="connsiteX5" fmla="*/ 18791 w 19047"/>
              <a:gd name="connsiteY5" fmla="*/ 7336 h 46848"/>
              <a:gd name="connsiteX6" fmla="*/ 18791 w 19047"/>
              <a:gd name="connsiteY6" fmla="*/ 11701 h 46848"/>
              <a:gd name="connsiteX7" fmla="*/ 18791 w 19047"/>
              <a:gd name="connsiteY7" fmla="*/ 34160 h 46848"/>
              <a:gd name="connsiteX8" fmla="*/ 9917 w 19047"/>
              <a:gd name="connsiteY8" fmla="*/ 46785 h 46848"/>
              <a:gd name="connsiteX9" fmla="*/ 9523 w 19047"/>
              <a:gd name="connsiteY9" fmla="*/ 46849 h 4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47" h="46848">
                <a:moveTo>
                  <a:pt x="9523" y="46849"/>
                </a:moveTo>
                <a:cubicBezTo>
                  <a:pt x="3493" y="45948"/>
                  <a:pt x="-671" y="40327"/>
                  <a:pt x="231" y="34299"/>
                </a:cubicBezTo>
                <a:cubicBezTo>
                  <a:pt x="243" y="34249"/>
                  <a:pt x="243" y="34211"/>
                  <a:pt x="256" y="34160"/>
                </a:cubicBezTo>
                <a:lnTo>
                  <a:pt x="256" y="11701"/>
                </a:lnTo>
                <a:cubicBezTo>
                  <a:pt x="-950" y="6587"/>
                  <a:pt x="2224" y="1461"/>
                  <a:pt x="7340" y="256"/>
                </a:cubicBezTo>
                <a:cubicBezTo>
                  <a:pt x="12456" y="-950"/>
                  <a:pt x="17585" y="2222"/>
                  <a:pt x="18791" y="7336"/>
                </a:cubicBezTo>
                <a:cubicBezTo>
                  <a:pt x="19134" y="8770"/>
                  <a:pt x="19134" y="10267"/>
                  <a:pt x="18791" y="11701"/>
                </a:cubicBezTo>
                <a:lnTo>
                  <a:pt x="18791" y="34160"/>
                </a:lnTo>
                <a:cubicBezTo>
                  <a:pt x="19832" y="40098"/>
                  <a:pt x="15858" y="45745"/>
                  <a:pt x="9917" y="46785"/>
                </a:cubicBezTo>
                <a:cubicBezTo>
                  <a:pt x="9790" y="46811"/>
                  <a:pt x="9651" y="46836"/>
                  <a:pt x="9523" y="4684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id="{AE9D43A2-E894-9CE7-1075-FB4E4CB907D4}"/>
              </a:ext>
            </a:extLst>
          </p:cNvPr>
          <p:cNvSpPr/>
          <p:nvPr/>
        </p:nvSpPr>
        <p:spPr>
          <a:xfrm>
            <a:off x="2210998" y="3250848"/>
            <a:ext cx="18534" cy="56464"/>
          </a:xfrm>
          <a:custGeom>
            <a:avLst/>
            <a:gdLst>
              <a:gd name="connsiteX0" fmla="*/ 9267 w 18534"/>
              <a:gd name="connsiteY0" fmla="*/ 56465 h 56464"/>
              <a:gd name="connsiteX1" fmla="*/ 0 w 18534"/>
              <a:gd name="connsiteY1" fmla="*/ 43776 h 56464"/>
              <a:gd name="connsiteX2" fmla="*/ 0 w 18534"/>
              <a:gd name="connsiteY2" fmla="*/ 12689 h 56464"/>
              <a:gd name="connsiteX3" fmla="*/ 9267 w 18534"/>
              <a:gd name="connsiteY3" fmla="*/ 0 h 56464"/>
              <a:gd name="connsiteX4" fmla="*/ 18535 w 18534"/>
              <a:gd name="connsiteY4" fmla="*/ 12689 h 56464"/>
              <a:gd name="connsiteX5" fmla="*/ 18535 w 18534"/>
              <a:gd name="connsiteY5" fmla="*/ 43776 h 56464"/>
              <a:gd name="connsiteX6" fmla="*/ 9267 w 18534"/>
              <a:gd name="connsiteY6" fmla="*/ 56465 h 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6464">
                <a:moveTo>
                  <a:pt x="9267" y="56465"/>
                </a:moveTo>
                <a:cubicBezTo>
                  <a:pt x="4062" y="56465"/>
                  <a:pt x="0" y="50881"/>
                  <a:pt x="0" y="43776"/>
                </a:cubicBezTo>
                <a:lnTo>
                  <a:pt x="0" y="12689"/>
                </a:lnTo>
                <a:cubicBezTo>
                  <a:pt x="0" y="5964"/>
                  <a:pt x="4062" y="0"/>
                  <a:pt x="9267" y="0"/>
                </a:cubicBezTo>
                <a:cubicBezTo>
                  <a:pt x="14473" y="0"/>
                  <a:pt x="18535" y="5583"/>
                  <a:pt x="18535" y="12689"/>
                </a:cubicBezTo>
                <a:lnTo>
                  <a:pt x="18535" y="43776"/>
                </a:lnTo>
                <a:cubicBezTo>
                  <a:pt x="18535" y="50881"/>
                  <a:pt x="14345" y="56465"/>
                  <a:pt x="9267" y="5646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D048AFC9-F5C3-B31D-491B-085AFE6296FB}"/>
              </a:ext>
            </a:extLst>
          </p:cNvPr>
          <p:cNvSpPr/>
          <p:nvPr/>
        </p:nvSpPr>
        <p:spPr>
          <a:xfrm>
            <a:off x="2173801" y="3242494"/>
            <a:ext cx="27802" cy="46358"/>
          </a:xfrm>
          <a:custGeom>
            <a:avLst/>
            <a:gdLst>
              <a:gd name="connsiteX0" fmla="*/ 13965 w 27802"/>
              <a:gd name="connsiteY0" fmla="*/ 46292 h 46358"/>
              <a:gd name="connsiteX1" fmla="*/ 51 w 27802"/>
              <a:gd name="connsiteY1" fmla="*/ 34949 h 46358"/>
              <a:gd name="connsiteX2" fmla="*/ 0 w 27802"/>
              <a:gd name="connsiteY2" fmla="*/ 34238 h 46358"/>
              <a:gd name="connsiteX3" fmla="*/ 0 w 27802"/>
              <a:gd name="connsiteY3" fmla="*/ 11779 h 46358"/>
              <a:gd name="connsiteX4" fmla="*/ 16212 w 27802"/>
              <a:gd name="connsiteY4" fmla="*/ 194 h 46358"/>
              <a:gd name="connsiteX5" fmla="*/ 27803 w 27802"/>
              <a:gd name="connsiteY5" fmla="*/ 11779 h 46358"/>
              <a:gd name="connsiteX6" fmla="*/ 27803 w 27802"/>
              <a:gd name="connsiteY6" fmla="*/ 34238 h 46358"/>
              <a:gd name="connsiteX7" fmla="*/ 14536 w 27802"/>
              <a:gd name="connsiteY7" fmla="*/ 46330 h 46358"/>
              <a:gd name="connsiteX8" fmla="*/ 13965 w 27802"/>
              <a:gd name="connsiteY8" fmla="*/ 46292 h 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58">
                <a:moveTo>
                  <a:pt x="13965" y="46292"/>
                </a:moveTo>
                <a:cubicBezTo>
                  <a:pt x="6995" y="47003"/>
                  <a:pt x="762" y="41928"/>
                  <a:pt x="51" y="34949"/>
                </a:cubicBezTo>
                <a:cubicBezTo>
                  <a:pt x="25" y="34708"/>
                  <a:pt x="13" y="34479"/>
                  <a:pt x="0" y="34238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85" y="41242"/>
                  <a:pt x="21544" y="46648"/>
                  <a:pt x="14536" y="46330"/>
                </a:cubicBezTo>
                <a:cubicBezTo>
                  <a:pt x="14346" y="46318"/>
                  <a:pt x="14155" y="46305"/>
                  <a:pt x="13965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2" name="Freeform 391">
            <a:extLst>
              <a:ext uri="{FF2B5EF4-FFF2-40B4-BE49-F238E27FC236}">
                <a16:creationId xmlns:a16="http://schemas.microsoft.com/office/drawing/2014/main" id="{562B2601-D7AF-8915-86AE-45A0A8E87651}"/>
              </a:ext>
            </a:extLst>
          </p:cNvPr>
          <p:cNvSpPr/>
          <p:nvPr/>
        </p:nvSpPr>
        <p:spPr>
          <a:xfrm>
            <a:off x="2387448" y="4218489"/>
            <a:ext cx="18562" cy="44918"/>
          </a:xfrm>
          <a:custGeom>
            <a:avLst/>
            <a:gdLst>
              <a:gd name="connsiteX0" fmla="*/ 9281 w 18562"/>
              <a:gd name="connsiteY0" fmla="*/ 44918 h 44918"/>
              <a:gd name="connsiteX1" fmla="*/ 13 w 18562"/>
              <a:gd name="connsiteY1" fmla="*/ 34665 h 44918"/>
              <a:gd name="connsiteX2" fmla="*/ 13 w 18562"/>
              <a:gd name="connsiteY2" fmla="*/ 34640 h 44918"/>
              <a:gd name="connsiteX3" fmla="*/ 13 w 18562"/>
              <a:gd name="connsiteY3" fmla="*/ 9263 h 44918"/>
              <a:gd name="connsiteX4" fmla="*/ 9281 w 18562"/>
              <a:gd name="connsiteY4" fmla="*/ 0 h 44918"/>
              <a:gd name="connsiteX5" fmla="*/ 18548 w 18562"/>
              <a:gd name="connsiteY5" fmla="*/ 9263 h 44918"/>
              <a:gd name="connsiteX6" fmla="*/ 18548 w 18562"/>
              <a:gd name="connsiteY6" fmla="*/ 34640 h 44918"/>
              <a:gd name="connsiteX7" fmla="*/ 9306 w 18562"/>
              <a:gd name="connsiteY7" fmla="*/ 44918 h 44918"/>
              <a:gd name="connsiteX8" fmla="*/ 9281 w 18562"/>
              <a:gd name="connsiteY8" fmla="*/ 44918 h 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2" h="44918">
                <a:moveTo>
                  <a:pt x="9281" y="44918"/>
                </a:moveTo>
                <a:cubicBezTo>
                  <a:pt x="3885" y="44652"/>
                  <a:pt x="-266" y="40058"/>
                  <a:pt x="13" y="34665"/>
                </a:cubicBezTo>
                <a:cubicBezTo>
                  <a:pt x="13" y="34653"/>
                  <a:pt x="13" y="34653"/>
                  <a:pt x="13" y="34640"/>
                </a:cubicBezTo>
                <a:lnTo>
                  <a:pt x="13" y="9263"/>
                </a:lnTo>
                <a:cubicBezTo>
                  <a:pt x="13" y="4149"/>
                  <a:pt x="4165" y="0"/>
                  <a:pt x="9281" y="0"/>
                </a:cubicBezTo>
                <a:cubicBezTo>
                  <a:pt x="14397" y="0"/>
                  <a:pt x="18548" y="4149"/>
                  <a:pt x="18548" y="9263"/>
                </a:cubicBezTo>
                <a:lnTo>
                  <a:pt x="18548" y="34640"/>
                </a:lnTo>
                <a:cubicBezTo>
                  <a:pt x="18840" y="40033"/>
                  <a:pt x="14702" y="44626"/>
                  <a:pt x="9306" y="44918"/>
                </a:cubicBezTo>
                <a:cubicBezTo>
                  <a:pt x="9294" y="44918"/>
                  <a:pt x="9294" y="44918"/>
                  <a:pt x="9281" y="4491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3" name="Freeform 392">
            <a:extLst>
              <a:ext uri="{FF2B5EF4-FFF2-40B4-BE49-F238E27FC236}">
                <a16:creationId xmlns:a16="http://schemas.microsoft.com/office/drawing/2014/main" id="{5B3394DF-5646-157E-F1F6-4A4B206688CF}"/>
              </a:ext>
            </a:extLst>
          </p:cNvPr>
          <p:cNvSpPr/>
          <p:nvPr/>
        </p:nvSpPr>
        <p:spPr>
          <a:xfrm>
            <a:off x="2359212" y="4207154"/>
            <a:ext cx="19296" cy="47244"/>
          </a:xfrm>
          <a:custGeom>
            <a:avLst/>
            <a:gdLst>
              <a:gd name="connsiteX0" fmla="*/ 9715 w 19296"/>
              <a:gd name="connsiteY0" fmla="*/ 47244 h 47244"/>
              <a:gd name="connsiteX1" fmla="*/ 282 w 19296"/>
              <a:gd name="connsiteY1" fmla="*/ 34796 h 47244"/>
              <a:gd name="connsiteX2" fmla="*/ 320 w 19296"/>
              <a:gd name="connsiteY2" fmla="*/ 34555 h 47244"/>
              <a:gd name="connsiteX3" fmla="*/ 320 w 19296"/>
              <a:gd name="connsiteY3" fmla="*/ 12096 h 47244"/>
              <a:gd name="connsiteX4" fmla="*/ 7201 w 19296"/>
              <a:gd name="connsiteY4" fmla="*/ 321 h 47244"/>
              <a:gd name="connsiteX5" fmla="*/ 18982 w 19296"/>
              <a:gd name="connsiteY5" fmla="*/ 7186 h 47244"/>
              <a:gd name="connsiteX6" fmla="*/ 18982 w 19296"/>
              <a:gd name="connsiteY6" fmla="*/ 12096 h 47244"/>
              <a:gd name="connsiteX7" fmla="*/ 18982 w 19296"/>
              <a:gd name="connsiteY7" fmla="*/ 34555 h 47244"/>
              <a:gd name="connsiteX8" fmla="*/ 9854 w 19296"/>
              <a:gd name="connsiteY8" fmla="*/ 47219 h 47244"/>
              <a:gd name="connsiteX9" fmla="*/ 9715 w 19296"/>
              <a:gd name="connsiteY9" fmla="*/ 47244 h 4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6" h="47244">
                <a:moveTo>
                  <a:pt x="9715" y="47244"/>
                </a:moveTo>
                <a:cubicBezTo>
                  <a:pt x="3672" y="46407"/>
                  <a:pt x="-555" y="40836"/>
                  <a:pt x="282" y="34796"/>
                </a:cubicBezTo>
                <a:cubicBezTo>
                  <a:pt x="295" y="34720"/>
                  <a:pt x="308" y="34631"/>
                  <a:pt x="320" y="34555"/>
                </a:cubicBezTo>
                <a:lnTo>
                  <a:pt x="320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7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960" y="40570"/>
                  <a:pt x="15872" y="46242"/>
                  <a:pt x="9854" y="47219"/>
                </a:cubicBezTo>
                <a:cubicBezTo>
                  <a:pt x="9804" y="47231"/>
                  <a:pt x="9766" y="47231"/>
                  <a:pt x="9715" y="47244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4" name="Freeform 393">
            <a:extLst>
              <a:ext uri="{FF2B5EF4-FFF2-40B4-BE49-F238E27FC236}">
                <a16:creationId xmlns:a16="http://schemas.microsoft.com/office/drawing/2014/main" id="{58C477F9-B17E-8F4D-1041-5A9A5E9A538D}"/>
              </a:ext>
            </a:extLst>
          </p:cNvPr>
          <p:cNvSpPr/>
          <p:nvPr/>
        </p:nvSpPr>
        <p:spPr>
          <a:xfrm>
            <a:off x="891838" y="2990918"/>
            <a:ext cx="27802" cy="56466"/>
          </a:xfrm>
          <a:custGeom>
            <a:avLst/>
            <a:gdLst>
              <a:gd name="connsiteX0" fmla="*/ 13965 w 27802"/>
              <a:gd name="connsiteY0" fmla="*/ 56403 h 56466"/>
              <a:gd name="connsiteX1" fmla="*/ 64 w 27802"/>
              <a:gd name="connsiteY1" fmla="*/ 45046 h 56466"/>
              <a:gd name="connsiteX2" fmla="*/ 0 w 27802"/>
              <a:gd name="connsiteY2" fmla="*/ 43714 h 56466"/>
              <a:gd name="connsiteX3" fmla="*/ 0 w 27802"/>
              <a:gd name="connsiteY3" fmla="*/ 12627 h 56466"/>
              <a:gd name="connsiteX4" fmla="*/ 15232 w 27802"/>
              <a:gd name="connsiteY4" fmla="*/ 65 h 56466"/>
              <a:gd name="connsiteX5" fmla="*/ 27803 w 27802"/>
              <a:gd name="connsiteY5" fmla="*/ 12627 h 56466"/>
              <a:gd name="connsiteX6" fmla="*/ 27803 w 27802"/>
              <a:gd name="connsiteY6" fmla="*/ 43714 h 56466"/>
              <a:gd name="connsiteX7" fmla="*/ 15160 w 27802"/>
              <a:gd name="connsiteY7" fmla="*/ 56453 h 56466"/>
              <a:gd name="connsiteX8" fmla="*/ 13965 w 27802"/>
              <a:gd name="connsiteY8" fmla="*/ 56403 h 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56466">
                <a:moveTo>
                  <a:pt x="13965" y="56403"/>
                </a:moveTo>
                <a:cubicBezTo>
                  <a:pt x="6989" y="57100"/>
                  <a:pt x="764" y="52025"/>
                  <a:pt x="64" y="45046"/>
                </a:cubicBezTo>
                <a:cubicBezTo>
                  <a:pt x="19" y="44602"/>
                  <a:pt x="-2" y="44158"/>
                  <a:pt x="0" y="43714"/>
                </a:cubicBezTo>
                <a:lnTo>
                  <a:pt x="0" y="12627"/>
                </a:lnTo>
                <a:cubicBezTo>
                  <a:pt x="735" y="4950"/>
                  <a:pt x="7554" y="-671"/>
                  <a:pt x="15232" y="65"/>
                </a:cubicBezTo>
                <a:cubicBezTo>
                  <a:pt x="21893" y="699"/>
                  <a:pt x="27165" y="5965"/>
                  <a:pt x="27803" y="12627"/>
                </a:cubicBezTo>
                <a:lnTo>
                  <a:pt x="27803" y="43714"/>
                </a:lnTo>
                <a:cubicBezTo>
                  <a:pt x="27831" y="50718"/>
                  <a:pt x="22171" y="56428"/>
                  <a:pt x="15160" y="56453"/>
                </a:cubicBezTo>
                <a:cubicBezTo>
                  <a:pt x="14761" y="56453"/>
                  <a:pt x="14362" y="56441"/>
                  <a:pt x="13965" y="5640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5" name="Freeform 394">
            <a:extLst>
              <a:ext uri="{FF2B5EF4-FFF2-40B4-BE49-F238E27FC236}">
                <a16:creationId xmlns:a16="http://schemas.microsoft.com/office/drawing/2014/main" id="{C6AF94A4-73BD-C37A-C4DD-B1358A9389B8}"/>
              </a:ext>
            </a:extLst>
          </p:cNvPr>
          <p:cNvSpPr/>
          <p:nvPr/>
        </p:nvSpPr>
        <p:spPr>
          <a:xfrm>
            <a:off x="863909" y="2982340"/>
            <a:ext cx="27929" cy="46521"/>
          </a:xfrm>
          <a:custGeom>
            <a:avLst/>
            <a:gdLst>
              <a:gd name="connsiteX0" fmla="*/ 13965 w 27929"/>
              <a:gd name="connsiteY0" fmla="*/ 46455 h 46521"/>
              <a:gd name="connsiteX1" fmla="*/ 52 w 27929"/>
              <a:gd name="connsiteY1" fmla="*/ 35111 h 46521"/>
              <a:gd name="connsiteX2" fmla="*/ 0 w 27929"/>
              <a:gd name="connsiteY2" fmla="*/ 34401 h 46521"/>
              <a:gd name="connsiteX3" fmla="*/ 0 w 27929"/>
              <a:gd name="connsiteY3" fmla="*/ 12195 h 46521"/>
              <a:gd name="connsiteX4" fmla="*/ 15852 w 27929"/>
              <a:gd name="connsiteY4" fmla="*/ 128 h 46521"/>
              <a:gd name="connsiteX5" fmla="*/ 27929 w 27929"/>
              <a:gd name="connsiteY5" fmla="*/ 12195 h 46521"/>
              <a:gd name="connsiteX6" fmla="*/ 27929 w 27929"/>
              <a:gd name="connsiteY6" fmla="*/ 34655 h 46521"/>
              <a:gd name="connsiteX7" fmla="*/ 14438 w 27929"/>
              <a:gd name="connsiteY7" fmla="*/ 46493 h 46521"/>
              <a:gd name="connsiteX8" fmla="*/ 13965 w 27929"/>
              <a:gd name="connsiteY8" fmla="*/ 46455 h 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521">
                <a:moveTo>
                  <a:pt x="13965" y="46455"/>
                </a:moveTo>
                <a:cubicBezTo>
                  <a:pt x="6989" y="47166"/>
                  <a:pt x="760" y="42090"/>
                  <a:pt x="52" y="35111"/>
                </a:cubicBezTo>
                <a:cubicBezTo>
                  <a:pt x="28" y="34870"/>
                  <a:pt x="10" y="34642"/>
                  <a:pt x="0" y="34401"/>
                </a:cubicBezTo>
                <a:lnTo>
                  <a:pt x="0" y="12195"/>
                </a:lnTo>
                <a:cubicBezTo>
                  <a:pt x="1042" y="4481"/>
                  <a:pt x="8139" y="-912"/>
                  <a:pt x="15852" y="128"/>
                </a:cubicBezTo>
                <a:cubicBezTo>
                  <a:pt x="22137" y="979"/>
                  <a:pt x="27080" y="5915"/>
                  <a:pt x="27929" y="12195"/>
                </a:cubicBezTo>
                <a:lnTo>
                  <a:pt x="27929" y="34655"/>
                </a:lnTo>
                <a:cubicBezTo>
                  <a:pt x="27475" y="41646"/>
                  <a:pt x="21435" y="46950"/>
                  <a:pt x="14438" y="46493"/>
                </a:cubicBezTo>
                <a:cubicBezTo>
                  <a:pt x="14281" y="46480"/>
                  <a:pt x="14122" y="46468"/>
                  <a:pt x="13965" y="4645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96A1D2CD-5721-7001-0D0B-B90BE911D4A2}"/>
              </a:ext>
            </a:extLst>
          </p:cNvPr>
          <p:cNvSpPr/>
          <p:nvPr/>
        </p:nvSpPr>
        <p:spPr>
          <a:xfrm>
            <a:off x="2675389" y="4514248"/>
            <a:ext cx="27929" cy="55909"/>
          </a:xfrm>
          <a:custGeom>
            <a:avLst/>
            <a:gdLst>
              <a:gd name="connsiteX0" fmla="*/ 13965 w 27929"/>
              <a:gd name="connsiteY0" fmla="*/ 55845 h 55909"/>
              <a:gd name="connsiteX1" fmla="*/ 63 w 27929"/>
              <a:gd name="connsiteY1" fmla="*/ 44488 h 55909"/>
              <a:gd name="connsiteX2" fmla="*/ 0 w 27929"/>
              <a:gd name="connsiteY2" fmla="*/ 43156 h 55909"/>
              <a:gd name="connsiteX3" fmla="*/ 0 w 27929"/>
              <a:gd name="connsiteY3" fmla="*/ 12196 h 55909"/>
              <a:gd name="connsiteX4" fmla="*/ 15856 w 27929"/>
              <a:gd name="connsiteY4" fmla="*/ 128 h 55909"/>
              <a:gd name="connsiteX5" fmla="*/ 27929 w 27929"/>
              <a:gd name="connsiteY5" fmla="*/ 12196 h 55909"/>
              <a:gd name="connsiteX6" fmla="*/ 27929 w 27929"/>
              <a:gd name="connsiteY6" fmla="*/ 43156 h 55909"/>
              <a:gd name="connsiteX7" fmla="*/ 15298 w 27929"/>
              <a:gd name="connsiteY7" fmla="*/ 55908 h 55909"/>
              <a:gd name="connsiteX8" fmla="*/ 13965 w 27929"/>
              <a:gd name="connsiteY8" fmla="*/ 55845 h 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55909">
                <a:moveTo>
                  <a:pt x="13965" y="55845"/>
                </a:moveTo>
                <a:cubicBezTo>
                  <a:pt x="6982" y="56543"/>
                  <a:pt x="762" y="51467"/>
                  <a:pt x="63" y="44488"/>
                </a:cubicBezTo>
                <a:cubicBezTo>
                  <a:pt x="13" y="44044"/>
                  <a:pt x="0" y="43600"/>
                  <a:pt x="0" y="43156"/>
                </a:cubicBezTo>
                <a:lnTo>
                  <a:pt x="0" y="12196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4"/>
                  <a:pt x="27929" y="12196"/>
                </a:cubicBezTo>
                <a:lnTo>
                  <a:pt x="27929" y="43156"/>
                </a:lnTo>
                <a:cubicBezTo>
                  <a:pt x="27967" y="50160"/>
                  <a:pt x="22305" y="55870"/>
                  <a:pt x="15298" y="55908"/>
                </a:cubicBezTo>
                <a:cubicBezTo>
                  <a:pt x="14853" y="55908"/>
                  <a:pt x="14409" y="55896"/>
                  <a:pt x="13965" y="5584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7" name="Freeform 396">
            <a:extLst>
              <a:ext uri="{FF2B5EF4-FFF2-40B4-BE49-F238E27FC236}">
                <a16:creationId xmlns:a16="http://schemas.microsoft.com/office/drawing/2014/main" id="{6A8F07F9-CF1E-5AA0-93C8-68F4E9D05EE6}"/>
              </a:ext>
            </a:extLst>
          </p:cNvPr>
          <p:cNvSpPr/>
          <p:nvPr/>
        </p:nvSpPr>
        <p:spPr>
          <a:xfrm>
            <a:off x="2702811" y="4505402"/>
            <a:ext cx="27802" cy="46105"/>
          </a:xfrm>
          <a:custGeom>
            <a:avLst/>
            <a:gdLst>
              <a:gd name="connsiteX0" fmla="*/ 13965 w 27802"/>
              <a:gd name="connsiteY0" fmla="*/ 46039 h 46105"/>
              <a:gd name="connsiteX1" fmla="*/ 51 w 27802"/>
              <a:gd name="connsiteY1" fmla="*/ 34708 h 46105"/>
              <a:gd name="connsiteX2" fmla="*/ 0 w 27802"/>
              <a:gd name="connsiteY2" fmla="*/ 34111 h 46105"/>
              <a:gd name="connsiteX3" fmla="*/ 0 w 27802"/>
              <a:gd name="connsiteY3" fmla="*/ 11779 h 46105"/>
              <a:gd name="connsiteX4" fmla="*/ 16212 w 27802"/>
              <a:gd name="connsiteY4" fmla="*/ 194 h 46105"/>
              <a:gd name="connsiteX5" fmla="*/ 27803 w 27802"/>
              <a:gd name="connsiteY5" fmla="*/ 11779 h 46105"/>
              <a:gd name="connsiteX6" fmla="*/ 27803 w 27802"/>
              <a:gd name="connsiteY6" fmla="*/ 34238 h 46105"/>
              <a:gd name="connsiteX7" fmla="*/ 14295 w 27802"/>
              <a:gd name="connsiteY7" fmla="*/ 46064 h 46105"/>
              <a:gd name="connsiteX8" fmla="*/ 13965 w 27802"/>
              <a:gd name="connsiteY8" fmla="*/ 46039 h 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105">
                <a:moveTo>
                  <a:pt x="13965" y="46039"/>
                </a:moveTo>
                <a:cubicBezTo>
                  <a:pt x="6995" y="46749"/>
                  <a:pt x="762" y="41674"/>
                  <a:pt x="51" y="34708"/>
                </a:cubicBezTo>
                <a:cubicBezTo>
                  <a:pt x="25" y="34504"/>
                  <a:pt x="13" y="34314"/>
                  <a:pt x="0" y="34111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346" y="41230"/>
                  <a:pt x="21290" y="46521"/>
                  <a:pt x="14295" y="46064"/>
                </a:cubicBezTo>
                <a:cubicBezTo>
                  <a:pt x="14193" y="46064"/>
                  <a:pt x="14079" y="46051"/>
                  <a:pt x="13965" y="4603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8" name="Freeform 397">
            <a:extLst>
              <a:ext uri="{FF2B5EF4-FFF2-40B4-BE49-F238E27FC236}">
                <a16:creationId xmlns:a16="http://schemas.microsoft.com/office/drawing/2014/main" id="{7F376EBF-CD5C-7936-7D17-2A3BAFAACB12}"/>
              </a:ext>
            </a:extLst>
          </p:cNvPr>
          <p:cNvSpPr/>
          <p:nvPr/>
        </p:nvSpPr>
        <p:spPr>
          <a:xfrm>
            <a:off x="3762353" y="2601186"/>
            <a:ext cx="18535" cy="56210"/>
          </a:xfrm>
          <a:custGeom>
            <a:avLst/>
            <a:gdLst>
              <a:gd name="connsiteX0" fmla="*/ 9268 w 18535"/>
              <a:gd name="connsiteY0" fmla="*/ 56211 h 56210"/>
              <a:gd name="connsiteX1" fmla="*/ 0 w 18535"/>
              <a:gd name="connsiteY1" fmla="*/ 43522 h 56210"/>
              <a:gd name="connsiteX2" fmla="*/ 0 w 18535"/>
              <a:gd name="connsiteY2" fmla="*/ 12689 h 56210"/>
              <a:gd name="connsiteX3" fmla="*/ 9268 w 18535"/>
              <a:gd name="connsiteY3" fmla="*/ 0 h 56210"/>
              <a:gd name="connsiteX4" fmla="*/ 18535 w 18535"/>
              <a:gd name="connsiteY4" fmla="*/ 12689 h 56210"/>
              <a:gd name="connsiteX5" fmla="*/ 18535 w 18535"/>
              <a:gd name="connsiteY5" fmla="*/ 43649 h 56210"/>
              <a:gd name="connsiteX6" fmla="*/ 9268 w 18535"/>
              <a:gd name="connsiteY6" fmla="*/ 56211 h 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56210">
                <a:moveTo>
                  <a:pt x="9268" y="56211"/>
                </a:moveTo>
                <a:cubicBezTo>
                  <a:pt x="4190" y="56211"/>
                  <a:pt x="0" y="50628"/>
                  <a:pt x="0" y="43522"/>
                </a:cubicBezTo>
                <a:lnTo>
                  <a:pt x="0" y="12689"/>
                </a:lnTo>
                <a:cubicBezTo>
                  <a:pt x="0" y="5837"/>
                  <a:pt x="4190" y="0"/>
                  <a:pt x="9268" y="0"/>
                </a:cubicBezTo>
                <a:cubicBezTo>
                  <a:pt x="14346" y="0"/>
                  <a:pt x="18535" y="5456"/>
                  <a:pt x="18535" y="12689"/>
                </a:cubicBezTo>
                <a:lnTo>
                  <a:pt x="18535" y="43649"/>
                </a:lnTo>
                <a:cubicBezTo>
                  <a:pt x="18535" y="50755"/>
                  <a:pt x="14346" y="56211"/>
                  <a:pt x="9268" y="56211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9" name="Freeform 398">
            <a:extLst>
              <a:ext uri="{FF2B5EF4-FFF2-40B4-BE49-F238E27FC236}">
                <a16:creationId xmlns:a16="http://schemas.microsoft.com/office/drawing/2014/main" id="{DA33C1B8-B788-7E4A-4A6E-5B92DFA9B20A}"/>
              </a:ext>
            </a:extLst>
          </p:cNvPr>
          <p:cNvSpPr/>
          <p:nvPr/>
        </p:nvSpPr>
        <p:spPr>
          <a:xfrm>
            <a:off x="3789835" y="2592769"/>
            <a:ext cx="19296" cy="46482"/>
          </a:xfrm>
          <a:custGeom>
            <a:avLst/>
            <a:gdLst>
              <a:gd name="connsiteX0" fmla="*/ 9588 w 19296"/>
              <a:gd name="connsiteY0" fmla="*/ 46483 h 46482"/>
              <a:gd name="connsiteX1" fmla="*/ 320 w 19296"/>
              <a:gd name="connsiteY1" fmla="*/ 34555 h 46482"/>
              <a:gd name="connsiteX2" fmla="*/ 320 w 19296"/>
              <a:gd name="connsiteY2" fmla="*/ 12096 h 46482"/>
              <a:gd name="connsiteX3" fmla="*/ 7202 w 19296"/>
              <a:gd name="connsiteY3" fmla="*/ 321 h 46482"/>
              <a:gd name="connsiteX4" fmla="*/ 18982 w 19296"/>
              <a:gd name="connsiteY4" fmla="*/ 7186 h 46482"/>
              <a:gd name="connsiteX5" fmla="*/ 18982 w 19296"/>
              <a:gd name="connsiteY5" fmla="*/ 12096 h 46482"/>
              <a:gd name="connsiteX6" fmla="*/ 18982 w 19296"/>
              <a:gd name="connsiteY6" fmla="*/ 33794 h 46482"/>
              <a:gd name="connsiteX7" fmla="*/ 10083 w 19296"/>
              <a:gd name="connsiteY7" fmla="*/ 46407 h 46482"/>
              <a:gd name="connsiteX8" fmla="*/ 9588 w 19296"/>
              <a:gd name="connsiteY8" fmla="*/ 46483 h 4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6" h="46482">
                <a:moveTo>
                  <a:pt x="9588" y="46483"/>
                </a:moveTo>
                <a:cubicBezTo>
                  <a:pt x="3799" y="45633"/>
                  <a:pt x="-289" y="40367"/>
                  <a:pt x="320" y="34555"/>
                </a:cubicBezTo>
                <a:lnTo>
                  <a:pt x="320" y="12096"/>
                </a:lnTo>
                <a:cubicBezTo>
                  <a:pt x="-1038" y="6945"/>
                  <a:pt x="2047" y="1666"/>
                  <a:pt x="7202" y="321"/>
                </a:cubicBezTo>
                <a:cubicBezTo>
                  <a:pt x="12356" y="-1036"/>
                  <a:pt x="17624" y="2034"/>
                  <a:pt x="18982" y="7186"/>
                </a:cubicBezTo>
                <a:cubicBezTo>
                  <a:pt x="19402" y="8797"/>
                  <a:pt x="19402" y="10485"/>
                  <a:pt x="18982" y="12096"/>
                </a:cubicBezTo>
                <a:lnTo>
                  <a:pt x="18982" y="33794"/>
                </a:lnTo>
                <a:cubicBezTo>
                  <a:pt x="20011" y="39732"/>
                  <a:pt x="16024" y="45379"/>
                  <a:pt x="10083" y="46407"/>
                </a:cubicBezTo>
                <a:cubicBezTo>
                  <a:pt x="9918" y="46432"/>
                  <a:pt x="9753" y="46457"/>
                  <a:pt x="9588" y="4648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0" name="Freeform 399">
            <a:extLst>
              <a:ext uri="{FF2B5EF4-FFF2-40B4-BE49-F238E27FC236}">
                <a16:creationId xmlns:a16="http://schemas.microsoft.com/office/drawing/2014/main" id="{9AE3D546-0D0D-4AD6-6A3B-147E3EE187D0}"/>
              </a:ext>
            </a:extLst>
          </p:cNvPr>
          <p:cNvSpPr/>
          <p:nvPr/>
        </p:nvSpPr>
        <p:spPr>
          <a:xfrm>
            <a:off x="2814769" y="4070158"/>
            <a:ext cx="18562" cy="44918"/>
          </a:xfrm>
          <a:custGeom>
            <a:avLst/>
            <a:gdLst>
              <a:gd name="connsiteX0" fmla="*/ 9281 w 18562"/>
              <a:gd name="connsiteY0" fmla="*/ 44918 h 44918"/>
              <a:gd name="connsiteX1" fmla="*/ 13 w 18562"/>
              <a:gd name="connsiteY1" fmla="*/ 34666 h 44918"/>
              <a:gd name="connsiteX2" fmla="*/ 13 w 18562"/>
              <a:gd name="connsiteY2" fmla="*/ 34640 h 44918"/>
              <a:gd name="connsiteX3" fmla="*/ 13 w 18562"/>
              <a:gd name="connsiteY3" fmla="*/ 9263 h 44918"/>
              <a:gd name="connsiteX4" fmla="*/ 9281 w 18562"/>
              <a:gd name="connsiteY4" fmla="*/ 0 h 44918"/>
              <a:gd name="connsiteX5" fmla="*/ 18548 w 18562"/>
              <a:gd name="connsiteY5" fmla="*/ 9263 h 44918"/>
              <a:gd name="connsiteX6" fmla="*/ 18548 w 18562"/>
              <a:gd name="connsiteY6" fmla="*/ 34640 h 44918"/>
              <a:gd name="connsiteX7" fmla="*/ 9306 w 18562"/>
              <a:gd name="connsiteY7" fmla="*/ 44918 h 44918"/>
              <a:gd name="connsiteX8" fmla="*/ 9281 w 18562"/>
              <a:gd name="connsiteY8" fmla="*/ 44918 h 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2" h="44918">
                <a:moveTo>
                  <a:pt x="9281" y="44918"/>
                </a:moveTo>
                <a:cubicBezTo>
                  <a:pt x="3885" y="44652"/>
                  <a:pt x="-266" y="40058"/>
                  <a:pt x="13" y="34666"/>
                </a:cubicBezTo>
                <a:cubicBezTo>
                  <a:pt x="13" y="34653"/>
                  <a:pt x="13" y="34653"/>
                  <a:pt x="13" y="34640"/>
                </a:cubicBezTo>
                <a:lnTo>
                  <a:pt x="13" y="9263"/>
                </a:lnTo>
                <a:cubicBezTo>
                  <a:pt x="13" y="4149"/>
                  <a:pt x="4165" y="0"/>
                  <a:pt x="9281" y="0"/>
                </a:cubicBezTo>
                <a:cubicBezTo>
                  <a:pt x="14397" y="0"/>
                  <a:pt x="18548" y="4149"/>
                  <a:pt x="18548" y="9263"/>
                </a:cubicBezTo>
                <a:lnTo>
                  <a:pt x="18548" y="34640"/>
                </a:lnTo>
                <a:cubicBezTo>
                  <a:pt x="18840" y="40033"/>
                  <a:pt x="14702" y="44626"/>
                  <a:pt x="9306" y="44918"/>
                </a:cubicBezTo>
                <a:cubicBezTo>
                  <a:pt x="9294" y="44918"/>
                  <a:pt x="9294" y="44918"/>
                  <a:pt x="9281" y="4491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1" name="Freeform 400">
            <a:extLst>
              <a:ext uri="{FF2B5EF4-FFF2-40B4-BE49-F238E27FC236}">
                <a16:creationId xmlns:a16="http://schemas.microsoft.com/office/drawing/2014/main" id="{FDC88758-EB79-C974-69FA-E33F32A34606}"/>
              </a:ext>
            </a:extLst>
          </p:cNvPr>
          <p:cNvSpPr/>
          <p:nvPr/>
        </p:nvSpPr>
        <p:spPr>
          <a:xfrm>
            <a:off x="2777585" y="4059104"/>
            <a:ext cx="27929" cy="46778"/>
          </a:xfrm>
          <a:custGeom>
            <a:avLst/>
            <a:gdLst>
              <a:gd name="connsiteX0" fmla="*/ 13965 w 27929"/>
              <a:gd name="connsiteY0" fmla="*/ 46709 h 46778"/>
              <a:gd name="connsiteX1" fmla="*/ 51 w 27929"/>
              <a:gd name="connsiteY1" fmla="*/ 35378 h 46778"/>
              <a:gd name="connsiteX2" fmla="*/ 0 w 27929"/>
              <a:gd name="connsiteY2" fmla="*/ 34782 h 46778"/>
              <a:gd name="connsiteX3" fmla="*/ 0 w 27929"/>
              <a:gd name="connsiteY3" fmla="*/ 12195 h 46778"/>
              <a:gd name="connsiteX4" fmla="*/ 15856 w 27929"/>
              <a:gd name="connsiteY4" fmla="*/ 128 h 46778"/>
              <a:gd name="connsiteX5" fmla="*/ 27930 w 27929"/>
              <a:gd name="connsiteY5" fmla="*/ 12195 h 46778"/>
              <a:gd name="connsiteX6" fmla="*/ 27930 w 27929"/>
              <a:gd name="connsiteY6" fmla="*/ 34782 h 46778"/>
              <a:gd name="connsiteX7" fmla="*/ 14561 w 27929"/>
              <a:gd name="connsiteY7" fmla="*/ 46760 h 46778"/>
              <a:gd name="connsiteX8" fmla="*/ 13965 w 27929"/>
              <a:gd name="connsiteY8" fmla="*/ 46709 h 4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778">
                <a:moveTo>
                  <a:pt x="13965" y="46709"/>
                </a:moveTo>
                <a:cubicBezTo>
                  <a:pt x="6995" y="47419"/>
                  <a:pt x="762" y="42344"/>
                  <a:pt x="51" y="35378"/>
                </a:cubicBezTo>
                <a:cubicBezTo>
                  <a:pt x="26" y="35175"/>
                  <a:pt x="13" y="34984"/>
                  <a:pt x="0" y="34782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4"/>
                  <a:pt x="27930" y="12195"/>
                </a:cubicBezTo>
                <a:lnTo>
                  <a:pt x="27930" y="34782"/>
                </a:lnTo>
                <a:cubicBezTo>
                  <a:pt x="27549" y="41773"/>
                  <a:pt x="21557" y="47140"/>
                  <a:pt x="14561" y="46760"/>
                </a:cubicBezTo>
                <a:cubicBezTo>
                  <a:pt x="14358" y="46747"/>
                  <a:pt x="14168" y="46734"/>
                  <a:pt x="13965" y="4670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2" name="Freeform 401">
            <a:extLst>
              <a:ext uri="{FF2B5EF4-FFF2-40B4-BE49-F238E27FC236}">
                <a16:creationId xmlns:a16="http://schemas.microsoft.com/office/drawing/2014/main" id="{EB58B4F9-65E0-9191-5A81-B74A7F09D9DE}"/>
              </a:ext>
            </a:extLst>
          </p:cNvPr>
          <p:cNvSpPr/>
          <p:nvPr/>
        </p:nvSpPr>
        <p:spPr>
          <a:xfrm>
            <a:off x="2238801" y="5470104"/>
            <a:ext cx="18534" cy="56337"/>
          </a:xfrm>
          <a:custGeom>
            <a:avLst/>
            <a:gdLst>
              <a:gd name="connsiteX0" fmla="*/ 9267 w 18534"/>
              <a:gd name="connsiteY0" fmla="*/ 56338 h 56337"/>
              <a:gd name="connsiteX1" fmla="*/ 0 w 18534"/>
              <a:gd name="connsiteY1" fmla="*/ 43649 h 56337"/>
              <a:gd name="connsiteX2" fmla="*/ 0 w 18534"/>
              <a:gd name="connsiteY2" fmla="*/ 12689 h 56337"/>
              <a:gd name="connsiteX3" fmla="*/ 9267 w 18534"/>
              <a:gd name="connsiteY3" fmla="*/ 0 h 56337"/>
              <a:gd name="connsiteX4" fmla="*/ 18535 w 18534"/>
              <a:gd name="connsiteY4" fmla="*/ 12689 h 56337"/>
              <a:gd name="connsiteX5" fmla="*/ 18535 w 18534"/>
              <a:gd name="connsiteY5" fmla="*/ 43649 h 56337"/>
              <a:gd name="connsiteX6" fmla="*/ 9267 w 18534"/>
              <a:gd name="connsiteY6" fmla="*/ 56338 h 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56337">
                <a:moveTo>
                  <a:pt x="9267" y="56338"/>
                </a:moveTo>
                <a:cubicBezTo>
                  <a:pt x="4189" y="56338"/>
                  <a:pt x="0" y="50755"/>
                  <a:pt x="0" y="43649"/>
                </a:cubicBezTo>
                <a:lnTo>
                  <a:pt x="0" y="12689"/>
                </a:lnTo>
                <a:cubicBezTo>
                  <a:pt x="0" y="5837"/>
                  <a:pt x="4189" y="0"/>
                  <a:pt x="9267" y="0"/>
                </a:cubicBezTo>
                <a:cubicBezTo>
                  <a:pt x="14345" y="0"/>
                  <a:pt x="18535" y="5456"/>
                  <a:pt x="18535" y="12689"/>
                </a:cubicBezTo>
                <a:lnTo>
                  <a:pt x="18535" y="43649"/>
                </a:lnTo>
                <a:cubicBezTo>
                  <a:pt x="18535" y="50755"/>
                  <a:pt x="14473" y="56338"/>
                  <a:pt x="9267" y="56338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3" name="Freeform 402">
            <a:extLst>
              <a:ext uri="{FF2B5EF4-FFF2-40B4-BE49-F238E27FC236}">
                <a16:creationId xmlns:a16="http://schemas.microsoft.com/office/drawing/2014/main" id="{31871279-ED18-5549-1F2C-8009690924B9}"/>
              </a:ext>
            </a:extLst>
          </p:cNvPr>
          <p:cNvSpPr/>
          <p:nvPr/>
        </p:nvSpPr>
        <p:spPr>
          <a:xfrm>
            <a:off x="2210613" y="5461078"/>
            <a:ext cx="19300" cy="46711"/>
          </a:xfrm>
          <a:custGeom>
            <a:avLst/>
            <a:gdLst>
              <a:gd name="connsiteX0" fmla="*/ 9652 w 19300"/>
              <a:gd name="connsiteY0" fmla="*/ 46711 h 46711"/>
              <a:gd name="connsiteX1" fmla="*/ 385 w 19300"/>
              <a:gd name="connsiteY1" fmla="*/ 34784 h 46711"/>
              <a:gd name="connsiteX2" fmla="*/ 385 w 19300"/>
              <a:gd name="connsiteY2" fmla="*/ 12324 h 46711"/>
              <a:gd name="connsiteX3" fmla="*/ 6974 w 19300"/>
              <a:gd name="connsiteY3" fmla="*/ 385 h 46711"/>
              <a:gd name="connsiteX4" fmla="*/ 18920 w 19300"/>
              <a:gd name="connsiteY4" fmla="*/ 6958 h 46711"/>
              <a:gd name="connsiteX5" fmla="*/ 18920 w 19300"/>
              <a:gd name="connsiteY5" fmla="*/ 12324 h 46711"/>
              <a:gd name="connsiteX6" fmla="*/ 18920 w 19300"/>
              <a:gd name="connsiteY6" fmla="*/ 34784 h 46711"/>
              <a:gd name="connsiteX7" fmla="*/ 9652 w 19300"/>
              <a:gd name="connsiteY7" fmla="*/ 46711 h 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0" h="46711">
                <a:moveTo>
                  <a:pt x="9652" y="46711"/>
                </a:moveTo>
                <a:cubicBezTo>
                  <a:pt x="3825" y="45924"/>
                  <a:pt x="-288" y="40620"/>
                  <a:pt x="385" y="34784"/>
                </a:cubicBezTo>
                <a:lnTo>
                  <a:pt x="385" y="12324"/>
                </a:lnTo>
                <a:cubicBezTo>
                  <a:pt x="-1101" y="7211"/>
                  <a:pt x="1845" y="1857"/>
                  <a:pt x="6974" y="385"/>
                </a:cubicBezTo>
                <a:cubicBezTo>
                  <a:pt x="12090" y="-1100"/>
                  <a:pt x="17435" y="1844"/>
                  <a:pt x="18920" y="6958"/>
                </a:cubicBezTo>
                <a:cubicBezTo>
                  <a:pt x="19428" y="8709"/>
                  <a:pt x="19428" y="10573"/>
                  <a:pt x="18920" y="12324"/>
                </a:cubicBezTo>
                <a:lnTo>
                  <a:pt x="18920" y="34784"/>
                </a:lnTo>
                <a:cubicBezTo>
                  <a:pt x="19529" y="40595"/>
                  <a:pt x="15441" y="45861"/>
                  <a:pt x="9652" y="46711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4" name="Freeform 403">
            <a:extLst>
              <a:ext uri="{FF2B5EF4-FFF2-40B4-BE49-F238E27FC236}">
                <a16:creationId xmlns:a16="http://schemas.microsoft.com/office/drawing/2014/main" id="{753DF610-7B91-B7D6-14A5-CCD203DADCF0}"/>
              </a:ext>
            </a:extLst>
          </p:cNvPr>
          <p:cNvSpPr/>
          <p:nvPr/>
        </p:nvSpPr>
        <p:spPr>
          <a:xfrm>
            <a:off x="1346962" y="3084879"/>
            <a:ext cx="27929" cy="46060"/>
          </a:xfrm>
          <a:custGeom>
            <a:avLst/>
            <a:gdLst>
              <a:gd name="connsiteX0" fmla="*/ 13965 w 27929"/>
              <a:gd name="connsiteY0" fmla="*/ 46060 h 46060"/>
              <a:gd name="connsiteX1" fmla="*/ 0 w 27929"/>
              <a:gd name="connsiteY1" fmla="*/ 35655 h 46060"/>
              <a:gd name="connsiteX2" fmla="*/ 0 w 27929"/>
              <a:gd name="connsiteY2" fmla="*/ 10278 h 46060"/>
              <a:gd name="connsiteX3" fmla="*/ 13965 w 27929"/>
              <a:gd name="connsiteY3" fmla="*/ 0 h 46060"/>
              <a:gd name="connsiteX4" fmla="*/ 27930 w 27929"/>
              <a:gd name="connsiteY4" fmla="*/ 10278 h 46060"/>
              <a:gd name="connsiteX5" fmla="*/ 27930 w 27929"/>
              <a:gd name="connsiteY5" fmla="*/ 35655 h 46060"/>
              <a:gd name="connsiteX6" fmla="*/ 13965 w 27929"/>
              <a:gd name="connsiteY6" fmla="*/ 46060 h 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46060">
                <a:moveTo>
                  <a:pt x="13965" y="46060"/>
                </a:moveTo>
                <a:cubicBezTo>
                  <a:pt x="6348" y="46060"/>
                  <a:pt x="0" y="41365"/>
                  <a:pt x="0" y="35655"/>
                </a:cubicBezTo>
                <a:lnTo>
                  <a:pt x="0" y="10278"/>
                </a:lnTo>
                <a:cubicBezTo>
                  <a:pt x="0" y="4568"/>
                  <a:pt x="6348" y="0"/>
                  <a:pt x="13965" y="0"/>
                </a:cubicBezTo>
                <a:cubicBezTo>
                  <a:pt x="21582" y="0"/>
                  <a:pt x="27930" y="4568"/>
                  <a:pt x="27930" y="10278"/>
                </a:cubicBezTo>
                <a:lnTo>
                  <a:pt x="27930" y="35655"/>
                </a:lnTo>
                <a:cubicBezTo>
                  <a:pt x="27930" y="41365"/>
                  <a:pt x="21709" y="46060"/>
                  <a:pt x="13965" y="46060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5" name="Freeform 404">
            <a:extLst>
              <a:ext uri="{FF2B5EF4-FFF2-40B4-BE49-F238E27FC236}">
                <a16:creationId xmlns:a16="http://schemas.microsoft.com/office/drawing/2014/main" id="{9A4FDB7A-3B65-CBB7-F0CC-7781DC191F15}"/>
              </a:ext>
            </a:extLst>
          </p:cNvPr>
          <p:cNvSpPr/>
          <p:nvPr/>
        </p:nvSpPr>
        <p:spPr>
          <a:xfrm>
            <a:off x="1319032" y="3075384"/>
            <a:ext cx="27802" cy="46105"/>
          </a:xfrm>
          <a:custGeom>
            <a:avLst/>
            <a:gdLst>
              <a:gd name="connsiteX0" fmla="*/ 13965 w 27802"/>
              <a:gd name="connsiteY0" fmla="*/ 46039 h 46105"/>
              <a:gd name="connsiteX1" fmla="*/ 51 w 27802"/>
              <a:gd name="connsiteY1" fmla="*/ 34708 h 46105"/>
              <a:gd name="connsiteX2" fmla="*/ 0 w 27802"/>
              <a:gd name="connsiteY2" fmla="*/ 34111 h 46105"/>
              <a:gd name="connsiteX3" fmla="*/ 0 w 27802"/>
              <a:gd name="connsiteY3" fmla="*/ 11779 h 46105"/>
              <a:gd name="connsiteX4" fmla="*/ 16212 w 27802"/>
              <a:gd name="connsiteY4" fmla="*/ 194 h 46105"/>
              <a:gd name="connsiteX5" fmla="*/ 27802 w 27802"/>
              <a:gd name="connsiteY5" fmla="*/ 11779 h 46105"/>
              <a:gd name="connsiteX6" fmla="*/ 27802 w 27802"/>
              <a:gd name="connsiteY6" fmla="*/ 34238 h 46105"/>
              <a:gd name="connsiteX7" fmla="*/ 14295 w 27802"/>
              <a:gd name="connsiteY7" fmla="*/ 46064 h 46105"/>
              <a:gd name="connsiteX8" fmla="*/ 13965 w 27802"/>
              <a:gd name="connsiteY8" fmla="*/ 46039 h 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105">
                <a:moveTo>
                  <a:pt x="13965" y="46039"/>
                </a:moveTo>
                <a:cubicBezTo>
                  <a:pt x="6995" y="46749"/>
                  <a:pt x="762" y="41674"/>
                  <a:pt x="51" y="34708"/>
                </a:cubicBezTo>
                <a:cubicBezTo>
                  <a:pt x="25" y="34505"/>
                  <a:pt x="13" y="34314"/>
                  <a:pt x="0" y="34111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2" y="11779"/>
                </a:cubicBezTo>
                <a:lnTo>
                  <a:pt x="27802" y="34238"/>
                </a:lnTo>
                <a:cubicBezTo>
                  <a:pt x="27345" y="41230"/>
                  <a:pt x="21303" y="46521"/>
                  <a:pt x="14295" y="46064"/>
                </a:cubicBezTo>
                <a:cubicBezTo>
                  <a:pt x="14193" y="46064"/>
                  <a:pt x="14079" y="46052"/>
                  <a:pt x="13965" y="4603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6" name="Freeform 405">
            <a:extLst>
              <a:ext uri="{FF2B5EF4-FFF2-40B4-BE49-F238E27FC236}">
                <a16:creationId xmlns:a16="http://schemas.microsoft.com/office/drawing/2014/main" id="{5ED1B27D-FFAD-E9A4-CF99-868B1B282B16}"/>
              </a:ext>
            </a:extLst>
          </p:cNvPr>
          <p:cNvSpPr/>
          <p:nvPr/>
        </p:nvSpPr>
        <p:spPr>
          <a:xfrm>
            <a:off x="2898317" y="3474662"/>
            <a:ext cx="27929" cy="55531"/>
          </a:xfrm>
          <a:custGeom>
            <a:avLst/>
            <a:gdLst>
              <a:gd name="connsiteX0" fmla="*/ 13965 w 27929"/>
              <a:gd name="connsiteY0" fmla="*/ 55464 h 55531"/>
              <a:gd name="connsiteX1" fmla="*/ 63 w 27929"/>
              <a:gd name="connsiteY1" fmla="*/ 44108 h 55531"/>
              <a:gd name="connsiteX2" fmla="*/ 0 w 27929"/>
              <a:gd name="connsiteY2" fmla="*/ 42775 h 55531"/>
              <a:gd name="connsiteX3" fmla="*/ 0 w 27929"/>
              <a:gd name="connsiteY3" fmla="*/ 12195 h 55531"/>
              <a:gd name="connsiteX4" fmla="*/ 15856 w 27929"/>
              <a:gd name="connsiteY4" fmla="*/ 128 h 55531"/>
              <a:gd name="connsiteX5" fmla="*/ 27929 w 27929"/>
              <a:gd name="connsiteY5" fmla="*/ 12195 h 55531"/>
              <a:gd name="connsiteX6" fmla="*/ 27929 w 27929"/>
              <a:gd name="connsiteY6" fmla="*/ 43156 h 55531"/>
              <a:gd name="connsiteX7" fmla="*/ 14917 w 27929"/>
              <a:gd name="connsiteY7" fmla="*/ 55527 h 55531"/>
              <a:gd name="connsiteX8" fmla="*/ 13965 w 27929"/>
              <a:gd name="connsiteY8" fmla="*/ 55464 h 5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55531">
                <a:moveTo>
                  <a:pt x="13965" y="55464"/>
                </a:moveTo>
                <a:cubicBezTo>
                  <a:pt x="6982" y="56162"/>
                  <a:pt x="762" y="51086"/>
                  <a:pt x="63" y="44108"/>
                </a:cubicBezTo>
                <a:cubicBezTo>
                  <a:pt x="13" y="43663"/>
                  <a:pt x="0" y="43219"/>
                  <a:pt x="0" y="42775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29" y="12195"/>
                </a:cubicBezTo>
                <a:lnTo>
                  <a:pt x="27929" y="43156"/>
                </a:lnTo>
                <a:cubicBezTo>
                  <a:pt x="27752" y="50160"/>
                  <a:pt x="21925" y="55705"/>
                  <a:pt x="14917" y="55527"/>
                </a:cubicBezTo>
                <a:cubicBezTo>
                  <a:pt x="14599" y="55515"/>
                  <a:pt x="14282" y="55502"/>
                  <a:pt x="13965" y="55464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7" name="Freeform 406">
            <a:extLst>
              <a:ext uri="{FF2B5EF4-FFF2-40B4-BE49-F238E27FC236}">
                <a16:creationId xmlns:a16="http://schemas.microsoft.com/office/drawing/2014/main" id="{7A0DECB0-65A1-5CD7-CDE9-272E36B01880}"/>
              </a:ext>
            </a:extLst>
          </p:cNvPr>
          <p:cNvSpPr/>
          <p:nvPr/>
        </p:nvSpPr>
        <p:spPr>
          <a:xfrm>
            <a:off x="2870514" y="3464928"/>
            <a:ext cx="27802" cy="46739"/>
          </a:xfrm>
          <a:custGeom>
            <a:avLst/>
            <a:gdLst>
              <a:gd name="connsiteX0" fmla="*/ 13965 w 27802"/>
              <a:gd name="connsiteY0" fmla="*/ 46673 h 46739"/>
              <a:gd name="connsiteX1" fmla="*/ 51 w 27802"/>
              <a:gd name="connsiteY1" fmla="*/ 35329 h 46739"/>
              <a:gd name="connsiteX2" fmla="*/ 0 w 27802"/>
              <a:gd name="connsiteY2" fmla="*/ 34619 h 46739"/>
              <a:gd name="connsiteX3" fmla="*/ 0 w 27802"/>
              <a:gd name="connsiteY3" fmla="*/ 11779 h 46739"/>
              <a:gd name="connsiteX4" fmla="*/ 16212 w 27802"/>
              <a:gd name="connsiteY4" fmla="*/ 194 h 46739"/>
              <a:gd name="connsiteX5" fmla="*/ 27803 w 27802"/>
              <a:gd name="connsiteY5" fmla="*/ 11779 h 46739"/>
              <a:gd name="connsiteX6" fmla="*/ 27803 w 27802"/>
              <a:gd name="connsiteY6" fmla="*/ 34238 h 46739"/>
              <a:gd name="connsiteX7" fmla="*/ 14904 w 27802"/>
              <a:gd name="connsiteY7" fmla="*/ 46724 h 46739"/>
              <a:gd name="connsiteX8" fmla="*/ 13965 w 27802"/>
              <a:gd name="connsiteY8" fmla="*/ 46673 h 4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739">
                <a:moveTo>
                  <a:pt x="13965" y="46673"/>
                </a:moveTo>
                <a:cubicBezTo>
                  <a:pt x="6995" y="47384"/>
                  <a:pt x="762" y="42308"/>
                  <a:pt x="51" y="35329"/>
                </a:cubicBezTo>
                <a:cubicBezTo>
                  <a:pt x="25" y="35088"/>
                  <a:pt x="13" y="34860"/>
                  <a:pt x="0" y="34619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688" y="41242"/>
                  <a:pt x="21912" y="46838"/>
                  <a:pt x="14904" y="46724"/>
                </a:cubicBezTo>
                <a:cubicBezTo>
                  <a:pt x="14587" y="46724"/>
                  <a:pt x="14282" y="46699"/>
                  <a:pt x="13965" y="4667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8" name="Freeform 407">
            <a:extLst>
              <a:ext uri="{FF2B5EF4-FFF2-40B4-BE49-F238E27FC236}">
                <a16:creationId xmlns:a16="http://schemas.microsoft.com/office/drawing/2014/main" id="{438E6923-8328-2637-4ABA-D78CEE04D8A7}"/>
              </a:ext>
            </a:extLst>
          </p:cNvPr>
          <p:cNvSpPr/>
          <p:nvPr/>
        </p:nvSpPr>
        <p:spPr>
          <a:xfrm>
            <a:off x="1746224" y="5201710"/>
            <a:ext cx="19047" cy="46087"/>
          </a:xfrm>
          <a:custGeom>
            <a:avLst/>
            <a:gdLst>
              <a:gd name="connsiteX0" fmla="*/ 9523 w 19047"/>
              <a:gd name="connsiteY0" fmla="*/ 46087 h 46087"/>
              <a:gd name="connsiteX1" fmla="*/ 256 w 19047"/>
              <a:gd name="connsiteY1" fmla="*/ 34160 h 46087"/>
              <a:gd name="connsiteX2" fmla="*/ 256 w 19047"/>
              <a:gd name="connsiteY2" fmla="*/ 11701 h 46087"/>
              <a:gd name="connsiteX3" fmla="*/ 7340 w 19047"/>
              <a:gd name="connsiteY3" fmla="*/ 256 h 46087"/>
              <a:gd name="connsiteX4" fmla="*/ 18791 w 19047"/>
              <a:gd name="connsiteY4" fmla="*/ 7336 h 46087"/>
              <a:gd name="connsiteX5" fmla="*/ 18791 w 19047"/>
              <a:gd name="connsiteY5" fmla="*/ 11701 h 46087"/>
              <a:gd name="connsiteX6" fmla="*/ 18791 w 19047"/>
              <a:gd name="connsiteY6" fmla="*/ 34160 h 46087"/>
              <a:gd name="connsiteX7" fmla="*/ 9523 w 19047"/>
              <a:gd name="connsiteY7" fmla="*/ 46087 h 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7" h="46087">
                <a:moveTo>
                  <a:pt x="9523" y="46087"/>
                </a:moveTo>
                <a:cubicBezTo>
                  <a:pt x="3734" y="45237"/>
                  <a:pt x="-354" y="39971"/>
                  <a:pt x="256" y="34160"/>
                </a:cubicBezTo>
                <a:lnTo>
                  <a:pt x="256" y="11701"/>
                </a:lnTo>
                <a:cubicBezTo>
                  <a:pt x="-950" y="6588"/>
                  <a:pt x="2224" y="1461"/>
                  <a:pt x="7340" y="256"/>
                </a:cubicBezTo>
                <a:cubicBezTo>
                  <a:pt x="12456" y="-950"/>
                  <a:pt x="17585" y="2222"/>
                  <a:pt x="18791" y="7336"/>
                </a:cubicBezTo>
                <a:cubicBezTo>
                  <a:pt x="19134" y="8770"/>
                  <a:pt x="19134" y="10267"/>
                  <a:pt x="18791" y="11701"/>
                </a:cubicBezTo>
                <a:lnTo>
                  <a:pt x="18791" y="34160"/>
                </a:lnTo>
                <a:cubicBezTo>
                  <a:pt x="19400" y="39971"/>
                  <a:pt x="15312" y="45237"/>
                  <a:pt x="9523" y="46087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9" name="Freeform 408">
            <a:extLst>
              <a:ext uri="{FF2B5EF4-FFF2-40B4-BE49-F238E27FC236}">
                <a16:creationId xmlns:a16="http://schemas.microsoft.com/office/drawing/2014/main" id="{E0809062-CA3B-2E16-A116-D0DBAC0A194C}"/>
              </a:ext>
            </a:extLst>
          </p:cNvPr>
          <p:cNvSpPr/>
          <p:nvPr/>
        </p:nvSpPr>
        <p:spPr>
          <a:xfrm>
            <a:off x="1774283" y="5201215"/>
            <a:ext cx="27929" cy="46651"/>
          </a:xfrm>
          <a:custGeom>
            <a:avLst/>
            <a:gdLst>
              <a:gd name="connsiteX0" fmla="*/ 13965 w 27929"/>
              <a:gd name="connsiteY0" fmla="*/ 46582 h 46651"/>
              <a:gd name="connsiteX1" fmla="*/ 51 w 27929"/>
              <a:gd name="connsiteY1" fmla="*/ 35251 h 46651"/>
              <a:gd name="connsiteX2" fmla="*/ 0 w 27929"/>
              <a:gd name="connsiteY2" fmla="*/ 34655 h 46651"/>
              <a:gd name="connsiteX3" fmla="*/ 0 w 27929"/>
              <a:gd name="connsiteY3" fmla="*/ 12195 h 46651"/>
              <a:gd name="connsiteX4" fmla="*/ 15856 w 27929"/>
              <a:gd name="connsiteY4" fmla="*/ 128 h 46651"/>
              <a:gd name="connsiteX5" fmla="*/ 27930 w 27929"/>
              <a:gd name="connsiteY5" fmla="*/ 12195 h 46651"/>
              <a:gd name="connsiteX6" fmla="*/ 27930 w 27929"/>
              <a:gd name="connsiteY6" fmla="*/ 34655 h 46651"/>
              <a:gd name="connsiteX7" fmla="*/ 14561 w 27929"/>
              <a:gd name="connsiteY7" fmla="*/ 46633 h 46651"/>
              <a:gd name="connsiteX8" fmla="*/ 13965 w 27929"/>
              <a:gd name="connsiteY8" fmla="*/ 46582 h 4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51">
                <a:moveTo>
                  <a:pt x="13965" y="46582"/>
                </a:moveTo>
                <a:cubicBezTo>
                  <a:pt x="6995" y="47292"/>
                  <a:pt x="762" y="42217"/>
                  <a:pt x="51" y="35251"/>
                </a:cubicBezTo>
                <a:cubicBezTo>
                  <a:pt x="25" y="35048"/>
                  <a:pt x="13" y="34857"/>
                  <a:pt x="0" y="34655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30" y="12195"/>
                </a:cubicBezTo>
                <a:lnTo>
                  <a:pt x="27930" y="34655"/>
                </a:lnTo>
                <a:cubicBezTo>
                  <a:pt x="27549" y="41646"/>
                  <a:pt x="21556" y="47013"/>
                  <a:pt x="14561" y="46633"/>
                </a:cubicBezTo>
                <a:cubicBezTo>
                  <a:pt x="14358" y="46620"/>
                  <a:pt x="14168" y="46607"/>
                  <a:pt x="13965" y="4658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" name="Freeform 409">
            <a:extLst>
              <a:ext uri="{FF2B5EF4-FFF2-40B4-BE49-F238E27FC236}">
                <a16:creationId xmlns:a16="http://schemas.microsoft.com/office/drawing/2014/main" id="{69521367-E545-C4D3-C429-3E51B9A64F5B}"/>
              </a:ext>
            </a:extLst>
          </p:cNvPr>
          <p:cNvSpPr/>
          <p:nvPr/>
        </p:nvSpPr>
        <p:spPr>
          <a:xfrm>
            <a:off x="2507872" y="4300670"/>
            <a:ext cx="19296" cy="46482"/>
          </a:xfrm>
          <a:custGeom>
            <a:avLst/>
            <a:gdLst>
              <a:gd name="connsiteX0" fmla="*/ 9588 w 19296"/>
              <a:gd name="connsiteY0" fmla="*/ 46483 h 46482"/>
              <a:gd name="connsiteX1" fmla="*/ 321 w 19296"/>
              <a:gd name="connsiteY1" fmla="*/ 34555 h 46482"/>
              <a:gd name="connsiteX2" fmla="*/ 321 w 19296"/>
              <a:gd name="connsiteY2" fmla="*/ 12096 h 46482"/>
              <a:gd name="connsiteX3" fmla="*/ 7201 w 19296"/>
              <a:gd name="connsiteY3" fmla="*/ 321 h 46482"/>
              <a:gd name="connsiteX4" fmla="*/ 18982 w 19296"/>
              <a:gd name="connsiteY4" fmla="*/ 7186 h 46482"/>
              <a:gd name="connsiteX5" fmla="*/ 18982 w 19296"/>
              <a:gd name="connsiteY5" fmla="*/ 12096 h 46482"/>
              <a:gd name="connsiteX6" fmla="*/ 18982 w 19296"/>
              <a:gd name="connsiteY6" fmla="*/ 34555 h 46482"/>
              <a:gd name="connsiteX7" fmla="*/ 9588 w 19296"/>
              <a:gd name="connsiteY7" fmla="*/ 46483 h 4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482">
                <a:moveTo>
                  <a:pt x="9588" y="46483"/>
                </a:moveTo>
                <a:cubicBezTo>
                  <a:pt x="3799" y="45632"/>
                  <a:pt x="-289" y="40367"/>
                  <a:pt x="321" y="34555"/>
                </a:cubicBezTo>
                <a:lnTo>
                  <a:pt x="321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6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579" y="40418"/>
                  <a:pt x="15428" y="45696"/>
                  <a:pt x="9588" y="4648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" name="Freeform 410">
            <a:extLst>
              <a:ext uri="{FF2B5EF4-FFF2-40B4-BE49-F238E27FC236}">
                <a16:creationId xmlns:a16="http://schemas.microsoft.com/office/drawing/2014/main" id="{E95C162D-75D0-CC76-6E91-D21F02469DDA}"/>
              </a:ext>
            </a:extLst>
          </p:cNvPr>
          <p:cNvSpPr/>
          <p:nvPr/>
        </p:nvSpPr>
        <p:spPr>
          <a:xfrm>
            <a:off x="2536122" y="4291724"/>
            <a:ext cx="27802" cy="46235"/>
          </a:xfrm>
          <a:custGeom>
            <a:avLst/>
            <a:gdLst>
              <a:gd name="connsiteX0" fmla="*/ 13838 w 27802"/>
              <a:gd name="connsiteY0" fmla="*/ 46165 h 46235"/>
              <a:gd name="connsiteX1" fmla="*/ 38 w 27802"/>
              <a:gd name="connsiteY1" fmla="*/ 34695 h 46235"/>
              <a:gd name="connsiteX2" fmla="*/ 0 w 27802"/>
              <a:gd name="connsiteY2" fmla="*/ 34238 h 46235"/>
              <a:gd name="connsiteX3" fmla="*/ 0 w 27802"/>
              <a:gd name="connsiteY3" fmla="*/ 11779 h 46235"/>
              <a:gd name="connsiteX4" fmla="*/ 16212 w 27802"/>
              <a:gd name="connsiteY4" fmla="*/ 194 h 46235"/>
              <a:gd name="connsiteX5" fmla="*/ 27803 w 27802"/>
              <a:gd name="connsiteY5" fmla="*/ 11779 h 46235"/>
              <a:gd name="connsiteX6" fmla="*/ 27803 w 27802"/>
              <a:gd name="connsiteY6" fmla="*/ 34238 h 46235"/>
              <a:gd name="connsiteX7" fmla="*/ 14434 w 27802"/>
              <a:gd name="connsiteY7" fmla="*/ 46216 h 46235"/>
              <a:gd name="connsiteX8" fmla="*/ 13838 w 27802"/>
              <a:gd name="connsiteY8" fmla="*/ 46165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5">
                <a:moveTo>
                  <a:pt x="13838" y="46165"/>
                </a:moveTo>
                <a:cubicBezTo>
                  <a:pt x="6855" y="46813"/>
                  <a:pt x="673" y="41674"/>
                  <a:pt x="38" y="34695"/>
                </a:cubicBezTo>
                <a:cubicBezTo>
                  <a:pt x="25" y="34543"/>
                  <a:pt x="13" y="34390"/>
                  <a:pt x="0" y="34238"/>
                </a:cubicBezTo>
                <a:lnTo>
                  <a:pt x="0" y="11779"/>
                </a:lnTo>
                <a:cubicBezTo>
                  <a:pt x="1269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22" y="41229"/>
                  <a:pt x="21429" y="46597"/>
                  <a:pt x="14434" y="46216"/>
                </a:cubicBezTo>
                <a:cubicBezTo>
                  <a:pt x="14231" y="46203"/>
                  <a:pt x="14041" y="46191"/>
                  <a:pt x="13838" y="4616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2" name="Freeform 411">
            <a:extLst>
              <a:ext uri="{FF2B5EF4-FFF2-40B4-BE49-F238E27FC236}">
                <a16:creationId xmlns:a16="http://schemas.microsoft.com/office/drawing/2014/main" id="{A76D1F9D-98B8-7FF8-5ADA-026FA1FE0E61}"/>
              </a:ext>
            </a:extLst>
          </p:cNvPr>
          <p:cNvSpPr/>
          <p:nvPr/>
        </p:nvSpPr>
        <p:spPr>
          <a:xfrm>
            <a:off x="2210998" y="3131087"/>
            <a:ext cx="27802" cy="46235"/>
          </a:xfrm>
          <a:custGeom>
            <a:avLst/>
            <a:gdLst>
              <a:gd name="connsiteX0" fmla="*/ 13838 w 27802"/>
              <a:gd name="connsiteY0" fmla="*/ 46166 h 46235"/>
              <a:gd name="connsiteX1" fmla="*/ 38 w 27802"/>
              <a:gd name="connsiteY1" fmla="*/ 34695 h 46235"/>
              <a:gd name="connsiteX2" fmla="*/ 0 w 27802"/>
              <a:gd name="connsiteY2" fmla="*/ 34238 h 46235"/>
              <a:gd name="connsiteX3" fmla="*/ 0 w 27802"/>
              <a:gd name="connsiteY3" fmla="*/ 11779 h 46235"/>
              <a:gd name="connsiteX4" fmla="*/ 16212 w 27802"/>
              <a:gd name="connsiteY4" fmla="*/ 194 h 46235"/>
              <a:gd name="connsiteX5" fmla="*/ 27803 w 27802"/>
              <a:gd name="connsiteY5" fmla="*/ 11779 h 46235"/>
              <a:gd name="connsiteX6" fmla="*/ 27803 w 27802"/>
              <a:gd name="connsiteY6" fmla="*/ 34238 h 46235"/>
              <a:gd name="connsiteX7" fmla="*/ 14434 w 27802"/>
              <a:gd name="connsiteY7" fmla="*/ 46217 h 46235"/>
              <a:gd name="connsiteX8" fmla="*/ 13838 w 27802"/>
              <a:gd name="connsiteY8" fmla="*/ 46166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5">
                <a:moveTo>
                  <a:pt x="13838" y="46166"/>
                </a:moveTo>
                <a:cubicBezTo>
                  <a:pt x="6855" y="46813"/>
                  <a:pt x="673" y="41674"/>
                  <a:pt x="38" y="34695"/>
                </a:cubicBezTo>
                <a:cubicBezTo>
                  <a:pt x="25" y="34543"/>
                  <a:pt x="13" y="34391"/>
                  <a:pt x="0" y="34238"/>
                </a:cubicBezTo>
                <a:lnTo>
                  <a:pt x="0" y="11779"/>
                </a:lnTo>
                <a:cubicBezTo>
                  <a:pt x="1269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22" y="41230"/>
                  <a:pt x="21430" y="46597"/>
                  <a:pt x="14434" y="46217"/>
                </a:cubicBezTo>
                <a:cubicBezTo>
                  <a:pt x="14231" y="46204"/>
                  <a:pt x="14041" y="46191"/>
                  <a:pt x="13838" y="4616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3" name="Freeform 412">
            <a:extLst>
              <a:ext uri="{FF2B5EF4-FFF2-40B4-BE49-F238E27FC236}">
                <a16:creationId xmlns:a16="http://schemas.microsoft.com/office/drawing/2014/main" id="{029B11EF-153D-6982-2321-5A53CB31C814}"/>
              </a:ext>
            </a:extLst>
          </p:cNvPr>
          <p:cNvSpPr/>
          <p:nvPr/>
        </p:nvSpPr>
        <p:spPr>
          <a:xfrm>
            <a:off x="2247748" y="3122015"/>
            <a:ext cx="19296" cy="45975"/>
          </a:xfrm>
          <a:custGeom>
            <a:avLst/>
            <a:gdLst>
              <a:gd name="connsiteX0" fmla="*/ 9588 w 19296"/>
              <a:gd name="connsiteY0" fmla="*/ 45975 h 45975"/>
              <a:gd name="connsiteX1" fmla="*/ 320 w 19296"/>
              <a:gd name="connsiteY1" fmla="*/ 34048 h 45975"/>
              <a:gd name="connsiteX2" fmla="*/ 320 w 19296"/>
              <a:gd name="connsiteY2" fmla="*/ 12096 h 45975"/>
              <a:gd name="connsiteX3" fmla="*/ 7201 w 19296"/>
              <a:gd name="connsiteY3" fmla="*/ 321 h 45975"/>
              <a:gd name="connsiteX4" fmla="*/ 18982 w 19296"/>
              <a:gd name="connsiteY4" fmla="*/ 7186 h 45975"/>
              <a:gd name="connsiteX5" fmla="*/ 18982 w 19296"/>
              <a:gd name="connsiteY5" fmla="*/ 12096 h 45975"/>
              <a:gd name="connsiteX6" fmla="*/ 18982 w 19296"/>
              <a:gd name="connsiteY6" fmla="*/ 34555 h 45975"/>
              <a:gd name="connsiteX7" fmla="*/ 9588 w 19296"/>
              <a:gd name="connsiteY7" fmla="*/ 45975 h 4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5975">
                <a:moveTo>
                  <a:pt x="9588" y="45975"/>
                </a:moveTo>
                <a:cubicBezTo>
                  <a:pt x="3799" y="45125"/>
                  <a:pt x="-289" y="39859"/>
                  <a:pt x="320" y="34048"/>
                </a:cubicBezTo>
                <a:lnTo>
                  <a:pt x="320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7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300" y="40227"/>
                  <a:pt x="15212" y="45188"/>
                  <a:pt x="9588" y="4597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4" name="Freeform 413">
            <a:extLst>
              <a:ext uri="{FF2B5EF4-FFF2-40B4-BE49-F238E27FC236}">
                <a16:creationId xmlns:a16="http://schemas.microsoft.com/office/drawing/2014/main" id="{37611CB3-9918-770A-1081-9AB6AAA8E349}"/>
              </a:ext>
            </a:extLst>
          </p:cNvPr>
          <p:cNvSpPr/>
          <p:nvPr/>
        </p:nvSpPr>
        <p:spPr>
          <a:xfrm>
            <a:off x="1560302" y="3548610"/>
            <a:ext cx="19296" cy="46482"/>
          </a:xfrm>
          <a:custGeom>
            <a:avLst/>
            <a:gdLst>
              <a:gd name="connsiteX0" fmla="*/ 9715 w 19296"/>
              <a:gd name="connsiteY0" fmla="*/ 46483 h 46482"/>
              <a:gd name="connsiteX1" fmla="*/ 321 w 19296"/>
              <a:gd name="connsiteY1" fmla="*/ 34556 h 46482"/>
              <a:gd name="connsiteX2" fmla="*/ 321 w 19296"/>
              <a:gd name="connsiteY2" fmla="*/ 12096 h 46482"/>
              <a:gd name="connsiteX3" fmla="*/ 7201 w 19296"/>
              <a:gd name="connsiteY3" fmla="*/ 321 h 46482"/>
              <a:gd name="connsiteX4" fmla="*/ 18982 w 19296"/>
              <a:gd name="connsiteY4" fmla="*/ 7186 h 46482"/>
              <a:gd name="connsiteX5" fmla="*/ 18982 w 19296"/>
              <a:gd name="connsiteY5" fmla="*/ 12096 h 46482"/>
              <a:gd name="connsiteX6" fmla="*/ 18982 w 19296"/>
              <a:gd name="connsiteY6" fmla="*/ 34556 h 46482"/>
              <a:gd name="connsiteX7" fmla="*/ 9715 w 19296"/>
              <a:gd name="connsiteY7" fmla="*/ 46483 h 4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482">
                <a:moveTo>
                  <a:pt x="9715" y="46483"/>
                </a:moveTo>
                <a:cubicBezTo>
                  <a:pt x="3875" y="45696"/>
                  <a:pt x="-276" y="40418"/>
                  <a:pt x="321" y="34556"/>
                </a:cubicBezTo>
                <a:lnTo>
                  <a:pt x="321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6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6"/>
                </a:lnTo>
                <a:cubicBezTo>
                  <a:pt x="19592" y="40367"/>
                  <a:pt x="15504" y="45633"/>
                  <a:pt x="9715" y="4648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5" name="Freeform 414">
            <a:extLst>
              <a:ext uri="{FF2B5EF4-FFF2-40B4-BE49-F238E27FC236}">
                <a16:creationId xmlns:a16="http://schemas.microsoft.com/office/drawing/2014/main" id="{5FEB53EB-1524-5705-E325-1FDA7EC8C8EF}"/>
              </a:ext>
            </a:extLst>
          </p:cNvPr>
          <p:cNvSpPr/>
          <p:nvPr/>
        </p:nvSpPr>
        <p:spPr>
          <a:xfrm>
            <a:off x="1588552" y="3539664"/>
            <a:ext cx="27802" cy="46232"/>
          </a:xfrm>
          <a:custGeom>
            <a:avLst/>
            <a:gdLst>
              <a:gd name="connsiteX0" fmla="*/ 13965 w 27802"/>
              <a:gd name="connsiteY0" fmla="*/ 46166 h 46232"/>
              <a:gd name="connsiteX1" fmla="*/ 51 w 27802"/>
              <a:gd name="connsiteY1" fmla="*/ 34835 h 46232"/>
              <a:gd name="connsiteX2" fmla="*/ 0 w 27802"/>
              <a:gd name="connsiteY2" fmla="*/ 34238 h 46232"/>
              <a:gd name="connsiteX3" fmla="*/ 0 w 27802"/>
              <a:gd name="connsiteY3" fmla="*/ 11779 h 46232"/>
              <a:gd name="connsiteX4" fmla="*/ 16212 w 27802"/>
              <a:gd name="connsiteY4" fmla="*/ 194 h 46232"/>
              <a:gd name="connsiteX5" fmla="*/ 27803 w 27802"/>
              <a:gd name="connsiteY5" fmla="*/ 11779 h 46232"/>
              <a:gd name="connsiteX6" fmla="*/ 27803 w 27802"/>
              <a:gd name="connsiteY6" fmla="*/ 34238 h 46232"/>
              <a:gd name="connsiteX7" fmla="*/ 14422 w 27802"/>
              <a:gd name="connsiteY7" fmla="*/ 46204 h 46232"/>
              <a:gd name="connsiteX8" fmla="*/ 13965 w 27802"/>
              <a:gd name="connsiteY8" fmla="*/ 46166 h 4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2">
                <a:moveTo>
                  <a:pt x="13965" y="46166"/>
                </a:moveTo>
                <a:cubicBezTo>
                  <a:pt x="6995" y="46876"/>
                  <a:pt x="762" y="41801"/>
                  <a:pt x="51" y="34835"/>
                </a:cubicBezTo>
                <a:cubicBezTo>
                  <a:pt x="25" y="34632"/>
                  <a:pt x="13" y="34441"/>
                  <a:pt x="0" y="34238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09" y="41230"/>
                  <a:pt x="21417" y="46584"/>
                  <a:pt x="14422" y="46204"/>
                </a:cubicBezTo>
                <a:cubicBezTo>
                  <a:pt x="14269" y="46191"/>
                  <a:pt x="14117" y="46179"/>
                  <a:pt x="13965" y="4616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6BF674EE-B781-3B58-2948-3A288CF578CF}"/>
              </a:ext>
            </a:extLst>
          </p:cNvPr>
          <p:cNvSpPr/>
          <p:nvPr/>
        </p:nvSpPr>
        <p:spPr>
          <a:xfrm>
            <a:off x="3139907" y="2917120"/>
            <a:ext cx="27929" cy="46651"/>
          </a:xfrm>
          <a:custGeom>
            <a:avLst/>
            <a:gdLst>
              <a:gd name="connsiteX0" fmla="*/ 13965 w 27929"/>
              <a:gd name="connsiteY0" fmla="*/ 46582 h 46651"/>
              <a:gd name="connsiteX1" fmla="*/ 51 w 27929"/>
              <a:gd name="connsiteY1" fmla="*/ 35251 h 46651"/>
              <a:gd name="connsiteX2" fmla="*/ 0 w 27929"/>
              <a:gd name="connsiteY2" fmla="*/ 34655 h 46651"/>
              <a:gd name="connsiteX3" fmla="*/ 0 w 27929"/>
              <a:gd name="connsiteY3" fmla="*/ 12195 h 46651"/>
              <a:gd name="connsiteX4" fmla="*/ 15856 w 27929"/>
              <a:gd name="connsiteY4" fmla="*/ 128 h 46651"/>
              <a:gd name="connsiteX5" fmla="*/ 27929 w 27929"/>
              <a:gd name="connsiteY5" fmla="*/ 12195 h 46651"/>
              <a:gd name="connsiteX6" fmla="*/ 27929 w 27929"/>
              <a:gd name="connsiteY6" fmla="*/ 34655 h 46651"/>
              <a:gd name="connsiteX7" fmla="*/ 14561 w 27929"/>
              <a:gd name="connsiteY7" fmla="*/ 46633 h 46651"/>
              <a:gd name="connsiteX8" fmla="*/ 13965 w 27929"/>
              <a:gd name="connsiteY8" fmla="*/ 46582 h 4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51">
                <a:moveTo>
                  <a:pt x="13965" y="46582"/>
                </a:moveTo>
                <a:cubicBezTo>
                  <a:pt x="6995" y="47293"/>
                  <a:pt x="762" y="42217"/>
                  <a:pt x="51" y="35251"/>
                </a:cubicBezTo>
                <a:cubicBezTo>
                  <a:pt x="25" y="35048"/>
                  <a:pt x="13" y="34857"/>
                  <a:pt x="0" y="34655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5"/>
                  <a:pt x="27929" y="12195"/>
                </a:cubicBezTo>
                <a:lnTo>
                  <a:pt x="27929" y="34655"/>
                </a:lnTo>
                <a:cubicBezTo>
                  <a:pt x="27549" y="41646"/>
                  <a:pt x="21556" y="47013"/>
                  <a:pt x="14561" y="46633"/>
                </a:cubicBezTo>
                <a:cubicBezTo>
                  <a:pt x="14358" y="46620"/>
                  <a:pt x="14168" y="46607"/>
                  <a:pt x="13965" y="4658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7" name="Freeform 416">
            <a:extLst>
              <a:ext uri="{FF2B5EF4-FFF2-40B4-BE49-F238E27FC236}">
                <a16:creationId xmlns:a16="http://schemas.microsoft.com/office/drawing/2014/main" id="{B71A67C7-A780-624B-E54A-18C9F63D8AC0}"/>
              </a:ext>
            </a:extLst>
          </p:cNvPr>
          <p:cNvSpPr/>
          <p:nvPr/>
        </p:nvSpPr>
        <p:spPr>
          <a:xfrm>
            <a:off x="3167836" y="2908274"/>
            <a:ext cx="27802" cy="46235"/>
          </a:xfrm>
          <a:custGeom>
            <a:avLst/>
            <a:gdLst>
              <a:gd name="connsiteX0" fmla="*/ 13838 w 27802"/>
              <a:gd name="connsiteY0" fmla="*/ 46166 h 46235"/>
              <a:gd name="connsiteX1" fmla="*/ 38 w 27802"/>
              <a:gd name="connsiteY1" fmla="*/ 34695 h 46235"/>
              <a:gd name="connsiteX2" fmla="*/ 0 w 27802"/>
              <a:gd name="connsiteY2" fmla="*/ 34238 h 46235"/>
              <a:gd name="connsiteX3" fmla="*/ 0 w 27802"/>
              <a:gd name="connsiteY3" fmla="*/ 11779 h 46235"/>
              <a:gd name="connsiteX4" fmla="*/ 16212 w 27802"/>
              <a:gd name="connsiteY4" fmla="*/ 194 h 46235"/>
              <a:gd name="connsiteX5" fmla="*/ 27803 w 27802"/>
              <a:gd name="connsiteY5" fmla="*/ 11779 h 46235"/>
              <a:gd name="connsiteX6" fmla="*/ 27803 w 27802"/>
              <a:gd name="connsiteY6" fmla="*/ 34238 h 46235"/>
              <a:gd name="connsiteX7" fmla="*/ 14435 w 27802"/>
              <a:gd name="connsiteY7" fmla="*/ 46216 h 46235"/>
              <a:gd name="connsiteX8" fmla="*/ 13838 w 27802"/>
              <a:gd name="connsiteY8" fmla="*/ 46166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5">
                <a:moveTo>
                  <a:pt x="13838" y="46166"/>
                </a:moveTo>
                <a:cubicBezTo>
                  <a:pt x="6856" y="46813"/>
                  <a:pt x="673" y="41674"/>
                  <a:pt x="38" y="34695"/>
                </a:cubicBezTo>
                <a:cubicBezTo>
                  <a:pt x="25" y="34543"/>
                  <a:pt x="13" y="34391"/>
                  <a:pt x="0" y="34238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22" y="41230"/>
                  <a:pt x="21430" y="46597"/>
                  <a:pt x="14435" y="46216"/>
                </a:cubicBezTo>
                <a:cubicBezTo>
                  <a:pt x="14231" y="46204"/>
                  <a:pt x="14041" y="46191"/>
                  <a:pt x="13838" y="4616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8" name="Freeform 417">
            <a:extLst>
              <a:ext uri="{FF2B5EF4-FFF2-40B4-BE49-F238E27FC236}">
                <a16:creationId xmlns:a16="http://schemas.microsoft.com/office/drawing/2014/main" id="{87899C4B-02A0-CC8A-D3E9-2355E88AD759}"/>
              </a:ext>
            </a:extLst>
          </p:cNvPr>
          <p:cNvSpPr/>
          <p:nvPr/>
        </p:nvSpPr>
        <p:spPr>
          <a:xfrm>
            <a:off x="3976014" y="3446783"/>
            <a:ext cx="27802" cy="46231"/>
          </a:xfrm>
          <a:custGeom>
            <a:avLst/>
            <a:gdLst>
              <a:gd name="connsiteX0" fmla="*/ 13965 w 27802"/>
              <a:gd name="connsiteY0" fmla="*/ 46165 h 46231"/>
              <a:gd name="connsiteX1" fmla="*/ 51 w 27802"/>
              <a:gd name="connsiteY1" fmla="*/ 34834 h 46231"/>
              <a:gd name="connsiteX2" fmla="*/ 0 w 27802"/>
              <a:gd name="connsiteY2" fmla="*/ 34238 h 46231"/>
              <a:gd name="connsiteX3" fmla="*/ 0 w 27802"/>
              <a:gd name="connsiteY3" fmla="*/ 11779 h 46231"/>
              <a:gd name="connsiteX4" fmla="*/ 16212 w 27802"/>
              <a:gd name="connsiteY4" fmla="*/ 194 h 46231"/>
              <a:gd name="connsiteX5" fmla="*/ 27803 w 27802"/>
              <a:gd name="connsiteY5" fmla="*/ 11779 h 46231"/>
              <a:gd name="connsiteX6" fmla="*/ 27803 w 27802"/>
              <a:gd name="connsiteY6" fmla="*/ 34238 h 46231"/>
              <a:gd name="connsiteX7" fmla="*/ 14422 w 27802"/>
              <a:gd name="connsiteY7" fmla="*/ 46203 h 46231"/>
              <a:gd name="connsiteX8" fmla="*/ 13965 w 27802"/>
              <a:gd name="connsiteY8" fmla="*/ 46165 h 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1">
                <a:moveTo>
                  <a:pt x="13965" y="46165"/>
                </a:moveTo>
                <a:cubicBezTo>
                  <a:pt x="6995" y="46876"/>
                  <a:pt x="762" y="41801"/>
                  <a:pt x="51" y="34834"/>
                </a:cubicBezTo>
                <a:cubicBezTo>
                  <a:pt x="25" y="34631"/>
                  <a:pt x="13" y="34441"/>
                  <a:pt x="0" y="34238"/>
                </a:cubicBezTo>
                <a:lnTo>
                  <a:pt x="0" y="11779"/>
                </a:lnTo>
                <a:cubicBezTo>
                  <a:pt x="1270" y="4102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09" y="41229"/>
                  <a:pt x="21417" y="46584"/>
                  <a:pt x="14422" y="46203"/>
                </a:cubicBezTo>
                <a:cubicBezTo>
                  <a:pt x="14269" y="46191"/>
                  <a:pt x="14117" y="46178"/>
                  <a:pt x="13965" y="4616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9" name="Freeform 418">
            <a:extLst>
              <a:ext uri="{FF2B5EF4-FFF2-40B4-BE49-F238E27FC236}">
                <a16:creationId xmlns:a16="http://schemas.microsoft.com/office/drawing/2014/main" id="{9CA77A90-9EE1-5E52-483D-BA1FB5B9330A}"/>
              </a:ext>
            </a:extLst>
          </p:cNvPr>
          <p:cNvSpPr/>
          <p:nvPr/>
        </p:nvSpPr>
        <p:spPr>
          <a:xfrm>
            <a:off x="4003816" y="3437104"/>
            <a:ext cx="27929" cy="46651"/>
          </a:xfrm>
          <a:custGeom>
            <a:avLst/>
            <a:gdLst>
              <a:gd name="connsiteX0" fmla="*/ 13965 w 27929"/>
              <a:gd name="connsiteY0" fmla="*/ 46582 h 46651"/>
              <a:gd name="connsiteX1" fmla="*/ 51 w 27929"/>
              <a:gd name="connsiteY1" fmla="*/ 35251 h 46651"/>
              <a:gd name="connsiteX2" fmla="*/ 0 w 27929"/>
              <a:gd name="connsiteY2" fmla="*/ 34654 h 46651"/>
              <a:gd name="connsiteX3" fmla="*/ 0 w 27929"/>
              <a:gd name="connsiteY3" fmla="*/ 12195 h 46651"/>
              <a:gd name="connsiteX4" fmla="*/ 15856 w 27929"/>
              <a:gd name="connsiteY4" fmla="*/ 128 h 46651"/>
              <a:gd name="connsiteX5" fmla="*/ 27929 w 27929"/>
              <a:gd name="connsiteY5" fmla="*/ 12195 h 46651"/>
              <a:gd name="connsiteX6" fmla="*/ 27929 w 27929"/>
              <a:gd name="connsiteY6" fmla="*/ 34654 h 46651"/>
              <a:gd name="connsiteX7" fmla="*/ 14561 w 27929"/>
              <a:gd name="connsiteY7" fmla="*/ 46632 h 46651"/>
              <a:gd name="connsiteX8" fmla="*/ 13965 w 27929"/>
              <a:gd name="connsiteY8" fmla="*/ 46582 h 4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51">
                <a:moveTo>
                  <a:pt x="13965" y="46582"/>
                </a:moveTo>
                <a:cubicBezTo>
                  <a:pt x="6995" y="47292"/>
                  <a:pt x="762" y="42217"/>
                  <a:pt x="51" y="35251"/>
                </a:cubicBezTo>
                <a:cubicBezTo>
                  <a:pt x="25" y="35048"/>
                  <a:pt x="13" y="34857"/>
                  <a:pt x="0" y="34654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29" y="12195"/>
                </a:cubicBezTo>
                <a:lnTo>
                  <a:pt x="27929" y="34654"/>
                </a:lnTo>
                <a:cubicBezTo>
                  <a:pt x="27548" y="41646"/>
                  <a:pt x="21556" y="47013"/>
                  <a:pt x="14561" y="46632"/>
                </a:cubicBezTo>
                <a:cubicBezTo>
                  <a:pt x="14358" y="46620"/>
                  <a:pt x="14155" y="46607"/>
                  <a:pt x="13965" y="4658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0" name="Freeform 419">
            <a:extLst>
              <a:ext uri="{FF2B5EF4-FFF2-40B4-BE49-F238E27FC236}">
                <a16:creationId xmlns:a16="http://schemas.microsoft.com/office/drawing/2014/main" id="{DCDB60B4-E4C1-4ECF-62C3-27E94C8E4AB7}"/>
              </a:ext>
            </a:extLst>
          </p:cNvPr>
          <p:cNvSpPr/>
          <p:nvPr/>
        </p:nvSpPr>
        <p:spPr>
          <a:xfrm>
            <a:off x="4003816" y="2656494"/>
            <a:ext cx="27929" cy="47407"/>
          </a:xfrm>
          <a:custGeom>
            <a:avLst/>
            <a:gdLst>
              <a:gd name="connsiteX0" fmla="*/ 13965 w 27929"/>
              <a:gd name="connsiteY0" fmla="*/ 47343 h 47407"/>
              <a:gd name="connsiteX1" fmla="*/ 64 w 27929"/>
              <a:gd name="connsiteY1" fmla="*/ 35987 h 47407"/>
              <a:gd name="connsiteX2" fmla="*/ 0 w 27929"/>
              <a:gd name="connsiteY2" fmla="*/ 34654 h 47407"/>
              <a:gd name="connsiteX3" fmla="*/ 0 w 27929"/>
              <a:gd name="connsiteY3" fmla="*/ 12195 h 47407"/>
              <a:gd name="connsiteX4" fmla="*/ 15856 w 27929"/>
              <a:gd name="connsiteY4" fmla="*/ 128 h 47407"/>
              <a:gd name="connsiteX5" fmla="*/ 27929 w 27929"/>
              <a:gd name="connsiteY5" fmla="*/ 12195 h 47407"/>
              <a:gd name="connsiteX6" fmla="*/ 27929 w 27929"/>
              <a:gd name="connsiteY6" fmla="*/ 34654 h 47407"/>
              <a:gd name="connsiteX7" fmla="*/ 15298 w 27929"/>
              <a:gd name="connsiteY7" fmla="*/ 47407 h 47407"/>
              <a:gd name="connsiteX8" fmla="*/ 13965 w 27929"/>
              <a:gd name="connsiteY8" fmla="*/ 47343 h 4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7407">
                <a:moveTo>
                  <a:pt x="13965" y="47343"/>
                </a:moveTo>
                <a:cubicBezTo>
                  <a:pt x="6982" y="48041"/>
                  <a:pt x="762" y="42965"/>
                  <a:pt x="64" y="35987"/>
                </a:cubicBezTo>
                <a:cubicBezTo>
                  <a:pt x="25" y="35543"/>
                  <a:pt x="0" y="35099"/>
                  <a:pt x="0" y="34654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4"/>
                  <a:pt x="27929" y="12195"/>
                </a:cubicBezTo>
                <a:lnTo>
                  <a:pt x="27929" y="34654"/>
                </a:lnTo>
                <a:cubicBezTo>
                  <a:pt x="27968" y="41659"/>
                  <a:pt x="22305" y="47368"/>
                  <a:pt x="15298" y="47407"/>
                </a:cubicBezTo>
                <a:cubicBezTo>
                  <a:pt x="14853" y="47407"/>
                  <a:pt x="14409" y="47394"/>
                  <a:pt x="13965" y="4734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1" name="Freeform 420">
            <a:extLst>
              <a:ext uri="{FF2B5EF4-FFF2-40B4-BE49-F238E27FC236}">
                <a16:creationId xmlns:a16="http://schemas.microsoft.com/office/drawing/2014/main" id="{1C73C159-6F11-C66C-C479-F11FB85217D9}"/>
              </a:ext>
            </a:extLst>
          </p:cNvPr>
          <p:cNvSpPr/>
          <p:nvPr/>
        </p:nvSpPr>
        <p:spPr>
          <a:xfrm>
            <a:off x="4031745" y="2648282"/>
            <a:ext cx="27802" cy="46231"/>
          </a:xfrm>
          <a:custGeom>
            <a:avLst/>
            <a:gdLst>
              <a:gd name="connsiteX0" fmla="*/ 13965 w 27802"/>
              <a:gd name="connsiteY0" fmla="*/ 46166 h 46231"/>
              <a:gd name="connsiteX1" fmla="*/ 51 w 27802"/>
              <a:gd name="connsiteY1" fmla="*/ 34835 h 46231"/>
              <a:gd name="connsiteX2" fmla="*/ 0 w 27802"/>
              <a:gd name="connsiteY2" fmla="*/ 34238 h 46231"/>
              <a:gd name="connsiteX3" fmla="*/ 0 w 27802"/>
              <a:gd name="connsiteY3" fmla="*/ 11779 h 46231"/>
              <a:gd name="connsiteX4" fmla="*/ 16212 w 27802"/>
              <a:gd name="connsiteY4" fmla="*/ 194 h 46231"/>
              <a:gd name="connsiteX5" fmla="*/ 27803 w 27802"/>
              <a:gd name="connsiteY5" fmla="*/ 11779 h 46231"/>
              <a:gd name="connsiteX6" fmla="*/ 27803 w 27802"/>
              <a:gd name="connsiteY6" fmla="*/ 34238 h 46231"/>
              <a:gd name="connsiteX7" fmla="*/ 14422 w 27802"/>
              <a:gd name="connsiteY7" fmla="*/ 46204 h 46231"/>
              <a:gd name="connsiteX8" fmla="*/ 13965 w 27802"/>
              <a:gd name="connsiteY8" fmla="*/ 46166 h 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1">
                <a:moveTo>
                  <a:pt x="13965" y="46166"/>
                </a:moveTo>
                <a:cubicBezTo>
                  <a:pt x="6995" y="46876"/>
                  <a:pt x="762" y="41801"/>
                  <a:pt x="51" y="34835"/>
                </a:cubicBezTo>
                <a:cubicBezTo>
                  <a:pt x="26" y="34631"/>
                  <a:pt x="13" y="34441"/>
                  <a:pt x="0" y="34238"/>
                </a:cubicBezTo>
                <a:lnTo>
                  <a:pt x="0" y="11779"/>
                </a:lnTo>
                <a:cubicBezTo>
                  <a:pt x="1270" y="4103"/>
                  <a:pt x="8532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09" y="41230"/>
                  <a:pt x="21417" y="46584"/>
                  <a:pt x="14422" y="46204"/>
                </a:cubicBezTo>
                <a:cubicBezTo>
                  <a:pt x="14270" y="46191"/>
                  <a:pt x="14117" y="46178"/>
                  <a:pt x="13965" y="4616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2" name="Freeform 421">
            <a:extLst>
              <a:ext uri="{FF2B5EF4-FFF2-40B4-BE49-F238E27FC236}">
                <a16:creationId xmlns:a16="http://schemas.microsoft.com/office/drawing/2014/main" id="{702B3103-6BDA-D2BB-88C2-D2686B6BE76C}"/>
              </a:ext>
            </a:extLst>
          </p:cNvPr>
          <p:cNvSpPr/>
          <p:nvPr/>
        </p:nvSpPr>
        <p:spPr>
          <a:xfrm>
            <a:off x="2730800" y="2536558"/>
            <a:ext cx="19296" cy="46482"/>
          </a:xfrm>
          <a:custGeom>
            <a:avLst/>
            <a:gdLst>
              <a:gd name="connsiteX0" fmla="*/ 9715 w 19296"/>
              <a:gd name="connsiteY0" fmla="*/ 46483 h 46482"/>
              <a:gd name="connsiteX1" fmla="*/ 321 w 19296"/>
              <a:gd name="connsiteY1" fmla="*/ 34555 h 46482"/>
              <a:gd name="connsiteX2" fmla="*/ 321 w 19296"/>
              <a:gd name="connsiteY2" fmla="*/ 12096 h 46482"/>
              <a:gd name="connsiteX3" fmla="*/ 7201 w 19296"/>
              <a:gd name="connsiteY3" fmla="*/ 321 h 46482"/>
              <a:gd name="connsiteX4" fmla="*/ 18983 w 19296"/>
              <a:gd name="connsiteY4" fmla="*/ 7186 h 46482"/>
              <a:gd name="connsiteX5" fmla="*/ 18983 w 19296"/>
              <a:gd name="connsiteY5" fmla="*/ 12096 h 46482"/>
              <a:gd name="connsiteX6" fmla="*/ 18983 w 19296"/>
              <a:gd name="connsiteY6" fmla="*/ 34555 h 46482"/>
              <a:gd name="connsiteX7" fmla="*/ 9715 w 19296"/>
              <a:gd name="connsiteY7" fmla="*/ 46483 h 4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482">
                <a:moveTo>
                  <a:pt x="9715" y="46483"/>
                </a:moveTo>
                <a:cubicBezTo>
                  <a:pt x="3875" y="45696"/>
                  <a:pt x="-276" y="40417"/>
                  <a:pt x="321" y="34555"/>
                </a:cubicBezTo>
                <a:lnTo>
                  <a:pt x="321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7"/>
                  <a:pt x="17624" y="2034"/>
                  <a:pt x="18983" y="7186"/>
                </a:cubicBezTo>
                <a:cubicBezTo>
                  <a:pt x="19401" y="8797"/>
                  <a:pt x="19401" y="10485"/>
                  <a:pt x="18983" y="12096"/>
                </a:cubicBezTo>
                <a:lnTo>
                  <a:pt x="18983" y="34555"/>
                </a:lnTo>
                <a:cubicBezTo>
                  <a:pt x="19592" y="40367"/>
                  <a:pt x="15504" y="45633"/>
                  <a:pt x="9715" y="4648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3" name="Freeform 422">
            <a:extLst>
              <a:ext uri="{FF2B5EF4-FFF2-40B4-BE49-F238E27FC236}">
                <a16:creationId xmlns:a16="http://schemas.microsoft.com/office/drawing/2014/main" id="{FEA5F158-17AB-5032-7C7D-27866FF27560}"/>
              </a:ext>
            </a:extLst>
          </p:cNvPr>
          <p:cNvSpPr/>
          <p:nvPr/>
        </p:nvSpPr>
        <p:spPr>
          <a:xfrm>
            <a:off x="2759050" y="2527612"/>
            <a:ext cx="27802" cy="46231"/>
          </a:xfrm>
          <a:custGeom>
            <a:avLst/>
            <a:gdLst>
              <a:gd name="connsiteX0" fmla="*/ 13965 w 27802"/>
              <a:gd name="connsiteY0" fmla="*/ 46166 h 46231"/>
              <a:gd name="connsiteX1" fmla="*/ 51 w 27802"/>
              <a:gd name="connsiteY1" fmla="*/ 34835 h 46231"/>
              <a:gd name="connsiteX2" fmla="*/ 0 w 27802"/>
              <a:gd name="connsiteY2" fmla="*/ 34238 h 46231"/>
              <a:gd name="connsiteX3" fmla="*/ 0 w 27802"/>
              <a:gd name="connsiteY3" fmla="*/ 11779 h 46231"/>
              <a:gd name="connsiteX4" fmla="*/ 16212 w 27802"/>
              <a:gd name="connsiteY4" fmla="*/ 194 h 46231"/>
              <a:gd name="connsiteX5" fmla="*/ 27803 w 27802"/>
              <a:gd name="connsiteY5" fmla="*/ 11779 h 46231"/>
              <a:gd name="connsiteX6" fmla="*/ 27803 w 27802"/>
              <a:gd name="connsiteY6" fmla="*/ 34238 h 46231"/>
              <a:gd name="connsiteX7" fmla="*/ 14422 w 27802"/>
              <a:gd name="connsiteY7" fmla="*/ 46204 h 46231"/>
              <a:gd name="connsiteX8" fmla="*/ 13965 w 27802"/>
              <a:gd name="connsiteY8" fmla="*/ 46166 h 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231">
                <a:moveTo>
                  <a:pt x="13965" y="46166"/>
                </a:moveTo>
                <a:cubicBezTo>
                  <a:pt x="6995" y="46876"/>
                  <a:pt x="762" y="41801"/>
                  <a:pt x="51" y="34835"/>
                </a:cubicBezTo>
                <a:cubicBezTo>
                  <a:pt x="25" y="34632"/>
                  <a:pt x="13" y="34441"/>
                  <a:pt x="0" y="34238"/>
                </a:cubicBezTo>
                <a:lnTo>
                  <a:pt x="0" y="11779"/>
                </a:lnTo>
                <a:cubicBezTo>
                  <a:pt x="1269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09" y="41230"/>
                  <a:pt x="21417" y="46584"/>
                  <a:pt x="14422" y="46204"/>
                </a:cubicBezTo>
                <a:cubicBezTo>
                  <a:pt x="14269" y="46191"/>
                  <a:pt x="14117" y="46178"/>
                  <a:pt x="13965" y="46166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4" name="Freeform 423">
            <a:extLst>
              <a:ext uri="{FF2B5EF4-FFF2-40B4-BE49-F238E27FC236}">
                <a16:creationId xmlns:a16="http://schemas.microsoft.com/office/drawing/2014/main" id="{AE2CB7EC-1801-D0F5-B2C4-4D0C60818348}"/>
              </a:ext>
            </a:extLst>
          </p:cNvPr>
          <p:cNvSpPr/>
          <p:nvPr/>
        </p:nvSpPr>
        <p:spPr>
          <a:xfrm>
            <a:off x="1458680" y="3938435"/>
            <a:ext cx="27929" cy="46775"/>
          </a:xfrm>
          <a:custGeom>
            <a:avLst/>
            <a:gdLst>
              <a:gd name="connsiteX0" fmla="*/ 13965 w 27929"/>
              <a:gd name="connsiteY0" fmla="*/ 46709 h 46775"/>
              <a:gd name="connsiteX1" fmla="*/ 51 w 27929"/>
              <a:gd name="connsiteY1" fmla="*/ 35365 h 46775"/>
              <a:gd name="connsiteX2" fmla="*/ 0 w 27929"/>
              <a:gd name="connsiteY2" fmla="*/ 34655 h 46775"/>
              <a:gd name="connsiteX3" fmla="*/ 0 w 27929"/>
              <a:gd name="connsiteY3" fmla="*/ 12196 h 46775"/>
              <a:gd name="connsiteX4" fmla="*/ 15856 w 27929"/>
              <a:gd name="connsiteY4" fmla="*/ 128 h 46775"/>
              <a:gd name="connsiteX5" fmla="*/ 27929 w 27929"/>
              <a:gd name="connsiteY5" fmla="*/ 12196 h 46775"/>
              <a:gd name="connsiteX6" fmla="*/ 27929 w 27929"/>
              <a:gd name="connsiteY6" fmla="*/ 34655 h 46775"/>
              <a:gd name="connsiteX7" fmla="*/ 14676 w 27929"/>
              <a:gd name="connsiteY7" fmla="*/ 46760 h 46775"/>
              <a:gd name="connsiteX8" fmla="*/ 13965 w 27929"/>
              <a:gd name="connsiteY8" fmla="*/ 46709 h 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775">
                <a:moveTo>
                  <a:pt x="13965" y="46709"/>
                </a:moveTo>
                <a:cubicBezTo>
                  <a:pt x="6995" y="47420"/>
                  <a:pt x="762" y="42344"/>
                  <a:pt x="51" y="35365"/>
                </a:cubicBezTo>
                <a:cubicBezTo>
                  <a:pt x="25" y="35124"/>
                  <a:pt x="13" y="34896"/>
                  <a:pt x="0" y="34655"/>
                </a:cubicBezTo>
                <a:lnTo>
                  <a:pt x="0" y="12196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5"/>
                  <a:pt x="27929" y="12196"/>
                </a:cubicBezTo>
                <a:lnTo>
                  <a:pt x="27929" y="34655"/>
                </a:lnTo>
                <a:cubicBezTo>
                  <a:pt x="27612" y="41659"/>
                  <a:pt x="21683" y="47077"/>
                  <a:pt x="14676" y="46760"/>
                </a:cubicBezTo>
                <a:cubicBezTo>
                  <a:pt x="14434" y="46747"/>
                  <a:pt x="14206" y="46734"/>
                  <a:pt x="13965" y="4670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5" name="Freeform 424">
            <a:extLst>
              <a:ext uri="{FF2B5EF4-FFF2-40B4-BE49-F238E27FC236}">
                <a16:creationId xmlns:a16="http://schemas.microsoft.com/office/drawing/2014/main" id="{5D0CF4F0-78D7-F3A3-A220-B65052492FDB}"/>
              </a:ext>
            </a:extLst>
          </p:cNvPr>
          <p:cNvSpPr/>
          <p:nvPr/>
        </p:nvSpPr>
        <p:spPr>
          <a:xfrm>
            <a:off x="1495367" y="3929666"/>
            <a:ext cx="19047" cy="46214"/>
          </a:xfrm>
          <a:custGeom>
            <a:avLst/>
            <a:gdLst>
              <a:gd name="connsiteX0" fmla="*/ 9523 w 19047"/>
              <a:gd name="connsiteY0" fmla="*/ 46214 h 46214"/>
              <a:gd name="connsiteX1" fmla="*/ 256 w 19047"/>
              <a:gd name="connsiteY1" fmla="*/ 34160 h 46214"/>
              <a:gd name="connsiteX2" fmla="*/ 256 w 19047"/>
              <a:gd name="connsiteY2" fmla="*/ 11701 h 46214"/>
              <a:gd name="connsiteX3" fmla="*/ 7340 w 19047"/>
              <a:gd name="connsiteY3" fmla="*/ 256 h 46214"/>
              <a:gd name="connsiteX4" fmla="*/ 18791 w 19047"/>
              <a:gd name="connsiteY4" fmla="*/ 7336 h 46214"/>
              <a:gd name="connsiteX5" fmla="*/ 18791 w 19047"/>
              <a:gd name="connsiteY5" fmla="*/ 11701 h 46214"/>
              <a:gd name="connsiteX6" fmla="*/ 18791 w 19047"/>
              <a:gd name="connsiteY6" fmla="*/ 34160 h 46214"/>
              <a:gd name="connsiteX7" fmla="*/ 9523 w 19047"/>
              <a:gd name="connsiteY7" fmla="*/ 46214 h 4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7" h="46214">
                <a:moveTo>
                  <a:pt x="9523" y="46214"/>
                </a:moveTo>
                <a:cubicBezTo>
                  <a:pt x="3722" y="45301"/>
                  <a:pt x="-353" y="39997"/>
                  <a:pt x="256" y="34160"/>
                </a:cubicBezTo>
                <a:lnTo>
                  <a:pt x="256" y="11701"/>
                </a:lnTo>
                <a:cubicBezTo>
                  <a:pt x="-950" y="6588"/>
                  <a:pt x="2224" y="1461"/>
                  <a:pt x="7340" y="256"/>
                </a:cubicBezTo>
                <a:cubicBezTo>
                  <a:pt x="12456" y="-950"/>
                  <a:pt x="17585" y="2222"/>
                  <a:pt x="18791" y="7336"/>
                </a:cubicBezTo>
                <a:cubicBezTo>
                  <a:pt x="19134" y="8770"/>
                  <a:pt x="19134" y="10267"/>
                  <a:pt x="18791" y="11701"/>
                </a:cubicBezTo>
                <a:lnTo>
                  <a:pt x="18791" y="34160"/>
                </a:lnTo>
                <a:cubicBezTo>
                  <a:pt x="19476" y="40022"/>
                  <a:pt x="15363" y="45364"/>
                  <a:pt x="9523" y="46214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6" name="Freeform 425">
            <a:extLst>
              <a:ext uri="{FF2B5EF4-FFF2-40B4-BE49-F238E27FC236}">
                <a16:creationId xmlns:a16="http://schemas.microsoft.com/office/drawing/2014/main" id="{CF3AA9DD-007D-460F-E9F4-B4C60F2B6BBA}"/>
              </a:ext>
            </a:extLst>
          </p:cNvPr>
          <p:cNvSpPr/>
          <p:nvPr/>
        </p:nvSpPr>
        <p:spPr>
          <a:xfrm>
            <a:off x="2963187" y="2620445"/>
            <a:ext cx="19048" cy="46214"/>
          </a:xfrm>
          <a:custGeom>
            <a:avLst/>
            <a:gdLst>
              <a:gd name="connsiteX0" fmla="*/ 9523 w 19048"/>
              <a:gd name="connsiteY0" fmla="*/ 46214 h 46214"/>
              <a:gd name="connsiteX1" fmla="*/ 256 w 19048"/>
              <a:gd name="connsiteY1" fmla="*/ 34287 h 46214"/>
              <a:gd name="connsiteX2" fmla="*/ 256 w 19048"/>
              <a:gd name="connsiteY2" fmla="*/ 11701 h 46214"/>
              <a:gd name="connsiteX3" fmla="*/ 7340 w 19048"/>
              <a:gd name="connsiteY3" fmla="*/ 256 h 46214"/>
              <a:gd name="connsiteX4" fmla="*/ 18791 w 19048"/>
              <a:gd name="connsiteY4" fmla="*/ 7336 h 46214"/>
              <a:gd name="connsiteX5" fmla="*/ 18791 w 19048"/>
              <a:gd name="connsiteY5" fmla="*/ 11701 h 46214"/>
              <a:gd name="connsiteX6" fmla="*/ 18791 w 19048"/>
              <a:gd name="connsiteY6" fmla="*/ 34287 h 46214"/>
              <a:gd name="connsiteX7" fmla="*/ 9523 w 19048"/>
              <a:gd name="connsiteY7" fmla="*/ 46214 h 4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8" h="46214">
                <a:moveTo>
                  <a:pt x="9523" y="46214"/>
                </a:moveTo>
                <a:cubicBezTo>
                  <a:pt x="3696" y="45428"/>
                  <a:pt x="-417" y="40124"/>
                  <a:pt x="256" y="34287"/>
                </a:cubicBezTo>
                <a:lnTo>
                  <a:pt x="256" y="11701"/>
                </a:lnTo>
                <a:cubicBezTo>
                  <a:pt x="-950" y="6587"/>
                  <a:pt x="2224" y="1461"/>
                  <a:pt x="7340" y="256"/>
                </a:cubicBezTo>
                <a:cubicBezTo>
                  <a:pt x="12456" y="-950"/>
                  <a:pt x="17585" y="2222"/>
                  <a:pt x="18791" y="7336"/>
                </a:cubicBezTo>
                <a:cubicBezTo>
                  <a:pt x="19134" y="8770"/>
                  <a:pt x="19134" y="10267"/>
                  <a:pt x="18791" y="11701"/>
                </a:cubicBezTo>
                <a:lnTo>
                  <a:pt x="18791" y="34287"/>
                </a:lnTo>
                <a:cubicBezTo>
                  <a:pt x="19400" y="40098"/>
                  <a:pt x="15312" y="45364"/>
                  <a:pt x="9523" y="46214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7" name="Freeform 426">
            <a:extLst>
              <a:ext uri="{FF2B5EF4-FFF2-40B4-BE49-F238E27FC236}">
                <a16:creationId xmlns:a16="http://schemas.microsoft.com/office/drawing/2014/main" id="{FD87D3D5-3C2C-CD15-C90E-B6E651CABEE3}"/>
              </a:ext>
            </a:extLst>
          </p:cNvPr>
          <p:cNvSpPr/>
          <p:nvPr/>
        </p:nvSpPr>
        <p:spPr>
          <a:xfrm>
            <a:off x="2991246" y="2610053"/>
            <a:ext cx="27929" cy="47407"/>
          </a:xfrm>
          <a:custGeom>
            <a:avLst/>
            <a:gdLst>
              <a:gd name="connsiteX0" fmla="*/ 13965 w 27929"/>
              <a:gd name="connsiteY0" fmla="*/ 47343 h 47407"/>
              <a:gd name="connsiteX1" fmla="*/ 64 w 27929"/>
              <a:gd name="connsiteY1" fmla="*/ 35987 h 47407"/>
              <a:gd name="connsiteX2" fmla="*/ 0 w 27929"/>
              <a:gd name="connsiteY2" fmla="*/ 34654 h 47407"/>
              <a:gd name="connsiteX3" fmla="*/ 0 w 27929"/>
              <a:gd name="connsiteY3" fmla="*/ 12195 h 47407"/>
              <a:gd name="connsiteX4" fmla="*/ 15856 w 27929"/>
              <a:gd name="connsiteY4" fmla="*/ 128 h 47407"/>
              <a:gd name="connsiteX5" fmla="*/ 27930 w 27929"/>
              <a:gd name="connsiteY5" fmla="*/ 12195 h 47407"/>
              <a:gd name="connsiteX6" fmla="*/ 27930 w 27929"/>
              <a:gd name="connsiteY6" fmla="*/ 34654 h 47407"/>
              <a:gd name="connsiteX7" fmla="*/ 15298 w 27929"/>
              <a:gd name="connsiteY7" fmla="*/ 47407 h 47407"/>
              <a:gd name="connsiteX8" fmla="*/ 13965 w 27929"/>
              <a:gd name="connsiteY8" fmla="*/ 47343 h 4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7407">
                <a:moveTo>
                  <a:pt x="13965" y="47343"/>
                </a:moveTo>
                <a:cubicBezTo>
                  <a:pt x="6982" y="48041"/>
                  <a:pt x="762" y="42966"/>
                  <a:pt x="64" y="35987"/>
                </a:cubicBezTo>
                <a:cubicBezTo>
                  <a:pt x="13" y="35543"/>
                  <a:pt x="0" y="35099"/>
                  <a:pt x="0" y="34654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4"/>
                  <a:pt x="27930" y="12195"/>
                </a:cubicBezTo>
                <a:lnTo>
                  <a:pt x="27930" y="34654"/>
                </a:lnTo>
                <a:cubicBezTo>
                  <a:pt x="27968" y="41659"/>
                  <a:pt x="22306" y="47369"/>
                  <a:pt x="15298" y="47407"/>
                </a:cubicBezTo>
                <a:cubicBezTo>
                  <a:pt x="14853" y="47407"/>
                  <a:pt x="14409" y="47394"/>
                  <a:pt x="13965" y="47343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8" name="Freeform 427">
            <a:extLst>
              <a:ext uri="{FF2B5EF4-FFF2-40B4-BE49-F238E27FC236}">
                <a16:creationId xmlns:a16="http://schemas.microsoft.com/office/drawing/2014/main" id="{70457C20-BA68-9AFB-8AEF-D5B233DE9152}"/>
              </a:ext>
            </a:extLst>
          </p:cNvPr>
          <p:cNvSpPr/>
          <p:nvPr/>
        </p:nvSpPr>
        <p:spPr>
          <a:xfrm>
            <a:off x="4013083" y="2926383"/>
            <a:ext cx="27929" cy="46774"/>
          </a:xfrm>
          <a:custGeom>
            <a:avLst/>
            <a:gdLst>
              <a:gd name="connsiteX0" fmla="*/ 13965 w 27929"/>
              <a:gd name="connsiteY0" fmla="*/ 46709 h 46774"/>
              <a:gd name="connsiteX1" fmla="*/ 51 w 27929"/>
              <a:gd name="connsiteY1" fmla="*/ 35365 h 46774"/>
              <a:gd name="connsiteX2" fmla="*/ 0 w 27929"/>
              <a:gd name="connsiteY2" fmla="*/ 34654 h 46774"/>
              <a:gd name="connsiteX3" fmla="*/ 0 w 27929"/>
              <a:gd name="connsiteY3" fmla="*/ 12195 h 46774"/>
              <a:gd name="connsiteX4" fmla="*/ 15857 w 27929"/>
              <a:gd name="connsiteY4" fmla="*/ 128 h 46774"/>
              <a:gd name="connsiteX5" fmla="*/ 27930 w 27929"/>
              <a:gd name="connsiteY5" fmla="*/ 12195 h 46774"/>
              <a:gd name="connsiteX6" fmla="*/ 27930 w 27929"/>
              <a:gd name="connsiteY6" fmla="*/ 34654 h 46774"/>
              <a:gd name="connsiteX7" fmla="*/ 14676 w 27929"/>
              <a:gd name="connsiteY7" fmla="*/ 46759 h 46774"/>
              <a:gd name="connsiteX8" fmla="*/ 13965 w 27929"/>
              <a:gd name="connsiteY8" fmla="*/ 46709 h 4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774">
                <a:moveTo>
                  <a:pt x="13965" y="46709"/>
                </a:moveTo>
                <a:cubicBezTo>
                  <a:pt x="6995" y="47419"/>
                  <a:pt x="762" y="42344"/>
                  <a:pt x="51" y="35365"/>
                </a:cubicBezTo>
                <a:cubicBezTo>
                  <a:pt x="26" y="35124"/>
                  <a:pt x="13" y="34895"/>
                  <a:pt x="0" y="34654"/>
                </a:cubicBezTo>
                <a:lnTo>
                  <a:pt x="0" y="12195"/>
                </a:lnTo>
                <a:cubicBezTo>
                  <a:pt x="1041" y="4481"/>
                  <a:pt x="8138" y="-912"/>
                  <a:pt x="15857" y="128"/>
                </a:cubicBezTo>
                <a:cubicBezTo>
                  <a:pt x="22141" y="978"/>
                  <a:pt x="27079" y="5914"/>
                  <a:pt x="27930" y="12195"/>
                </a:cubicBezTo>
                <a:lnTo>
                  <a:pt x="27930" y="34654"/>
                </a:lnTo>
                <a:cubicBezTo>
                  <a:pt x="27612" y="41659"/>
                  <a:pt x="21684" y="47077"/>
                  <a:pt x="14676" y="46759"/>
                </a:cubicBezTo>
                <a:cubicBezTo>
                  <a:pt x="14435" y="46747"/>
                  <a:pt x="14206" y="46734"/>
                  <a:pt x="13965" y="46709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9" name="Freeform 428">
            <a:extLst>
              <a:ext uri="{FF2B5EF4-FFF2-40B4-BE49-F238E27FC236}">
                <a16:creationId xmlns:a16="http://schemas.microsoft.com/office/drawing/2014/main" id="{46A28723-A4E0-A535-9582-DD1D88DD34B0}"/>
              </a:ext>
            </a:extLst>
          </p:cNvPr>
          <p:cNvSpPr/>
          <p:nvPr/>
        </p:nvSpPr>
        <p:spPr>
          <a:xfrm>
            <a:off x="4041013" y="2917120"/>
            <a:ext cx="27929" cy="46651"/>
          </a:xfrm>
          <a:custGeom>
            <a:avLst/>
            <a:gdLst>
              <a:gd name="connsiteX0" fmla="*/ 13965 w 27929"/>
              <a:gd name="connsiteY0" fmla="*/ 46582 h 46651"/>
              <a:gd name="connsiteX1" fmla="*/ 51 w 27929"/>
              <a:gd name="connsiteY1" fmla="*/ 35251 h 46651"/>
              <a:gd name="connsiteX2" fmla="*/ 0 w 27929"/>
              <a:gd name="connsiteY2" fmla="*/ 34655 h 46651"/>
              <a:gd name="connsiteX3" fmla="*/ 0 w 27929"/>
              <a:gd name="connsiteY3" fmla="*/ 12195 h 46651"/>
              <a:gd name="connsiteX4" fmla="*/ 15856 w 27929"/>
              <a:gd name="connsiteY4" fmla="*/ 128 h 46651"/>
              <a:gd name="connsiteX5" fmla="*/ 27930 w 27929"/>
              <a:gd name="connsiteY5" fmla="*/ 12195 h 46651"/>
              <a:gd name="connsiteX6" fmla="*/ 27930 w 27929"/>
              <a:gd name="connsiteY6" fmla="*/ 34655 h 46651"/>
              <a:gd name="connsiteX7" fmla="*/ 14561 w 27929"/>
              <a:gd name="connsiteY7" fmla="*/ 46633 h 46651"/>
              <a:gd name="connsiteX8" fmla="*/ 13965 w 27929"/>
              <a:gd name="connsiteY8" fmla="*/ 46582 h 4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51">
                <a:moveTo>
                  <a:pt x="13965" y="46582"/>
                </a:moveTo>
                <a:cubicBezTo>
                  <a:pt x="6995" y="47293"/>
                  <a:pt x="762" y="42217"/>
                  <a:pt x="51" y="35251"/>
                </a:cubicBezTo>
                <a:cubicBezTo>
                  <a:pt x="26" y="35048"/>
                  <a:pt x="13" y="34857"/>
                  <a:pt x="0" y="34655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5"/>
                  <a:pt x="27930" y="12195"/>
                </a:cubicBezTo>
                <a:lnTo>
                  <a:pt x="27930" y="34655"/>
                </a:lnTo>
                <a:cubicBezTo>
                  <a:pt x="27549" y="41646"/>
                  <a:pt x="21556" y="47013"/>
                  <a:pt x="14561" y="46633"/>
                </a:cubicBezTo>
                <a:cubicBezTo>
                  <a:pt x="14358" y="46620"/>
                  <a:pt x="14168" y="46607"/>
                  <a:pt x="13965" y="4658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0" name="Freeform 429">
            <a:extLst>
              <a:ext uri="{FF2B5EF4-FFF2-40B4-BE49-F238E27FC236}">
                <a16:creationId xmlns:a16="http://schemas.microsoft.com/office/drawing/2014/main" id="{316AAC0B-8DEC-7D95-7FC9-06A893DD01A7}"/>
              </a:ext>
            </a:extLst>
          </p:cNvPr>
          <p:cNvSpPr/>
          <p:nvPr/>
        </p:nvSpPr>
        <p:spPr>
          <a:xfrm>
            <a:off x="2062337" y="3196054"/>
            <a:ext cx="27802" cy="46358"/>
          </a:xfrm>
          <a:custGeom>
            <a:avLst/>
            <a:gdLst>
              <a:gd name="connsiteX0" fmla="*/ 13965 w 27802"/>
              <a:gd name="connsiteY0" fmla="*/ 46292 h 46358"/>
              <a:gd name="connsiteX1" fmla="*/ 51 w 27802"/>
              <a:gd name="connsiteY1" fmla="*/ 34949 h 46358"/>
              <a:gd name="connsiteX2" fmla="*/ 0 w 27802"/>
              <a:gd name="connsiteY2" fmla="*/ 34238 h 46358"/>
              <a:gd name="connsiteX3" fmla="*/ 0 w 27802"/>
              <a:gd name="connsiteY3" fmla="*/ 11779 h 46358"/>
              <a:gd name="connsiteX4" fmla="*/ 16212 w 27802"/>
              <a:gd name="connsiteY4" fmla="*/ 194 h 46358"/>
              <a:gd name="connsiteX5" fmla="*/ 27803 w 27802"/>
              <a:gd name="connsiteY5" fmla="*/ 11779 h 46358"/>
              <a:gd name="connsiteX6" fmla="*/ 27803 w 27802"/>
              <a:gd name="connsiteY6" fmla="*/ 34238 h 46358"/>
              <a:gd name="connsiteX7" fmla="*/ 14536 w 27802"/>
              <a:gd name="connsiteY7" fmla="*/ 46331 h 46358"/>
              <a:gd name="connsiteX8" fmla="*/ 13965 w 27802"/>
              <a:gd name="connsiteY8" fmla="*/ 46292 h 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358">
                <a:moveTo>
                  <a:pt x="13965" y="46292"/>
                </a:moveTo>
                <a:cubicBezTo>
                  <a:pt x="6995" y="47003"/>
                  <a:pt x="762" y="41928"/>
                  <a:pt x="51" y="34949"/>
                </a:cubicBezTo>
                <a:cubicBezTo>
                  <a:pt x="25" y="34708"/>
                  <a:pt x="13" y="34479"/>
                  <a:pt x="0" y="34238"/>
                </a:cubicBezTo>
                <a:lnTo>
                  <a:pt x="0" y="11779"/>
                </a:lnTo>
                <a:cubicBezTo>
                  <a:pt x="1270" y="4103"/>
                  <a:pt x="8531" y="-1087"/>
                  <a:pt x="16212" y="194"/>
                </a:cubicBezTo>
                <a:cubicBezTo>
                  <a:pt x="22153" y="1184"/>
                  <a:pt x="26812" y="5841"/>
                  <a:pt x="27803" y="11779"/>
                </a:cubicBezTo>
                <a:lnTo>
                  <a:pt x="27803" y="34238"/>
                </a:lnTo>
                <a:cubicBezTo>
                  <a:pt x="27485" y="41242"/>
                  <a:pt x="21544" y="46648"/>
                  <a:pt x="14536" y="46331"/>
                </a:cubicBezTo>
                <a:cubicBezTo>
                  <a:pt x="14346" y="46318"/>
                  <a:pt x="14155" y="46305"/>
                  <a:pt x="13965" y="46292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1" name="Freeform 430">
            <a:extLst>
              <a:ext uri="{FF2B5EF4-FFF2-40B4-BE49-F238E27FC236}">
                <a16:creationId xmlns:a16="http://schemas.microsoft.com/office/drawing/2014/main" id="{9FD4025D-D4F6-E394-D6E0-2274A3B4C9F6}"/>
              </a:ext>
            </a:extLst>
          </p:cNvPr>
          <p:cNvSpPr/>
          <p:nvPr/>
        </p:nvSpPr>
        <p:spPr>
          <a:xfrm>
            <a:off x="2099087" y="3195737"/>
            <a:ext cx="19296" cy="46609"/>
          </a:xfrm>
          <a:custGeom>
            <a:avLst/>
            <a:gdLst>
              <a:gd name="connsiteX0" fmla="*/ 9715 w 19296"/>
              <a:gd name="connsiteY0" fmla="*/ 46610 h 46609"/>
              <a:gd name="connsiteX1" fmla="*/ 320 w 19296"/>
              <a:gd name="connsiteY1" fmla="*/ 34555 h 46609"/>
              <a:gd name="connsiteX2" fmla="*/ 320 w 19296"/>
              <a:gd name="connsiteY2" fmla="*/ 12096 h 46609"/>
              <a:gd name="connsiteX3" fmla="*/ 7201 w 19296"/>
              <a:gd name="connsiteY3" fmla="*/ 321 h 46609"/>
              <a:gd name="connsiteX4" fmla="*/ 18982 w 19296"/>
              <a:gd name="connsiteY4" fmla="*/ 7186 h 46609"/>
              <a:gd name="connsiteX5" fmla="*/ 18982 w 19296"/>
              <a:gd name="connsiteY5" fmla="*/ 12096 h 46609"/>
              <a:gd name="connsiteX6" fmla="*/ 18982 w 19296"/>
              <a:gd name="connsiteY6" fmla="*/ 34555 h 46609"/>
              <a:gd name="connsiteX7" fmla="*/ 9715 w 19296"/>
              <a:gd name="connsiteY7" fmla="*/ 46610 h 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96" h="46609">
                <a:moveTo>
                  <a:pt x="9715" y="46610"/>
                </a:moveTo>
                <a:cubicBezTo>
                  <a:pt x="3863" y="45759"/>
                  <a:pt x="-289" y="40443"/>
                  <a:pt x="320" y="34555"/>
                </a:cubicBezTo>
                <a:lnTo>
                  <a:pt x="320" y="12096"/>
                </a:lnTo>
                <a:cubicBezTo>
                  <a:pt x="-1038" y="6945"/>
                  <a:pt x="2047" y="1666"/>
                  <a:pt x="7201" y="321"/>
                </a:cubicBezTo>
                <a:cubicBezTo>
                  <a:pt x="12356" y="-1037"/>
                  <a:pt x="17624" y="2034"/>
                  <a:pt x="18982" y="7186"/>
                </a:cubicBezTo>
                <a:cubicBezTo>
                  <a:pt x="19401" y="8797"/>
                  <a:pt x="19401" y="10485"/>
                  <a:pt x="18982" y="12096"/>
                </a:cubicBezTo>
                <a:lnTo>
                  <a:pt x="18982" y="34555"/>
                </a:lnTo>
                <a:cubicBezTo>
                  <a:pt x="19592" y="40392"/>
                  <a:pt x="15517" y="45696"/>
                  <a:pt x="9715" y="46610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2" name="Freeform 431">
            <a:extLst>
              <a:ext uri="{FF2B5EF4-FFF2-40B4-BE49-F238E27FC236}">
                <a16:creationId xmlns:a16="http://schemas.microsoft.com/office/drawing/2014/main" id="{090EE12D-1B0C-82D3-F3B9-A391297818CC}"/>
              </a:ext>
            </a:extLst>
          </p:cNvPr>
          <p:cNvSpPr/>
          <p:nvPr/>
        </p:nvSpPr>
        <p:spPr>
          <a:xfrm>
            <a:off x="3251803" y="5470691"/>
            <a:ext cx="148490" cy="111442"/>
          </a:xfrm>
          <a:custGeom>
            <a:avLst/>
            <a:gdLst>
              <a:gd name="connsiteX0" fmla="*/ 104684 w 148490"/>
              <a:gd name="connsiteY0" fmla="*/ 6772 h 111442"/>
              <a:gd name="connsiteX1" fmla="*/ 3123 w 148490"/>
              <a:gd name="connsiteY1" fmla="*/ 33418 h 111442"/>
              <a:gd name="connsiteX2" fmla="*/ 29528 w 148490"/>
              <a:gd name="connsiteY2" fmla="*/ 91152 h 111442"/>
              <a:gd name="connsiteX3" fmla="*/ 105700 w 148490"/>
              <a:gd name="connsiteY3" fmla="*/ 102572 h 111442"/>
              <a:gd name="connsiteX4" fmla="*/ 135914 w 148490"/>
              <a:gd name="connsiteY4" fmla="*/ 100668 h 111442"/>
              <a:gd name="connsiteX5" fmla="*/ 104684 w 148490"/>
              <a:gd name="connsiteY5" fmla="*/ 677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0" h="111442">
                <a:moveTo>
                  <a:pt x="104684" y="6772"/>
                </a:moveTo>
                <a:cubicBezTo>
                  <a:pt x="71550" y="-8201"/>
                  <a:pt x="12644" y="2077"/>
                  <a:pt x="3123" y="33418"/>
                </a:cubicBezTo>
                <a:cubicBezTo>
                  <a:pt x="-5256" y="59938"/>
                  <a:pt x="3123" y="82270"/>
                  <a:pt x="29528" y="91152"/>
                </a:cubicBezTo>
                <a:cubicBezTo>
                  <a:pt x="52380" y="99019"/>
                  <a:pt x="94274" y="79225"/>
                  <a:pt x="105700" y="102572"/>
                </a:cubicBezTo>
                <a:cubicBezTo>
                  <a:pt x="112936" y="118306"/>
                  <a:pt x="130329" y="110185"/>
                  <a:pt x="135914" y="100668"/>
                </a:cubicBezTo>
                <a:cubicBezTo>
                  <a:pt x="158131" y="60192"/>
                  <a:pt x="152799" y="28343"/>
                  <a:pt x="104684" y="6772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3" name="Freeform 432">
            <a:extLst>
              <a:ext uri="{FF2B5EF4-FFF2-40B4-BE49-F238E27FC236}">
                <a16:creationId xmlns:a16="http://schemas.microsoft.com/office/drawing/2014/main" id="{52442C7F-6BD7-93DA-12E5-EDAE3EFB58D9}"/>
              </a:ext>
            </a:extLst>
          </p:cNvPr>
          <p:cNvSpPr/>
          <p:nvPr/>
        </p:nvSpPr>
        <p:spPr>
          <a:xfrm>
            <a:off x="3186480" y="6389843"/>
            <a:ext cx="1003189" cy="250699"/>
          </a:xfrm>
          <a:custGeom>
            <a:avLst/>
            <a:gdLst>
              <a:gd name="connsiteX0" fmla="*/ 864943 w 1003189"/>
              <a:gd name="connsiteY0" fmla="*/ 3237 h 250699"/>
              <a:gd name="connsiteX1" fmla="*/ 806799 w 1003189"/>
              <a:gd name="connsiteY1" fmla="*/ 100179 h 250699"/>
              <a:gd name="connsiteX2" fmla="*/ 653441 w 1003189"/>
              <a:gd name="connsiteY2" fmla="*/ 144843 h 250699"/>
              <a:gd name="connsiteX3" fmla="*/ 511508 w 1003189"/>
              <a:gd name="connsiteY3" fmla="*/ 119466 h 250699"/>
              <a:gd name="connsiteX4" fmla="*/ 345074 w 1003189"/>
              <a:gd name="connsiteY4" fmla="*/ 100179 h 250699"/>
              <a:gd name="connsiteX5" fmla="*/ 250876 w 1003189"/>
              <a:gd name="connsiteY5" fmla="*/ 90916 h 250699"/>
              <a:gd name="connsiteX6" fmla="*/ 170007 w 1003189"/>
              <a:gd name="connsiteY6" fmla="*/ 116294 h 250699"/>
              <a:gd name="connsiteX7" fmla="*/ 59686 w 1003189"/>
              <a:gd name="connsiteY7" fmla="*/ 199913 h 250699"/>
              <a:gd name="connsiteX8" fmla="*/ 6239 w 1003189"/>
              <a:gd name="connsiteY8" fmla="*/ 250667 h 250699"/>
              <a:gd name="connsiteX9" fmla="*/ 116433 w 1003189"/>
              <a:gd name="connsiteY9" fmla="*/ 173647 h 250699"/>
              <a:gd name="connsiteX10" fmla="*/ 262809 w 1003189"/>
              <a:gd name="connsiteY10" fmla="*/ 111853 h 250699"/>
              <a:gd name="connsiteX11" fmla="*/ 375289 w 1003189"/>
              <a:gd name="connsiteY11" fmla="*/ 119212 h 250699"/>
              <a:gd name="connsiteX12" fmla="*/ 523569 w 1003189"/>
              <a:gd name="connsiteY12" fmla="*/ 161592 h 250699"/>
              <a:gd name="connsiteX13" fmla="*/ 669691 w 1003189"/>
              <a:gd name="connsiteY13" fmla="*/ 157913 h 250699"/>
              <a:gd name="connsiteX14" fmla="*/ 804641 w 1003189"/>
              <a:gd name="connsiteY14" fmla="*/ 127587 h 250699"/>
              <a:gd name="connsiteX15" fmla="*/ 998116 w 1003189"/>
              <a:gd name="connsiteY15" fmla="*/ 62113 h 250699"/>
              <a:gd name="connsiteX16" fmla="*/ 864943 w 1003189"/>
              <a:gd name="connsiteY16" fmla="*/ 3237 h 25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3189" h="250699">
                <a:moveTo>
                  <a:pt x="864943" y="3237"/>
                </a:moveTo>
                <a:cubicBezTo>
                  <a:pt x="906330" y="44475"/>
                  <a:pt x="845773" y="81019"/>
                  <a:pt x="806799" y="100179"/>
                </a:cubicBezTo>
                <a:cubicBezTo>
                  <a:pt x="758913" y="124503"/>
                  <a:pt x="706900" y="139654"/>
                  <a:pt x="653441" y="144843"/>
                </a:cubicBezTo>
                <a:cubicBezTo>
                  <a:pt x="599740" y="148015"/>
                  <a:pt x="564574" y="130632"/>
                  <a:pt x="511508" y="119466"/>
                </a:cubicBezTo>
                <a:cubicBezTo>
                  <a:pt x="460728" y="108300"/>
                  <a:pt x="396236" y="106777"/>
                  <a:pt x="345074" y="100179"/>
                </a:cubicBezTo>
                <a:cubicBezTo>
                  <a:pt x="313857" y="95446"/>
                  <a:pt x="282410" y="92350"/>
                  <a:pt x="250876" y="90916"/>
                </a:cubicBezTo>
                <a:cubicBezTo>
                  <a:pt x="221727" y="89267"/>
                  <a:pt x="192986" y="98288"/>
                  <a:pt x="170007" y="116294"/>
                </a:cubicBezTo>
                <a:cubicBezTo>
                  <a:pt x="131922" y="143321"/>
                  <a:pt x="95105" y="169586"/>
                  <a:pt x="59686" y="199913"/>
                </a:cubicBezTo>
                <a:cubicBezTo>
                  <a:pt x="27821" y="227193"/>
                  <a:pt x="-16486" y="248637"/>
                  <a:pt x="6239" y="250667"/>
                </a:cubicBezTo>
                <a:cubicBezTo>
                  <a:pt x="15379" y="251682"/>
                  <a:pt x="50799" y="228588"/>
                  <a:pt x="116433" y="173647"/>
                </a:cubicBezTo>
                <a:cubicBezTo>
                  <a:pt x="146521" y="148269"/>
                  <a:pt x="221296" y="106904"/>
                  <a:pt x="262809" y="111853"/>
                </a:cubicBezTo>
                <a:cubicBezTo>
                  <a:pt x="298229" y="116040"/>
                  <a:pt x="338981" y="117055"/>
                  <a:pt x="375289" y="119212"/>
                </a:cubicBezTo>
                <a:cubicBezTo>
                  <a:pt x="427847" y="122638"/>
                  <a:pt x="472026" y="151949"/>
                  <a:pt x="523569" y="161592"/>
                </a:cubicBezTo>
                <a:cubicBezTo>
                  <a:pt x="571303" y="170475"/>
                  <a:pt x="621576" y="160831"/>
                  <a:pt x="669691" y="157913"/>
                </a:cubicBezTo>
                <a:cubicBezTo>
                  <a:pt x="716028" y="155248"/>
                  <a:pt x="761617" y="144996"/>
                  <a:pt x="804641" y="127587"/>
                </a:cubicBezTo>
                <a:cubicBezTo>
                  <a:pt x="848947" y="109442"/>
                  <a:pt x="950890" y="56149"/>
                  <a:pt x="998116" y="62113"/>
                </a:cubicBezTo>
                <a:cubicBezTo>
                  <a:pt x="1036456" y="66934"/>
                  <a:pt x="844250" y="-17319"/>
                  <a:pt x="864943" y="3237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4" name="Freeform 433">
            <a:extLst>
              <a:ext uri="{FF2B5EF4-FFF2-40B4-BE49-F238E27FC236}">
                <a16:creationId xmlns:a16="http://schemas.microsoft.com/office/drawing/2014/main" id="{969CAA9C-680D-7F96-6689-A78E84960FB6}"/>
              </a:ext>
            </a:extLst>
          </p:cNvPr>
          <p:cNvSpPr/>
          <p:nvPr/>
        </p:nvSpPr>
        <p:spPr>
          <a:xfrm>
            <a:off x="3474299" y="7197657"/>
            <a:ext cx="27929" cy="46518"/>
          </a:xfrm>
          <a:custGeom>
            <a:avLst/>
            <a:gdLst>
              <a:gd name="connsiteX0" fmla="*/ 13964 w 27929"/>
              <a:gd name="connsiteY0" fmla="*/ 46455 h 46518"/>
              <a:gd name="connsiteX1" fmla="*/ 63 w 27929"/>
              <a:gd name="connsiteY1" fmla="*/ 35099 h 46518"/>
              <a:gd name="connsiteX2" fmla="*/ 0 w 27929"/>
              <a:gd name="connsiteY2" fmla="*/ 33766 h 46518"/>
              <a:gd name="connsiteX3" fmla="*/ 0 w 27929"/>
              <a:gd name="connsiteY3" fmla="*/ 12196 h 46518"/>
              <a:gd name="connsiteX4" fmla="*/ 15856 w 27929"/>
              <a:gd name="connsiteY4" fmla="*/ 128 h 46518"/>
              <a:gd name="connsiteX5" fmla="*/ 27929 w 27929"/>
              <a:gd name="connsiteY5" fmla="*/ 12196 h 46518"/>
              <a:gd name="connsiteX6" fmla="*/ 27929 w 27929"/>
              <a:gd name="connsiteY6" fmla="*/ 33766 h 46518"/>
              <a:gd name="connsiteX7" fmla="*/ 15298 w 27929"/>
              <a:gd name="connsiteY7" fmla="*/ 46518 h 46518"/>
              <a:gd name="connsiteX8" fmla="*/ 13964 w 27929"/>
              <a:gd name="connsiteY8" fmla="*/ 46455 h 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518">
                <a:moveTo>
                  <a:pt x="13964" y="46455"/>
                </a:moveTo>
                <a:cubicBezTo>
                  <a:pt x="6982" y="47153"/>
                  <a:pt x="762" y="42077"/>
                  <a:pt x="63" y="35099"/>
                </a:cubicBezTo>
                <a:cubicBezTo>
                  <a:pt x="12" y="34654"/>
                  <a:pt x="0" y="34210"/>
                  <a:pt x="0" y="33766"/>
                </a:cubicBezTo>
                <a:lnTo>
                  <a:pt x="0" y="12196"/>
                </a:lnTo>
                <a:cubicBezTo>
                  <a:pt x="1041" y="4494"/>
                  <a:pt x="8138" y="-912"/>
                  <a:pt x="15856" y="128"/>
                </a:cubicBezTo>
                <a:cubicBezTo>
                  <a:pt x="22140" y="978"/>
                  <a:pt x="27079" y="5915"/>
                  <a:pt x="27929" y="12196"/>
                </a:cubicBezTo>
                <a:lnTo>
                  <a:pt x="27929" y="33766"/>
                </a:lnTo>
                <a:cubicBezTo>
                  <a:pt x="27967" y="40770"/>
                  <a:pt x="22305" y="46480"/>
                  <a:pt x="15298" y="46518"/>
                </a:cubicBezTo>
                <a:cubicBezTo>
                  <a:pt x="14853" y="46518"/>
                  <a:pt x="14409" y="46506"/>
                  <a:pt x="13964" y="46455"/>
                </a:cubicBezTo>
                <a:close/>
              </a:path>
            </a:pathLst>
          </a:custGeom>
          <a:solidFill>
            <a:srgbClr val="C547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5" name="Freeform 434">
            <a:extLst>
              <a:ext uri="{FF2B5EF4-FFF2-40B4-BE49-F238E27FC236}">
                <a16:creationId xmlns:a16="http://schemas.microsoft.com/office/drawing/2014/main" id="{48C6562B-74EE-A2C3-2F8D-9C218E38F3DF}"/>
              </a:ext>
            </a:extLst>
          </p:cNvPr>
          <p:cNvSpPr/>
          <p:nvPr/>
        </p:nvSpPr>
        <p:spPr>
          <a:xfrm>
            <a:off x="3502609" y="7197226"/>
            <a:ext cx="27802" cy="46950"/>
          </a:xfrm>
          <a:custGeom>
            <a:avLst/>
            <a:gdLst>
              <a:gd name="connsiteX0" fmla="*/ 13965 w 27802"/>
              <a:gd name="connsiteY0" fmla="*/ 46886 h 46950"/>
              <a:gd name="connsiteX1" fmla="*/ 64 w 27802"/>
              <a:gd name="connsiteY1" fmla="*/ 35530 h 46950"/>
              <a:gd name="connsiteX2" fmla="*/ 0 w 27802"/>
              <a:gd name="connsiteY2" fmla="*/ 34197 h 46950"/>
              <a:gd name="connsiteX3" fmla="*/ 0 w 27802"/>
              <a:gd name="connsiteY3" fmla="*/ 12627 h 46950"/>
              <a:gd name="connsiteX4" fmla="*/ 15234 w 27802"/>
              <a:gd name="connsiteY4" fmla="*/ 65 h 46950"/>
              <a:gd name="connsiteX5" fmla="*/ 27803 w 27802"/>
              <a:gd name="connsiteY5" fmla="*/ 12627 h 46950"/>
              <a:gd name="connsiteX6" fmla="*/ 27803 w 27802"/>
              <a:gd name="connsiteY6" fmla="*/ 34197 h 46950"/>
              <a:gd name="connsiteX7" fmla="*/ 15158 w 27802"/>
              <a:gd name="connsiteY7" fmla="*/ 46937 h 46950"/>
              <a:gd name="connsiteX8" fmla="*/ 13965 w 27802"/>
              <a:gd name="connsiteY8" fmla="*/ 46886 h 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50">
                <a:moveTo>
                  <a:pt x="13965" y="46886"/>
                </a:moveTo>
                <a:cubicBezTo>
                  <a:pt x="6983" y="47585"/>
                  <a:pt x="762" y="42509"/>
                  <a:pt x="64" y="35530"/>
                </a:cubicBezTo>
                <a:cubicBezTo>
                  <a:pt x="13" y="35086"/>
                  <a:pt x="0" y="34642"/>
                  <a:pt x="0" y="34197"/>
                </a:cubicBezTo>
                <a:lnTo>
                  <a:pt x="0" y="12627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700"/>
                  <a:pt x="27168" y="5965"/>
                  <a:pt x="27803" y="12627"/>
                </a:cubicBezTo>
                <a:lnTo>
                  <a:pt x="27803" y="34197"/>
                </a:lnTo>
                <a:cubicBezTo>
                  <a:pt x="27828" y="41202"/>
                  <a:pt x="22166" y="46912"/>
                  <a:pt x="15158" y="46937"/>
                </a:cubicBezTo>
                <a:cubicBezTo>
                  <a:pt x="14764" y="46937"/>
                  <a:pt x="14358" y="46925"/>
                  <a:pt x="13965" y="46886"/>
                </a:cubicBezTo>
                <a:close/>
              </a:path>
            </a:pathLst>
          </a:custGeom>
          <a:solidFill>
            <a:srgbClr val="C547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8" name="Freeform 437">
            <a:extLst>
              <a:ext uri="{FF2B5EF4-FFF2-40B4-BE49-F238E27FC236}">
                <a16:creationId xmlns:a16="http://schemas.microsoft.com/office/drawing/2014/main" id="{C9EBE690-62E0-B069-5518-60D51C0294C5}"/>
              </a:ext>
            </a:extLst>
          </p:cNvPr>
          <p:cNvSpPr/>
          <p:nvPr/>
        </p:nvSpPr>
        <p:spPr>
          <a:xfrm>
            <a:off x="4041013" y="6806860"/>
            <a:ext cx="27929" cy="56601"/>
          </a:xfrm>
          <a:custGeom>
            <a:avLst/>
            <a:gdLst>
              <a:gd name="connsiteX0" fmla="*/ 13965 w 27929"/>
              <a:gd name="connsiteY0" fmla="*/ 56591 h 56601"/>
              <a:gd name="connsiteX1" fmla="*/ 0 w 27929"/>
              <a:gd name="connsiteY1" fmla="*/ 43902 h 56601"/>
              <a:gd name="connsiteX2" fmla="*/ 0 w 27929"/>
              <a:gd name="connsiteY2" fmla="*/ 13957 h 56601"/>
              <a:gd name="connsiteX3" fmla="*/ 13965 w 27929"/>
              <a:gd name="connsiteY3" fmla="*/ 0 h 56601"/>
              <a:gd name="connsiteX4" fmla="*/ 27930 w 27929"/>
              <a:gd name="connsiteY4" fmla="*/ 13957 h 56601"/>
              <a:gd name="connsiteX5" fmla="*/ 27930 w 27929"/>
              <a:gd name="connsiteY5" fmla="*/ 43902 h 56601"/>
              <a:gd name="connsiteX6" fmla="*/ 13965 w 27929"/>
              <a:gd name="connsiteY6" fmla="*/ 56591 h 5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56601">
                <a:moveTo>
                  <a:pt x="13965" y="56591"/>
                </a:moveTo>
                <a:cubicBezTo>
                  <a:pt x="6627" y="56883"/>
                  <a:pt x="406" y="51237"/>
                  <a:pt x="0" y="43902"/>
                </a:cubicBezTo>
                <a:lnTo>
                  <a:pt x="0" y="13957"/>
                </a:lnTo>
                <a:cubicBezTo>
                  <a:pt x="0" y="6255"/>
                  <a:pt x="6246" y="0"/>
                  <a:pt x="13965" y="0"/>
                </a:cubicBezTo>
                <a:cubicBezTo>
                  <a:pt x="21684" y="0"/>
                  <a:pt x="27930" y="6255"/>
                  <a:pt x="27930" y="13957"/>
                </a:cubicBezTo>
                <a:lnTo>
                  <a:pt x="27930" y="43902"/>
                </a:lnTo>
                <a:cubicBezTo>
                  <a:pt x="27460" y="51199"/>
                  <a:pt x="21277" y="56807"/>
                  <a:pt x="13965" y="56591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9" name="Freeform 438">
            <a:extLst>
              <a:ext uri="{FF2B5EF4-FFF2-40B4-BE49-F238E27FC236}">
                <a16:creationId xmlns:a16="http://schemas.microsoft.com/office/drawing/2014/main" id="{3BDCF758-80B5-62F6-37C2-4BA1607227D9}"/>
              </a:ext>
            </a:extLst>
          </p:cNvPr>
          <p:cNvSpPr/>
          <p:nvPr/>
        </p:nvSpPr>
        <p:spPr>
          <a:xfrm>
            <a:off x="4013083" y="6798217"/>
            <a:ext cx="27929" cy="46646"/>
          </a:xfrm>
          <a:custGeom>
            <a:avLst/>
            <a:gdLst>
              <a:gd name="connsiteX0" fmla="*/ 13965 w 27929"/>
              <a:gd name="connsiteY0" fmla="*/ 46582 h 46646"/>
              <a:gd name="connsiteX1" fmla="*/ 64 w 27929"/>
              <a:gd name="connsiteY1" fmla="*/ 35225 h 46646"/>
              <a:gd name="connsiteX2" fmla="*/ 0 w 27929"/>
              <a:gd name="connsiteY2" fmla="*/ 33893 h 46646"/>
              <a:gd name="connsiteX3" fmla="*/ 0 w 27929"/>
              <a:gd name="connsiteY3" fmla="*/ 12195 h 46646"/>
              <a:gd name="connsiteX4" fmla="*/ 15857 w 27929"/>
              <a:gd name="connsiteY4" fmla="*/ 128 h 46646"/>
              <a:gd name="connsiteX5" fmla="*/ 27930 w 27929"/>
              <a:gd name="connsiteY5" fmla="*/ 12195 h 46646"/>
              <a:gd name="connsiteX6" fmla="*/ 27930 w 27929"/>
              <a:gd name="connsiteY6" fmla="*/ 33893 h 46646"/>
              <a:gd name="connsiteX7" fmla="*/ 15298 w 27929"/>
              <a:gd name="connsiteY7" fmla="*/ 46645 h 46646"/>
              <a:gd name="connsiteX8" fmla="*/ 13965 w 27929"/>
              <a:gd name="connsiteY8" fmla="*/ 46582 h 4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46">
                <a:moveTo>
                  <a:pt x="13965" y="46582"/>
                </a:moveTo>
                <a:cubicBezTo>
                  <a:pt x="6983" y="47280"/>
                  <a:pt x="762" y="42204"/>
                  <a:pt x="64" y="35225"/>
                </a:cubicBezTo>
                <a:cubicBezTo>
                  <a:pt x="13" y="34781"/>
                  <a:pt x="0" y="34337"/>
                  <a:pt x="0" y="33893"/>
                </a:cubicBezTo>
                <a:lnTo>
                  <a:pt x="0" y="12195"/>
                </a:lnTo>
                <a:cubicBezTo>
                  <a:pt x="1041" y="4481"/>
                  <a:pt x="8138" y="-912"/>
                  <a:pt x="15857" y="128"/>
                </a:cubicBezTo>
                <a:cubicBezTo>
                  <a:pt x="22141" y="979"/>
                  <a:pt x="27079" y="5914"/>
                  <a:pt x="27930" y="12195"/>
                </a:cubicBezTo>
                <a:lnTo>
                  <a:pt x="27930" y="33893"/>
                </a:lnTo>
                <a:cubicBezTo>
                  <a:pt x="27968" y="40897"/>
                  <a:pt x="22306" y="46607"/>
                  <a:pt x="15298" y="46645"/>
                </a:cubicBezTo>
                <a:cubicBezTo>
                  <a:pt x="14854" y="46645"/>
                  <a:pt x="14409" y="46632"/>
                  <a:pt x="13965" y="46582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2" name="Freeform 441">
            <a:extLst>
              <a:ext uri="{FF2B5EF4-FFF2-40B4-BE49-F238E27FC236}">
                <a16:creationId xmlns:a16="http://schemas.microsoft.com/office/drawing/2014/main" id="{1858F008-20F4-7891-01B3-14C8B42902CA}"/>
              </a:ext>
            </a:extLst>
          </p:cNvPr>
          <p:cNvSpPr/>
          <p:nvPr/>
        </p:nvSpPr>
        <p:spPr>
          <a:xfrm>
            <a:off x="3632227" y="7606234"/>
            <a:ext cx="27929" cy="46519"/>
          </a:xfrm>
          <a:custGeom>
            <a:avLst/>
            <a:gdLst>
              <a:gd name="connsiteX0" fmla="*/ 13965 w 27929"/>
              <a:gd name="connsiteY0" fmla="*/ 46455 h 46519"/>
              <a:gd name="connsiteX1" fmla="*/ 64 w 27929"/>
              <a:gd name="connsiteY1" fmla="*/ 35099 h 46519"/>
              <a:gd name="connsiteX2" fmla="*/ 0 w 27929"/>
              <a:gd name="connsiteY2" fmla="*/ 33766 h 46519"/>
              <a:gd name="connsiteX3" fmla="*/ 0 w 27929"/>
              <a:gd name="connsiteY3" fmla="*/ 12195 h 46519"/>
              <a:gd name="connsiteX4" fmla="*/ 15857 w 27929"/>
              <a:gd name="connsiteY4" fmla="*/ 128 h 46519"/>
              <a:gd name="connsiteX5" fmla="*/ 27930 w 27929"/>
              <a:gd name="connsiteY5" fmla="*/ 12195 h 46519"/>
              <a:gd name="connsiteX6" fmla="*/ 27930 w 27929"/>
              <a:gd name="connsiteY6" fmla="*/ 33766 h 46519"/>
              <a:gd name="connsiteX7" fmla="*/ 15298 w 27929"/>
              <a:gd name="connsiteY7" fmla="*/ 46518 h 46519"/>
              <a:gd name="connsiteX8" fmla="*/ 13965 w 27929"/>
              <a:gd name="connsiteY8" fmla="*/ 46455 h 4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519">
                <a:moveTo>
                  <a:pt x="13965" y="46455"/>
                </a:moveTo>
                <a:cubicBezTo>
                  <a:pt x="6983" y="47153"/>
                  <a:pt x="762" y="42078"/>
                  <a:pt x="64" y="35099"/>
                </a:cubicBezTo>
                <a:cubicBezTo>
                  <a:pt x="13" y="34654"/>
                  <a:pt x="0" y="34211"/>
                  <a:pt x="0" y="33766"/>
                </a:cubicBezTo>
                <a:lnTo>
                  <a:pt x="0" y="12195"/>
                </a:lnTo>
                <a:cubicBezTo>
                  <a:pt x="1041" y="4481"/>
                  <a:pt x="8138" y="-912"/>
                  <a:pt x="15857" y="128"/>
                </a:cubicBezTo>
                <a:cubicBezTo>
                  <a:pt x="22141" y="979"/>
                  <a:pt x="27079" y="5914"/>
                  <a:pt x="27930" y="12195"/>
                </a:cubicBezTo>
                <a:lnTo>
                  <a:pt x="27930" y="33766"/>
                </a:lnTo>
                <a:cubicBezTo>
                  <a:pt x="27968" y="40770"/>
                  <a:pt x="22306" y="46480"/>
                  <a:pt x="15298" y="46518"/>
                </a:cubicBezTo>
                <a:cubicBezTo>
                  <a:pt x="14854" y="46518"/>
                  <a:pt x="14409" y="46506"/>
                  <a:pt x="13965" y="4645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3" name="Freeform 442">
            <a:extLst>
              <a:ext uri="{FF2B5EF4-FFF2-40B4-BE49-F238E27FC236}">
                <a16:creationId xmlns:a16="http://schemas.microsoft.com/office/drawing/2014/main" id="{9A591784-38D7-B839-3842-B70F2C25663F}"/>
              </a:ext>
            </a:extLst>
          </p:cNvPr>
          <p:cNvSpPr/>
          <p:nvPr/>
        </p:nvSpPr>
        <p:spPr>
          <a:xfrm>
            <a:off x="3660157" y="7606248"/>
            <a:ext cx="27802" cy="37050"/>
          </a:xfrm>
          <a:custGeom>
            <a:avLst/>
            <a:gdLst>
              <a:gd name="connsiteX0" fmla="*/ 13965 w 27802"/>
              <a:gd name="connsiteY0" fmla="*/ 37051 h 37050"/>
              <a:gd name="connsiteX1" fmla="*/ 0 w 27802"/>
              <a:gd name="connsiteY1" fmla="*/ 27154 h 37050"/>
              <a:gd name="connsiteX2" fmla="*/ 0 w 27802"/>
              <a:gd name="connsiteY2" fmla="*/ 9897 h 37050"/>
              <a:gd name="connsiteX3" fmla="*/ 13965 w 27802"/>
              <a:gd name="connsiteY3" fmla="*/ 0 h 37050"/>
              <a:gd name="connsiteX4" fmla="*/ 27803 w 27802"/>
              <a:gd name="connsiteY4" fmla="*/ 9897 h 37050"/>
              <a:gd name="connsiteX5" fmla="*/ 27803 w 27802"/>
              <a:gd name="connsiteY5" fmla="*/ 27154 h 37050"/>
              <a:gd name="connsiteX6" fmla="*/ 13965 w 27802"/>
              <a:gd name="connsiteY6" fmla="*/ 37051 h 3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2" h="37050">
                <a:moveTo>
                  <a:pt x="13965" y="37051"/>
                </a:moveTo>
                <a:cubicBezTo>
                  <a:pt x="6221" y="37051"/>
                  <a:pt x="0" y="32737"/>
                  <a:pt x="0" y="27154"/>
                </a:cubicBezTo>
                <a:lnTo>
                  <a:pt x="0" y="9897"/>
                </a:lnTo>
                <a:cubicBezTo>
                  <a:pt x="0" y="4441"/>
                  <a:pt x="6221" y="0"/>
                  <a:pt x="13965" y="0"/>
                </a:cubicBezTo>
                <a:cubicBezTo>
                  <a:pt x="21709" y="0"/>
                  <a:pt x="27803" y="4441"/>
                  <a:pt x="27803" y="9897"/>
                </a:cubicBezTo>
                <a:lnTo>
                  <a:pt x="27803" y="27154"/>
                </a:lnTo>
                <a:cubicBezTo>
                  <a:pt x="27803" y="32356"/>
                  <a:pt x="21455" y="37051"/>
                  <a:pt x="13965" y="37051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4" name="Freeform 443">
            <a:extLst>
              <a:ext uri="{FF2B5EF4-FFF2-40B4-BE49-F238E27FC236}">
                <a16:creationId xmlns:a16="http://schemas.microsoft.com/office/drawing/2014/main" id="{BC4FE232-1B5A-DC22-BBBE-68B11A68471B}"/>
              </a:ext>
            </a:extLst>
          </p:cNvPr>
          <p:cNvSpPr/>
          <p:nvPr/>
        </p:nvSpPr>
        <p:spPr>
          <a:xfrm>
            <a:off x="3112104" y="7104345"/>
            <a:ext cx="27802" cy="46948"/>
          </a:xfrm>
          <a:custGeom>
            <a:avLst/>
            <a:gdLst>
              <a:gd name="connsiteX0" fmla="*/ 13838 w 27802"/>
              <a:gd name="connsiteY0" fmla="*/ 46886 h 46948"/>
              <a:gd name="connsiteX1" fmla="*/ 51 w 27802"/>
              <a:gd name="connsiteY1" fmla="*/ 35390 h 46948"/>
              <a:gd name="connsiteX2" fmla="*/ 0 w 27802"/>
              <a:gd name="connsiteY2" fmla="*/ 34198 h 46948"/>
              <a:gd name="connsiteX3" fmla="*/ 0 w 27802"/>
              <a:gd name="connsiteY3" fmla="*/ 12627 h 46948"/>
              <a:gd name="connsiteX4" fmla="*/ 15234 w 27802"/>
              <a:gd name="connsiteY4" fmla="*/ 65 h 46948"/>
              <a:gd name="connsiteX5" fmla="*/ 27803 w 27802"/>
              <a:gd name="connsiteY5" fmla="*/ 12627 h 46948"/>
              <a:gd name="connsiteX6" fmla="*/ 27803 w 27802"/>
              <a:gd name="connsiteY6" fmla="*/ 34198 h 46948"/>
              <a:gd name="connsiteX7" fmla="*/ 15171 w 27802"/>
              <a:gd name="connsiteY7" fmla="*/ 46949 h 46948"/>
              <a:gd name="connsiteX8" fmla="*/ 13838 w 27802"/>
              <a:gd name="connsiteY8" fmla="*/ 46886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48">
                <a:moveTo>
                  <a:pt x="13838" y="46886"/>
                </a:moveTo>
                <a:cubicBezTo>
                  <a:pt x="6855" y="47521"/>
                  <a:pt x="686" y="42369"/>
                  <a:pt x="51" y="35390"/>
                </a:cubicBezTo>
                <a:cubicBezTo>
                  <a:pt x="13" y="34997"/>
                  <a:pt x="0" y="34590"/>
                  <a:pt x="0" y="34198"/>
                </a:cubicBezTo>
                <a:lnTo>
                  <a:pt x="0" y="12627"/>
                </a:lnTo>
                <a:cubicBezTo>
                  <a:pt x="736" y="4949"/>
                  <a:pt x="7554" y="-672"/>
                  <a:pt x="15234" y="65"/>
                </a:cubicBezTo>
                <a:cubicBezTo>
                  <a:pt x="21887" y="699"/>
                  <a:pt x="27168" y="5965"/>
                  <a:pt x="27803" y="12627"/>
                </a:cubicBezTo>
                <a:lnTo>
                  <a:pt x="27803" y="34198"/>
                </a:lnTo>
                <a:cubicBezTo>
                  <a:pt x="27841" y="41202"/>
                  <a:pt x="22178" y="46911"/>
                  <a:pt x="15171" y="46949"/>
                </a:cubicBezTo>
                <a:cubicBezTo>
                  <a:pt x="14726" y="46949"/>
                  <a:pt x="14282" y="46937"/>
                  <a:pt x="13838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5" name="Freeform 444">
            <a:extLst>
              <a:ext uri="{FF2B5EF4-FFF2-40B4-BE49-F238E27FC236}">
                <a16:creationId xmlns:a16="http://schemas.microsoft.com/office/drawing/2014/main" id="{D427CF1A-002A-77A1-545E-BCD3E9DEB5FC}"/>
              </a:ext>
            </a:extLst>
          </p:cNvPr>
          <p:cNvSpPr/>
          <p:nvPr/>
        </p:nvSpPr>
        <p:spPr>
          <a:xfrm>
            <a:off x="3139907" y="7095513"/>
            <a:ext cx="27929" cy="46519"/>
          </a:xfrm>
          <a:custGeom>
            <a:avLst/>
            <a:gdLst>
              <a:gd name="connsiteX0" fmla="*/ 13965 w 27929"/>
              <a:gd name="connsiteY0" fmla="*/ 46455 h 46519"/>
              <a:gd name="connsiteX1" fmla="*/ 64 w 27929"/>
              <a:gd name="connsiteY1" fmla="*/ 35099 h 46519"/>
              <a:gd name="connsiteX2" fmla="*/ 0 w 27929"/>
              <a:gd name="connsiteY2" fmla="*/ 33766 h 46519"/>
              <a:gd name="connsiteX3" fmla="*/ 0 w 27929"/>
              <a:gd name="connsiteY3" fmla="*/ 12195 h 46519"/>
              <a:gd name="connsiteX4" fmla="*/ 15856 w 27929"/>
              <a:gd name="connsiteY4" fmla="*/ 128 h 46519"/>
              <a:gd name="connsiteX5" fmla="*/ 27929 w 27929"/>
              <a:gd name="connsiteY5" fmla="*/ 12195 h 46519"/>
              <a:gd name="connsiteX6" fmla="*/ 27929 w 27929"/>
              <a:gd name="connsiteY6" fmla="*/ 33766 h 46519"/>
              <a:gd name="connsiteX7" fmla="*/ 13990 w 27929"/>
              <a:gd name="connsiteY7" fmla="*/ 46455 h 46519"/>
              <a:gd name="connsiteX8" fmla="*/ 13965 w 27929"/>
              <a:gd name="connsiteY8" fmla="*/ 46455 h 4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519">
                <a:moveTo>
                  <a:pt x="13965" y="46455"/>
                </a:moveTo>
                <a:cubicBezTo>
                  <a:pt x="6982" y="47153"/>
                  <a:pt x="762" y="42078"/>
                  <a:pt x="64" y="35099"/>
                </a:cubicBezTo>
                <a:cubicBezTo>
                  <a:pt x="13" y="34654"/>
                  <a:pt x="0" y="34211"/>
                  <a:pt x="0" y="33766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9"/>
                  <a:pt x="27079" y="5914"/>
                  <a:pt x="27929" y="12195"/>
                </a:cubicBezTo>
                <a:lnTo>
                  <a:pt x="27929" y="33766"/>
                </a:lnTo>
                <a:cubicBezTo>
                  <a:pt x="27587" y="41113"/>
                  <a:pt x="21353" y="46798"/>
                  <a:pt x="13990" y="46455"/>
                </a:cubicBezTo>
                <a:cubicBezTo>
                  <a:pt x="13990" y="46455"/>
                  <a:pt x="13977" y="46455"/>
                  <a:pt x="13965" y="4645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6" name="Freeform 445">
            <a:extLst>
              <a:ext uri="{FF2B5EF4-FFF2-40B4-BE49-F238E27FC236}">
                <a16:creationId xmlns:a16="http://schemas.microsoft.com/office/drawing/2014/main" id="{97577CBE-03E4-CEA5-B235-3D668779178F}"/>
              </a:ext>
            </a:extLst>
          </p:cNvPr>
          <p:cNvSpPr/>
          <p:nvPr/>
        </p:nvSpPr>
        <p:spPr>
          <a:xfrm>
            <a:off x="3492961" y="7735673"/>
            <a:ext cx="18534" cy="46947"/>
          </a:xfrm>
          <a:custGeom>
            <a:avLst/>
            <a:gdLst>
              <a:gd name="connsiteX0" fmla="*/ 9267 w 18534"/>
              <a:gd name="connsiteY0" fmla="*/ 46948 h 46947"/>
              <a:gd name="connsiteX1" fmla="*/ 0 w 18534"/>
              <a:gd name="connsiteY1" fmla="*/ 34259 h 46947"/>
              <a:gd name="connsiteX2" fmla="*/ 0 w 18534"/>
              <a:gd name="connsiteY2" fmla="*/ 12689 h 46947"/>
              <a:gd name="connsiteX3" fmla="*/ 9267 w 18534"/>
              <a:gd name="connsiteY3" fmla="*/ 0 h 46947"/>
              <a:gd name="connsiteX4" fmla="*/ 18535 w 18534"/>
              <a:gd name="connsiteY4" fmla="*/ 12689 h 46947"/>
              <a:gd name="connsiteX5" fmla="*/ 18535 w 18534"/>
              <a:gd name="connsiteY5" fmla="*/ 34259 h 46947"/>
              <a:gd name="connsiteX6" fmla="*/ 9267 w 18534"/>
              <a:gd name="connsiteY6" fmla="*/ 46948 h 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947">
                <a:moveTo>
                  <a:pt x="9267" y="46948"/>
                </a:moveTo>
                <a:cubicBezTo>
                  <a:pt x="4062" y="46948"/>
                  <a:pt x="0" y="41365"/>
                  <a:pt x="0" y="34259"/>
                </a:cubicBezTo>
                <a:lnTo>
                  <a:pt x="0" y="12689"/>
                </a:lnTo>
                <a:cubicBezTo>
                  <a:pt x="0" y="5836"/>
                  <a:pt x="4062" y="0"/>
                  <a:pt x="9267" y="0"/>
                </a:cubicBezTo>
                <a:cubicBezTo>
                  <a:pt x="14472" y="0"/>
                  <a:pt x="18535" y="5583"/>
                  <a:pt x="18535" y="12689"/>
                </a:cubicBezTo>
                <a:lnTo>
                  <a:pt x="18535" y="34259"/>
                </a:lnTo>
                <a:cubicBezTo>
                  <a:pt x="18535" y="41365"/>
                  <a:pt x="14345" y="46948"/>
                  <a:pt x="9267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7" name="Freeform 446">
            <a:extLst>
              <a:ext uri="{FF2B5EF4-FFF2-40B4-BE49-F238E27FC236}">
                <a16:creationId xmlns:a16="http://schemas.microsoft.com/office/drawing/2014/main" id="{7B122E83-9C6F-5918-7192-20292A7A9CF8}"/>
              </a:ext>
            </a:extLst>
          </p:cNvPr>
          <p:cNvSpPr/>
          <p:nvPr/>
        </p:nvSpPr>
        <p:spPr>
          <a:xfrm>
            <a:off x="3520763" y="7735673"/>
            <a:ext cx="18661" cy="46947"/>
          </a:xfrm>
          <a:custGeom>
            <a:avLst/>
            <a:gdLst>
              <a:gd name="connsiteX0" fmla="*/ 9268 w 18661"/>
              <a:gd name="connsiteY0" fmla="*/ 46948 h 46947"/>
              <a:gd name="connsiteX1" fmla="*/ 0 w 18661"/>
              <a:gd name="connsiteY1" fmla="*/ 34259 h 46947"/>
              <a:gd name="connsiteX2" fmla="*/ 0 w 18661"/>
              <a:gd name="connsiteY2" fmla="*/ 12689 h 46947"/>
              <a:gd name="connsiteX3" fmla="*/ 9268 w 18661"/>
              <a:gd name="connsiteY3" fmla="*/ 0 h 46947"/>
              <a:gd name="connsiteX4" fmla="*/ 18662 w 18661"/>
              <a:gd name="connsiteY4" fmla="*/ 12689 h 46947"/>
              <a:gd name="connsiteX5" fmla="*/ 18662 w 18661"/>
              <a:gd name="connsiteY5" fmla="*/ 34259 h 46947"/>
              <a:gd name="connsiteX6" fmla="*/ 9268 w 18661"/>
              <a:gd name="connsiteY6" fmla="*/ 46948 h 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46947">
                <a:moveTo>
                  <a:pt x="9268" y="46948"/>
                </a:moveTo>
                <a:cubicBezTo>
                  <a:pt x="4190" y="46948"/>
                  <a:pt x="0" y="41365"/>
                  <a:pt x="0" y="34259"/>
                </a:cubicBezTo>
                <a:lnTo>
                  <a:pt x="0" y="12689"/>
                </a:lnTo>
                <a:cubicBezTo>
                  <a:pt x="0" y="5836"/>
                  <a:pt x="4190" y="0"/>
                  <a:pt x="9268" y="0"/>
                </a:cubicBezTo>
                <a:cubicBezTo>
                  <a:pt x="14346" y="0"/>
                  <a:pt x="18662" y="5583"/>
                  <a:pt x="18662" y="12689"/>
                </a:cubicBezTo>
                <a:lnTo>
                  <a:pt x="18662" y="34259"/>
                </a:lnTo>
                <a:cubicBezTo>
                  <a:pt x="18662" y="41365"/>
                  <a:pt x="14473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8" name="Freeform 447">
            <a:extLst>
              <a:ext uri="{FF2B5EF4-FFF2-40B4-BE49-F238E27FC236}">
                <a16:creationId xmlns:a16="http://schemas.microsoft.com/office/drawing/2014/main" id="{177F1691-2BBD-AC54-70EC-056661F87317}"/>
              </a:ext>
            </a:extLst>
          </p:cNvPr>
          <p:cNvSpPr/>
          <p:nvPr/>
        </p:nvSpPr>
        <p:spPr>
          <a:xfrm>
            <a:off x="3381493" y="6585568"/>
            <a:ext cx="18542" cy="36416"/>
          </a:xfrm>
          <a:custGeom>
            <a:avLst/>
            <a:gdLst>
              <a:gd name="connsiteX0" fmla="*/ 9271 w 18542"/>
              <a:gd name="connsiteY0" fmla="*/ 36417 h 36416"/>
              <a:gd name="connsiteX1" fmla="*/ 3 w 18542"/>
              <a:gd name="connsiteY1" fmla="*/ 26659 h 36416"/>
              <a:gd name="connsiteX2" fmla="*/ 3 w 18542"/>
              <a:gd name="connsiteY2" fmla="*/ 26519 h 36416"/>
              <a:gd name="connsiteX3" fmla="*/ 3 w 18542"/>
              <a:gd name="connsiteY3" fmla="*/ 9263 h 36416"/>
              <a:gd name="connsiteX4" fmla="*/ 9271 w 18542"/>
              <a:gd name="connsiteY4" fmla="*/ 0 h 36416"/>
              <a:gd name="connsiteX5" fmla="*/ 18539 w 18542"/>
              <a:gd name="connsiteY5" fmla="*/ 9263 h 36416"/>
              <a:gd name="connsiteX6" fmla="*/ 18539 w 18542"/>
              <a:gd name="connsiteY6" fmla="*/ 26519 h 36416"/>
              <a:gd name="connsiteX7" fmla="*/ 9271 w 18542"/>
              <a:gd name="connsiteY7" fmla="*/ 36417 h 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2" h="36416">
                <a:moveTo>
                  <a:pt x="9271" y="36417"/>
                </a:moveTo>
                <a:cubicBezTo>
                  <a:pt x="4015" y="36277"/>
                  <a:pt x="-136" y="31912"/>
                  <a:pt x="3" y="26659"/>
                </a:cubicBezTo>
                <a:cubicBezTo>
                  <a:pt x="3" y="26608"/>
                  <a:pt x="3" y="26570"/>
                  <a:pt x="3" y="26519"/>
                </a:cubicBezTo>
                <a:lnTo>
                  <a:pt x="3" y="9263"/>
                </a:lnTo>
                <a:cubicBezTo>
                  <a:pt x="3" y="4149"/>
                  <a:pt x="4155" y="0"/>
                  <a:pt x="9271" y="0"/>
                </a:cubicBezTo>
                <a:cubicBezTo>
                  <a:pt x="14387" y="0"/>
                  <a:pt x="18539" y="4149"/>
                  <a:pt x="18539" y="9263"/>
                </a:cubicBezTo>
                <a:lnTo>
                  <a:pt x="18539" y="26519"/>
                </a:lnTo>
                <a:cubicBezTo>
                  <a:pt x="18678" y="31798"/>
                  <a:pt x="14552" y="36214"/>
                  <a:pt x="9271" y="36417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9" name="Freeform 448">
            <a:extLst>
              <a:ext uri="{FF2B5EF4-FFF2-40B4-BE49-F238E27FC236}">
                <a16:creationId xmlns:a16="http://schemas.microsoft.com/office/drawing/2014/main" id="{9490864F-AF88-3593-CE9F-981F26D3F35C}"/>
              </a:ext>
            </a:extLst>
          </p:cNvPr>
          <p:cNvSpPr/>
          <p:nvPr/>
        </p:nvSpPr>
        <p:spPr>
          <a:xfrm>
            <a:off x="3409299" y="6575036"/>
            <a:ext cx="18535" cy="46948"/>
          </a:xfrm>
          <a:custGeom>
            <a:avLst/>
            <a:gdLst>
              <a:gd name="connsiteX0" fmla="*/ 9268 w 18535"/>
              <a:gd name="connsiteY0" fmla="*/ 46948 h 46948"/>
              <a:gd name="connsiteX1" fmla="*/ 0 w 18535"/>
              <a:gd name="connsiteY1" fmla="*/ 34260 h 46948"/>
              <a:gd name="connsiteX2" fmla="*/ 0 w 18535"/>
              <a:gd name="connsiteY2" fmla="*/ 12689 h 46948"/>
              <a:gd name="connsiteX3" fmla="*/ 9268 w 18535"/>
              <a:gd name="connsiteY3" fmla="*/ 0 h 46948"/>
              <a:gd name="connsiteX4" fmla="*/ 18535 w 18535"/>
              <a:gd name="connsiteY4" fmla="*/ 12689 h 46948"/>
              <a:gd name="connsiteX5" fmla="*/ 18535 w 18535"/>
              <a:gd name="connsiteY5" fmla="*/ 34260 h 46948"/>
              <a:gd name="connsiteX6" fmla="*/ 9268 w 18535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948">
                <a:moveTo>
                  <a:pt x="9268" y="46948"/>
                </a:moveTo>
                <a:cubicBezTo>
                  <a:pt x="4190" y="46948"/>
                  <a:pt x="0" y="41492"/>
                  <a:pt x="0" y="34260"/>
                </a:cubicBezTo>
                <a:lnTo>
                  <a:pt x="0" y="12689"/>
                </a:lnTo>
                <a:cubicBezTo>
                  <a:pt x="0" y="5837"/>
                  <a:pt x="4190" y="0"/>
                  <a:pt x="9268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408" y="41365"/>
                  <a:pt x="14473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0" name="Freeform 449">
            <a:extLst>
              <a:ext uri="{FF2B5EF4-FFF2-40B4-BE49-F238E27FC236}">
                <a16:creationId xmlns:a16="http://schemas.microsoft.com/office/drawing/2014/main" id="{94E850B3-D9E7-51BA-03D9-A75224E8A98A}"/>
              </a:ext>
            </a:extLst>
          </p:cNvPr>
          <p:cNvSpPr/>
          <p:nvPr/>
        </p:nvSpPr>
        <p:spPr>
          <a:xfrm>
            <a:off x="3204906" y="6761293"/>
            <a:ext cx="27929" cy="46518"/>
          </a:xfrm>
          <a:custGeom>
            <a:avLst/>
            <a:gdLst>
              <a:gd name="connsiteX0" fmla="*/ 13965 w 27929"/>
              <a:gd name="connsiteY0" fmla="*/ 46455 h 46518"/>
              <a:gd name="connsiteX1" fmla="*/ 64 w 27929"/>
              <a:gd name="connsiteY1" fmla="*/ 35098 h 46518"/>
              <a:gd name="connsiteX2" fmla="*/ 0 w 27929"/>
              <a:gd name="connsiteY2" fmla="*/ 33766 h 46518"/>
              <a:gd name="connsiteX3" fmla="*/ 0 w 27929"/>
              <a:gd name="connsiteY3" fmla="*/ 12195 h 46518"/>
              <a:gd name="connsiteX4" fmla="*/ 15856 w 27929"/>
              <a:gd name="connsiteY4" fmla="*/ 128 h 46518"/>
              <a:gd name="connsiteX5" fmla="*/ 27929 w 27929"/>
              <a:gd name="connsiteY5" fmla="*/ 12195 h 46518"/>
              <a:gd name="connsiteX6" fmla="*/ 27929 w 27929"/>
              <a:gd name="connsiteY6" fmla="*/ 33766 h 46518"/>
              <a:gd name="connsiteX7" fmla="*/ 15298 w 27929"/>
              <a:gd name="connsiteY7" fmla="*/ 46518 h 46518"/>
              <a:gd name="connsiteX8" fmla="*/ 13965 w 27929"/>
              <a:gd name="connsiteY8" fmla="*/ 46455 h 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518">
                <a:moveTo>
                  <a:pt x="13965" y="46455"/>
                </a:moveTo>
                <a:cubicBezTo>
                  <a:pt x="6982" y="47153"/>
                  <a:pt x="762" y="42077"/>
                  <a:pt x="64" y="35098"/>
                </a:cubicBezTo>
                <a:cubicBezTo>
                  <a:pt x="13" y="34654"/>
                  <a:pt x="0" y="34210"/>
                  <a:pt x="0" y="33766"/>
                </a:cubicBezTo>
                <a:lnTo>
                  <a:pt x="0" y="12195"/>
                </a:lnTo>
                <a:cubicBezTo>
                  <a:pt x="1041" y="4493"/>
                  <a:pt x="8138" y="-913"/>
                  <a:pt x="15856" y="128"/>
                </a:cubicBezTo>
                <a:cubicBezTo>
                  <a:pt x="22140" y="978"/>
                  <a:pt x="27079" y="5914"/>
                  <a:pt x="27929" y="12195"/>
                </a:cubicBezTo>
                <a:lnTo>
                  <a:pt x="27929" y="33766"/>
                </a:lnTo>
                <a:cubicBezTo>
                  <a:pt x="27968" y="40770"/>
                  <a:pt x="22306" y="46480"/>
                  <a:pt x="15298" y="46518"/>
                </a:cubicBezTo>
                <a:cubicBezTo>
                  <a:pt x="14853" y="46518"/>
                  <a:pt x="14409" y="46505"/>
                  <a:pt x="13965" y="4645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1" name="Freeform 450">
            <a:extLst>
              <a:ext uri="{FF2B5EF4-FFF2-40B4-BE49-F238E27FC236}">
                <a16:creationId xmlns:a16="http://schemas.microsoft.com/office/drawing/2014/main" id="{80A1690F-28CA-A045-3A01-EF71C8997B0A}"/>
              </a:ext>
            </a:extLst>
          </p:cNvPr>
          <p:cNvSpPr/>
          <p:nvPr/>
        </p:nvSpPr>
        <p:spPr>
          <a:xfrm>
            <a:off x="3232836" y="6751598"/>
            <a:ext cx="27802" cy="46950"/>
          </a:xfrm>
          <a:custGeom>
            <a:avLst/>
            <a:gdLst>
              <a:gd name="connsiteX0" fmla="*/ 13965 w 27802"/>
              <a:gd name="connsiteY0" fmla="*/ 46886 h 46950"/>
              <a:gd name="connsiteX1" fmla="*/ 64 w 27802"/>
              <a:gd name="connsiteY1" fmla="*/ 35530 h 46950"/>
              <a:gd name="connsiteX2" fmla="*/ 0 w 27802"/>
              <a:gd name="connsiteY2" fmla="*/ 34197 h 46950"/>
              <a:gd name="connsiteX3" fmla="*/ 0 w 27802"/>
              <a:gd name="connsiteY3" fmla="*/ 12627 h 46950"/>
              <a:gd name="connsiteX4" fmla="*/ 15234 w 27802"/>
              <a:gd name="connsiteY4" fmla="*/ 65 h 46950"/>
              <a:gd name="connsiteX5" fmla="*/ 27803 w 27802"/>
              <a:gd name="connsiteY5" fmla="*/ 12627 h 46950"/>
              <a:gd name="connsiteX6" fmla="*/ 27803 w 27802"/>
              <a:gd name="connsiteY6" fmla="*/ 34197 h 46950"/>
              <a:gd name="connsiteX7" fmla="*/ 15158 w 27802"/>
              <a:gd name="connsiteY7" fmla="*/ 46937 h 46950"/>
              <a:gd name="connsiteX8" fmla="*/ 13965 w 27802"/>
              <a:gd name="connsiteY8" fmla="*/ 46886 h 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50">
                <a:moveTo>
                  <a:pt x="13965" y="46886"/>
                </a:moveTo>
                <a:cubicBezTo>
                  <a:pt x="6982" y="47584"/>
                  <a:pt x="762" y="42509"/>
                  <a:pt x="64" y="35530"/>
                </a:cubicBezTo>
                <a:cubicBezTo>
                  <a:pt x="13" y="35086"/>
                  <a:pt x="0" y="34642"/>
                  <a:pt x="0" y="34197"/>
                </a:cubicBezTo>
                <a:lnTo>
                  <a:pt x="0" y="12627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700"/>
                  <a:pt x="27168" y="5965"/>
                  <a:pt x="27803" y="12627"/>
                </a:cubicBezTo>
                <a:lnTo>
                  <a:pt x="27803" y="34197"/>
                </a:lnTo>
                <a:cubicBezTo>
                  <a:pt x="27828" y="41202"/>
                  <a:pt x="22166" y="46912"/>
                  <a:pt x="15158" y="46937"/>
                </a:cubicBezTo>
                <a:cubicBezTo>
                  <a:pt x="14765" y="46937"/>
                  <a:pt x="14358" y="46925"/>
                  <a:pt x="13965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2" name="Freeform 451">
            <a:extLst>
              <a:ext uri="{FF2B5EF4-FFF2-40B4-BE49-F238E27FC236}">
                <a16:creationId xmlns:a16="http://schemas.microsoft.com/office/drawing/2014/main" id="{A9807ABA-2706-45BD-5624-1972FF1918A2}"/>
              </a:ext>
            </a:extLst>
          </p:cNvPr>
          <p:cNvSpPr/>
          <p:nvPr/>
        </p:nvSpPr>
        <p:spPr>
          <a:xfrm>
            <a:off x="2796247" y="6491607"/>
            <a:ext cx="27802" cy="46949"/>
          </a:xfrm>
          <a:custGeom>
            <a:avLst/>
            <a:gdLst>
              <a:gd name="connsiteX0" fmla="*/ 13838 w 27802"/>
              <a:gd name="connsiteY0" fmla="*/ 46886 h 46949"/>
              <a:gd name="connsiteX1" fmla="*/ 51 w 27802"/>
              <a:gd name="connsiteY1" fmla="*/ 35390 h 46949"/>
              <a:gd name="connsiteX2" fmla="*/ 0 w 27802"/>
              <a:gd name="connsiteY2" fmla="*/ 34197 h 46949"/>
              <a:gd name="connsiteX3" fmla="*/ 0 w 27802"/>
              <a:gd name="connsiteY3" fmla="*/ 12626 h 46949"/>
              <a:gd name="connsiteX4" fmla="*/ 15234 w 27802"/>
              <a:gd name="connsiteY4" fmla="*/ 65 h 46949"/>
              <a:gd name="connsiteX5" fmla="*/ 27803 w 27802"/>
              <a:gd name="connsiteY5" fmla="*/ 12626 h 46949"/>
              <a:gd name="connsiteX6" fmla="*/ 27803 w 27802"/>
              <a:gd name="connsiteY6" fmla="*/ 34197 h 46949"/>
              <a:gd name="connsiteX7" fmla="*/ 15171 w 27802"/>
              <a:gd name="connsiteY7" fmla="*/ 46950 h 46949"/>
              <a:gd name="connsiteX8" fmla="*/ 13838 w 27802"/>
              <a:gd name="connsiteY8" fmla="*/ 46886 h 4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49">
                <a:moveTo>
                  <a:pt x="13838" y="46886"/>
                </a:moveTo>
                <a:cubicBezTo>
                  <a:pt x="6856" y="47520"/>
                  <a:pt x="686" y="42369"/>
                  <a:pt x="51" y="35390"/>
                </a:cubicBezTo>
                <a:cubicBezTo>
                  <a:pt x="13" y="34997"/>
                  <a:pt x="0" y="34591"/>
                  <a:pt x="0" y="34197"/>
                </a:cubicBezTo>
                <a:lnTo>
                  <a:pt x="0" y="12626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699"/>
                  <a:pt x="27168" y="5965"/>
                  <a:pt x="27803" y="12626"/>
                </a:cubicBezTo>
                <a:lnTo>
                  <a:pt x="27803" y="34197"/>
                </a:lnTo>
                <a:cubicBezTo>
                  <a:pt x="27841" y="41202"/>
                  <a:pt x="22179" y="46912"/>
                  <a:pt x="15171" y="46950"/>
                </a:cubicBezTo>
                <a:cubicBezTo>
                  <a:pt x="14726" y="46950"/>
                  <a:pt x="14282" y="46937"/>
                  <a:pt x="13838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3" name="Freeform 452">
            <a:extLst>
              <a:ext uri="{FF2B5EF4-FFF2-40B4-BE49-F238E27FC236}">
                <a16:creationId xmlns:a16="http://schemas.microsoft.com/office/drawing/2014/main" id="{923757A6-6321-8DDA-C019-C2C4E973A674}"/>
              </a:ext>
            </a:extLst>
          </p:cNvPr>
          <p:cNvSpPr/>
          <p:nvPr/>
        </p:nvSpPr>
        <p:spPr>
          <a:xfrm>
            <a:off x="2824050" y="6482775"/>
            <a:ext cx="27929" cy="46519"/>
          </a:xfrm>
          <a:custGeom>
            <a:avLst/>
            <a:gdLst>
              <a:gd name="connsiteX0" fmla="*/ 13965 w 27929"/>
              <a:gd name="connsiteY0" fmla="*/ 46455 h 46519"/>
              <a:gd name="connsiteX1" fmla="*/ 64 w 27929"/>
              <a:gd name="connsiteY1" fmla="*/ 35098 h 46519"/>
              <a:gd name="connsiteX2" fmla="*/ 0 w 27929"/>
              <a:gd name="connsiteY2" fmla="*/ 33766 h 46519"/>
              <a:gd name="connsiteX3" fmla="*/ 0 w 27929"/>
              <a:gd name="connsiteY3" fmla="*/ 12195 h 46519"/>
              <a:gd name="connsiteX4" fmla="*/ 15856 w 27929"/>
              <a:gd name="connsiteY4" fmla="*/ 128 h 46519"/>
              <a:gd name="connsiteX5" fmla="*/ 27929 w 27929"/>
              <a:gd name="connsiteY5" fmla="*/ 12195 h 46519"/>
              <a:gd name="connsiteX6" fmla="*/ 27929 w 27929"/>
              <a:gd name="connsiteY6" fmla="*/ 33766 h 46519"/>
              <a:gd name="connsiteX7" fmla="*/ 15298 w 27929"/>
              <a:gd name="connsiteY7" fmla="*/ 46518 h 46519"/>
              <a:gd name="connsiteX8" fmla="*/ 13965 w 27929"/>
              <a:gd name="connsiteY8" fmla="*/ 46455 h 4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519">
                <a:moveTo>
                  <a:pt x="13965" y="46455"/>
                </a:moveTo>
                <a:cubicBezTo>
                  <a:pt x="6982" y="47153"/>
                  <a:pt x="762" y="42077"/>
                  <a:pt x="64" y="35098"/>
                </a:cubicBezTo>
                <a:cubicBezTo>
                  <a:pt x="13" y="34655"/>
                  <a:pt x="0" y="34210"/>
                  <a:pt x="0" y="33766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29" y="12195"/>
                </a:cubicBezTo>
                <a:lnTo>
                  <a:pt x="27929" y="33766"/>
                </a:lnTo>
                <a:cubicBezTo>
                  <a:pt x="27968" y="40770"/>
                  <a:pt x="22306" y="46481"/>
                  <a:pt x="15298" y="46518"/>
                </a:cubicBezTo>
                <a:cubicBezTo>
                  <a:pt x="14853" y="46518"/>
                  <a:pt x="14409" y="46505"/>
                  <a:pt x="13965" y="4645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4" name="Freeform 453">
            <a:extLst>
              <a:ext uri="{FF2B5EF4-FFF2-40B4-BE49-F238E27FC236}">
                <a16:creationId xmlns:a16="http://schemas.microsoft.com/office/drawing/2014/main" id="{4D2447A9-8D0E-6781-99D0-BE2EFBEC9A40}"/>
              </a:ext>
            </a:extLst>
          </p:cNvPr>
          <p:cNvSpPr/>
          <p:nvPr/>
        </p:nvSpPr>
        <p:spPr>
          <a:xfrm>
            <a:off x="3446496" y="6018318"/>
            <a:ext cx="27802" cy="46950"/>
          </a:xfrm>
          <a:custGeom>
            <a:avLst/>
            <a:gdLst>
              <a:gd name="connsiteX0" fmla="*/ 13964 w 27802"/>
              <a:gd name="connsiteY0" fmla="*/ 46886 h 46950"/>
              <a:gd name="connsiteX1" fmla="*/ 63 w 27802"/>
              <a:gd name="connsiteY1" fmla="*/ 35530 h 46950"/>
              <a:gd name="connsiteX2" fmla="*/ 0 w 27802"/>
              <a:gd name="connsiteY2" fmla="*/ 34197 h 46950"/>
              <a:gd name="connsiteX3" fmla="*/ 0 w 27802"/>
              <a:gd name="connsiteY3" fmla="*/ 12626 h 46950"/>
              <a:gd name="connsiteX4" fmla="*/ 15234 w 27802"/>
              <a:gd name="connsiteY4" fmla="*/ 65 h 46950"/>
              <a:gd name="connsiteX5" fmla="*/ 27803 w 27802"/>
              <a:gd name="connsiteY5" fmla="*/ 12626 h 46950"/>
              <a:gd name="connsiteX6" fmla="*/ 27803 w 27802"/>
              <a:gd name="connsiteY6" fmla="*/ 34197 h 46950"/>
              <a:gd name="connsiteX7" fmla="*/ 15158 w 27802"/>
              <a:gd name="connsiteY7" fmla="*/ 46937 h 46950"/>
              <a:gd name="connsiteX8" fmla="*/ 13964 w 27802"/>
              <a:gd name="connsiteY8" fmla="*/ 46886 h 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50">
                <a:moveTo>
                  <a:pt x="13964" y="46886"/>
                </a:moveTo>
                <a:cubicBezTo>
                  <a:pt x="6982" y="47584"/>
                  <a:pt x="762" y="42508"/>
                  <a:pt x="63" y="35530"/>
                </a:cubicBezTo>
                <a:cubicBezTo>
                  <a:pt x="12" y="35086"/>
                  <a:pt x="0" y="34642"/>
                  <a:pt x="0" y="34197"/>
                </a:cubicBezTo>
                <a:lnTo>
                  <a:pt x="0" y="12626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699"/>
                  <a:pt x="27168" y="5965"/>
                  <a:pt x="27803" y="12626"/>
                </a:cubicBezTo>
                <a:lnTo>
                  <a:pt x="27803" y="34197"/>
                </a:lnTo>
                <a:cubicBezTo>
                  <a:pt x="27828" y="41202"/>
                  <a:pt x="22166" y="46912"/>
                  <a:pt x="15158" y="46937"/>
                </a:cubicBezTo>
                <a:cubicBezTo>
                  <a:pt x="14764" y="46937"/>
                  <a:pt x="14358" y="46924"/>
                  <a:pt x="13964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5" name="Freeform 454">
            <a:extLst>
              <a:ext uri="{FF2B5EF4-FFF2-40B4-BE49-F238E27FC236}">
                <a16:creationId xmlns:a16="http://schemas.microsoft.com/office/drawing/2014/main" id="{0BF9036C-2481-4173-4F20-BBE901C408EF}"/>
              </a:ext>
            </a:extLst>
          </p:cNvPr>
          <p:cNvSpPr/>
          <p:nvPr/>
        </p:nvSpPr>
        <p:spPr>
          <a:xfrm>
            <a:off x="3474299" y="6018510"/>
            <a:ext cx="27929" cy="37177"/>
          </a:xfrm>
          <a:custGeom>
            <a:avLst/>
            <a:gdLst>
              <a:gd name="connsiteX0" fmla="*/ 13964 w 27929"/>
              <a:gd name="connsiteY0" fmla="*/ 37178 h 37177"/>
              <a:gd name="connsiteX1" fmla="*/ 0 w 27929"/>
              <a:gd name="connsiteY1" fmla="*/ 27154 h 37177"/>
              <a:gd name="connsiteX2" fmla="*/ 0 w 27929"/>
              <a:gd name="connsiteY2" fmla="*/ 9897 h 37177"/>
              <a:gd name="connsiteX3" fmla="*/ 13964 w 27929"/>
              <a:gd name="connsiteY3" fmla="*/ 0 h 37177"/>
              <a:gd name="connsiteX4" fmla="*/ 27929 w 27929"/>
              <a:gd name="connsiteY4" fmla="*/ 9897 h 37177"/>
              <a:gd name="connsiteX5" fmla="*/ 27929 w 27929"/>
              <a:gd name="connsiteY5" fmla="*/ 27154 h 37177"/>
              <a:gd name="connsiteX6" fmla="*/ 13964 w 27929"/>
              <a:gd name="connsiteY6" fmla="*/ 37178 h 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37177">
                <a:moveTo>
                  <a:pt x="13964" y="37178"/>
                </a:moveTo>
                <a:cubicBezTo>
                  <a:pt x="6221" y="37178"/>
                  <a:pt x="0" y="32737"/>
                  <a:pt x="0" y="27154"/>
                </a:cubicBezTo>
                <a:lnTo>
                  <a:pt x="0" y="9897"/>
                </a:lnTo>
                <a:cubicBezTo>
                  <a:pt x="0" y="4441"/>
                  <a:pt x="6221" y="0"/>
                  <a:pt x="13964" y="0"/>
                </a:cubicBezTo>
                <a:cubicBezTo>
                  <a:pt x="21709" y="0"/>
                  <a:pt x="27929" y="4441"/>
                  <a:pt x="27929" y="9897"/>
                </a:cubicBezTo>
                <a:lnTo>
                  <a:pt x="27929" y="27154"/>
                </a:lnTo>
                <a:cubicBezTo>
                  <a:pt x="27929" y="32737"/>
                  <a:pt x="21709" y="37178"/>
                  <a:pt x="13964" y="3717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6" name="Freeform 455">
            <a:extLst>
              <a:ext uri="{FF2B5EF4-FFF2-40B4-BE49-F238E27FC236}">
                <a16:creationId xmlns:a16="http://schemas.microsoft.com/office/drawing/2014/main" id="{D9E217FC-5323-20A6-0ABE-3A2D3D1E0A86}"/>
              </a:ext>
            </a:extLst>
          </p:cNvPr>
          <p:cNvSpPr/>
          <p:nvPr/>
        </p:nvSpPr>
        <p:spPr>
          <a:xfrm>
            <a:off x="3112104" y="6045790"/>
            <a:ext cx="18535" cy="46948"/>
          </a:xfrm>
          <a:custGeom>
            <a:avLst/>
            <a:gdLst>
              <a:gd name="connsiteX0" fmla="*/ 9267 w 18535"/>
              <a:gd name="connsiteY0" fmla="*/ 46948 h 46948"/>
              <a:gd name="connsiteX1" fmla="*/ 0 w 18535"/>
              <a:gd name="connsiteY1" fmla="*/ 34260 h 46948"/>
              <a:gd name="connsiteX2" fmla="*/ 0 w 18535"/>
              <a:gd name="connsiteY2" fmla="*/ 12689 h 46948"/>
              <a:gd name="connsiteX3" fmla="*/ 9267 w 18535"/>
              <a:gd name="connsiteY3" fmla="*/ 0 h 46948"/>
              <a:gd name="connsiteX4" fmla="*/ 18535 w 18535"/>
              <a:gd name="connsiteY4" fmla="*/ 12689 h 46948"/>
              <a:gd name="connsiteX5" fmla="*/ 18535 w 18535"/>
              <a:gd name="connsiteY5" fmla="*/ 34260 h 46948"/>
              <a:gd name="connsiteX6" fmla="*/ 9267 w 18535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948">
                <a:moveTo>
                  <a:pt x="9267" y="46948"/>
                </a:moveTo>
                <a:cubicBezTo>
                  <a:pt x="4063" y="46948"/>
                  <a:pt x="0" y="41492"/>
                  <a:pt x="0" y="34260"/>
                </a:cubicBezTo>
                <a:lnTo>
                  <a:pt x="0" y="12689"/>
                </a:lnTo>
                <a:cubicBezTo>
                  <a:pt x="0" y="5837"/>
                  <a:pt x="4063" y="0"/>
                  <a:pt x="9267" y="0"/>
                </a:cubicBezTo>
                <a:cubicBezTo>
                  <a:pt x="14473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535" y="41492"/>
                  <a:pt x="14346" y="46948"/>
                  <a:pt x="9267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7" name="Freeform 456">
            <a:extLst>
              <a:ext uri="{FF2B5EF4-FFF2-40B4-BE49-F238E27FC236}">
                <a16:creationId xmlns:a16="http://schemas.microsoft.com/office/drawing/2014/main" id="{C19B2CD9-C8ED-548C-FDDD-91B2739FD8E9}"/>
              </a:ext>
            </a:extLst>
          </p:cNvPr>
          <p:cNvSpPr/>
          <p:nvPr/>
        </p:nvSpPr>
        <p:spPr>
          <a:xfrm>
            <a:off x="3139903" y="6047059"/>
            <a:ext cx="18546" cy="36416"/>
          </a:xfrm>
          <a:custGeom>
            <a:avLst/>
            <a:gdLst>
              <a:gd name="connsiteX0" fmla="*/ 9271 w 18546"/>
              <a:gd name="connsiteY0" fmla="*/ 36417 h 36416"/>
              <a:gd name="connsiteX1" fmla="*/ 3 w 18546"/>
              <a:gd name="connsiteY1" fmla="*/ 26519 h 36416"/>
              <a:gd name="connsiteX2" fmla="*/ 3 w 18546"/>
              <a:gd name="connsiteY2" fmla="*/ 9263 h 36416"/>
              <a:gd name="connsiteX3" fmla="*/ 9271 w 18546"/>
              <a:gd name="connsiteY3" fmla="*/ 0 h 36416"/>
              <a:gd name="connsiteX4" fmla="*/ 18538 w 18546"/>
              <a:gd name="connsiteY4" fmla="*/ 9263 h 36416"/>
              <a:gd name="connsiteX5" fmla="*/ 18538 w 18546"/>
              <a:gd name="connsiteY5" fmla="*/ 26519 h 36416"/>
              <a:gd name="connsiteX6" fmla="*/ 9411 w 18546"/>
              <a:gd name="connsiteY6" fmla="*/ 36417 h 36416"/>
              <a:gd name="connsiteX7" fmla="*/ 9271 w 18546"/>
              <a:gd name="connsiteY7" fmla="*/ 36417 h 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6" h="36416">
                <a:moveTo>
                  <a:pt x="9271" y="36417"/>
                </a:moveTo>
                <a:cubicBezTo>
                  <a:pt x="3990" y="36214"/>
                  <a:pt x="-136" y="31798"/>
                  <a:pt x="3" y="26519"/>
                </a:cubicBezTo>
                <a:lnTo>
                  <a:pt x="3" y="9263"/>
                </a:lnTo>
                <a:cubicBezTo>
                  <a:pt x="3" y="4149"/>
                  <a:pt x="4155" y="0"/>
                  <a:pt x="9271" y="0"/>
                </a:cubicBezTo>
                <a:cubicBezTo>
                  <a:pt x="14387" y="0"/>
                  <a:pt x="18538" y="4149"/>
                  <a:pt x="18538" y="9263"/>
                </a:cubicBezTo>
                <a:lnTo>
                  <a:pt x="18538" y="26519"/>
                </a:lnTo>
                <a:cubicBezTo>
                  <a:pt x="18754" y="31773"/>
                  <a:pt x="14666" y="36201"/>
                  <a:pt x="9411" y="36417"/>
                </a:cubicBezTo>
                <a:cubicBezTo>
                  <a:pt x="9360" y="36417"/>
                  <a:pt x="9322" y="36417"/>
                  <a:pt x="9271" y="36417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8" name="Freeform 457">
            <a:extLst>
              <a:ext uri="{FF2B5EF4-FFF2-40B4-BE49-F238E27FC236}">
                <a16:creationId xmlns:a16="http://schemas.microsoft.com/office/drawing/2014/main" id="{BF595DBD-1BF8-74D2-A86C-5F20F8C38E33}"/>
              </a:ext>
            </a:extLst>
          </p:cNvPr>
          <p:cNvSpPr/>
          <p:nvPr/>
        </p:nvSpPr>
        <p:spPr>
          <a:xfrm>
            <a:off x="4050281" y="7346764"/>
            <a:ext cx="18661" cy="55195"/>
          </a:xfrm>
          <a:custGeom>
            <a:avLst/>
            <a:gdLst>
              <a:gd name="connsiteX0" fmla="*/ 9267 w 18661"/>
              <a:gd name="connsiteY0" fmla="*/ 55196 h 55195"/>
              <a:gd name="connsiteX1" fmla="*/ 0 w 18661"/>
              <a:gd name="connsiteY1" fmla="*/ 42507 h 55195"/>
              <a:gd name="connsiteX2" fmla="*/ 0 w 18661"/>
              <a:gd name="connsiteY2" fmla="*/ 12689 h 55195"/>
              <a:gd name="connsiteX3" fmla="*/ 9267 w 18661"/>
              <a:gd name="connsiteY3" fmla="*/ 0 h 55195"/>
              <a:gd name="connsiteX4" fmla="*/ 18662 w 18661"/>
              <a:gd name="connsiteY4" fmla="*/ 12689 h 55195"/>
              <a:gd name="connsiteX5" fmla="*/ 18662 w 18661"/>
              <a:gd name="connsiteY5" fmla="*/ 42507 h 55195"/>
              <a:gd name="connsiteX6" fmla="*/ 9267 w 18661"/>
              <a:gd name="connsiteY6" fmla="*/ 55196 h 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1" h="55195">
                <a:moveTo>
                  <a:pt x="9267" y="55196"/>
                </a:moveTo>
                <a:cubicBezTo>
                  <a:pt x="4189" y="55196"/>
                  <a:pt x="0" y="49486"/>
                  <a:pt x="0" y="42507"/>
                </a:cubicBezTo>
                <a:lnTo>
                  <a:pt x="0" y="12689"/>
                </a:lnTo>
                <a:cubicBezTo>
                  <a:pt x="0" y="5456"/>
                  <a:pt x="4189" y="0"/>
                  <a:pt x="9267" y="0"/>
                </a:cubicBezTo>
                <a:cubicBezTo>
                  <a:pt x="14346" y="0"/>
                  <a:pt x="18662" y="5710"/>
                  <a:pt x="18662" y="12689"/>
                </a:cubicBezTo>
                <a:lnTo>
                  <a:pt x="18662" y="42507"/>
                </a:lnTo>
                <a:cubicBezTo>
                  <a:pt x="18662" y="49359"/>
                  <a:pt x="14472" y="55196"/>
                  <a:pt x="9267" y="5519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9" name="Freeform 458">
            <a:extLst>
              <a:ext uri="{FF2B5EF4-FFF2-40B4-BE49-F238E27FC236}">
                <a16:creationId xmlns:a16="http://schemas.microsoft.com/office/drawing/2014/main" id="{CAE453BF-0B2F-FF95-DEAA-24E920CF1DDC}"/>
              </a:ext>
            </a:extLst>
          </p:cNvPr>
          <p:cNvSpPr/>
          <p:nvPr/>
        </p:nvSpPr>
        <p:spPr>
          <a:xfrm>
            <a:off x="4022478" y="7336486"/>
            <a:ext cx="18534" cy="46948"/>
          </a:xfrm>
          <a:custGeom>
            <a:avLst/>
            <a:gdLst>
              <a:gd name="connsiteX0" fmla="*/ 9267 w 18534"/>
              <a:gd name="connsiteY0" fmla="*/ 46948 h 46948"/>
              <a:gd name="connsiteX1" fmla="*/ 0 w 18534"/>
              <a:gd name="connsiteY1" fmla="*/ 34260 h 46948"/>
              <a:gd name="connsiteX2" fmla="*/ 0 w 18534"/>
              <a:gd name="connsiteY2" fmla="*/ 12689 h 46948"/>
              <a:gd name="connsiteX3" fmla="*/ 9267 w 18534"/>
              <a:gd name="connsiteY3" fmla="*/ 0 h 46948"/>
              <a:gd name="connsiteX4" fmla="*/ 18535 w 18534"/>
              <a:gd name="connsiteY4" fmla="*/ 12689 h 46948"/>
              <a:gd name="connsiteX5" fmla="*/ 18535 w 18534"/>
              <a:gd name="connsiteY5" fmla="*/ 34260 h 46948"/>
              <a:gd name="connsiteX6" fmla="*/ 9267 w 18534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948">
                <a:moveTo>
                  <a:pt x="9267" y="46948"/>
                </a:moveTo>
                <a:cubicBezTo>
                  <a:pt x="4063" y="46948"/>
                  <a:pt x="0" y="41365"/>
                  <a:pt x="0" y="34260"/>
                </a:cubicBezTo>
                <a:lnTo>
                  <a:pt x="0" y="12689"/>
                </a:lnTo>
                <a:cubicBezTo>
                  <a:pt x="0" y="5710"/>
                  <a:pt x="4063" y="0"/>
                  <a:pt x="9267" y="0"/>
                </a:cubicBezTo>
                <a:cubicBezTo>
                  <a:pt x="14472" y="0"/>
                  <a:pt x="18535" y="5456"/>
                  <a:pt x="18535" y="12689"/>
                </a:cubicBezTo>
                <a:lnTo>
                  <a:pt x="18535" y="34260"/>
                </a:lnTo>
                <a:cubicBezTo>
                  <a:pt x="18535" y="41365"/>
                  <a:pt x="14599" y="46948"/>
                  <a:pt x="9267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0" name="Freeform 459">
            <a:extLst>
              <a:ext uri="{FF2B5EF4-FFF2-40B4-BE49-F238E27FC236}">
                <a16:creationId xmlns:a16="http://schemas.microsoft.com/office/drawing/2014/main" id="{16660DA3-1944-A8A1-9797-82C9C94012F9}"/>
              </a:ext>
            </a:extLst>
          </p:cNvPr>
          <p:cNvSpPr/>
          <p:nvPr/>
        </p:nvSpPr>
        <p:spPr>
          <a:xfrm>
            <a:off x="2926246" y="6826527"/>
            <a:ext cx="18573" cy="55449"/>
          </a:xfrm>
          <a:custGeom>
            <a:avLst/>
            <a:gdLst>
              <a:gd name="connsiteX0" fmla="*/ 9267 w 18573"/>
              <a:gd name="connsiteY0" fmla="*/ 55450 h 55449"/>
              <a:gd name="connsiteX1" fmla="*/ 0 w 18573"/>
              <a:gd name="connsiteY1" fmla="*/ 42761 h 55449"/>
              <a:gd name="connsiteX2" fmla="*/ 0 w 18573"/>
              <a:gd name="connsiteY2" fmla="*/ 12689 h 55449"/>
              <a:gd name="connsiteX3" fmla="*/ 9267 w 18573"/>
              <a:gd name="connsiteY3" fmla="*/ 0 h 55449"/>
              <a:gd name="connsiteX4" fmla="*/ 18535 w 18573"/>
              <a:gd name="connsiteY4" fmla="*/ 12689 h 55449"/>
              <a:gd name="connsiteX5" fmla="*/ 18535 w 18573"/>
              <a:gd name="connsiteY5" fmla="*/ 42634 h 55449"/>
              <a:gd name="connsiteX6" fmla="*/ 9267 w 18573"/>
              <a:gd name="connsiteY6" fmla="*/ 55450 h 5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3" h="55449">
                <a:moveTo>
                  <a:pt x="9267" y="55450"/>
                </a:moveTo>
                <a:cubicBezTo>
                  <a:pt x="4189" y="55450"/>
                  <a:pt x="0" y="49740"/>
                  <a:pt x="0" y="42761"/>
                </a:cubicBezTo>
                <a:lnTo>
                  <a:pt x="0" y="12689"/>
                </a:lnTo>
                <a:cubicBezTo>
                  <a:pt x="0" y="5583"/>
                  <a:pt x="4189" y="0"/>
                  <a:pt x="9267" y="0"/>
                </a:cubicBezTo>
                <a:cubicBezTo>
                  <a:pt x="14346" y="0"/>
                  <a:pt x="18535" y="5837"/>
                  <a:pt x="18535" y="12689"/>
                </a:cubicBezTo>
                <a:lnTo>
                  <a:pt x="18535" y="42634"/>
                </a:lnTo>
                <a:cubicBezTo>
                  <a:pt x="19043" y="49740"/>
                  <a:pt x="14473" y="55450"/>
                  <a:pt x="9267" y="55450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1" name="Freeform 460">
            <a:extLst>
              <a:ext uri="{FF2B5EF4-FFF2-40B4-BE49-F238E27FC236}">
                <a16:creationId xmlns:a16="http://schemas.microsoft.com/office/drawing/2014/main" id="{731A6158-43BE-E9E7-33DB-351F5082EA8A}"/>
              </a:ext>
            </a:extLst>
          </p:cNvPr>
          <p:cNvSpPr/>
          <p:nvPr/>
        </p:nvSpPr>
        <p:spPr>
          <a:xfrm>
            <a:off x="2897746" y="6825690"/>
            <a:ext cx="18792" cy="37760"/>
          </a:xfrm>
          <a:custGeom>
            <a:avLst/>
            <a:gdLst>
              <a:gd name="connsiteX0" fmla="*/ 9458 w 18792"/>
              <a:gd name="connsiteY0" fmla="*/ 37761 h 37760"/>
              <a:gd name="connsiteX1" fmla="*/ 63 w 18792"/>
              <a:gd name="connsiteY1" fmla="*/ 27864 h 37760"/>
              <a:gd name="connsiteX2" fmla="*/ 63 w 18792"/>
              <a:gd name="connsiteY2" fmla="*/ 27864 h 37760"/>
              <a:gd name="connsiteX3" fmla="*/ 63 w 18792"/>
              <a:gd name="connsiteY3" fmla="*/ 10481 h 37760"/>
              <a:gd name="connsiteX4" fmla="*/ 8303 w 18792"/>
              <a:gd name="connsiteY4" fmla="*/ 63 h 37760"/>
              <a:gd name="connsiteX5" fmla="*/ 18725 w 18792"/>
              <a:gd name="connsiteY5" fmla="*/ 8298 h 37760"/>
              <a:gd name="connsiteX6" fmla="*/ 18725 w 18792"/>
              <a:gd name="connsiteY6" fmla="*/ 10481 h 37760"/>
              <a:gd name="connsiteX7" fmla="*/ 18725 w 18792"/>
              <a:gd name="connsiteY7" fmla="*/ 27864 h 37760"/>
              <a:gd name="connsiteX8" fmla="*/ 9458 w 18792"/>
              <a:gd name="connsiteY8" fmla="*/ 37761 h 3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" h="37760">
                <a:moveTo>
                  <a:pt x="9458" y="37761"/>
                </a:moveTo>
                <a:cubicBezTo>
                  <a:pt x="4126" y="37621"/>
                  <a:pt x="-76" y="33193"/>
                  <a:pt x="63" y="27864"/>
                </a:cubicBezTo>
                <a:cubicBezTo>
                  <a:pt x="63" y="27864"/>
                  <a:pt x="63" y="27864"/>
                  <a:pt x="63" y="27864"/>
                </a:cubicBezTo>
                <a:lnTo>
                  <a:pt x="63" y="10481"/>
                </a:lnTo>
                <a:cubicBezTo>
                  <a:pt x="-533" y="5329"/>
                  <a:pt x="3148" y="672"/>
                  <a:pt x="8303" y="63"/>
                </a:cubicBezTo>
                <a:cubicBezTo>
                  <a:pt x="13457" y="-533"/>
                  <a:pt x="18129" y="3146"/>
                  <a:pt x="18725" y="8298"/>
                </a:cubicBezTo>
                <a:cubicBezTo>
                  <a:pt x="18814" y="9022"/>
                  <a:pt x="18814" y="9757"/>
                  <a:pt x="18725" y="10481"/>
                </a:cubicBezTo>
                <a:lnTo>
                  <a:pt x="18725" y="27864"/>
                </a:lnTo>
                <a:cubicBezTo>
                  <a:pt x="18865" y="33143"/>
                  <a:pt x="14739" y="37558"/>
                  <a:pt x="9458" y="37761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2" name="Freeform 461">
            <a:extLst>
              <a:ext uri="{FF2B5EF4-FFF2-40B4-BE49-F238E27FC236}">
                <a16:creationId xmlns:a16="http://schemas.microsoft.com/office/drawing/2014/main" id="{11B77D5F-CCDF-76A9-2952-567C1F6D432C}"/>
              </a:ext>
            </a:extLst>
          </p:cNvPr>
          <p:cNvSpPr/>
          <p:nvPr/>
        </p:nvSpPr>
        <p:spPr>
          <a:xfrm>
            <a:off x="3948084" y="7893633"/>
            <a:ext cx="27929" cy="46915"/>
          </a:xfrm>
          <a:custGeom>
            <a:avLst/>
            <a:gdLst>
              <a:gd name="connsiteX0" fmla="*/ 13965 w 27929"/>
              <a:gd name="connsiteY0" fmla="*/ 46835 h 46915"/>
              <a:gd name="connsiteX1" fmla="*/ 0 w 27929"/>
              <a:gd name="connsiteY1" fmla="*/ 36050 h 46915"/>
              <a:gd name="connsiteX2" fmla="*/ 0 w 27929"/>
              <a:gd name="connsiteY2" fmla="*/ 10673 h 46915"/>
              <a:gd name="connsiteX3" fmla="*/ 17761 w 27929"/>
              <a:gd name="connsiteY3" fmla="*/ 509 h 46915"/>
              <a:gd name="connsiteX4" fmla="*/ 27930 w 27929"/>
              <a:gd name="connsiteY4" fmla="*/ 10673 h 46915"/>
              <a:gd name="connsiteX5" fmla="*/ 27930 w 27929"/>
              <a:gd name="connsiteY5" fmla="*/ 36050 h 46915"/>
              <a:gd name="connsiteX6" fmla="*/ 13965 w 27929"/>
              <a:gd name="connsiteY6" fmla="*/ 46835 h 4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46915">
                <a:moveTo>
                  <a:pt x="13965" y="46835"/>
                </a:moveTo>
                <a:cubicBezTo>
                  <a:pt x="7160" y="47584"/>
                  <a:pt x="990" y="42826"/>
                  <a:pt x="0" y="36050"/>
                </a:cubicBezTo>
                <a:lnTo>
                  <a:pt x="0" y="10673"/>
                </a:lnTo>
                <a:cubicBezTo>
                  <a:pt x="2095" y="2971"/>
                  <a:pt x="10055" y="-1584"/>
                  <a:pt x="17761" y="509"/>
                </a:cubicBezTo>
                <a:cubicBezTo>
                  <a:pt x="22712" y="1854"/>
                  <a:pt x="26584" y="5724"/>
                  <a:pt x="27930" y="10673"/>
                </a:cubicBezTo>
                <a:lnTo>
                  <a:pt x="27930" y="36050"/>
                </a:lnTo>
                <a:cubicBezTo>
                  <a:pt x="26939" y="42826"/>
                  <a:pt x="20770" y="47597"/>
                  <a:pt x="13965" y="4683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3" name="Freeform 462">
            <a:extLst>
              <a:ext uri="{FF2B5EF4-FFF2-40B4-BE49-F238E27FC236}">
                <a16:creationId xmlns:a16="http://schemas.microsoft.com/office/drawing/2014/main" id="{BB8ECE33-9FC4-0DE6-E544-9118D19764A4}"/>
              </a:ext>
            </a:extLst>
          </p:cNvPr>
          <p:cNvSpPr/>
          <p:nvPr/>
        </p:nvSpPr>
        <p:spPr>
          <a:xfrm>
            <a:off x="3920281" y="7884320"/>
            <a:ext cx="27802" cy="46949"/>
          </a:xfrm>
          <a:custGeom>
            <a:avLst/>
            <a:gdLst>
              <a:gd name="connsiteX0" fmla="*/ 13838 w 27802"/>
              <a:gd name="connsiteY0" fmla="*/ 46886 h 46949"/>
              <a:gd name="connsiteX1" fmla="*/ 51 w 27802"/>
              <a:gd name="connsiteY1" fmla="*/ 35390 h 46949"/>
              <a:gd name="connsiteX2" fmla="*/ 0 w 27802"/>
              <a:gd name="connsiteY2" fmla="*/ 34197 h 46949"/>
              <a:gd name="connsiteX3" fmla="*/ 0 w 27802"/>
              <a:gd name="connsiteY3" fmla="*/ 12626 h 46949"/>
              <a:gd name="connsiteX4" fmla="*/ 15234 w 27802"/>
              <a:gd name="connsiteY4" fmla="*/ 65 h 46949"/>
              <a:gd name="connsiteX5" fmla="*/ 27803 w 27802"/>
              <a:gd name="connsiteY5" fmla="*/ 12626 h 46949"/>
              <a:gd name="connsiteX6" fmla="*/ 27803 w 27802"/>
              <a:gd name="connsiteY6" fmla="*/ 34197 h 46949"/>
              <a:gd name="connsiteX7" fmla="*/ 15171 w 27802"/>
              <a:gd name="connsiteY7" fmla="*/ 46950 h 46949"/>
              <a:gd name="connsiteX8" fmla="*/ 13838 w 27802"/>
              <a:gd name="connsiteY8" fmla="*/ 46886 h 4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49">
                <a:moveTo>
                  <a:pt x="13838" y="46886"/>
                </a:moveTo>
                <a:cubicBezTo>
                  <a:pt x="6856" y="47520"/>
                  <a:pt x="686" y="42369"/>
                  <a:pt x="51" y="35390"/>
                </a:cubicBezTo>
                <a:cubicBezTo>
                  <a:pt x="13" y="34997"/>
                  <a:pt x="0" y="34591"/>
                  <a:pt x="0" y="34197"/>
                </a:cubicBezTo>
                <a:lnTo>
                  <a:pt x="0" y="12626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699"/>
                  <a:pt x="27168" y="5965"/>
                  <a:pt x="27803" y="12626"/>
                </a:cubicBezTo>
                <a:lnTo>
                  <a:pt x="27803" y="34197"/>
                </a:lnTo>
                <a:cubicBezTo>
                  <a:pt x="27841" y="41202"/>
                  <a:pt x="22179" y="46912"/>
                  <a:pt x="15171" y="46950"/>
                </a:cubicBezTo>
                <a:cubicBezTo>
                  <a:pt x="14726" y="46950"/>
                  <a:pt x="14282" y="46937"/>
                  <a:pt x="13838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4" name="Freeform 463">
            <a:extLst>
              <a:ext uri="{FF2B5EF4-FFF2-40B4-BE49-F238E27FC236}">
                <a16:creationId xmlns:a16="http://schemas.microsoft.com/office/drawing/2014/main" id="{9775997C-9B47-F836-8B18-8AC0485D9480}"/>
              </a:ext>
            </a:extLst>
          </p:cNvPr>
          <p:cNvSpPr/>
          <p:nvPr/>
        </p:nvSpPr>
        <p:spPr>
          <a:xfrm>
            <a:off x="3046978" y="6110122"/>
            <a:ext cx="27929" cy="56602"/>
          </a:xfrm>
          <a:custGeom>
            <a:avLst/>
            <a:gdLst>
              <a:gd name="connsiteX0" fmla="*/ 13965 w 27929"/>
              <a:gd name="connsiteY0" fmla="*/ 56592 h 56602"/>
              <a:gd name="connsiteX1" fmla="*/ 0 w 27929"/>
              <a:gd name="connsiteY1" fmla="*/ 43903 h 56602"/>
              <a:gd name="connsiteX2" fmla="*/ 0 w 27929"/>
              <a:gd name="connsiteY2" fmla="*/ 13958 h 56602"/>
              <a:gd name="connsiteX3" fmla="*/ 13965 w 27929"/>
              <a:gd name="connsiteY3" fmla="*/ 0 h 56602"/>
              <a:gd name="connsiteX4" fmla="*/ 27930 w 27929"/>
              <a:gd name="connsiteY4" fmla="*/ 13958 h 56602"/>
              <a:gd name="connsiteX5" fmla="*/ 27930 w 27929"/>
              <a:gd name="connsiteY5" fmla="*/ 43903 h 56602"/>
              <a:gd name="connsiteX6" fmla="*/ 13965 w 27929"/>
              <a:gd name="connsiteY6" fmla="*/ 56592 h 5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56602">
                <a:moveTo>
                  <a:pt x="13965" y="56592"/>
                </a:moveTo>
                <a:cubicBezTo>
                  <a:pt x="6627" y="56884"/>
                  <a:pt x="406" y="51237"/>
                  <a:pt x="0" y="43903"/>
                </a:cubicBezTo>
                <a:lnTo>
                  <a:pt x="0" y="13958"/>
                </a:lnTo>
                <a:cubicBezTo>
                  <a:pt x="0" y="6255"/>
                  <a:pt x="6246" y="0"/>
                  <a:pt x="13965" y="0"/>
                </a:cubicBezTo>
                <a:cubicBezTo>
                  <a:pt x="21684" y="0"/>
                  <a:pt x="27930" y="6255"/>
                  <a:pt x="27930" y="13958"/>
                </a:cubicBezTo>
                <a:lnTo>
                  <a:pt x="27930" y="43903"/>
                </a:lnTo>
                <a:cubicBezTo>
                  <a:pt x="27523" y="51237"/>
                  <a:pt x="21303" y="56884"/>
                  <a:pt x="13965" y="56592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5" name="Freeform 464">
            <a:extLst>
              <a:ext uri="{FF2B5EF4-FFF2-40B4-BE49-F238E27FC236}">
                <a16:creationId xmlns:a16="http://schemas.microsoft.com/office/drawing/2014/main" id="{7226458B-6C4E-E41E-4CB4-69B78BF2EB44}"/>
              </a:ext>
            </a:extLst>
          </p:cNvPr>
          <p:cNvSpPr/>
          <p:nvPr/>
        </p:nvSpPr>
        <p:spPr>
          <a:xfrm>
            <a:off x="3019175" y="6101429"/>
            <a:ext cx="27802" cy="47077"/>
          </a:xfrm>
          <a:custGeom>
            <a:avLst/>
            <a:gdLst>
              <a:gd name="connsiteX0" fmla="*/ 13965 w 27802"/>
              <a:gd name="connsiteY0" fmla="*/ 47013 h 47077"/>
              <a:gd name="connsiteX1" fmla="*/ 63 w 27802"/>
              <a:gd name="connsiteY1" fmla="*/ 35657 h 47077"/>
              <a:gd name="connsiteX2" fmla="*/ 0 w 27802"/>
              <a:gd name="connsiteY2" fmla="*/ 34324 h 47077"/>
              <a:gd name="connsiteX3" fmla="*/ 0 w 27802"/>
              <a:gd name="connsiteY3" fmla="*/ 12627 h 47077"/>
              <a:gd name="connsiteX4" fmla="*/ 15234 w 27802"/>
              <a:gd name="connsiteY4" fmla="*/ 65 h 47077"/>
              <a:gd name="connsiteX5" fmla="*/ 27802 w 27802"/>
              <a:gd name="connsiteY5" fmla="*/ 12627 h 47077"/>
              <a:gd name="connsiteX6" fmla="*/ 27802 w 27802"/>
              <a:gd name="connsiteY6" fmla="*/ 34324 h 47077"/>
              <a:gd name="connsiteX7" fmla="*/ 15158 w 27802"/>
              <a:gd name="connsiteY7" fmla="*/ 47064 h 47077"/>
              <a:gd name="connsiteX8" fmla="*/ 13965 w 27802"/>
              <a:gd name="connsiteY8" fmla="*/ 47013 h 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7077">
                <a:moveTo>
                  <a:pt x="13965" y="47013"/>
                </a:moveTo>
                <a:cubicBezTo>
                  <a:pt x="6982" y="47711"/>
                  <a:pt x="762" y="42635"/>
                  <a:pt x="63" y="35657"/>
                </a:cubicBezTo>
                <a:cubicBezTo>
                  <a:pt x="13" y="35213"/>
                  <a:pt x="0" y="34769"/>
                  <a:pt x="0" y="34324"/>
                </a:cubicBezTo>
                <a:lnTo>
                  <a:pt x="0" y="12627"/>
                </a:lnTo>
                <a:cubicBezTo>
                  <a:pt x="736" y="4950"/>
                  <a:pt x="7553" y="-671"/>
                  <a:pt x="15234" y="65"/>
                </a:cubicBezTo>
                <a:cubicBezTo>
                  <a:pt x="21887" y="699"/>
                  <a:pt x="27168" y="5965"/>
                  <a:pt x="27802" y="12627"/>
                </a:cubicBezTo>
                <a:lnTo>
                  <a:pt x="27802" y="34324"/>
                </a:lnTo>
                <a:cubicBezTo>
                  <a:pt x="27828" y="41329"/>
                  <a:pt x="22166" y="47039"/>
                  <a:pt x="15158" y="47064"/>
                </a:cubicBezTo>
                <a:cubicBezTo>
                  <a:pt x="14764" y="47064"/>
                  <a:pt x="14358" y="47051"/>
                  <a:pt x="13965" y="47013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6" name="Freeform 465">
            <a:extLst>
              <a:ext uri="{FF2B5EF4-FFF2-40B4-BE49-F238E27FC236}">
                <a16:creationId xmlns:a16="http://schemas.microsoft.com/office/drawing/2014/main" id="{3CCDD5FB-A91A-8C8F-E760-E248BBE9E3CF}"/>
              </a:ext>
            </a:extLst>
          </p:cNvPr>
          <p:cNvSpPr/>
          <p:nvPr/>
        </p:nvSpPr>
        <p:spPr>
          <a:xfrm>
            <a:off x="3557960" y="6324497"/>
            <a:ext cx="27802" cy="46950"/>
          </a:xfrm>
          <a:custGeom>
            <a:avLst/>
            <a:gdLst>
              <a:gd name="connsiteX0" fmla="*/ 13964 w 27802"/>
              <a:gd name="connsiteY0" fmla="*/ 46886 h 46950"/>
              <a:gd name="connsiteX1" fmla="*/ 64 w 27802"/>
              <a:gd name="connsiteY1" fmla="*/ 35530 h 46950"/>
              <a:gd name="connsiteX2" fmla="*/ 0 w 27802"/>
              <a:gd name="connsiteY2" fmla="*/ 34197 h 46950"/>
              <a:gd name="connsiteX3" fmla="*/ 0 w 27802"/>
              <a:gd name="connsiteY3" fmla="*/ 12626 h 46950"/>
              <a:gd name="connsiteX4" fmla="*/ 15234 w 27802"/>
              <a:gd name="connsiteY4" fmla="*/ 65 h 46950"/>
              <a:gd name="connsiteX5" fmla="*/ 27803 w 27802"/>
              <a:gd name="connsiteY5" fmla="*/ 12626 h 46950"/>
              <a:gd name="connsiteX6" fmla="*/ 27803 w 27802"/>
              <a:gd name="connsiteY6" fmla="*/ 34197 h 46950"/>
              <a:gd name="connsiteX7" fmla="*/ 15158 w 27802"/>
              <a:gd name="connsiteY7" fmla="*/ 46937 h 46950"/>
              <a:gd name="connsiteX8" fmla="*/ 13964 w 27802"/>
              <a:gd name="connsiteY8" fmla="*/ 46886 h 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50">
                <a:moveTo>
                  <a:pt x="13964" y="46886"/>
                </a:moveTo>
                <a:cubicBezTo>
                  <a:pt x="6982" y="47584"/>
                  <a:pt x="762" y="42509"/>
                  <a:pt x="64" y="35530"/>
                </a:cubicBezTo>
                <a:cubicBezTo>
                  <a:pt x="12" y="35086"/>
                  <a:pt x="0" y="34642"/>
                  <a:pt x="0" y="34197"/>
                </a:cubicBezTo>
                <a:lnTo>
                  <a:pt x="0" y="12626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699"/>
                  <a:pt x="27168" y="5965"/>
                  <a:pt x="27803" y="12626"/>
                </a:cubicBezTo>
                <a:lnTo>
                  <a:pt x="27803" y="34197"/>
                </a:lnTo>
                <a:cubicBezTo>
                  <a:pt x="27828" y="41202"/>
                  <a:pt x="22166" y="46911"/>
                  <a:pt x="15158" y="46937"/>
                </a:cubicBezTo>
                <a:cubicBezTo>
                  <a:pt x="14764" y="46937"/>
                  <a:pt x="14358" y="46924"/>
                  <a:pt x="13964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7" name="Freeform 466">
            <a:extLst>
              <a:ext uri="{FF2B5EF4-FFF2-40B4-BE49-F238E27FC236}">
                <a16:creationId xmlns:a16="http://schemas.microsoft.com/office/drawing/2014/main" id="{E7493401-01D7-1012-1DA1-557BC28E13B5}"/>
              </a:ext>
            </a:extLst>
          </p:cNvPr>
          <p:cNvSpPr/>
          <p:nvPr/>
        </p:nvSpPr>
        <p:spPr>
          <a:xfrm>
            <a:off x="3585763" y="6315411"/>
            <a:ext cx="27929" cy="46646"/>
          </a:xfrm>
          <a:custGeom>
            <a:avLst/>
            <a:gdLst>
              <a:gd name="connsiteX0" fmla="*/ 13964 w 27929"/>
              <a:gd name="connsiteY0" fmla="*/ 46582 h 46646"/>
              <a:gd name="connsiteX1" fmla="*/ 63 w 27929"/>
              <a:gd name="connsiteY1" fmla="*/ 35225 h 46646"/>
              <a:gd name="connsiteX2" fmla="*/ 0 w 27929"/>
              <a:gd name="connsiteY2" fmla="*/ 33893 h 46646"/>
              <a:gd name="connsiteX3" fmla="*/ 0 w 27929"/>
              <a:gd name="connsiteY3" fmla="*/ 12195 h 46646"/>
              <a:gd name="connsiteX4" fmla="*/ 15856 w 27929"/>
              <a:gd name="connsiteY4" fmla="*/ 128 h 46646"/>
              <a:gd name="connsiteX5" fmla="*/ 27929 w 27929"/>
              <a:gd name="connsiteY5" fmla="*/ 12195 h 46646"/>
              <a:gd name="connsiteX6" fmla="*/ 27929 w 27929"/>
              <a:gd name="connsiteY6" fmla="*/ 33893 h 46646"/>
              <a:gd name="connsiteX7" fmla="*/ 15298 w 27929"/>
              <a:gd name="connsiteY7" fmla="*/ 46645 h 46646"/>
              <a:gd name="connsiteX8" fmla="*/ 13964 w 27929"/>
              <a:gd name="connsiteY8" fmla="*/ 46582 h 4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" h="46646">
                <a:moveTo>
                  <a:pt x="13964" y="46582"/>
                </a:moveTo>
                <a:cubicBezTo>
                  <a:pt x="6982" y="47280"/>
                  <a:pt x="762" y="42204"/>
                  <a:pt x="63" y="35225"/>
                </a:cubicBezTo>
                <a:cubicBezTo>
                  <a:pt x="12" y="34781"/>
                  <a:pt x="0" y="34337"/>
                  <a:pt x="0" y="33893"/>
                </a:cubicBezTo>
                <a:lnTo>
                  <a:pt x="0" y="12195"/>
                </a:lnTo>
                <a:cubicBezTo>
                  <a:pt x="1041" y="4481"/>
                  <a:pt x="8138" y="-912"/>
                  <a:pt x="15856" y="128"/>
                </a:cubicBezTo>
                <a:cubicBezTo>
                  <a:pt x="22140" y="978"/>
                  <a:pt x="27079" y="5914"/>
                  <a:pt x="27929" y="12195"/>
                </a:cubicBezTo>
                <a:lnTo>
                  <a:pt x="27929" y="33893"/>
                </a:lnTo>
                <a:cubicBezTo>
                  <a:pt x="27968" y="40897"/>
                  <a:pt x="22305" y="46607"/>
                  <a:pt x="15298" y="46645"/>
                </a:cubicBezTo>
                <a:cubicBezTo>
                  <a:pt x="14853" y="46645"/>
                  <a:pt x="14409" y="46633"/>
                  <a:pt x="13964" y="46582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8" name="Freeform 467">
            <a:extLst>
              <a:ext uri="{FF2B5EF4-FFF2-40B4-BE49-F238E27FC236}">
                <a16:creationId xmlns:a16="http://schemas.microsoft.com/office/drawing/2014/main" id="{B8EA3F9A-A57D-97A4-A6EF-707D171CA9F7}"/>
              </a:ext>
            </a:extLst>
          </p:cNvPr>
          <p:cNvSpPr/>
          <p:nvPr/>
        </p:nvSpPr>
        <p:spPr>
          <a:xfrm>
            <a:off x="3752957" y="6370734"/>
            <a:ext cx="18787" cy="46962"/>
          </a:xfrm>
          <a:custGeom>
            <a:avLst/>
            <a:gdLst>
              <a:gd name="connsiteX0" fmla="*/ 9396 w 18787"/>
              <a:gd name="connsiteY0" fmla="*/ 46963 h 46962"/>
              <a:gd name="connsiteX1" fmla="*/ 116 w 18787"/>
              <a:gd name="connsiteY1" fmla="*/ 36482 h 46962"/>
              <a:gd name="connsiteX2" fmla="*/ 128 w 18787"/>
              <a:gd name="connsiteY2" fmla="*/ 36304 h 46962"/>
              <a:gd name="connsiteX3" fmla="*/ 128 w 18787"/>
              <a:gd name="connsiteY3" fmla="*/ 10927 h 46962"/>
              <a:gd name="connsiteX4" fmla="*/ 7860 w 18787"/>
              <a:gd name="connsiteY4" fmla="*/ 129 h 46962"/>
              <a:gd name="connsiteX5" fmla="*/ 18663 w 18787"/>
              <a:gd name="connsiteY5" fmla="*/ 7856 h 46962"/>
              <a:gd name="connsiteX6" fmla="*/ 18663 w 18787"/>
              <a:gd name="connsiteY6" fmla="*/ 10927 h 46962"/>
              <a:gd name="connsiteX7" fmla="*/ 18663 w 18787"/>
              <a:gd name="connsiteY7" fmla="*/ 36304 h 46962"/>
              <a:gd name="connsiteX8" fmla="*/ 9396 w 18787"/>
              <a:gd name="connsiteY8" fmla="*/ 46963 h 4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7" h="46962">
                <a:moveTo>
                  <a:pt x="9396" y="46963"/>
                </a:moveTo>
                <a:cubicBezTo>
                  <a:pt x="3937" y="46633"/>
                  <a:pt x="-214" y="41938"/>
                  <a:pt x="116" y="36482"/>
                </a:cubicBezTo>
                <a:cubicBezTo>
                  <a:pt x="116" y="36419"/>
                  <a:pt x="128" y="36368"/>
                  <a:pt x="128" y="36304"/>
                </a:cubicBezTo>
                <a:lnTo>
                  <a:pt x="128" y="10927"/>
                </a:lnTo>
                <a:cubicBezTo>
                  <a:pt x="-722" y="5813"/>
                  <a:pt x="2744" y="979"/>
                  <a:pt x="7860" y="129"/>
                </a:cubicBezTo>
                <a:cubicBezTo>
                  <a:pt x="12976" y="-721"/>
                  <a:pt x="17813" y="2730"/>
                  <a:pt x="18663" y="7856"/>
                </a:cubicBezTo>
                <a:cubicBezTo>
                  <a:pt x="18828" y="8871"/>
                  <a:pt x="18828" y="9912"/>
                  <a:pt x="18663" y="10927"/>
                </a:cubicBezTo>
                <a:lnTo>
                  <a:pt x="18663" y="36304"/>
                </a:lnTo>
                <a:cubicBezTo>
                  <a:pt x="19031" y="41798"/>
                  <a:pt x="14893" y="46557"/>
                  <a:pt x="9396" y="46963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9" name="Freeform 468">
            <a:extLst>
              <a:ext uri="{FF2B5EF4-FFF2-40B4-BE49-F238E27FC236}">
                <a16:creationId xmlns:a16="http://schemas.microsoft.com/office/drawing/2014/main" id="{254D26E7-FC41-D117-578F-059769B203A4}"/>
              </a:ext>
            </a:extLst>
          </p:cNvPr>
          <p:cNvSpPr/>
          <p:nvPr/>
        </p:nvSpPr>
        <p:spPr>
          <a:xfrm>
            <a:off x="3780888" y="6361486"/>
            <a:ext cx="18534" cy="46948"/>
          </a:xfrm>
          <a:custGeom>
            <a:avLst/>
            <a:gdLst>
              <a:gd name="connsiteX0" fmla="*/ 9267 w 18534"/>
              <a:gd name="connsiteY0" fmla="*/ 46948 h 46948"/>
              <a:gd name="connsiteX1" fmla="*/ 0 w 18534"/>
              <a:gd name="connsiteY1" fmla="*/ 34259 h 46948"/>
              <a:gd name="connsiteX2" fmla="*/ 0 w 18534"/>
              <a:gd name="connsiteY2" fmla="*/ 12689 h 46948"/>
              <a:gd name="connsiteX3" fmla="*/ 9267 w 18534"/>
              <a:gd name="connsiteY3" fmla="*/ 0 h 46948"/>
              <a:gd name="connsiteX4" fmla="*/ 18535 w 18534"/>
              <a:gd name="connsiteY4" fmla="*/ 12689 h 46948"/>
              <a:gd name="connsiteX5" fmla="*/ 18535 w 18534"/>
              <a:gd name="connsiteY5" fmla="*/ 34259 h 46948"/>
              <a:gd name="connsiteX6" fmla="*/ 9267 w 18534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948">
                <a:moveTo>
                  <a:pt x="9267" y="46948"/>
                </a:moveTo>
                <a:cubicBezTo>
                  <a:pt x="4189" y="46948"/>
                  <a:pt x="0" y="41365"/>
                  <a:pt x="0" y="34259"/>
                </a:cubicBezTo>
                <a:lnTo>
                  <a:pt x="0" y="12689"/>
                </a:lnTo>
                <a:cubicBezTo>
                  <a:pt x="0" y="5837"/>
                  <a:pt x="4189" y="0"/>
                  <a:pt x="9267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34259"/>
                </a:lnTo>
                <a:cubicBezTo>
                  <a:pt x="18535" y="41365"/>
                  <a:pt x="14980" y="46948"/>
                  <a:pt x="9267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0" name="Freeform 469">
            <a:extLst>
              <a:ext uri="{FF2B5EF4-FFF2-40B4-BE49-F238E27FC236}">
                <a16:creationId xmlns:a16="http://schemas.microsoft.com/office/drawing/2014/main" id="{594EB8E0-8CF7-F11E-05CC-A9220CF8C1C1}"/>
              </a:ext>
            </a:extLst>
          </p:cNvPr>
          <p:cNvSpPr/>
          <p:nvPr/>
        </p:nvSpPr>
        <p:spPr>
          <a:xfrm>
            <a:off x="3864543" y="6288399"/>
            <a:ext cx="18550" cy="36543"/>
          </a:xfrm>
          <a:custGeom>
            <a:avLst/>
            <a:gdLst>
              <a:gd name="connsiteX0" fmla="*/ 9275 w 18550"/>
              <a:gd name="connsiteY0" fmla="*/ 36544 h 36543"/>
              <a:gd name="connsiteX1" fmla="*/ 7 w 18550"/>
              <a:gd name="connsiteY1" fmla="*/ 26532 h 36543"/>
              <a:gd name="connsiteX2" fmla="*/ 7 w 18550"/>
              <a:gd name="connsiteY2" fmla="*/ 26519 h 36543"/>
              <a:gd name="connsiteX3" fmla="*/ 7 w 18550"/>
              <a:gd name="connsiteY3" fmla="*/ 9263 h 36543"/>
              <a:gd name="connsiteX4" fmla="*/ 9275 w 18550"/>
              <a:gd name="connsiteY4" fmla="*/ 0 h 36543"/>
              <a:gd name="connsiteX5" fmla="*/ 18542 w 18550"/>
              <a:gd name="connsiteY5" fmla="*/ 9263 h 36543"/>
              <a:gd name="connsiteX6" fmla="*/ 18542 w 18550"/>
              <a:gd name="connsiteY6" fmla="*/ 26519 h 36543"/>
              <a:gd name="connsiteX7" fmla="*/ 9287 w 18550"/>
              <a:gd name="connsiteY7" fmla="*/ 36544 h 36543"/>
              <a:gd name="connsiteX8" fmla="*/ 9275 w 18550"/>
              <a:gd name="connsiteY8" fmla="*/ 36544 h 3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0" h="36543">
                <a:moveTo>
                  <a:pt x="9275" y="36544"/>
                </a:moveTo>
                <a:cubicBezTo>
                  <a:pt x="3955" y="36341"/>
                  <a:pt x="-196" y="31862"/>
                  <a:pt x="7" y="26532"/>
                </a:cubicBezTo>
                <a:cubicBezTo>
                  <a:pt x="7" y="26532"/>
                  <a:pt x="7" y="26519"/>
                  <a:pt x="7" y="26519"/>
                </a:cubicBezTo>
                <a:lnTo>
                  <a:pt x="7" y="9263"/>
                </a:lnTo>
                <a:cubicBezTo>
                  <a:pt x="7" y="4149"/>
                  <a:pt x="4158" y="0"/>
                  <a:pt x="9275" y="0"/>
                </a:cubicBezTo>
                <a:cubicBezTo>
                  <a:pt x="14391" y="0"/>
                  <a:pt x="18542" y="4149"/>
                  <a:pt x="18542" y="9263"/>
                </a:cubicBezTo>
                <a:lnTo>
                  <a:pt x="18542" y="26519"/>
                </a:lnTo>
                <a:cubicBezTo>
                  <a:pt x="18758" y="31836"/>
                  <a:pt x="14619" y="36328"/>
                  <a:pt x="9287" y="36544"/>
                </a:cubicBezTo>
                <a:cubicBezTo>
                  <a:pt x="9287" y="36544"/>
                  <a:pt x="9275" y="36544"/>
                  <a:pt x="9275" y="36544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1" name="Freeform 470">
            <a:extLst>
              <a:ext uri="{FF2B5EF4-FFF2-40B4-BE49-F238E27FC236}">
                <a16:creationId xmlns:a16="http://schemas.microsoft.com/office/drawing/2014/main" id="{954CE04A-1C0A-CC32-4860-97DF51C47CB3}"/>
              </a:ext>
            </a:extLst>
          </p:cNvPr>
          <p:cNvSpPr/>
          <p:nvPr/>
        </p:nvSpPr>
        <p:spPr>
          <a:xfrm>
            <a:off x="3836620" y="6277994"/>
            <a:ext cx="18535" cy="46948"/>
          </a:xfrm>
          <a:custGeom>
            <a:avLst/>
            <a:gdLst>
              <a:gd name="connsiteX0" fmla="*/ 9268 w 18535"/>
              <a:gd name="connsiteY0" fmla="*/ 46948 h 46948"/>
              <a:gd name="connsiteX1" fmla="*/ 0 w 18535"/>
              <a:gd name="connsiteY1" fmla="*/ 34260 h 46948"/>
              <a:gd name="connsiteX2" fmla="*/ 0 w 18535"/>
              <a:gd name="connsiteY2" fmla="*/ 12689 h 46948"/>
              <a:gd name="connsiteX3" fmla="*/ 9268 w 18535"/>
              <a:gd name="connsiteY3" fmla="*/ 0 h 46948"/>
              <a:gd name="connsiteX4" fmla="*/ 18535 w 18535"/>
              <a:gd name="connsiteY4" fmla="*/ 12689 h 46948"/>
              <a:gd name="connsiteX5" fmla="*/ 18535 w 18535"/>
              <a:gd name="connsiteY5" fmla="*/ 34260 h 46948"/>
              <a:gd name="connsiteX6" fmla="*/ 9268 w 18535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948">
                <a:moveTo>
                  <a:pt x="9268" y="46948"/>
                </a:moveTo>
                <a:cubicBezTo>
                  <a:pt x="4190" y="46948"/>
                  <a:pt x="0" y="41365"/>
                  <a:pt x="0" y="34260"/>
                </a:cubicBezTo>
                <a:lnTo>
                  <a:pt x="0" y="12689"/>
                </a:lnTo>
                <a:cubicBezTo>
                  <a:pt x="0" y="5837"/>
                  <a:pt x="4190" y="0"/>
                  <a:pt x="9268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535" y="40985"/>
                  <a:pt x="14473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2" name="Freeform 471">
            <a:extLst>
              <a:ext uri="{FF2B5EF4-FFF2-40B4-BE49-F238E27FC236}">
                <a16:creationId xmlns:a16="http://schemas.microsoft.com/office/drawing/2014/main" id="{A6A1DBBC-42FE-29AE-AB0E-84B46E076D60}"/>
              </a:ext>
            </a:extLst>
          </p:cNvPr>
          <p:cNvSpPr/>
          <p:nvPr/>
        </p:nvSpPr>
        <p:spPr>
          <a:xfrm>
            <a:off x="4375405" y="6955952"/>
            <a:ext cx="18786" cy="46694"/>
          </a:xfrm>
          <a:custGeom>
            <a:avLst/>
            <a:gdLst>
              <a:gd name="connsiteX0" fmla="*/ 9268 w 18786"/>
              <a:gd name="connsiteY0" fmla="*/ 46694 h 46694"/>
              <a:gd name="connsiteX1" fmla="*/ 0 w 18786"/>
              <a:gd name="connsiteY1" fmla="*/ 34006 h 46694"/>
              <a:gd name="connsiteX2" fmla="*/ 0 w 18786"/>
              <a:gd name="connsiteY2" fmla="*/ 12689 h 46694"/>
              <a:gd name="connsiteX3" fmla="*/ 9268 w 18786"/>
              <a:gd name="connsiteY3" fmla="*/ 0 h 46694"/>
              <a:gd name="connsiteX4" fmla="*/ 18662 w 18786"/>
              <a:gd name="connsiteY4" fmla="*/ 12689 h 46694"/>
              <a:gd name="connsiteX5" fmla="*/ 18662 w 18786"/>
              <a:gd name="connsiteY5" fmla="*/ 34386 h 46694"/>
              <a:gd name="connsiteX6" fmla="*/ 9268 w 18786"/>
              <a:gd name="connsiteY6" fmla="*/ 46694 h 4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6" h="46694">
                <a:moveTo>
                  <a:pt x="9268" y="46694"/>
                </a:moveTo>
                <a:cubicBezTo>
                  <a:pt x="4190" y="46694"/>
                  <a:pt x="0" y="41238"/>
                  <a:pt x="0" y="34006"/>
                </a:cubicBezTo>
                <a:lnTo>
                  <a:pt x="0" y="12689"/>
                </a:lnTo>
                <a:cubicBezTo>
                  <a:pt x="0" y="5836"/>
                  <a:pt x="4190" y="0"/>
                  <a:pt x="9268" y="0"/>
                </a:cubicBezTo>
                <a:cubicBezTo>
                  <a:pt x="15361" y="913"/>
                  <a:pt x="19576" y="6598"/>
                  <a:pt x="18662" y="12689"/>
                </a:cubicBezTo>
                <a:lnTo>
                  <a:pt x="18662" y="34386"/>
                </a:lnTo>
                <a:cubicBezTo>
                  <a:pt x="19348" y="40350"/>
                  <a:pt x="15196" y="45781"/>
                  <a:pt x="9268" y="46694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3" name="Freeform 472">
            <a:extLst>
              <a:ext uri="{FF2B5EF4-FFF2-40B4-BE49-F238E27FC236}">
                <a16:creationId xmlns:a16="http://schemas.microsoft.com/office/drawing/2014/main" id="{038BEC45-0046-FEAE-C16B-2109E242C895}"/>
              </a:ext>
            </a:extLst>
          </p:cNvPr>
          <p:cNvSpPr/>
          <p:nvPr/>
        </p:nvSpPr>
        <p:spPr>
          <a:xfrm>
            <a:off x="4403335" y="6955952"/>
            <a:ext cx="18534" cy="46694"/>
          </a:xfrm>
          <a:custGeom>
            <a:avLst/>
            <a:gdLst>
              <a:gd name="connsiteX0" fmla="*/ 9267 w 18534"/>
              <a:gd name="connsiteY0" fmla="*/ 46694 h 46694"/>
              <a:gd name="connsiteX1" fmla="*/ 0 w 18534"/>
              <a:gd name="connsiteY1" fmla="*/ 34006 h 46694"/>
              <a:gd name="connsiteX2" fmla="*/ 0 w 18534"/>
              <a:gd name="connsiteY2" fmla="*/ 12689 h 46694"/>
              <a:gd name="connsiteX3" fmla="*/ 9267 w 18534"/>
              <a:gd name="connsiteY3" fmla="*/ 0 h 46694"/>
              <a:gd name="connsiteX4" fmla="*/ 18535 w 18534"/>
              <a:gd name="connsiteY4" fmla="*/ 12689 h 46694"/>
              <a:gd name="connsiteX5" fmla="*/ 18535 w 18534"/>
              <a:gd name="connsiteY5" fmla="*/ 34386 h 46694"/>
              <a:gd name="connsiteX6" fmla="*/ 9267 w 18534"/>
              <a:gd name="connsiteY6" fmla="*/ 46694 h 4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694">
                <a:moveTo>
                  <a:pt x="9267" y="46694"/>
                </a:moveTo>
                <a:cubicBezTo>
                  <a:pt x="4189" y="46694"/>
                  <a:pt x="0" y="41238"/>
                  <a:pt x="0" y="34006"/>
                </a:cubicBezTo>
                <a:lnTo>
                  <a:pt x="0" y="12689"/>
                </a:lnTo>
                <a:cubicBezTo>
                  <a:pt x="0" y="5836"/>
                  <a:pt x="4189" y="0"/>
                  <a:pt x="9267" y="0"/>
                </a:cubicBezTo>
                <a:cubicBezTo>
                  <a:pt x="14346" y="0"/>
                  <a:pt x="18535" y="5456"/>
                  <a:pt x="18535" y="12689"/>
                </a:cubicBezTo>
                <a:lnTo>
                  <a:pt x="18535" y="34386"/>
                </a:lnTo>
                <a:cubicBezTo>
                  <a:pt x="18535" y="41238"/>
                  <a:pt x="14599" y="46694"/>
                  <a:pt x="9267" y="46694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4" name="Freeform 473">
            <a:extLst>
              <a:ext uri="{FF2B5EF4-FFF2-40B4-BE49-F238E27FC236}">
                <a16:creationId xmlns:a16="http://schemas.microsoft.com/office/drawing/2014/main" id="{9073D139-6CF6-2F12-31C3-CCB6DEE9EEDE}"/>
              </a:ext>
            </a:extLst>
          </p:cNvPr>
          <p:cNvSpPr/>
          <p:nvPr/>
        </p:nvSpPr>
        <p:spPr>
          <a:xfrm>
            <a:off x="3427771" y="8412920"/>
            <a:ext cx="18791" cy="37761"/>
          </a:xfrm>
          <a:custGeom>
            <a:avLst/>
            <a:gdLst>
              <a:gd name="connsiteX0" fmla="*/ 9458 w 18791"/>
              <a:gd name="connsiteY0" fmla="*/ 37762 h 37761"/>
              <a:gd name="connsiteX1" fmla="*/ 63 w 18791"/>
              <a:gd name="connsiteY1" fmla="*/ 27877 h 37761"/>
              <a:gd name="connsiteX2" fmla="*/ 63 w 18791"/>
              <a:gd name="connsiteY2" fmla="*/ 27738 h 37761"/>
              <a:gd name="connsiteX3" fmla="*/ 63 w 18791"/>
              <a:gd name="connsiteY3" fmla="*/ 10481 h 37761"/>
              <a:gd name="connsiteX4" fmla="*/ 8302 w 18791"/>
              <a:gd name="connsiteY4" fmla="*/ 63 h 37761"/>
              <a:gd name="connsiteX5" fmla="*/ 18725 w 18791"/>
              <a:gd name="connsiteY5" fmla="*/ 8298 h 37761"/>
              <a:gd name="connsiteX6" fmla="*/ 18725 w 18791"/>
              <a:gd name="connsiteY6" fmla="*/ 10481 h 37761"/>
              <a:gd name="connsiteX7" fmla="*/ 18725 w 18791"/>
              <a:gd name="connsiteY7" fmla="*/ 27738 h 37761"/>
              <a:gd name="connsiteX8" fmla="*/ 9471 w 18791"/>
              <a:gd name="connsiteY8" fmla="*/ 37762 h 37761"/>
              <a:gd name="connsiteX9" fmla="*/ 9458 w 18791"/>
              <a:gd name="connsiteY9" fmla="*/ 37762 h 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1" h="37761">
                <a:moveTo>
                  <a:pt x="9458" y="37762"/>
                </a:moveTo>
                <a:cubicBezTo>
                  <a:pt x="4126" y="37622"/>
                  <a:pt x="-76" y="33194"/>
                  <a:pt x="63" y="27877"/>
                </a:cubicBezTo>
                <a:cubicBezTo>
                  <a:pt x="63" y="27826"/>
                  <a:pt x="63" y="27788"/>
                  <a:pt x="63" y="27738"/>
                </a:cubicBezTo>
                <a:lnTo>
                  <a:pt x="63" y="10481"/>
                </a:lnTo>
                <a:cubicBezTo>
                  <a:pt x="-533" y="5329"/>
                  <a:pt x="3148" y="673"/>
                  <a:pt x="8302" y="63"/>
                </a:cubicBezTo>
                <a:cubicBezTo>
                  <a:pt x="13457" y="-533"/>
                  <a:pt x="18129" y="3146"/>
                  <a:pt x="18725" y="8298"/>
                </a:cubicBezTo>
                <a:cubicBezTo>
                  <a:pt x="18814" y="9022"/>
                  <a:pt x="18814" y="9758"/>
                  <a:pt x="18725" y="10481"/>
                </a:cubicBezTo>
                <a:lnTo>
                  <a:pt x="18725" y="27738"/>
                </a:lnTo>
                <a:cubicBezTo>
                  <a:pt x="18941" y="33054"/>
                  <a:pt x="14802" y="37546"/>
                  <a:pt x="9471" y="37762"/>
                </a:cubicBezTo>
                <a:cubicBezTo>
                  <a:pt x="9471" y="37762"/>
                  <a:pt x="9458" y="37762"/>
                  <a:pt x="9458" y="37762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5" name="Freeform 474">
            <a:extLst>
              <a:ext uri="{FF2B5EF4-FFF2-40B4-BE49-F238E27FC236}">
                <a16:creationId xmlns:a16="http://schemas.microsoft.com/office/drawing/2014/main" id="{2BC469F2-9275-7A91-3289-77E1E550D4A3}"/>
              </a:ext>
            </a:extLst>
          </p:cNvPr>
          <p:cNvSpPr/>
          <p:nvPr/>
        </p:nvSpPr>
        <p:spPr>
          <a:xfrm>
            <a:off x="3455764" y="8403734"/>
            <a:ext cx="18535" cy="46948"/>
          </a:xfrm>
          <a:custGeom>
            <a:avLst/>
            <a:gdLst>
              <a:gd name="connsiteX0" fmla="*/ 9268 w 18535"/>
              <a:gd name="connsiteY0" fmla="*/ 46948 h 46948"/>
              <a:gd name="connsiteX1" fmla="*/ 0 w 18535"/>
              <a:gd name="connsiteY1" fmla="*/ 34260 h 46948"/>
              <a:gd name="connsiteX2" fmla="*/ 0 w 18535"/>
              <a:gd name="connsiteY2" fmla="*/ 12689 h 46948"/>
              <a:gd name="connsiteX3" fmla="*/ 9268 w 18535"/>
              <a:gd name="connsiteY3" fmla="*/ 0 h 46948"/>
              <a:gd name="connsiteX4" fmla="*/ 18535 w 18535"/>
              <a:gd name="connsiteY4" fmla="*/ 12689 h 46948"/>
              <a:gd name="connsiteX5" fmla="*/ 18535 w 18535"/>
              <a:gd name="connsiteY5" fmla="*/ 34260 h 46948"/>
              <a:gd name="connsiteX6" fmla="*/ 9268 w 18535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948">
                <a:moveTo>
                  <a:pt x="9268" y="46948"/>
                </a:moveTo>
                <a:cubicBezTo>
                  <a:pt x="4190" y="46948"/>
                  <a:pt x="0" y="41365"/>
                  <a:pt x="0" y="34260"/>
                </a:cubicBezTo>
                <a:lnTo>
                  <a:pt x="0" y="12689"/>
                </a:lnTo>
                <a:cubicBezTo>
                  <a:pt x="0" y="5837"/>
                  <a:pt x="4190" y="0"/>
                  <a:pt x="9268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535" y="41873"/>
                  <a:pt x="14473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6" name="Freeform 475">
            <a:extLst>
              <a:ext uri="{FF2B5EF4-FFF2-40B4-BE49-F238E27FC236}">
                <a16:creationId xmlns:a16="http://schemas.microsoft.com/office/drawing/2014/main" id="{26CC3BE6-D174-B9C1-6E46-2311CA3F86BC}"/>
              </a:ext>
            </a:extLst>
          </p:cNvPr>
          <p:cNvSpPr/>
          <p:nvPr/>
        </p:nvSpPr>
        <p:spPr>
          <a:xfrm>
            <a:off x="3530031" y="7958487"/>
            <a:ext cx="27929" cy="37685"/>
          </a:xfrm>
          <a:custGeom>
            <a:avLst/>
            <a:gdLst>
              <a:gd name="connsiteX0" fmla="*/ 13965 w 27929"/>
              <a:gd name="connsiteY0" fmla="*/ 37685 h 37685"/>
              <a:gd name="connsiteX1" fmla="*/ 0 w 27929"/>
              <a:gd name="connsiteY1" fmla="*/ 27788 h 37685"/>
              <a:gd name="connsiteX2" fmla="*/ 0 w 27929"/>
              <a:gd name="connsiteY2" fmla="*/ 10024 h 37685"/>
              <a:gd name="connsiteX3" fmla="*/ 13965 w 27929"/>
              <a:gd name="connsiteY3" fmla="*/ 0 h 37685"/>
              <a:gd name="connsiteX4" fmla="*/ 27930 w 27929"/>
              <a:gd name="connsiteY4" fmla="*/ 10024 h 37685"/>
              <a:gd name="connsiteX5" fmla="*/ 27930 w 27929"/>
              <a:gd name="connsiteY5" fmla="*/ 27280 h 37685"/>
              <a:gd name="connsiteX6" fmla="*/ 13965 w 27929"/>
              <a:gd name="connsiteY6" fmla="*/ 37685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9" h="37685">
                <a:moveTo>
                  <a:pt x="13965" y="37685"/>
                </a:moveTo>
                <a:cubicBezTo>
                  <a:pt x="6348" y="37685"/>
                  <a:pt x="0" y="33244"/>
                  <a:pt x="0" y="27788"/>
                </a:cubicBezTo>
                <a:lnTo>
                  <a:pt x="0" y="10024"/>
                </a:lnTo>
                <a:cubicBezTo>
                  <a:pt x="0" y="4441"/>
                  <a:pt x="6348" y="0"/>
                  <a:pt x="13965" y="0"/>
                </a:cubicBezTo>
                <a:cubicBezTo>
                  <a:pt x="21582" y="0"/>
                  <a:pt x="27930" y="4441"/>
                  <a:pt x="27930" y="10024"/>
                </a:cubicBezTo>
                <a:lnTo>
                  <a:pt x="27930" y="27280"/>
                </a:lnTo>
                <a:cubicBezTo>
                  <a:pt x="27930" y="33244"/>
                  <a:pt x="21709" y="37685"/>
                  <a:pt x="13965" y="37685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7" name="Freeform 476">
            <a:extLst>
              <a:ext uri="{FF2B5EF4-FFF2-40B4-BE49-F238E27FC236}">
                <a16:creationId xmlns:a16="http://schemas.microsoft.com/office/drawing/2014/main" id="{713E90A6-ED29-8F5F-84D5-FC7FB5046964}"/>
              </a:ext>
            </a:extLst>
          </p:cNvPr>
          <p:cNvSpPr/>
          <p:nvPr/>
        </p:nvSpPr>
        <p:spPr>
          <a:xfrm>
            <a:off x="3557960" y="7949286"/>
            <a:ext cx="27802" cy="46950"/>
          </a:xfrm>
          <a:custGeom>
            <a:avLst/>
            <a:gdLst>
              <a:gd name="connsiteX0" fmla="*/ 13964 w 27802"/>
              <a:gd name="connsiteY0" fmla="*/ 46886 h 46950"/>
              <a:gd name="connsiteX1" fmla="*/ 64 w 27802"/>
              <a:gd name="connsiteY1" fmla="*/ 35529 h 46950"/>
              <a:gd name="connsiteX2" fmla="*/ 0 w 27802"/>
              <a:gd name="connsiteY2" fmla="*/ 34197 h 46950"/>
              <a:gd name="connsiteX3" fmla="*/ 0 w 27802"/>
              <a:gd name="connsiteY3" fmla="*/ 12626 h 46950"/>
              <a:gd name="connsiteX4" fmla="*/ 15234 w 27802"/>
              <a:gd name="connsiteY4" fmla="*/ 65 h 46950"/>
              <a:gd name="connsiteX5" fmla="*/ 27803 w 27802"/>
              <a:gd name="connsiteY5" fmla="*/ 12626 h 46950"/>
              <a:gd name="connsiteX6" fmla="*/ 27803 w 27802"/>
              <a:gd name="connsiteY6" fmla="*/ 34197 h 46950"/>
              <a:gd name="connsiteX7" fmla="*/ 15158 w 27802"/>
              <a:gd name="connsiteY7" fmla="*/ 46937 h 46950"/>
              <a:gd name="connsiteX8" fmla="*/ 13964 w 27802"/>
              <a:gd name="connsiteY8" fmla="*/ 46886 h 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2" h="46950">
                <a:moveTo>
                  <a:pt x="13964" y="46886"/>
                </a:moveTo>
                <a:cubicBezTo>
                  <a:pt x="6982" y="47584"/>
                  <a:pt x="762" y="42509"/>
                  <a:pt x="64" y="35529"/>
                </a:cubicBezTo>
                <a:cubicBezTo>
                  <a:pt x="12" y="35086"/>
                  <a:pt x="0" y="34642"/>
                  <a:pt x="0" y="34197"/>
                </a:cubicBezTo>
                <a:lnTo>
                  <a:pt x="0" y="12626"/>
                </a:lnTo>
                <a:cubicBezTo>
                  <a:pt x="736" y="4950"/>
                  <a:pt x="7554" y="-671"/>
                  <a:pt x="15234" y="65"/>
                </a:cubicBezTo>
                <a:cubicBezTo>
                  <a:pt x="21887" y="699"/>
                  <a:pt x="27168" y="5965"/>
                  <a:pt x="27803" y="12626"/>
                </a:cubicBezTo>
                <a:lnTo>
                  <a:pt x="27803" y="34197"/>
                </a:lnTo>
                <a:cubicBezTo>
                  <a:pt x="27828" y="41202"/>
                  <a:pt x="22166" y="46912"/>
                  <a:pt x="15158" y="46937"/>
                </a:cubicBezTo>
                <a:cubicBezTo>
                  <a:pt x="14764" y="46937"/>
                  <a:pt x="14358" y="46924"/>
                  <a:pt x="13964" y="46886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8" name="Freeform 477">
            <a:extLst>
              <a:ext uri="{FF2B5EF4-FFF2-40B4-BE49-F238E27FC236}">
                <a16:creationId xmlns:a16="http://schemas.microsoft.com/office/drawing/2014/main" id="{EDB0205E-65B3-AC8D-9914-B28A569752C7}"/>
              </a:ext>
            </a:extLst>
          </p:cNvPr>
          <p:cNvSpPr/>
          <p:nvPr/>
        </p:nvSpPr>
        <p:spPr>
          <a:xfrm>
            <a:off x="3539425" y="8757749"/>
            <a:ext cx="18535" cy="55449"/>
          </a:xfrm>
          <a:custGeom>
            <a:avLst/>
            <a:gdLst>
              <a:gd name="connsiteX0" fmla="*/ 9268 w 18535"/>
              <a:gd name="connsiteY0" fmla="*/ 55450 h 55449"/>
              <a:gd name="connsiteX1" fmla="*/ 0 w 18535"/>
              <a:gd name="connsiteY1" fmla="*/ 42761 h 55449"/>
              <a:gd name="connsiteX2" fmla="*/ 0 w 18535"/>
              <a:gd name="connsiteY2" fmla="*/ 12689 h 55449"/>
              <a:gd name="connsiteX3" fmla="*/ 9268 w 18535"/>
              <a:gd name="connsiteY3" fmla="*/ 0 h 55449"/>
              <a:gd name="connsiteX4" fmla="*/ 18535 w 18535"/>
              <a:gd name="connsiteY4" fmla="*/ 12689 h 55449"/>
              <a:gd name="connsiteX5" fmla="*/ 18535 w 18535"/>
              <a:gd name="connsiteY5" fmla="*/ 42634 h 55449"/>
              <a:gd name="connsiteX6" fmla="*/ 9268 w 18535"/>
              <a:gd name="connsiteY6" fmla="*/ 55450 h 5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55449">
                <a:moveTo>
                  <a:pt x="9268" y="55450"/>
                </a:moveTo>
                <a:cubicBezTo>
                  <a:pt x="4063" y="55450"/>
                  <a:pt x="0" y="49740"/>
                  <a:pt x="0" y="42761"/>
                </a:cubicBezTo>
                <a:lnTo>
                  <a:pt x="0" y="12689"/>
                </a:lnTo>
                <a:cubicBezTo>
                  <a:pt x="0" y="5583"/>
                  <a:pt x="4063" y="0"/>
                  <a:pt x="9268" y="0"/>
                </a:cubicBezTo>
                <a:cubicBezTo>
                  <a:pt x="14473" y="0"/>
                  <a:pt x="18535" y="5836"/>
                  <a:pt x="18535" y="12689"/>
                </a:cubicBezTo>
                <a:lnTo>
                  <a:pt x="18535" y="42634"/>
                </a:lnTo>
                <a:cubicBezTo>
                  <a:pt x="18535" y="49740"/>
                  <a:pt x="14346" y="55450"/>
                  <a:pt x="9268" y="55450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9" name="Freeform 478">
            <a:extLst>
              <a:ext uri="{FF2B5EF4-FFF2-40B4-BE49-F238E27FC236}">
                <a16:creationId xmlns:a16="http://schemas.microsoft.com/office/drawing/2014/main" id="{2C94CBDA-306F-32B7-69C8-0DDBD51E722D}"/>
              </a:ext>
            </a:extLst>
          </p:cNvPr>
          <p:cNvSpPr/>
          <p:nvPr/>
        </p:nvSpPr>
        <p:spPr>
          <a:xfrm>
            <a:off x="3567228" y="8756988"/>
            <a:ext cx="18535" cy="46948"/>
          </a:xfrm>
          <a:custGeom>
            <a:avLst/>
            <a:gdLst>
              <a:gd name="connsiteX0" fmla="*/ 9268 w 18535"/>
              <a:gd name="connsiteY0" fmla="*/ 46948 h 46948"/>
              <a:gd name="connsiteX1" fmla="*/ 0 w 18535"/>
              <a:gd name="connsiteY1" fmla="*/ 34260 h 46948"/>
              <a:gd name="connsiteX2" fmla="*/ 0 w 18535"/>
              <a:gd name="connsiteY2" fmla="*/ 12689 h 46948"/>
              <a:gd name="connsiteX3" fmla="*/ 9268 w 18535"/>
              <a:gd name="connsiteY3" fmla="*/ 0 h 46948"/>
              <a:gd name="connsiteX4" fmla="*/ 18535 w 18535"/>
              <a:gd name="connsiteY4" fmla="*/ 12689 h 46948"/>
              <a:gd name="connsiteX5" fmla="*/ 18535 w 18535"/>
              <a:gd name="connsiteY5" fmla="*/ 34260 h 46948"/>
              <a:gd name="connsiteX6" fmla="*/ 9268 w 18535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948">
                <a:moveTo>
                  <a:pt x="9268" y="46948"/>
                </a:moveTo>
                <a:cubicBezTo>
                  <a:pt x="4190" y="46948"/>
                  <a:pt x="0" y="41492"/>
                  <a:pt x="0" y="34260"/>
                </a:cubicBezTo>
                <a:lnTo>
                  <a:pt x="0" y="12689"/>
                </a:lnTo>
                <a:cubicBezTo>
                  <a:pt x="0" y="5836"/>
                  <a:pt x="4190" y="0"/>
                  <a:pt x="9268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535" y="41492"/>
                  <a:pt x="14473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0" name="Freeform 479">
            <a:extLst>
              <a:ext uri="{FF2B5EF4-FFF2-40B4-BE49-F238E27FC236}">
                <a16:creationId xmlns:a16="http://schemas.microsoft.com/office/drawing/2014/main" id="{874BEE1D-CB16-22CA-81E5-E40543AF7097}"/>
              </a:ext>
            </a:extLst>
          </p:cNvPr>
          <p:cNvSpPr/>
          <p:nvPr/>
        </p:nvSpPr>
        <p:spPr>
          <a:xfrm>
            <a:off x="3353567" y="8153513"/>
            <a:ext cx="18534" cy="46948"/>
          </a:xfrm>
          <a:custGeom>
            <a:avLst/>
            <a:gdLst>
              <a:gd name="connsiteX0" fmla="*/ 9268 w 18534"/>
              <a:gd name="connsiteY0" fmla="*/ 46948 h 46948"/>
              <a:gd name="connsiteX1" fmla="*/ 0 w 18534"/>
              <a:gd name="connsiteY1" fmla="*/ 34260 h 46948"/>
              <a:gd name="connsiteX2" fmla="*/ 0 w 18534"/>
              <a:gd name="connsiteY2" fmla="*/ 12689 h 46948"/>
              <a:gd name="connsiteX3" fmla="*/ 9268 w 18534"/>
              <a:gd name="connsiteY3" fmla="*/ 0 h 46948"/>
              <a:gd name="connsiteX4" fmla="*/ 18535 w 18534"/>
              <a:gd name="connsiteY4" fmla="*/ 12689 h 46948"/>
              <a:gd name="connsiteX5" fmla="*/ 18535 w 18534"/>
              <a:gd name="connsiteY5" fmla="*/ 34260 h 46948"/>
              <a:gd name="connsiteX6" fmla="*/ 9268 w 18534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46948">
                <a:moveTo>
                  <a:pt x="9268" y="46948"/>
                </a:moveTo>
                <a:cubicBezTo>
                  <a:pt x="4189" y="46948"/>
                  <a:pt x="0" y="41365"/>
                  <a:pt x="0" y="34260"/>
                </a:cubicBezTo>
                <a:lnTo>
                  <a:pt x="0" y="12689"/>
                </a:lnTo>
                <a:cubicBezTo>
                  <a:pt x="0" y="5836"/>
                  <a:pt x="4189" y="0"/>
                  <a:pt x="9268" y="0"/>
                </a:cubicBezTo>
                <a:cubicBezTo>
                  <a:pt x="14346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535" y="41365"/>
                  <a:pt x="14472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1" name="Freeform 480">
            <a:extLst>
              <a:ext uri="{FF2B5EF4-FFF2-40B4-BE49-F238E27FC236}">
                <a16:creationId xmlns:a16="http://schemas.microsoft.com/office/drawing/2014/main" id="{0045DD53-4926-D5B9-2C98-B5E1631974D5}"/>
              </a:ext>
            </a:extLst>
          </p:cNvPr>
          <p:cNvSpPr/>
          <p:nvPr/>
        </p:nvSpPr>
        <p:spPr>
          <a:xfrm>
            <a:off x="3381497" y="8144249"/>
            <a:ext cx="18535" cy="46948"/>
          </a:xfrm>
          <a:custGeom>
            <a:avLst/>
            <a:gdLst>
              <a:gd name="connsiteX0" fmla="*/ 9268 w 18535"/>
              <a:gd name="connsiteY0" fmla="*/ 46948 h 46948"/>
              <a:gd name="connsiteX1" fmla="*/ 0 w 18535"/>
              <a:gd name="connsiteY1" fmla="*/ 34260 h 46948"/>
              <a:gd name="connsiteX2" fmla="*/ 0 w 18535"/>
              <a:gd name="connsiteY2" fmla="*/ 12689 h 46948"/>
              <a:gd name="connsiteX3" fmla="*/ 9268 w 18535"/>
              <a:gd name="connsiteY3" fmla="*/ 0 h 46948"/>
              <a:gd name="connsiteX4" fmla="*/ 18535 w 18535"/>
              <a:gd name="connsiteY4" fmla="*/ 12689 h 46948"/>
              <a:gd name="connsiteX5" fmla="*/ 18535 w 18535"/>
              <a:gd name="connsiteY5" fmla="*/ 34260 h 46948"/>
              <a:gd name="connsiteX6" fmla="*/ 9268 w 18535"/>
              <a:gd name="connsiteY6" fmla="*/ 46948 h 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46948">
                <a:moveTo>
                  <a:pt x="9268" y="46948"/>
                </a:moveTo>
                <a:cubicBezTo>
                  <a:pt x="4063" y="46948"/>
                  <a:pt x="0" y="41365"/>
                  <a:pt x="0" y="34260"/>
                </a:cubicBezTo>
                <a:lnTo>
                  <a:pt x="0" y="12689"/>
                </a:lnTo>
                <a:cubicBezTo>
                  <a:pt x="0" y="5837"/>
                  <a:pt x="4063" y="0"/>
                  <a:pt x="9268" y="0"/>
                </a:cubicBezTo>
                <a:cubicBezTo>
                  <a:pt x="14473" y="0"/>
                  <a:pt x="18535" y="5583"/>
                  <a:pt x="18535" y="12689"/>
                </a:cubicBezTo>
                <a:lnTo>
                  <a:pt x="18535" y="34260"/>
                </a:lnTo>
                <a:cubicBezTo>
                  <a:pt x="18535" y="41365"/>
                  <a:pt x="14346" y="46948"/>
                  <a:pt x="9268" y="46948"/>
                </a:cubicBezTo>
                <a:close/>
              </a:path>
            </a:pathLst>
          </a:custGeom>
          <a:solidFill>
            <a:srgbClr val="C4481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2" name="Freeform 481">
            <a:extLst>
              <a:ext uri="{FF2B5EF4-FFF2-40B4-BE49-F238E27FC236}">
                <a16:creationId xmlns:a16="http://schemas.microsoft.com/office/drawing/2014/main" id="{04A296A7-65B4-FD8D-08E3-423A6E62E612}"/>
              </a:ext>
            </a:extLst>
          </p:cNvPr>
          <p:cNvSpPr/>
          <p:nvPr/>
        </p:nvSpPr>
        <p:spPr>
          <a:xfrm>
            <a:off x="9280835" y="6650032"/>
            <a:ext cx="92435" cy="129830"/>
          </a:xfrm>
          <a:custGeom>
            <a:avLst/>
            <a:gdLst>
              <a:gd name="connsiteX0" fmla="*/ 91406 w 92435"/>
              <a:gd name="connsiteY0" fmla="*/ 57348 h 129830"/>
              <a:gd name="connsiteX1" fmla="*/ 83916 w 92435"/>
              <a:gd name="connsiteY1" fmla="*/ 36031 h 129830"/>
              <a:gd name="connsiteX2" fmla="*/ 73506 w 92435"/>
              <a:gd name="connsiteY2" fmla="*/ 22201 h 129830"/>
              <a:gd name="connsiteX3" fmla="*/ 44053 w 92435"/>
              <a:gd name="connsiteY3" fmla="*/ 2279 h 129830"/>
              <a:gd name="connsiteX4" fmla="*/ 18663 w 92435"/>
              <a:gd name="connsiteY4" fmla="*/ 4816 h 129830"/>
              <a:gd name="connsiteX5" fmla="*/ 7364 w 92435"/>
              <a:gd name="connsiteY5" fmla="*/ 30194 h 129830"/>
              <a:gd name="connsiteX6" fmla="*/ 7364 w 92435"/>
              <a:gd name="connsiteY6" fmla="*/ 36919 h 129830"/>
              <a:gd name="connsiteX7" fmla="*/ 1 w 92435"/>
              <a:gd name="connsiteY7" fmla="*/ 84756 h 129830"/>
              <a:gd name="connsiteX8" fmla="*/ 15489 w 92435"/>
              <a:gd name="connsiteY8" fmla="*/ 121172 h 129830"/>
              <a:gd name="connsiteX9" fmla="*/ 52939 w 92435"/>
              <a:gd name="connsiteY9" fmla="*/ 127263 h 129830"/>
              <a:gd name="connsiteX10" fmla="*/ 78330 w 92435"/>
              <a:gd name="connsiteY10" fmla="*/ 108611 h 129830"/>
              <a:gd name="connsiteX11" fmla="*/ 91406 w 92435"/>
              <a:gd name="connsiteY11" fmla="*/ 57348 h 12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35" h="129830">
                <a:moveTo>
                  <a:pt x="91406" y="57348"/>
                </a:moveTo>
                <a:cubicBezTo>
                  <a:pt x="89946" y="49925"/>
                  <a:pt x="87420" y="42743"/>
                  <a:pt x="83916" y="36031"/>
                </a:cubicBezTo>
                <a:cubicBezTo>
                  <a:pt x="81022" y="31006"/>
                  <a:pt x="77530" y="26362"/>
                  <a:pt x="73506" y="22201"/>
                </a:cubicBezTo>
                <a:cubicBezTo>
                  <a:pt x="65127" y="13648"/>
                  <a:pt x="55111" y="6872"/>
                  <a:pt x="44053" y="2279"/>
                </a:cubicBezTo>
                <a:cubicBezTo>
                  <a:pt x="35751" y="-1502"/>
                  <a:pt x="26051" y="-525"/>
                  <a:pt x="18663" y="4816"/>
                </a:cubicBezTo>
                <a:cubicBezTo>
                  <a:pt x="11236" y="11123"/>
                  <a:pt x="7084" y="20462"/>
                  <a:pt x="7364" y="30194"/>
                </a:cubicBezTo>
                <a:lnTo>
                  <a:pt x="7364" y="36919"/>
                </a:lnTo>
                <a:cubicBezTo>
                  <a:pt x="7364" y="52399"/>
                  <a:pt x="255" y="68134"/>
                  <a:pt x="1" y="84756"/>
                </a:cubicBezTo>
                <a:cubicBezTo>
                  <a:pt x="-63" y="98510"/>
                  <a:pt x="5536" y="111681"/>
                  <a:pt x="15489" y="121172"/>
                </a:cubicBezTo>
                <a:cubicBezTo>
                  <a:pt x="25924" y="129890"/>
                  <a:pt x="40283" y="132224"/>
                  <a:pt x="52939" y="127263"/>
                </a:cubicBezTo>
                <a:cubicBezTo>
                  <a:pt x="62956" y="123507"/>
                  <a:pt x="71754" y="117048"/>
                  <a:pt x="78330" y="108611"/>
                </a:cubicBezTo>
                <a:cubicBezTo>
                  <a:pt x="89946" y="94247"/>
                  <a:pt x="94720" y="75518"/>
                  <a:pt x="91406" y="57348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3" name="Freeform 482">
            <a:extLst>
              <a:ext uri="{FF2B5EF4-FFF2-40B4-BE49-F238E27FC236}">
                <a16:creationId xmlns:a16="http://schemas.microsoft.com/office/drawing/2014/main" id="{6C842CDB-1809-51C1-8EB5-1A9EF78E71A3}"/>
              </a:ext>
            </a:extLst>
          </p:cNvPr>
          <p:cNvSpPr/>
          <p:nvPr/>
        </p:nvSpPr>
        <p:spPr>
          <a:xfrm>
            <a:off x="9336127" y="7420454"/>
            <a:ext cx="83602" cy="111045"/>
          </a:xfrm>
          <a:custGeom>
            <a:avLst/>
            <a:gdLst>
              <a:gd name="connsiteX0" fmla="*/ 77881 w 83602"/>
              <a:gd name="connsiteY0" fmla="*/ 33276 h 111045"/>
              <a:gd name="connsiteX1" fmla="*/ 25958 w 83602"/>
              <a:gd name="connsiteY1" fmla="*/ 31 h 111045"/>
              <a:gd name="connsiteX2" fmla="*/ 25197 w 83602"/>
              <a:gd name="connsiteY2" fmla="*/ 31 h 111045"/>
              <a:gd name="connsiteX3" fmla="*/ 1202 w 83602"/>
              <a:gd name="connsiteY3" fmla="*/ 22236 h 111045"/>
              <a:gd name="connsiteX4" fmla="*/ 48048 w 83602"/>
              <a:gd name="connsiteY4" fmla="*/ 108647 h 111045"/>
              <a:gd name="connsiteX5" fmla="*/ 76638 w 83602"/>
              <a:gd name="connsiteY5" fmla="*/ 99625 h 111045"/>
              <a:gd name="connsiteX6" fmla="*/ 78135 w 83602"/>
              <a:gd name="connsiteY6" fmla="*/ 95958 h 111045"/>
              <a:gd name="connsiteX7" fmla="*/ 77881 w 83602"/>
              <a:gd name="connsiteY7" fmla="*/ 33276 h 1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02" h="111045">
                <a:moveTo>
                  <a:pt x="77881" y="33276"/>
                </a:moveTo>
                <a:cubicBezTo>
                  <a:pt x="69147" y="12505"/>
                  <a:pt x="48492" y="-730"/>
                  <a:pt x="25958" y="31"/>
                </a:cubicBezTo>
                <a:lnTo>
                  <a:pt x="25197" y="31"/>
                </a:lnTo>
                <a:cubicBezTo>
                  <a:pt x="12603" y="-7"/>
                  <a:pt x="2129" y="9687"/>
                  <a:pt x="1202" y="22236"/>
                </a:cubicBezTo>
                <a:cubicBezTo>
                  <a:pt x="-6034" y="60303"/>
                  <a:pt x="20627" y="90248"/>
                  <a:pt x="48048" y="108647"/>
                </a:cubicBezTo>
                <a:cubicBezTo>
                  <a:pt x="58432" y="114052"/>
                  <a:pt x="71242" y="110017"/>
                  <a:pt x="76638" y="99625"/>
                </a:cubicBezTo>
                <a:cubicBezTo>
                  <a:pt x="77247" y="98458"/>
                  <a:pt x="77755" y="97226"/>
                  <a:pt x="78135" y="95958"/>
                </a:cubicBezTo>
                <a:cubicBezTo>
                  <a:pt x="85511" y="75694"/>
                  <a:pt x="85422" y="53476"/>
                  <a:pt x="77881" y="3327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4" name="Freeform 483">
            <a:extLst>
              <a:ext uri="{FF2B5EF4-FFF2-40B4-BE49-F238E27FC236}">
                <a16:creationId xmlns:a16="http://schemas.microsoft.com/office/drawing/2014/main" id="{EC4376F9-78B1-7A18-0153-EDF0B2FFC811}"/>
              </a:ext>
            </a:extLst>
          </p:cNvPr>
          <p:cNvSpPr/>
          <p:nvPr/>
        </p:nvSpPr>
        <p:spPr>
          <a:xfrm>
            <a:off x="6530671" y="7309079"/>
            <a:ext cx="232195" cy="64616"/>
          </a:xfrm>
          <a:custGeom>
            <a:avLst/>
            <a:gdLst>
              <a:gd name="connsiteX0" fmla="*/ 0 w 232195"/>
              <a:gd name="connsiteY0" fmla="*/ 20429 h 64616"/>
              <a:gd name="connsiteX1" fmla="*/ 16504 w 232195"/>
              <a:gd name="connsiteY1" fmla="*/ 42000 h 64616"/>
              <a:gd name="connsiteX2" fmla="*/ 36944 w 232195"/>
              <a:gd name="connsiteY2" fmla="*/ 51135 h 64616"/>
              <a:gd name="connsiteX3" fmla="*/ 41641 w 232195"/>
              <a:gd name="connsiteY3" fmla="*/ 49486 h 64616"/>
              <a:gd name="connsiteX4" fmla="*/ 46084 w 232195"/>
              <a:gd name="connsiteY4" fmla="*/ 46567 h 64616"/>
              <a:gd name="connsiteX5" fmla="*/ 54336 w 232195"/>
              <a:gd name="connsiteY5" fmla="*/ 37939 h 64616"/>
              <a:gd name="connsiteX6" fmla="*/ 61318 w 232195"/>
              <a:gd name="connsiteY6" fmla="*/ 27407 h 64616"/>
              <a:gd name="connsiteX7" fmla="*/ 67539 w 232195"/>
              <a:gd name="connsiteY7" fmla="*/ 15987 h 64616"/>
              <a:gd name="connsiteX8" fmla="*/ 75029 w 232195"/>
              <a:gd name="connsiteY8" fmla="*/ 1396 h 64616"/>
              <a:gd name="connsiteX9" fmla="*/ 85185 w 232195"/>
              <a:gd name="connsiteY9" fmla="*/ 15734 h 64616"/>
              <a:gd name="connsiteX10" fmla="*/ 88867 w 232195"/>
              <a:gd name="connsiteY10" fmla="*/ 20682 h 64616"/>
              <a:gd name="connsiteX11" fmla="*/ 92929 w 232195"/>
              <a:gd name="connsiteY11" fmla="*/ 25631 h 64616"/>
              <a:gd name="connsiteX12" fmla="*/ 101943 w 232195"/>
              <a:gd name="connsiteY12" fmla="*/ 34259 h 64616"/>
              <a:gd name="connsiteX13" fmla="*/ 120605 w 232195"/>
              <a:gd name="connsiteY13" fmla="*/ 43395 h 64616"/>
              <a:gd name="connsiteX14" fmla="*/ 128984 w 232195"/>
              <a:gd name="connsiteY14" fmla="*/ 41746 h 64616"/>
              <a:gd name="connsiteX15" fmla="*/ 133300 w 232195"/>
              <a:gd name="connsiteY15" fmla="*/ 39208 h 64616"/>
              <a:gd name="connsiteX16" fmla="*/ 137616 w 232195"/>
              <a:gd name="connsiteY16" fmla="*/ 35781 h 64616"/>
              <a:gd name="connsiteX17" fmla="*/ 145742 w 232195"/>
              <a:gd name="connsiteY17" fmla="*/ 26773 h 64616"/>
              <a:gd name="connsiteX18" fmla="*/ 152977 w 232195"/>
              <a:gd name="connsiteY18" fmla="*/ 16114 h 64616"/>
              <a:gd name="connsiteX19" fmla="*/ 163261 w 232195"/>
              <a:gd name="connsiteY19" fmla="*/ 0 h 64616"/>
              <a:gd name="connsiteX20" fmla="*/ 170751 w 232195"/>
              <a:gd name="connsiteY20" fmla="*/ 15987 h 64616"/>
              <a:gd name="connsiteX21" fmla="*/ 173036 w 232195"/>
              <a:gd name="connsiteY21" fmla="*/ 20048 h 64616"/>
              <a:gd name="connsiteX22" fmla="*/ 175702 w 232195"/>
              <a:gd name="connsiteY22" fmla="*/ 24235 h 64616"/>
              <a:gd name="connsiteX23" fmla="*/ 181923 w 232195"/>
              <a:gd name="connsiteY23" fmla="*/ 31848 h 64616"/>
              <a:gd name="connsiteX24" fmla="*/ 189159 w 232195"/>
              <a:gd name="connsiteY24" fmla="*/ 37558 h 64616"/>
              <a:gd name="connsiteX25" fmla="*/ 197157 w 232195"/>
              <a:gd name="connsiteY25" fmla="*/ 40603 h 64616"/>
              <a:gd name="connsiteX26" fmla="*/ 215311 w 232195"/>
              <a:gd name="connsiteY26" fmla="*/ 35274 h 64616"/>
              <a:gd name="connsiteX27" fmla="*/ 224071 w 232195"/>
              <a:gd name="connsiteY27" fmla="*/ 28423 h 64616"/>
              <a:gd name="connsiteX28" fmla="*/ 232196 w 232195"/>
              <a:gd name="connsiteY28" fmla="*/ 20429 h 64616"/>
              <a:gd name="connsiteX29" fmla="*/ 227245 w 232195"/>
              <a:gd name="connsiteY29" fmla="*/ 30706 h 64616"/>
              <a:gd name="connsiteX30" fmla="*/ 220390 w 232195"/>
              <a:gd name="connsiteY30" fmla="*/ 40476 h 64616"/>
              <a:gd name="connsiteX31" fmla="*/ 210614 w 232195"/>
              <a:gd name="connsiteY31" fmla="*/ 48724 h 64616"/>
              <a:gd name="connsiteX32" fmla="*/ 204266 w 232195"/>
              <a:gd name="connsiteY32" fmla="*/ 51516 h 64616"/>
              <a:gd name="connsiteX33" fmla="*/ 197030 w 232195"/>
              <a:gd name="connsiteY33" fmla="*/ 52912 h 64616"/>
              <a:gd name="connsiteX34" fmla="*/ 182430 w 232195"/>
              <a:gd name="connsiteY34" fmla="*/ 50628 h 64616"/>
              <a:gd name="connsiteX35" fmla="*/ 170497 w 232195"/>
              <a:gd name="connsiteY35" fmla="*/ 43775 h 64616"/>
              <a:gd name="connsiteX36" fmla="*/ 160975 w 232195"/>
              <a:gd name="connsiteY36" fmla="*/ 35020 h 64616"/>
              <a:gd name="connsiteX37" fmla="*/ 156786 w 232195"/>
              <a:gd name="connsiteY37" fmla="*/ 30198 h 64616"/>
              <a:gd name="connsiteX38" fmla="*/ 153104 w 232195"/>
              <a:gd name="connsiteY38" fmla="*/ 24742 h 64616"/>
              <a:gd name="connsiteX39" fmla="*/ 170751 w 232195"/>
              <a:gd name="connsiteY39" fmla="*/ 24742 h 64616"/>
              <a:gd name="connsiteX40" fmla="*/ 163387 w 232195"/>
              <a:gd name="connsiteY40" fmla="*/ 37431 h 64616"/>
              <a:gd name="connsiteX41" fmla="*/ 153485 w 232195"/>
              <a:gd name="connsiteY41" fmla="*/ 50120 h 64616"/>
              <a:gd name="connsiteX42" fmla="*/ 146884 w 232195"/>
              <a:gd name="connsiteY42" fmla="*/ 55830 h 64616"/>
              <a:gd name="connsiteX43" fmla="*/ 138886 w 232195"/>
              <a:gd name="connsiteY43" fmla="*/ 60652 h 64616"/>
              <a:gd name="connsiteX44" fmla="*/ 129491 w 232195"/>
              <a:gd name="connsiteY44" fmla="*/ 63824 h 64616"/>
              <a:gd name="connsiteX45" fmla="*/ 119208 w 232195"/>
              <a:gd name="connsiteY45" fmla="*/ 64585 h 64616"/>
              <a:gd name="connsiteX46" fmla="*/ 100673 w 232195"/>
              <a:gd name="connsiteY46" fmla="*/ 59256 h 64616"/>
              <a:gd name="connsiteX47" fmla="*/ 86836 w 232195"/>
              <a:gd name="connsiteY47" fmla="*/ 49359 h 64616"/>
              <a:gd name="connsiteX48" fmla="*/ 76171 w 232195"/>
              <a:gd name="connsiteY48" fmla="*/ 37685 h 64616"/>
              <a:gd name="connsiteX49" fmla="*/ 71728 w 232195"/>
              <a:gd name="connsiteY49" fmla="*/ 31341 h 64616"/>
              <a:gd name="connsiteX50" fmla="*/ 67539 w 232195"/>
              <a:gd name="connsiteY50" fmla="*/ 24615 h 64616"/>
              <a:gd name="connsiteX51" fmla="*/ 85312 w 232195"/>
              <a:gd name="connsiteY51" fmla="*/ 24615 h 64616"/>
              <a:gd name="connsiteX52" fmla="*/ 81377 w 232195"/>
              <a:gd name="connsiteY52" fmla="*/ 30833 h 64616"/>
              <a:gd name="connsiteX53" fmla="*/ 77187 w 232195"/>
              <a:gd name="connsiteY53" fmla="*/ 36797 h 64616"/>
              <a:gd name="connsiteX54" fmla="*/ 67412 w 232195"/>
              <a:gd name="connsiteY54" fmla="*/ 48217 h 64616"/>
              <a:gd name="connsiteX55" fmla="*/ 61699 w 232195"/>
              <a:gd name="connsiteY55" fmla="*/ 53546 h 64616"/>
              <a:gd name="connsiteX56" fmla="*/ 54843 w 232195"/>
              <a:gd name="connsiteY56" fmla="*/ 58241 h 64616"/>
              <a:gd name="connsiteX57" fmla="*/ 37705 w 232195"/>
              <a:gd name="connsiteY57" fmla="*/ 63317 h 64616"/>
              <a:gd name="connsiteX58" fmla="*/ 28564 w 232195"/>
              <a:gd name="connsiteY58" fmla="*/ 61667 h 64616"/>
              <a:gd name="connsiteX59" fmla="*/ 20947 w 232195"/>
              <a:gd name="connsiteY59" fmla="*/ 57606 h 64616"/>
              <a:gd name="connsiteX60" fmla="*/ 10537 w 232195"/>
              <a:gd name="connsiteY60" fmla="*/ 46313 h 64616"/>
              <a:gd name="connsiteX61" fmla="*/ 3935 w 232195"/>
              <a:gd name="connsiteY61" fmla="*/ 33625 h 64616"/>
              <a:gd name="connsiteX62" fmla="*/ 0 w 232195"/>
              <a:gd name="connsiteY62" fmla="*/ 20429 h 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2195" h="64616">
                <a:moveTo>
                  <a:pt x="0" y="20429"/>
                </a:moveTo>
                <a:cubicBezTo>
                  <a:pt x="4596" y="28270"/>
                  <a:pt x="10144" y="35503"/>
                  <a:pt x="16504" y="42000"/>
                </a:cubicBezTo>
                <a:cubicBezTo>
                  <a:pt x="21532" y="48039"/>
                  <a:pt x="29085" y="51414"/>
                  <a:pt x="36944" y="51135"/>
                </a:cubicBezTo>
                <a:cubicBezTo>
                  <a:pt x="38581" y="50831"/>
                  <a:pt x="40168" y="50272"/>
                  <a:pt x="41641" y="49486"/>
                </a:cubicBezTo>
                <a:cubicBezTo>
                  <a:pt x="43253" y="48724"/>
                  <a:pt x="44751" y="47748"/>
                  <a:pt x="46084" y="46567"/>
                </a:cubicBezTo>
                <a:cubicBezTo>
                  <a:pt x="49182" y="44042"/>
                  <a:pt x="51949" y="41149"/>
                  <a:pt x="54336" y="37939"/>
                </a:cubicBezTo>
                <a:cubicBezTo>
                  <a:pt x="56875" y="34576"/>
                  <a:pt x="59210" y="31062"/>
                  <a:pt x="61318" y="27407"/>
                </a:cubicBezTo>
                <a:cubicBezTo>
                  <a:pt x="63476" y="23728"/>
                  <a:pt x="65508" y="19794"/>
                  <a:pt x="67539" y="15987"/>
                </a:cubicBezTo>
                <a:lnTo>
                  <a:pt x="75029" y="1396"/>
                </a:lnTo>
                <a:lnTo>
                  <a:pt x="85185" y="15734"/>
                </a:lnTo>
                <a:cubicBezTo>
                  <a:pt x="86201" y="17256"/>
                  <a:pt x="87597" y="19033"/>
                  <a:pt x="88867" y="20682"/>
                </a:cubicBezTo>
                <a:lnTo>
                  <a:pt x="92929" y="25631"/>
                </a:lnTo>
                <a:cubicBezTo>
                  <a:pt x="95747" y="28701"/>
                  <a:pt x="98756" y="31582"/>
                  <a:pt x="101943" y="34259"/>
                </a:cubicBezTo>
                <a:cubicBezTo>
                  <a:pt x="107072" y="39144"/>
                  <a:pt x="113597" y="42342"/>
                  <a:pt x="120605" y="43395"/>
                </a:cubicBezTo>
                <a:cubicBezTo>
                  <a:pt x="123486" y="43509"/>
                  <a:pt x="126356" y="42951"/>
                  <a:pt x="128984" y="41746"/>
                </a:cubicBezTo>
                <a:cubicBezTo>
                  <a:pt x="130482" y="40997"/>
                  <a:pt x="131916" y="40146"/>
                  <a:pt x="133300" y="39208"/>
                </a:cubicBezTo>
                <a:cubicBezTo>
                  <a:pt x="134849" y="38218"/>
                  <a:pt x="136296" y="37063"/>
                  <a:pt x="137616" y="35781"/>
                </a:cubicBezTo>
                <a:cubicBezTo>
                  <a:pt x="140549" y="32990"/>
                  <a:pt x="143266" y="29971"/>
                  <a:pt x="145742" y="26773"/>
                </a:cubicBezTo>
                <a:cubicBezTo>
                  <a:pt x="148280" y="23385"/>
                  <a:pt x="150692" y="19832"/>
                  <a:pt x="152977" y="16114"/>
                </a:cubicBezTo>
                <a:lnTo>
                  <a:pt x="163261" y="0"/>
                </a:lnTo>
                <a:lnTo>
                  <a:pt x="170751" y="15987"/>
                </a:lnTo>
                <a:cubicBezTo>
                  <a:pt x="171423" y="17396"/>
                  <a:pt x="172185" y="18741"/>
                  <a:pt x="173036" y="20048"/>
                </a:cubicBezTo>
                <a:lnTo>
                  <a:pt x="175702" y="24235"/>
                </a:lnTo>
                <a:cubicBezTo>
                  <a:pt x="177530" y="26964"/>
                  <a:pt x="179612" y="29514"/>
                  <a:pt x="181923" y="31848"/>
                </a:cubicBezTo>
                <a:cubicBezTo>
                  <a:pt x="184094" y="34044"/>
                  <a:pt x="186518" y="35960"/>
                  <a:pt x="189159" y="37558"/>
                </a:cubicBezTo>
                <a:cubicBezTo>
                  <a:pt x="191558" y="39157"/>
                  <a:pt x="194300" y="40197"/>
                  <a:pt x="197157" y="40603"/>
                </a:cubicBezTo>
                <a:cubicBezTo>
                  <a:pt x="203657" y="41060"/>
                  <a:pt x="210093" y="39170"/>
                  <a:pt x="215311" y="35274"/>
                </a:cubicBezTo>
                <a:cubicBezTo>
                  <a:pt x="218396" y="33219"/>
                  <a:pt x="221329" y="30922"/>
                  <a:pt x="224071" y="28423"/>
                </a:cubicBezTo>
                <a:cubicBezTo>
                  <a:pt x="226863" y="25885"/>
                  <a:pt x="229530" y="23093"/>
                  <a:pt x="232196" y="20429"/>
                </a:cubicBezTo>
                <a:cubicBezTo>
                  <a:pt x="230838" y="23981"/>
                  <a:pt x="229174" y="27420"/>
                  <a:pt x="227245" y="30706"/>
                </a:cubicBezTo>
                <a:cubicBezTo>
                  <a:pt x="225353" y="34221"/>
                  <a:pt x="223055" y="37495"/>
                  <a:pt x="220390" y="40476"/>
                </a:cubicBezTo>
                <a:cubicBezTo>
                  <a:pt x="217571" y="43712"/>
                  <a:pt x="214270" y="46491"/>
                  <a:pt x="210614" y="48724"/>
                </a:cubicBezTo>
                <a:cubicBezTo>
                  <a:pt x="208633" y="49930"/>
                  <a:pt x="206500" y="50869"/>
                  <a:pt x="204266" y="51516"/>
                </a:cubicBezTo>
                <a:cubicBezTo>
                  <a:pt x="201930" y="52315"/>
                  <a:pt x="199492" y="52785"/>
                  <a:pt x="197030" y="52912"/>
                </a:cubicBezTo>
                <a:cubicBezTo>
                  <a:pt x="192066" y="53115"/>
                  <a:pt x="187103" y="52341"/>
                  <a:pt x="182430" y="50628"/>
                </a:cubicBezTo>
                <a:cubicBezTo>
                  <a:pt x="178140" y="48927"/>
                  <a:pt x="174128" y="46618"/>
                  <a:pt x="170497" y="43775"/>
                </a:cubicBezTo>
                <a:cubicBezTo>
                  <a:pt x="167056" y="41162"/>
                  <a:pt x="163870" y="38231"/>
                  <a:pt x="160975" y="35020"/>
                </a:cubicBezTo>
                <a:cubicBezTo>
                  <a:pt x="159477" y="33511"/>
                  <a:pt x="158081" y="31899"/>
                  <a:pt x="156786" y="30198"/>
                </a:cubicBezTo>
                <a:cubicBezTo>
                  <a:pt x="155516" y="28423"/>
                  <a:pt x="154374" y="26900"/>
                  <a:pt x="153104" y="24742"/>
                </a:cubicBezTo>
                <a:lnTo>
                  <a:pt x="170751" y="24742"/>
                </a:lnTo>
                <a:cubicBezTo>
                  <a:pt x="168555" y="29107"/>
                  <a:pt x="166092" y="33346"/>
                  <a:pt x="163387" y="37431"/>
                </a:cubicBezTo>
                <a:cubicBezTo>
                  <a:pt x="160544" y="42000"/>
                  <a:pt x="157230" y="46250"/>
                  <a:pt x="153485" y="50120"/>
                </a:cubicBezTo>
                <a:cubicBezTo>
                  <a:pt x="151403" y="52150"/>
                  <a:pt x="149194" y="54053"/>
                  <a:pt x="146884" y="55830"/>
                </a:cubicBezTo>
                <a:cubicBezTo>
                  <a:pt x="144396" y="57708"/>
                  <a:pt x="141717" y="59332"/>
                  <a:pt x="138886" y="60652"/>
                </a:cubicBezTo>
                <a:cubicBezTo>
                  <a:pt x="135877" y="62047"/>
                  <a:pt x="132729" y="63114"/>
                  <a:pt x="129491" y="63824"/>
                </a:cubicBezTo>
                <a:cubicBezTo>
                  <a:pt x="126102" y="64458"/>
                  <a:pt x="122649" y="64712"/>
                  <a:pt x="119208" y="64585"/>
                </a:cubicBezTo>
                <a:cubicBezTo>
                  <a:pt x="112721" y="64166"/>
                  <a:pt x="106399" y="62339"/>
                  <a:pt x="100673" y="59256"/>
                </a:cubicBezTo>
                <a:cubicBezTo>
                  <a:pt x="95659" y="56553"/>
                  <a:pt x="91012" y="53228"/>
                  <a:pt x="86836" y="49359"/>
                </a:cubicBezTo>
                <a:cubicBezTo>
                  <a:pt x="82950" y="45781"/>
                  <a:pt x="79383" y="41873"/>
                  <a:pt x="76171" y="37685"/>
                </a:cubicBezTo>
                <a:cubicBezTo>
                  <a:pt x="74572" y="35655"/>
                  <a:pt x="73087" y="33536"/>
                  <a:pt x="71728" y="31341"/>
                </a:cubicBezTo>
                <a:cubicBezTo>
                  <a:pt x="70205" y="29184"/>
                  <a:pt x="69062" y="27153"/>
                  <a:pt x="67539" y="24615"/>
                </a:cubicBezTo>
                <a:lnTo>
                  <a:pt x="85312" y="24615"/>
                </a:lnTo>
                <a:lnTo>
                  <a:pt x="81377" y="30833"/>
                </a:lnTo>
                <a:cubicBezTo>
                  <a:pt x="80107" y="32863"/>
                  <a:pt x="78583" y="34767"/>
                  <a:pt x="77187" y="36797"/>
                </a:cubicBezTo>
                <a:cubicBezTo>
                  <a:pt x="74140" y="40781"/>
                  <a:pt x="70877" y="44588"/>
                  <a:pt x="67412" y="48217"/>
                </a:cubicBezTo>
                <a:cubicBezTo>
                  <a:pt x="65635" y="50120"/>
                  <a:pt x="63603" y="51769"/>
                  <a:pt x="61699" y="53546"/>
                </a:cubicBezTo>
                <a:cubicBezTo>
                  <a:pt x="59566" y="55323"/>
                  <a:pt x="57269" y="56896"/>
                  <a:pt x="54843" y="58241"/>
                </a:cubicBezTo>
                <a:cubicBezTo>
                  <a:pt x="49702" y="61451"/>
                  <a:pt x="43773" y="63202"/>
                  <a:pt x="37705" y="63317"/>
                </a:cubicBezTo>
                <a:cubicBezTo>
                  <a:pt x="34582" y="63355"/>
                  <a:pt x="31485" y="62796"/>
                  <a:pt x="28564" y="61667"/>
                </a:cubicBezTo>
                <a:cubicBezTo>
                  <a:pt x="25835" y="60703"/>
                  <a:pt x="23270" y="59332"/>
                  <a:pt x="20947" y="57606"/>
                </a:cubicBezTo>
                <a:cubicBezTo>
                  <a:pt x="16897" y="54421"/>
                  <a:pt x="13381" y="50615"/>
                  <a:pt x="10537" y="46313"/>
                </a:cubicBezTo>
                <a:cubicBezTo>
                  <a:pt x="8024" y="42253"/>
                  <a:pt x="5815" y="38015"/>
                  <a:pt x="3935" y="33625"/>
                </a:cubicBezTo>
                <a:cubicBezTo>
                  <a:pt x="2260" y="29349"/>
                  <a:pt x="940" y="24933"/>
                  <a:pt x="0" y="2042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5" name="Freeform 484">
            <a:extLst>
              <a:ext uri="{FF2B5EF4-FFF2-40B4-BE49-F238E27FC236}">
                <a16:creationId xmlns:a16="http://schemas.microsoft.com/office/drawing/2014/main" id="{CF88E81F-5A57-F234-9E18-6165C0B929A2}"/>
              </a:ext>
            </a:extLst>
          </p:cNvPr>
          <p:cNvSpPr/>
          <p:nvPr/>
        </p:nvSpPr>
        <p:spPr>
          <a:xfrm>
            <a:off x="6994935" y="5767781"/>
            <a:ext cx="18790" cy="18780"/>
          </a:xfrm>
          <a:custGeom>
            <a:avLst/>
            <a:gdLst>
              <a:gd name="connsiteX0" fmla="*/ 18789 w 18790"/>
              <a:gd name="connsiteY0" fmla="*/ 9263 h 18780"/>
              <a:gd name="connsiteX1" fmla="*/ 9522 w 18790"/>
              <a:gd name="connsiteY1" fmla="*/ 18779 h 18780"/>
              <a:gd name="connsiteX2" fmla="*/ 1 w 18790"/>
              <a:gd name="connsiteY2" fmla="*/ 9517 h 18780"/>
              <a:gd name="connsiteX3" fmla="*/ 9268 w 18790"/>
              <a:gd name="connsiteY3" fmla="*/ 0 h 18780"/>
              <a:gd name="connsiteX4" fmla="*/ 9522 w 18790"/>
              <a:gd name="connsiteY4" fmla="*/ 0 h 18780"/>
              <a:gd name="connsiteX5" fmla="*/ 18789 w 18790"/>
              <a:gd name="connsiteY5" fmla="*/ 9263 h 1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" h="18780">
                <a:moveTo>
                  <a:pt x="18789" y="9263"/>
                </a:moveTo>
                <a:cubicBezTo>
                  <a:pt x="18853" y="14453"/>
                  <a:pt x="14714" y="18703"/>
                  <a:pt x="9522" y="18779"/>
                </a:cubicBezTo>
                <a:cubicBezTo>
                  <a:pt x="4330" y="18843"/>
                  <a:pt x="77" y="14706"/>
                  <a:pt x="1" y="9517"/>
                </a:cubicBezTo>
                <a:cubicBezTo>
                  <a:pt x="-63" y="4327"/>
                  <a:pt x="4076" y="64"/>
                  <a:pt x="9268" y="0"/>
                </a:cubicBezTo>
                <a:cubicBezTo>
                  <a:pt x="9357" y="0"/>
                  <a:pt x="9433" y="0"/>
                  <a:pt x="9522" y="0"/>
                </a:cubicBezTo>
                <a:cubicBezTo>
                  <a:pt x="14613" y="64"/>
                  <a:pt x="18727" y="4175"/>
                  <a:pt x="18789" y="926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6" name="Freeform 485">
            <a:extLst>
              <a:ext uri="{FF2B5EF4-FFF2-40B4-BE49-F238E27FC236}">
                <a16:creationId xmlns:a16="http://schemas.microsoft.com/office/drawing/2014/main" id="{BB73EA15-AF8E-281D-DC16-9A07DF14D16A}"/>
              </a:ext>
            </a:extLst>
          </p:cNvPr>
          <p:cNvSpPr/>
          <p:nvPr/>
        </p:nvSpPr>
        <p:spPr>
          <a:xfrm>
            <a:off x="7022992" y="5758518"/>
            <a:ext cx="18534" cy="18525"/>
          </a:xfrm>
          <a:custGeom>
            <a:avLst/>
            <a:gdLst>
              <a:gd name="connsiteX0" fmla="*/ 18535 w 18534"/>
              <a:gd name="connsiteY0" fmla="*/ 9263 h 18525"/>
              <a:gd name="connsiteX1" fmla="*/ 9267 w 18534"/>
              <a:gd name="connsiteY1" fmla="*/ 18526 h 18525"/>
              <a:gd name="connsiteX2" fmla="*/ 0 w 18534"/>
              <a:gd name="connsiteY2" fmla="*/ 9263 h 18525"/>
              <a:gd name="connsiteX3" fmla="*/ 9267 w 18534"/>
              <a:gd name="connsiteY3" fmla="*/ 0 h 18525"/>
              <a:gd name="connsiteX4" fmla="*/ 18535 w 18534"/>
              <a:gd name="connsiteY4" fmla="*/ 9263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4" h="18525">
                <a:moveTo>
                  <a:pt x="18535" y="9263"/>
                </a:moveTo>
                <a:cubicBezTo>
                  <a:pt x="18535" y="14377"/>
                  <a:pt x="14384" y="18526"/>
                  <a:pt x="9267" y="18526"/>
                </a:cubicBezTo>
                <a:cubicBezTo>
                  <a:pt x="4151" y="18526"/>
                  <a:pt x="0" y="14377"/>
                  <a:pt x="0" y="9263"/>
                </a:cubicBezTo>
                <a:cubicBezTo>
                  <a:pt x="0" y="4150"/>
                  <a:pt x="4151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7" name="Freeform 486">
            <a:extLst>
              <a:ext uri="{FF2B5EF4-FFF2-40B4-BE49-F238E27FC236}">
                <a16:creationId xmlns:a16="http://schemas.microsoft.com/office/drawing/2014/main" id="{EC033FC5-137D-E4AC-4045-A3E6BA186706}"/>
              </a:ext>
            </a:extLst>
          </p:cNvPr>
          <p:cNvSpPr/>
          <p:nvPr/>
        </p:nvSpPr>
        <p:spPr>
          <a:xfrm>
            <a:off x="7087992" y="5843099"/>
            <a:ext cx="18661" cy="16601"/>
          </a:xfrm>
          <a:custGeom>
            <a:avLst/>
            <a:gdLst>
              <a:gd name="connsiteX0" fmla="*/ 18662 w 18661"/>
              <a:gd name="connsiteY0" fmla="*/ 8301 h 16601"/>
              <a:gd name="connsiteX1" fmla="*/ 8239 w 18661"/>
              <a:gd name="connsiteY1" fmla="*/ 16536 h 16601"/>
              <a:gd name="connsiteX2" fmla="*/ 0 w 18661"/>
              <a:gd name="connsiteY2" fmla="*/ 8301 h 16601"/>
              <a:gd name="connsiteX3" fmla="*/ 10423 w 18661"/>
              <a:gd name="connsiteY3" fmla="*/ 66 h 16601"/>
              <a:gd name="connsiteX4" fmla="*/ 18662 w 18661"/>
              <a:gd name="connsiteY4" fmla="*/ 8301 h 1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1" h="16601">
                <a:moveTo>
                  <a:pt x="18662" y="8301"/>
                </a:moveTo>
                <a:cubicBezTo>
                  <a:pt x="18065" y="13452"/>
                  <a:pt x="13393" y="17144"/>
                  <a:pt x="8239" y="16536"/>
                </a:cubicBezTo>
                <a:cubicBezTo>
                  <a:pt x="3910" y="16028"/>
                  <a:pt x="508" y="12627"/>
                  <a:pt x="0" y="8301"/>
                </a:cubicBezTo>
                <a:cubicBezTo>
                  <a:pt x="597" y="3149"/>
                  <a:pt x="5268" y="-543"/>
                  <a:pt x="10423" y="66"/>
                </a:cubicBezTo>
                <a:cubicBezTo>
                  <a:pt x="14752" y="573"/>
                  <a:pt x="18154" y="3974"/>
                  <a:pt x="18662" y="830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8" name="Freeform 487">
            <a:extLst>
              <a:ext uri="{FF2B5EF4-FFF2-40B4-BE49-F238E27FC236}">
                <a16:creationId xmlns:a16="http://schemas.microsoft.com/office/drawing/2014/main" id="{2F24F7B6-25E1-7E95-4CD5-479B6D33725D}"/>
              </a:ext>
            </a:extLst>
          </p:cNvPr>
          <p:cNvSpPr/>
          <p:nvPr/>
        </p:nvSpPr>
        <p:spPr>
          <a:xfrm>
            <a:off x="8119096" y="7244112"/>
            <a:ext cx="18535" cy="18525"/>
          </a:xfrm>
          <a:custGeom>
            <a:avLst/>
            <a:gdLst>
              <a:gd name="connsiteX0" fmla="*/ 18535 w 18535"/>
              <a:gd name="connsiteY0" fmla="*/ 9263 h 18525"/>
              <a:gd name="connsiteX1" fmla="*/ 9268 w 18535"/>
              <a:gd name="connsiteY1" fmla="*/ 18526 h 18525"/>
              <a:gd name="connsiteX2" fmla="*/ 0 w 18535"/>
              <a:gd name="connsiteY2" fmla="*/ 9263 h 18525"/>
              <a:gd name="connsiteX3" fmla="*/ 9268 w 18535"/>
              <a:gd name="connsiteY3" fmla="*/ 0 h 18525"/>
              <a:gd name="connsiteX4" fmla="*/ 18535 w 18535"/>
              <a:gd name="connsiteY4" fmla="*/ 9263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" h="18525">
                <a:moveTo>
                  <a:pt x="18535" y="9263"/>
                </a:moveTo>
                <a:cubicBezTo>
                  <a:pt x="18535" y="14377"/>
                  <a:pt x="14384" y="18526"/>
                  <a:pt x="9268" y="18526"/>
                </a:cubicBezTo>
                <a:cubicBezTo>
                  <a:pt x="4152" y="18526"/>
                  <a:pt x="0" y="14377"/>
                  <a:pt x="0" y="9263"/>
                </a:cubicBezTo>
                <a:cubicBezTo>
                  <a:pt x="0" y="4150"/>
                  <a:pt x="4152" y="0"/>
                  <a:pt x="9268" y="0"/>
                </a:cubicBezTo>
                <a:cubicBezTo>
                  <a:pt x="14384" y="0"/>
                  <a:pt x="18535" y="4150"/>
                  <a:pt x="18535" y="926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9" name="Freeform 488">
            <a:extLst>
              <a:ext uri="{FF2B5EF4-FFF2-40B4-BE49-F238E27FC236}">
                <a16:creationId xmlns:a16="http://schemas.microsoft.com/office/drawing/2014/main" id="{CDF96EA1-6B64-FD56-99DC-765A9D61985B}"/>
              </a:ext>
            </a:extLst>
          </p:cNvPr>
          <p:cNvSpPr/>
          <p:nvPr/>
        </p:nvSpPr>
        <p:spPr>
          <a:xfrm>
            <a:off x="8147026" y="7234850"/>
            <a:ext cx="18535" cy="18525"/>
          </a:xfrm>
          <a:custGeom>
            <a:avLst/>
            <a:gdLst>
              <a:gd name="connsiteX0" fmla="*/ 18535 w 18535"/>
              <a:gd name="connsiteY0" fmla="*/ 9263 h 18525"/>
              <a:gd name="connsiteX1" fmla="*/ 9267 w 18535"/>
              <a:gd name="connsiteY1" fmla="*/ 18526 h 18525"/>
              <a:gd name="connsiteX2" fmla="*/ 0 w 18535"/>
              <a:gd name="connsiteY2" fmla="*/ 9263 h 18525"/>
              <a:gd name="connsiteX3" fmla="*/ 9267 w 18535"/>
              <a:gd name="connsiteY3" fmla="*/ 0 h 18525"/>
              <a:gd name="connsiteX4" fmla="*/ 18535 w 18535"/>
              <a:gd name="connsiteY4" fmla="*/ 9263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" h="18525">
                <a:moveTo>
                  <a:pt x="18535" y="9263"/>
                </a:moveTo>
                <a:cubicBezTo>
                  <a:pt x="18535" y="14376"/>
                  <a:pt x="14384" y="18526"/>
                  <a:pt x="9267" y="18526"/>
                </a:cubicBezTo>
                <a:cubicBezTo>
                  <a:pt x="4152" y="18526"/>
                  <a:pt x="0" y="14376"/>
                  <a:pt x="0" y="9263"/>
                </a:cubicBezTo>
                <a:cubicBezTo>
                  <a:pt x="0" y="4150"/>
                  <a:pt x="4152" y="0"/>
                  <a:pt x="9267" y="0"/>
                </a:cubicBezTo>
                <a:cubicBezTo>
                  <a:pt x="14384" y="0"/>
                  <a:pt x="18535" y="4150"/>
                  <a:pt x="18535" y="926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0" name="Freeform 489">
            <a:extLst>
              <a:ext uri="{FF2B5EF4-FFF2-40B4-BE49-F238E27FC236}">
                <a16:creationId xmlns:a16="http://schemas.microsoft.com/office/drawing/2014/main" id="{1D090B71-9CA0-F017-F094-18FB8FA6ED44}"/>
              </a:ext>
            </a:extLst>
          </p:cNvPr>
          <p:cNvSpPr/>
          <p:nvPr/>
        </p:nvSpPr>
        <p:spPr>
          <a:xfrm>
            <a:off x="8202631" y="7318341"/>
            <a:ext cx="18788" cy="18779"/>
          </a:xfrm>
          <a:custGeom>
            <a:avLst/>
            <a:gdLst>
              <a:gd name="connsiteX0" fmla="*/ 18789 w 18788"/>
              <a:gd name="connsiteY0" fmla="*/ 9390 h 18779"/>
              <a:gd name="connsiteX1" fmla="*/ 9394 w 18788"/>
              <a:gd name="connsiteY1" fmla="*/ 18779 h 18779"/>
              <a:gd name="connsiteX2" fmla="*/ 0 w 18788"/>
              <a:gd name="connsiteY2" fmla="*/ 9390 h 18779"/>
              <a:gd name="connsiteX3" fmla="*/ 9394 w 18788"/>
              <a:gd name="connsiteY3" fmla="*/ 0 h 18779"/>
              <a:gd name="connsiteX4" fmla="*/ 18789 w 18788"/>
              <a:gd name="connsiteY4" fmla="*/ 9390 h 1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8" h="18779">
                <a:moveTo>
                  <a:pt x="18789" y="9390"/>
                </a:moveTo>
                <a:cubicBezTo>
                  <a:pt x="18789" y="14579"/>
                  <a:pt x="14587" y="18779"/>
                  <a:pt x="9394" y="18779"/>
                </a:cubicBezTo>
                <a:cubicBezTo>
                  <a:pt x="4202" y="18779"/>
                  <a:pt x="0" y="14579"/>
                  <a:pt x="0" y="9390"/>
                </a:cubicBezTo>
                <a:cubicBezTo>
                  <a:pt x="0" y="4200"/>
                  <a:pt x="4202" y="0"/>
                  <a:pt x="9394" y="0"/>
                </a:cubicBezTo>
                <a:cubicBezTo>
                  <a:pt x="14587" y="0"/>
                  <a:pt x="18789" y="4200"/>
                  <a:pt x="18789" y="939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1" name="Freeform 490">
            <a:extLst>
              <a:ext uri="{FF2B5EF4-FFF2-40B4-BE49-F238E27FC236}">
                <a16:creationId xmlns:a16="http://schemas.microsoft.com/office/drawing/2014/main" id="{BF0808DC-3C95-A286-4C22-47B0919E4891}"/>
              </a:ext>
            </a:extLst>
          </p:cNvPr>
          <p:cNvSpPr/>
          <p:nvPr/>
        </p:nvSpPr>
        <p:spPr>
          <a:xfrm>
            <a:off x="7078720" y="5999981"/>
            <a:ext cx="18542" cy="18532"/>
          </a:xfrm>
          <a:custGeom>
            <a:avLst/>
            <a:gdLst>
              <a:gd name="connsiteX0" fmla="*/ 257 w 18542"/>
              <a:gd name="connsiteY0" fmla="*/ 7109 h 18532"/>
              <a:gd name="connsiteX1" fmla="*/ 11429 w 18542"/>
              <a:gd name="connsiteY1" fmla="*/ 257 h 18532"/>
              <a:gd name="connsiteX2" fmla="*/ 18285 w 18542"/>
              <a:gd name="connsiteY2" fmla="*/ 11423 h 18532"/>
              <a:gd name="connsiteX3" fmla="*/ 7113 w 18542"/>
              <a:gd name="connsiteY3" fmla="*/ 18275 h 18532"/>
              <a:gd name="connsiteX4" fmla="*/ 257 w 18542"/>
              <a:gd name="connsiteY4" fmla="*/ 7109 h 18532"/>
              <a:gd name="connsiteX5" fmla="*/ 257 w 18542"/>
              <a:gd name="connsiteY5" fmla="*/ 7109 h 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" h="18532">
                <a:moveTo>
                  <a:pt x="257" y="7109"/>
                </a:moveTo>
                <a:cubicBezTo>
                  <a:pt x="1451" y="2135"/>
                  <a:pt x="6453" y="-936"/>
                  <a:pt x="11429" y="257"/>
                </a:cubicBezTo>
                <a:cubicBezTo>
                  <a:pt x="16406" y="1450"/>
                  <a:pt x="19478" y="6449"/>
                  <a:pt x="18285" y="11423"/>
                </a:cubicBezTo>
                <a:cubicBezTo>
                  <a:pt x="17091" y="16397"/>
                  <a:pt x="12089" y="19468"/>
                  <a:pt x="7113" y="18275"/>
                </a:cubicBezTo>
                <a:cubicBezTo>
                  <a:pt x="2136" y="17082"/>
                  <a:pt x="-936" y="12083"/>
                  <a:pt x="257" y="7109"/>
                </a:cubicBezTo>
                <a:cubicBezTo>
                  <a:pt x="257" y="7109"/>
                  <a:pt x="257" y="7109"/>
                  <a:pt x="257" y="710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2" name="Freeform 491">
            <a:extLst>
              <a:ext uri="{FF2B5EF4-FFF2-40B4-BE49-F238E27FC236}">
                <a16:creationId xmlns:a16="http://schemas.microsoft.com/office/drawing/2014/main" id="{1858FBC4-6F1B-7AB9-58C2-DB81D39CD323}"/>
              </a:ext>
            </a:extLst>
          </p:cNvPr>
          <p:cNvSpPr/>
          <p:nvPr/>
        </p:nvSpPr>
        <p:spPr>
          <a:xfrm>
            <a:off x="7050918" y="5999951"/>
            <a:ext cx="18542" cy="18561"/>
          </a:xfrm>
          <a:custGeom>
            <a:avLst/>
            <a:gdLst>
              <a:gd name="connsiteX0" fmla="*/ 257 w 18542"/>
              <a:gd name="connsiteY0" fmla="*/ 7139 h 18561"/>
              <a:gd name="connsiteX1" fmla="*/ 11176 w 18542"/>
              <a:gd name="connsiteY1" fmla="*/ 223 h 18561"/>
              <a:gd name="connsiteX2" fmla="*/ 11429 w 18542"/>
              <a:gd name="connsiteY2" fmla="*/ 287 h 18561"/>
              <a:gd name="connsiteX3" fmla="*/ 18285 w 18542"/>
              <a:gd name="connsiteY3" fmla="*/ 11453 h 18561"/>
              <a:gd name="connsiteX4" fmla="*/ 7113 w 18542"/>
              <a:gd name="connsiteY4" fmla="*/ 18305 h 18561"/>
              <a:gd name="connsiteX5" fmla="*/ 257 w 18542"/>
              <a:gd name="connsiteY5" fmla="*/ 7139 h 1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" h="18561">
                <a:moveTo>
                  <a:pt x="257" y="7139"/>
                </a:moveTo>
                <a:cubicBezTo>
                  <a:pt x="1362" y="2216"/>
                  <a:pt x="6250" y="-881"/>
                  <a:pt x="11176" y="223"/>
                </a:cubicBezTo>
                <a:cubicBezTo>
                  <a:pt x="11264" y="249"/>
                  <a:pt x="11341" y="261"/>
                  <a:pt x="11429" y="287"/>
                </a:cubicBezTo>
                <a:cubicBezTo>
                  <a:pt x="16406" y="1480"/>
                  <a:pt x="19478" y="6479"/>
                  <a:pt x="18285" y="11453"/>
                </a:cubicBezTo>
                <a:cubicBezTo>
                  <a:pt x="17091" y="16427"/>
                  <a:pt x="12089" y="19498"/>
                  <a:pt x="7113" y="18305"/>
                </a:cubicBezTo>
                <a:cubicBezTo>
                  <a:pt x="2136" y="17112"/>
                  <a:pt x="-936" y="12113"/>
                  <a:pt x="257" y="713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3" name="Freeform 492">
            <a:extLst>
              <a:ext uri="{FF2B5EF4-FFF2-40B4-BE49-F238E27FC236}">
                <a16:creationId xmlns:a16="http://schemas.microsoft.com/office/drawing/2014/main" id="{2A3A0709-F792-CC09-5ED8-842F8C7E86D0}"/>
              </a:ext>
            </a:extLst>
          </p:cNvPr>
          <p:cNvSpPr/>
          <p:nvPr/>
        </p:nvSpPr>
        <p:spPr>
          <a:xfrm>
            <a:off x="7013721" y="5907099"/>
            <a:ext cx="18541" cy="18532"/>
          </a:xfrm>
          <a:custGeom>
            <a:avLst/>
            <a:gdLst>
              <a:gd name="connsiteX0" fmla="*/ 257 w 18541"/>
              <a:gd name="connsiteY0" fmla="*/ 7109 h 18532"/>
              <a:gd name="connsiteX1" fmla="*/ 11429 w 18541"/>
              <a:gd name="connsiteY1" fmla="*/ 257 h 18532"/>
              <a:gd name="connsiteX2" fmla="*/ 18284 w 18541"/>
              <a:gd name="connsiteY2" fmla="*/ 11423 h 18532"/>
              <a:gd name="connsiteX3" fmla="*/ 7113 w 18541"/>
              <a:gd name="connsiteY3" fmla="*/ 18275 h 18532"/>
              <a:gd name="connsiteX4" fmla="*/ 257 w 18541"/>
              <a:gd name="connsiteY4" fmla="*/ 7109 h 18532"/>
              <a:gd name="connsiteX5" fmla="*/ 257 w 18541"/>
              <a:gd name="connsiteY5" fmla="*/ 7109 h 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1" h="18532">
                <a:moveTo>
                  <a:pt x="257" y="7109"/>
                </a:moveTo>
                <a:cubicBezTo>
                  <a:pt x="1451" y="2135"/>
                  <a:pt x="6453" y="-936"/>
                  <a:pt x="11429" y="257"/>
                </a:cubicBezTo>
                <a:cubicBezTo>
                  <a:pt x="16406" y="1450"/>
                  <a:pt x="19478" y="6449"/>
                  <a:pt x="18284" y="11423"/>
                </a:cubicBezTo>
                <a:cubicBezTo>
                  <a:pt x="17091" y="16397"/>
                  <a:pt x="12089" y="19468"/>
                  <a:pt x="7113" y="18275"/>
                </a:cubicBezTo>
                <a:cubicBezTo>
                  <a:pt x="2136" y="17082"/>
                  <a:pt x="-936" y="12083"/>
                  <a:pt x="257" y="7109"/>
                </a:cubicBezTo>
                <a:cubicBezTo>
                  <a:pt x="257" y="7109"/>
                  <a:pt x="257" y="7109"/>
                  <a:pt x="257" y="710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4" name="Freeform 493">
            <a:extLst>
              <a:ext uri="{FF2B5EF4-FFF2-40B4-BE49-F238E27FC236}">
                <a16:creationId xmlns:a16="http://schemas.microsoft.com/office/drawing/2014/main" id="{A8EFF690-CDCF-08F0-6E69-5873A4F661F6}"/>
              </a:ext>
            </a:extLst>
          </p:cNvPr>
          <p:cNvSpPr/>
          <p:nvPr/>
        </p:nvSpPr>
        <p:spPr>
          <a:xfrm>
            <a:off x="7961293" y="7485327"/>
            <a:ext cx="27807" cy="18988"/>
          </a:xfrm>
          <a:custGeom>
            <a:avLst/>
            <a:gdLst>
              <a:gd name="connsiteX0" fmla="*/ 383 w 27807"/>
              <a:gd name="connsiteY0" fmla="*/ 7357 h 18988"/>
              <a:gd name="connsiteX1" fmla="*/ 17141 w 27807"/>
              <a:gd name="connsiteY1" fmla="*/ 506 h 18988"/>
              <a:gd name="connsiteX2" fmla="*/ 27424 w 27807"/>
              <a:gd name="connsiteY2" fmla="*/ 11672 h 18988"/>
              <a:gd name="connsiteX3" fmla="*/ 10666 w 27807"/>
              <a:gd name="connsiteY3" fmla="*/ 18524 h 18988"/>
              <a:gd name="connsiteX4" fmla="*/ 383 w 27807"/>
              <a:gd name="connsiteY4" fmla="*/ 7357 h 1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7" h="18988">
                <a:moveTo>
                  <a:pt x="383" y="7357"/>
                </a:moveTo>
                <a:cubicBezTo>
                  <a:pt x="3798" y="1571"/>
                  <a:pt x="10653" y="-1220"/>
                  <a:pt x="17141" y="506"/>
                </a:cubicBezTo>
                <a:cubicBezTo>
                  <a:pt x="24631" y="1647"/>
                  <a:pt x="29201" y="6596"/>
                  <a:pt x="27424" y="11672"/>
                </a:cubicBezTo>
                <a:cubicBezTo>
                  <a:pt x="23945" y="17381"/>
                  <a:pt x="17153" y="20160"/>
                  <a:pt x="10666" y="18524"/>
                </a:cubicBezTo>
                <a:cubicBezTo>
                  <a:pt x="3176" y="17381"/>
                  <a:pt x="-1394" y="12306"/>
                  <a:pt x="383" y="735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5" name="Freeform 494">
            <a:extLst>
              <a:ext uri="{FF2B5EF4-FFF2-40B4-BE49-F238E27FC236}">
                <a16:creationId xmlns:a16="http://schemas.microsoft.com/office/drawing/2014/main" id="{98C265B5-7967-78D9-C5F9-F48B1E176B83}"/>
              </a:ext>
            </a:extLst>
          </p:cNvPr>
          <p:cNvSpPr/>
          <p:nvPr/>
        </p:nvSpPr>
        <p:spPr>
          <a:xfrm>
            <a:off x="7933388" y="7485479"/>
            <a:ext cx="18577" cy="18627"/>
          </a:xfrm>
          <a:custGeom>
            <a:avLst/>
            <a:gdLst>
              <a:gd name="connsiteX0" fmla="*/ 231 w 18577"/>
              <a:gd name="connsiteY0" fmla="*/ 7206 h 18627"/>
              <a:gd name="connsiteX1" fmla="*/ 11403 w 18577"/>
              <a:gd name="connsiteY1" fmla="*/ 227 h 18627"/>
              <a:gd name="connsiteX2" fmla="*/ 18322 w 18577"/>
              <a:gd name="connsiteY2" fmla="*/ 11457 h 18627"/>
              <a:gd name="connsiteX3" fmla="*/ 7086 w 18577"/>
              <a:gd name="connsiteY3" fmla="*/ 18372 h 18627"/>
              <a:gd name="connsiteX4" fmla="*/ 231 w 18577"/>
              <a:gd name="connsiteY4" fmla="*/ 7206 h 1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7" h="18627">
                <a:moveTo>
                  <a:pt x="231" y="7206"/>
                </a:moveTo>
                <a:cubicBezTo>
                  <a:pt x="1425" y="2219"/>
                  <a:pt x="6401" y="-890"/>
                  <a:pt x="11403" y="227"/>
                </a:cubicBezTo>
                <a:cubicBezTo>
                  <a:pt x="16418" y="1420"/>
                  <a:pt x="19515" y="6444"/>
                  <a:pt x="18322" y="11457"/>
                </a:cubicBezTo>
                <a:cubicBezTo>
                  <a:pt x="17129" y="16468"/>
                  <a:pt x="12101" y="19565"/>
                  <a:pt x="7086" y="18372"/>
                </a:cubicBezTo>
                <a:cubicBezTo>
                  <a:pt x="2148" y="17116"/>
                  <a:pt x="-886" y="12167"/>
                  <a:pt x="231" y="720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6" name="Freeform 495">
            <a:extLst>
              <a:ext uri="{FF2B5EF4-FFF2-40B4-BE49-F238E27FC236}">
                <a16:creationId xmlns:a16="http://schemas.microsoft.com/office/drawing/2014/main" id="{12D1AB9B-8300-DCB7-CBDA-F26114E31BDB}"/>
              </a:ext>
            </a:extLst>
          </p:cNvPr>
          <p:cNvSpPr/>
          <p:nvPr/>
        </p:nvSpPr>
        <p:spPr>
          <a:xfrm>
            <a:off x="7896092" y="7392474"/>
            <a:ext cx="27881" cy="18982"/>
          </a:xfrm>
          <a:custGeom>
            <a:avLst/>
            <a:gdLst>
              <a:gd name="connsiteX0" fmla="*/ 330 w 27881"/>
              <a:gd name="connsiteY0" fmla="*/ 7329 h 18982"/>
              <a:gd name="connsiteX1" fmla="*/ 17215 w 27881"/>
              <a:gd name="connsiteY1" fmla="*/ 477 h 18982"/>
              <a:gd name="connsiteX2" fmla="*/ 27498 w 27881"/>
              <a:gd name="connsiteY2" fmla="*/ 11643 h 18982"/>
              <a:gd name="connsiteX3" fmla="*/ 10741 w 27881"/>
              <a:gd name="connsiteY3" fmla="*/ 18495 h 18982"/>
              <a:gd name="connsiteX4" fmla="*/ 330 w 27881"/>
              <a:gd name="connsiteY4" fmla="*/ 7329 h 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1" h="18982">
                <a:moveTo>
                  <a:pt x="330" y="7329"/>
                </a:moveTo>
                <a:cubicBezTo>
                  <a:pt x="3847" y="1594"/>
                  <a:pt x="10689" y="-1186"/>
                  <a:pt x="17215" y="477"/>
                </a:cubicBezTo>
                <a:cubicBezTo>
                  <a:pt x="24705" y="1619"/>
                  <a:pt x="29276" y="6694"/>
                  <a:pt x="27498" y="11643"/>
                </a:cubicBezTo>
                <a:cubicBezTo>
                  <a:pt x="24058" y="17391"/>
                  <a:pt x="17228" y="20182"/>
                  <a:pt x="10741" y="18495"/>
                </a:cubicBezTo>
                <a:cubicBezTo>
                  <a:pt x="3377" y="17733"/>
                  <a:pt x="-1320" y="12277"/>
                  <a:pt x="330" y="73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7" name="Freeform 496">
            <a:extLst>
              <a:ext uri="{FF2B5EF4-FFF2-40B4-BE49-F238E27FC236}">
                <a16:creationId xmlns:a16="http://schemas.microsoft.com/office/drawing/2014/main" id="{0EAA237A-A7CE-E438-CD4E-4DA260D2DBF6}"/>
              </a:ext>
            </a:extLst>
          </p:cNvPr>
          <p:cNvSpPr/>
          <p:nvPr/>
        </p:nvSpPr>
        <p:spPr>
          <a:xfrm>
            <a:off x="6957904" y="5591332"/>
            <a:ext cx="18533" cy="18479"/>
          </a:xfrm>
          <a:custGeom>
            <a:avLst/>
            <a:gdLst>
              <a:gd name="connsiteX0" fmla="*/ 1739 w 18533"/>
              <a:gd name="connsiteY0" fmla="*/ 14667 h 18479"/>
              <a:gd name="connsiteX1" fmla="*/ 3859 w 18533"/>
              <a:gd name="connsiteY1" fmla="*/ 1738 h 18479"/>
              <a:gd name="connsiteX2" fmla="*/ 16795 w 18533"/>
              <a:gd name="connsiteY2" fmla="*/ 3857 h 18479"/>
              <a:gd name="connsiteX3" fmla="*/ 14675 w 18533"/>
              <a:gd name="connsiteY3" fmla="*/ 16786 h 18479"/>
              <a:gd name="connsiteX4" fmla="*/ 14434 w 18533"/>
              <a:gd name="connsiteY4" fmla="*/ 16951 h 18479"/>
              <a:gd name="connsiteX5" fmla="*/ 1739 w 18533"/>
              <a:gd name="connsiteY5" fmla="*/ 14667 h 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3" h="18479">
                <a:moveTo>
                  <a:pt x="1739" y="14667"/>
                </a:moveTo>
                <a:cubicBezTo>
                  <a:pt x="-1245" y="10518"/>
                  <a:pt x="-293" y="4720"/>
                  <a:pt x="3859" y="1738"/>
                </a:cubicBezTo>
                <a:cubicBezTo>
                  <a:pt x="8010" y="-1244"/>
                  <a:pt x="13812" y="-292"/>
                  <a:pt x="16795" y="3857"/>
                </a:cubicBezTo>
                <a:cubicBezTo>
                  <a:pt x="19778" y="8019"/>
                  <a:pt x="18827" y="13805"/>
                  <a:pt x="14675" y="16786"/>
                </a:cubicBezTo>
                <a:cubicBezTo>
                  <a:pt x="14599" y="16837"/>
                  <a:pt x="14510" y="16901"/>
                  <a:pt x="14434" y="16951"/>
                </a:cubicBezTo>
                <a:cubicBezTo>
                  <a:pt x="10270" y="19667"/>
                  <a:pt x="4697" y="18677"/>
                  <a:pt x="1739" y="1466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8" name="Freeform 497">
            <a:extLst>
              <a:ext uri="{FF2B5EF4-FFF2-40B4-BE49-F238E27FC236}">
                <a16:creationId xmlns:a16="http://schemas.microsoft.com/office/drawing/2014/main" id="{D0404A48-9C8A-895F-C24D-02C522A0FC0F}"/>
              </a:ext>
            </a:extLst>
          </p:cNvPr>
          <p:cNvSpPr/>
          <p:nvPr/>
        </p:nvSpPr>
        <p:spPr>
          <a:xfrm>
            <a:off x="6939490" y="5610232"/>
            <a:ext cx="18458" cy="18483"/>
          </a:xfrm>
          <a:custGeom>
            <a:avLst/>
            <a:gdLst>
              <a:gd name="connsiteX0" fmla="*/ 1618 w 18458"/>
              <a:gd name="connsiteY0" fmla="*/ 14420 h 18483"/>
              <a:gd name="connsiteX1" fmla="*/ 3776 w 18458"/>
              <a:gd name="connsiteY1" fmla="*/ 1732 h 18483"/>
              <a:gd name="connsiteX2" fmla="*/ 16726 w 18458"/>
              <a:gd name="connsiteY2" fmla="*/ 3889 h 18483"/>
              <a:gd name="connsiteX3" fmla="*/ 14568 w 18458"/>
              <a:gd name="connsiteY3" fmla="*/ 16831 h 18483"/>
              <a:gd name="connsiteX4" fmla="*/ 1669 w 18458"/>
              <a:gd name="connsiteY4" fmla="*/ 14497 h 18483"/>
              <a:gd name="connsiteX5" fmla="*/ 1618 w 18458"/>
              <a:gd name="connsiteY5" fmla="*/ 14420 h 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8" h="18483">
                <a:moveTo>
                  <a:pt x="1618" y="14420"/>
                </a:moveTo>
                <a:cubicBezTo>
                  <a:pt x="-1200" y="10296"/>
                  <a:pt x="-248" y="4688"/>
                  <a:pt x="3776" y="1732"/>
                </a:cubicBezTo>
                <a:cubicBezTo>
                  <a:pt x="7954" y="-1250"/>
                  <a:pt x="13742" y="-286"/>
                  <a:pt x="16726" y="3889"/>
                </a:cubicBezTo>
                <a:cubicBezTo>
                  <a:pt x="19709" y="8063"/>
                  <a:pt x="18744" y="13849"/>
                  <a:pt x="14568" y="16831"/>
                </a:cubicBezTo>
                <a:cubicBezTo>
                  <a:pt x="10366" y="19750"/>
                  <a:pt x="4589" y="18697"/>
                  <a:pt x="1669" y="14497"/>
                </a:cubicBezTo>
                <a:cubicBezTo>
                  <a:pt x="1656" y="14471"/>
                  <a:pt x="1631" y="14446"/>
                  <a:pt x="1618" y="1442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9" name="Freeform 498">
            <a:extLst>
              <a:ext uri="{FF2B5EF4-FFF2-40B4-BE49-F238E27FC236}">
                <a16:creationId xmlns:a16="http://schemas.microsoft.com/office/drawing/2014/main" id="{5CE90C5C-3AB0-2017-609E-E653E074609B}"/>
              </a:ext>
            </a:extLst>
          </p:cNvPr>
          <p:cNvSpPr/>
          <p:nvPr/>
        </p:nvSpPr>
        <p:spPr>
          <a:xfrm>
            <a:off x="6846280" y="5572423"/>
            <a:ext cx="18790" cy="18876"/>
          </a:xfrm>
          <a:custGeom>
            <a:avLst/>
            <a:gdLst>
              <a:gd name="connsiteX0" fmla="*/ 1899 w 18790"/>
              <a:gd name="connsiteY0" fmla="*/ 15051 h 18876"/>
              <a:gd name="connsiteX1" fmla="*/ 3726 w 18790"/>
              <a:gd name="connsiteY1" fmla="*/ 1893 h 18876"/>
              <a:gd name="connsiteX2" fmla="*/ 16892 w 18790"/>
              <a:gd name="connsiteY2" fmla="*/ 3733 h 18876"/>
              <a:gd name="connsiteX3" fmla="*/ 15063 w 18790"/>
              <a:gd name="connsiteY3" fmla="*/ 16878 h 18876"/>
              <a:gd name="connsiteX4" fmla="*/ 14594 w 18790"/>
              <a:gd name="connsiteY4" fmla="*/ 17208 h 18876"/>
              <a:gd name="connsiteX5" fmla="*/ 1899 w 18790"/>
              <a:gd name="connsiteY5" fmla="*/ 15051 h 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" h="18876">
                <a:moveTo>
                  <a:pt x="1899" y="15051"/>
                </a:moveTo>
                <a:cubicBezTo>
                  <a:pt x="-1224" y="10915"/>
                  <a:pt x="-412" y="5027"/>
                  <a:pt x="3726" y="1893"/>
                </a:cubicBezTo>
                <a:cubicBezTo>
                  <a:pt x="7866" y="-1228"/>
                  <a:pt x="13756" y="-404"/>
                  <a:pt x="16892" y="3733"/>
                </a:cubicBezTo>
                <a:cubicBezTo>
                  <a:pt x="20015" y="7870"/>
                  <a:pt x="19203" y="13757"/>
                  <a:pt x="15063" y="16878"/>
                </a:cubicBezTo>
                <a:cubicBezTo>
                  <a:pt x="14911" y="16993"/>
                  <a:pt x="14746" y="17107"/>
                  <a:pt x="14594" y="17208"/>
                </a:cubicBezTo>
                <a:cubicBezTo>
                  <a:pt x="10493" y="20101"/>
                  <a:pt x="4818" y="19137"/>
                  <a:pt x="1899" y="1505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0" name="Freeform 499">
            <a:extLst>
              <a:ext uri="{FF2B5EF4-FFF2-40B4-BE49-F238E27FC236}">
                <a16:creationId xmlns:a16="http://schemas.microsoft.com/office/drawing/2014/main" id="{9689EABE-B2D2-F4E0-6E06-A4718CDED051}"/>
              </a:ext>
            </a:extLst>
          </p:cNvPr>
          <p:cNvSpPr/>
          <p:nvPr/>
        </p:nvSpPr>
        <p:spPr>
          <a:xfrm>
            <a:off x="6530640" y="5136549"/>
            <a:ext cx="18489" cy="18524"/>
          </a:xfrm>
          <a:custGeom>
            <a:avLst/>
            <a:gdLst>
              <a:gd name="connsiteX0" fmla="*/ 17043 w 18489"/>
              <a:gd name="connsiteY0" fmla="*/ 14306 h 18524"/>
              <a:gd name="connsiteX1" fmla="*/ 4221 w 18489"/>
              <a:gd name="connsiteY1" fmla="*/ 17034 h 18524"/>
              <a:gd name="connsiteX2" fmla="*/ 1491 w 18489"/>
              <a:gd name="connsiteY2" fmla="*/ 4218 h 18524"/>
              <a:gd name="connsiteX3" fmla="*/ 14313 w 18489"/>
              <a:gd name="connsiteY3" fmla="*/ 1490 h 18524"/>
              <a:gd name="connsiteX4" fmla="*/ 14504 w 18489"/>
              <a:gd name="connsiteY4" fmla="*/ 1617 h 18524"/>
              <a:gd name="connsiteX5" fmla="*/ 17043 w 18489"/>
              <a:gd name="connsiteY5" fmla="*/ 14306 h 1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" h="18524">
                <a:moveTo>
                  <a:pt x="17043" y="14306"/>
                </a:moveTo>
                <a:cubicBezTo>
                  <a:pt x="14250" y="18595"/>
                  <a:pt x="8512" y="19813"/>
                  <a:pt x="4221" y="17034"/>
                </a:cubicBezTo>
                <a:cubicBezTo>
                  <a:pt x="-70" y="14243"/>
                  <a:pt x="-1289" y="8507"/>
                  <a:pt x="1491" y="4218"/>
                </a:cubicBezTo>
                <a:cubicBezTo>
                  <a:pt x="4284" y="-70"/>
                  <a:pt x="10022" y="-1288"/>
                  <a:pt x="14313" y="1490"/>
                </a:cubicBezTo>
                <a:cubicBezTo>
                  <a:pt x="14377" y="1529"/>
                  <a:pt x="14440" y="1579"/>
                  <a:pt x="14504" y="1617"/>
                </a:cubicBezTo>
                <a:cubicBezTo>
                  <a:pt x="18592" y="4498"/>
                  <a:pt x="19709" y="10081"/>
                  <a:pt x="17043" y="1430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1" name="Freeform 500">
            <a:extLst>
              <a:ext uri="{FF2B5EF4-FFF2-40B4-BE49-F238E27FC236}">
                <a16:creationId xmlns:a16="http://schemas.microsoft.com/office/drawing/2014/main" id="{EE7933DF-A920-2366-35F2-DB03DEDDF3F7}"/>
              </a:ext>
            </a:extLst>
          </p:cNvPr>
          <p:cNvSpPr/>
          <p:nvPr/>
        </p:nvSpPr>
        <p:spPr>
          <a:xfrm>
            <a:off x="6559861" y="5146092"/>
            <a:ext cx="17915" cy="18101"/>
          </a:xfrm>
          <a:custGeom>
            <a:avLst/>
            <a:gdLst>
              <a:gd name="connsiteX0" fmla="*/ 16259 w 17915"/>
              <a:gd name="connsiteY0" fmla="*/ 14153 h 18101"/>
              <a:gd name="connsiteX1" fmla="*/ 3564 w 17915"/>
              <a:gd name="connsiteY1" fmla="*/ 16564 h 18101"/>
              <a:gd name="connsiteX2" fmla="*/ 1964 w 17915"/>
              <a:gd name="connsiteY2" fmla="*/ 3558 h 18101"/>
              <a:gd name="connsiteX3" fmla="*/ 13847 w 17915"/>
              <a:gd name="connsiteY3" fmla="*/ 1211 h 18101"/>
              <a:gd name="connsiteX4" fmla="*/ 16310 w 17915"/>
              <a:gd name="connsiteY4" fmla="*/ 14078 h 18101"/>
              <a:gd name="connsiteX5" fmla="*/ 16259 w 17915"/>
              <a:gd name="connsiteY5" fmla="*/ 14153 h 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15" h="18101">
                <a:moveTo>
                  <a:pt x="16259" y="14153"/>
                </a:moveTo>
                <a:cubicBezTo>
                  <a:pt x="13377" y="18265"/>
                  <a:pt x="7753" y="19331"/>
                  <a:pt x="3564" y="16564"/>
                </a:cubicBezTo>
                <a:cubicBezTo>
                  <a:pt x="-473" y="13418"/>
                  <a:pt x="-1185" y="7593"/>
                  <a:pt x="1964" y="3558"/>
                </a:cubicBezTo>
                <a:cubicBezTo>
                  <a:pt x="4795" y="-58"/>
                  <a:pt x="9848" y="-1060"/>
                  <a:pt x="13847" y="1211"/>
                </a:cubicBezTo>
                <a:cubicBezTo>
                  <a:pt x="18087" y="4078"/>
                  <a:pt x="19192" y="9839"/>
                  <a:pt x="16310" y="14078"/>
                </a:cubicBezTo>
                <a:cubicBezTo>
                  <a:pt x="16297" y="14103"/>
                  <a:pt x="16271" y="14128"/>
                  <a:pt x="16259" y="1415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2" name="Freeform 501">
            <a:extLst>
              <a:ext uri="{FF2B5EF4-FFF2-40B4-BE49-F238E27FC236}">
                <a16:creationId xmlns:a16="http://schemas.microsoft.com/office/drawing/2014/main" id="{207FBC86-98A4-E4FA-1729-0D7B13DE4B9E}"/>
              </a:ext>
            </a:extLst>
          </p:cNvPr>
          <p:cNvSpPr/>
          <p:nvPr/>
        </p:nvSpPr>
        <p:spPr>
          <a:xfrm>
            <a:off x="6559861" y="5248236"/>
            <a:ext cx="17915" cy="18101"/>
          </a:xfrm>
          <a:custGeom>
            <a:avLst/>
            <a:gdLst>
              <a:gd name="connsiteX0" fmla="*/ 16259 w 17915"/>
              <a:gd name="connsiteY0" fmla="*/ 14154 h 18101"/>
              <a:gd name="connsiteX1" fmla="*/ 3564 w 17915"/>
              <a:gd name="connsiteY1" fmla="*/ 16565 h 18101"/>
              <a:gd name="connsiteX2" fmla="*/ 1964 w 17915"/>
              <a:gd name="connsiteY2" fmla="*/ 3558 h 18101"/>
              <a:gd name="connsiteX3" fmla="*/ 13847 w 17915"/>
              <a:gd name="connsiteY3" fmla="*/ 1211 h 18101"/>
              <a:gd name="connsiteX4" fmla="*/ 16310 w 17915"/>
              <a:gd name="connsiteY4" fmla="*/ 14077 h 18101"/>
              <a:gd name="connsiteX5" fmla="*/ 16259 w 17915"/>
              <a:gd name="connsiteY5" fmla="*/ 14154 h 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15" h="18101">
                <a:moveTo>
                  <a:pt x="16259" y="14154"/>
                </a:moveTo>
                <a:cubicBezTo>
                  <a:pt x="13377" y="18264"/>
                  <a:pt x="7753" y="19330"/>
                  <a:pt x="3564" y="16565"/>
                </a:cubicBezTo>
                <a:cubicBezTo>
                  <a:pt x="-473" y="13418"/>
                  <a:pt x="-1185" y="7594"/>
                  <a:pt x="1964" y="3558"/>
                </a:cubicBezTo>
                <a:cubicBezTo>
                  <a:pt x="4795" y="-58"/>
                  <a:pt x="9848" y="-1060"/>
                  <a:pt x="13847" y="1211"/>
                </a:cubicBezTo>
                <a:cubicBezTo>
                  <a:pt x="18087" y="4079"/>
                  <a:pt x="19192" y="9840"/>
                  <a:pt x="16310" y="14077"/>
                </a:cubicBezTo>
                <a:cubicBezTo>
                  <a:pt x="16297" y="14103"/>
                  <a:pt x="16271" y="14128"/>
                  <a:pt x="16259" y="14154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3" name="Freeform 502">
            <a:extLst>
              <a:ext uri="{FF2B5EF4-FFF2-40B4-BE49-F238E27FC236}">
                <a16:creationId xmlns:a16="http://schemas.microsoft.com/office/drawing/2014/main" id="{FDABAF6C-9B86-7C23-A887-DA5515178245}"/>
              </a:ext>
            </a:extLst>
          </p:cNvPr>
          <p:cNvSpPr/>
          <p:nvPr/>
        </p:nvSpPr>
        <p:spPr>
          <a:xfrm>
            <a:off x="7273858" y="5860671"/>
            <a:ext cx="18529" cy="18520"/>
          </a:xfrm>
          <a:custGeom>
            <a:avLst/>
            <a:gdLst>
              <a:gd name="connsiteX0" fmla="*/ 9005 w 18529"/>
              <a:gd name="connsiteY0" fmla="*/ 18517 h 18520"/>
              <a:gd name="connsiteX1" fmla="*/ 4 w 18529"/>
              <a:gd name="connsiteY1" fmla="*/ 9000 h 18520"/>
              <a:gd name="connsiteX2" fmla="*/ 9526 w 18529"/>
              <a:gd name="connsiteY2" fmla="*/ 4 h 18520"/>
              <a:gd name="connsiteX3" fmla="*/ 18526 w 18529"/>
              <a:gd name="connsiteY3" fmla="*/ 9508 h 18520"/>
              <a:gd name="connsiteX4" fmla="*/ 9018 w 18529"/>
              <a:gd name="connsiteY4" fmla="*/ 18517 h 18520"/>
              <a:gd name="connsiteX5" fmla="*/ 9005 w 18529"/>
              <a:gd name="connsiteY5" fmla="*/ 18517 h 1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9" h="18520">
                <a:moveTo>
                  <a:pt x="9005" y="18517"/>
                </a:moveTo>
                <a:cubicBezTo>
                  <a:pt x="3889" y="18377"/>
                  <a:pt x="-148" y="14114"/>
                  <a:pt x="4" y="9000"/>
                </a:cubicBezTo>
                <a:cubicBezTo>
                  <a:pt x="144" y="3887"/>
                  <a:pt x="4397" y="-148"/>
                  <a:pt x="9526" y="4"/>
                </a:cubicBezTo>
                <a:cubicBezTo>
                  <a:pt x="14629" y="144"/>
                  <a:pt x="18667" y="4394"/>
                  <a:pt x="18526" y="9508"/>
                </a:cubicBezTo>
                <a:cubicBezTo>
                  <a:pt x="18387" y="14621"/>
                  <a:pt x="14134" y="18657"/>
                  <a:pt x="9018" y="18517"/>
                </a:cubicBezTo>
                <a:cubicBezTo>
                  <a:pt x="9005" y="18517"/>
                  <a:pt x="9005" y="18517"/>
                  <a:pt x="9005" y="1851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4" name="Freeform 503">
            <a:extLst>
              <a:ext uri="{FF2B5EF4-FFF2-40B4-BE49-F238E27FC236}">
                <a16:creationId xmlns:a16="http://schemas.microsoft.com/office/drawing/2014/main" id="{5122A398-F648-47D9-0C8D-6CE443B75CB9}"/>
              </a:ext>
            </a:extLst>
          </p:cNvPr>
          <p:cNvSpPr/>
          <p:nvPr/>
        </p:nvSpPr>
        <p:spPr>
          <a:xfrm>
            <a:off x="7283113" y="5888574"/>
            <a:ext cx="18792" cy="18529"/>
          </a:xfrm>
          <a:custGeom>
            <a:avLst/>
            <a:gdLst>
              <a:gd name="connsiteX0" fmla="*/ 9017 w 18792"/>
              <a:gd name="connsiteY0" fmla="*/ 18529 h 18529"/>
              <a:gd name="connsiteX1" fmla="*/ 4 w 18792"/>
              <a:gd name="connsiteY1" fmla="*/ 9025 h 18529"/>
              <a:gd name="connsiteX2" fmla="*/ 4 w 18792"/>
              <a:gd name="connsiteY2" fmla="*/ 8886 h 18529"/>
              <a:gd name="connsiteX3" fmla="*/ 9385 w 18792"/>
              <a:gd name="connsiteY3" fmla="*/ 4 h 18529"/>
              <a:gd name="connsiteX4" fmla="*/ 9525 w 18792"/>
              <a:gd name="connsiteY4" fmla="*/ 4 h 18529"/>
              <a:gd name="connsiteX5" fmla="*/ 18792 w 18792"/>
              <a:gd name="connsiteY5" fmla="*/ 9266 h 18529"/>
              <a:gd name="connsiteX6" fmla="*/ 9525 w 18792"/>
              <a:gd name="connsiteY6" fmla="*/ 18529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2" h="18529">
                <a:moveTo>
                  <a:pt x="9017" y="18529"/>
                </a:moveTo>
                <a:cubicBezTo>
                  <a:pt x="3901" y="18390"/>
                  <a:pt x="-136" y="14139"/>
                  <a:pt x="4" y="9025"/>
                </a:cubicBezTo>
                <a:cubicBezTo>
                  <a:pt x="4" y="8974"/>
                  <a:pt x="4" y="8937"/>
                  <a:pt x="4" y="8886"/>
                </a:cubicBezTo>
                <a:cubicBezTo>
                  <a:pt x="143" y="3848"/>
                  <a:pt x="4345" y="-136"/>
                  <a:pt x="9385" y="4"/>
                </a:cubicBezTo>
                <a:cubicBezTo>
                  <a:pt x="9436" y="4"/>
                  <a:pt x="9474" y="4"/>
                  <a:pt x="9525" y="4"/>
                </a:cubicBezTo>
                <a:cubicBezTo>
                  <a:pt x="14641" y="4"/>
                  <a:pt x="18792" y="4153"/>
                  <a:pt x="18792" y="9266"/>
                </a:cubicBezTo>
                <a:cubicBezTo>
                  <a:pt x="18792" y="14380"/>
                  <a:pt x="14641" y="18529"/>
                  <a:pt x="9525" y="185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5" name="Freeform 504">
            <a:extLst>
              <a:ext uri="{FF2B5EF4-FFF2-40B4-BE49-F238E27FC236}">
                <a16:creationId xmlns:a16="http://schemas.microsoft.com/office/drawing/2014/main" id="{4FF871F7-51B7-C218-2469-EC7FEE8002A1}"/>
              </a:ext>
            </a:extLst>
          </p:cNvPr>
          <p:cNvSpPr/>
          <p:nvPr/>
        </p:nvSpPr>
        <p:spPr>
          <a:xfrm>
            <a:off x="7199338" y="5934773"/>
            <a:ext cx="18783" cy="18774"/>
          </a:xfrm>
          <a:custGeom>
            <a:avLst/>
            <a:gdLst>
              <a:gd name="connsiteX0" fmla="*/ 9131 w 18783"/>
              <a:gd name="connsiteY0" fmla="*/ 18771 h 18774"/>
              <a:gd name="connsiteX1" fmla="*/ 3 w 18783"/>
              <a:gd name="connsiteY1" fmla="*/ 9127 h 18774"/>
              <a:gd name="connsiteX2" fmla="*/ 9652 w 18783"/>
              <a:gd name="connsiteY2" fmla="*/ 4 h 18774"/>
              <a:gd name="connsiteX3" fmla="*/ 18780 w 18783"/>
              <a:gd name="connsiteY3" fmla="*/ 9647 h 18774"/>
              <a:gd name="connsiteX4" fmla="*/ 18780 w 18783"/>
              <a:gd name="connsiteY4" fmla="*/ 9762 h 18774"/>
              <a:gd name="connsiteX5" fmla="*/ 9131 w 18783"/>
              <a:gd name="connsiteY5" fmla="*/ 18771 h 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83" h="18774">
                <a:moveTo>
                  <a:pt x="9131" y="18771"/>
                </a:moveTo>
                <a:cubicBezTo>
                  <a:pt x="3939" y="18631"/>
                  <a:pt x="-136" y="14304"/>
                  <a:pt x="3" y="9127"/>
                </a:cubicBezTo>
                <a:cubicBezTo>
                  <a:pt x="143" y="3938"/>
                  <a:pt x="4472" y="-148"/>
                  <a:pt x="9652" y="4"/>
                </a:cubicBezTo>
                <a:cubicBezTo>
                  <a:pt x="14844" y="144"/>
                  <a:pt x="18932" y="4458"/>
                  <a:pt x="18780" y="9647"/>
                </a:cubicBezTo>
                <a:cubicBezTo>
                  <a:pt x="18780" y="9686"/>
                  <a:pt x="18780" y="9724"/>
                  <a:pt x="18780" y="9762"/>
                </a:cubicBezTo>
                <a:cubicBezTo>
                  <a:pt x="18577" y="14900"/>
                  <a:pt x="14273" y="18910"/>
                  <a:pt x="9131" y="1877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6" name="Freeform 505">
            <a:extLst>
              <a:ext uri="{FF2B5EF4-FFF2-40B4-BE49-F238E27FC236}">
                <a16:creationId xmlns:a16="http://schemas.microsoft.com/office/drawing/2014/main" id="{B2CAE237-973C-1686-7398-7CE4FB292AF6}"/>
              </a:ext>
            </a:extLst>
          </p:cNvPr>
          <p:cNvSpPr/>
          <p:nvPr/>
        </p:nvSpPr>
        <p:spPr>
          <a:xfrm>
            <a:off x="8379930" y="5609870"/>
            <a:ext cx="18790" cy="18782"/>
          </a:xfrm>
          <a:custGeom>
            <a:avLst/>
            <a:gdLst>
              <a:gd name="connsiteX0" fmla="*/ 8305 w 18790"/>
              <a:gd name="connsiteY0" fmla="*/ 18716 h 18782"/>
              <a:gd name="connsiteX1" fmla="*/ 66 w 18790"/>
              <a:gd name="connsiteY1" fmla="*/ 8299 h 18782"/>
              <a:gd name="connsiteX2" fmla="*/ 8305 w 18790"/>
              <a:gd name="connsiteY2" fmla="*/ 63 h 18782"/>
              <a:gd name="connsiteX3" fmla="*/ 18727 w 18790"/>
              <a:gd name="connsiteY3" fmla="*/ 8299 h 18782"/>
              <a:gd name="connsiteX4" fmla="*/ 10488 w 18790"/>
              <a:gd name="connsiteY4" fmla="*/ 18716 h 18782"/>
              <a:gd name="connsiteX5" fmla="*/ 8305 w 18790"/>
              <a:gd name="connsiteY5" fmla="*/ 18716 h 1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" h="18782">
                <a:moveTo>
                  <a:pt x="8305" y="18716"/>
                </a:moveTo>
                <a:cubicBezTo>
                  <a:pt x="3150" y="18119"/>
                  <a:pt x="-543" y="13450"/>
                  <a:pt x="66" y="8299"/>
                </a:cubicBezTo>
                <a:cubicBezTo>
                  <a:pt x="573" y="3972"/>
                  <a:pt x="3976" y="571"/>
                  <a:pt x="8305" y="63"/>
                </a:cubicBezTo>
                <a:cubicBezTo>
                  <a:pt x="13459" y="-533"/>
                  <a:pt x="18118" y="3147"/>
                  <a:pt x="18727" y="8299"/>
                </a:cubicBezTo>
                <a:cubicBezTo>
                  <a:pt x="19324" y="13450"/>
                  <a:pt x="15643" y="18119"/>
                  <a:pt x="10488" y="18716"/>
                </a:cubicBezTo>
                <a:cubicBezTo>
                  <a:pt x="9765" y="18804"/>
                  <a:pt x="9028" y="18804"/>
                  <a:pt x="8305" y="1871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7" name="Freeform 506">
            <a:extLst>
              <a:ext uri="{FF2B5EF4-FFF2-40B4-BE49-F238E27FC236}">
                <a16:creationId xmlns:a16="http://schemas.microsoft.com/office/drawing/2014/main" id="{D75800F3-BE5E-D05F-736F-2F96C3B750F8}"/>
              </a:ext>
            </a:extLst>
          </p:cNvPr>
          <p:cNvSpPr/>
          <p:nvPr/>
        </p:nvSpPr>
        <p:spPr>
          <a:xfrm>
            <a:off x="8388625" y="5637857"/>
            <a:ext cx="18529" cy="18520"/>
          </a:xfrm>
          <a:custGeom>
            <a:avLst/>
            <a:gdLst>
              <a:gd name="connsiteX0" fmla="*/ 9005 w 18529"/>
              <a:gd name="connsiteY0" fmla="*/ 18517 h 18520"/>
              <a:gd name="connsiteX1" fmla="*/ 4 w 18529"/>
              <a:gd name="connsiteY1" fmla="*/ 9000 h 18520"/>
              <a:gd name="connsiteX2" fmla="*/ 9526 w 18529"/>
              <a:gd name="connsiteY2" fmla="*/ 4 h 18520"/>
              <a:gd name="connsiteX3" fmla="*/ 18526 w 18529"/>
              <a:gd name="connsiteY3" fmla="*/ 9508 h 18520"/>
              <a:gd name="connsiteX4" fmla="*/ 9018 w 18529"/>
              <a:gd name="connsiteY4" fmla="*/ 18517 h 18520"/>
              <a:gd name="connsiteX5" fmla="*/ 9005 w 18529"/>
              <a:gd name="connsiteY5" fmla="*/ 18517 h 1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9" h="18520">
                <a:moveTo>
                  <a:pt x="9005" y="18517"/>
                </a:moveTo>
                <a:cubicBezTo>
                  <a:pt x="3889" y="18377"/>
                  <a:pt x="-148" y="14114"/>
                  <a:pt x="4" y="9000"/>
                </a:cubicBezTo>
                <a:cubicBezTo>
                  <a:pt x="144" y="3887"/>
                  <a:pt x="4397" y="-148"/>
                  <a:pt x="9526" y="4"/>
                </a:cubicBezTo>
                <a:cubicBezTo>
                  <a:pt x="14629" y="144"/>
                  <a:pt x="18667" y="4394"/>
                  <a:pt x="18526" y="9508"/>
                </a:cubicBezTo>
                <a:cubicBezTo>
                  <a:pt x="18387" y="14621"/>
                  <a:pt x="14134" y="18656"/>
                  <a:pt x="9018" y="18517"/>
                </a:cubicBezTo>
                <a:cubicBezTo>
                  <a:pt x="9005" y="18517"/>
                  <a:pt x="9005" y="18517"/>
                  <a:pt x="9005" y="1851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8" name="Freeform 507">
            <a:extLst>
              <a:ext uri="{FF2B5EF4-FFF2-40B4-BE49-F238E27FC236}">
                <a16:creationId xmlns:a16="http://schemas.microsoft.com/office/drawing/2014/main" id="{9B04C1D5-D045-EBEB-E3D3-D352C833CEBF}"/>
              </a:ext>
            </a:extLst>
          </p:cNvPr>
          <p:cNvSpPr/>
          <p:nvPr/>
        </p:nvSpPr>
        <p:spPr>
          <a:xfrm>
            <a:off x="8295680" y="5684278"/>
            <a:ext cx="27817" cy="18539"/>
          </a:xfrm>
          <a:custGeom>
            <a:avLst/>
            <a:gdLst>
              <a:gd name="connsiteX0" fmla="*/ 13465 w 27817"/>
              <a:gd name="connsiteY0" fmla="*/ 18536 h 18539"/>
              <a:gd name="connsiteX1" fmla="*/ 8 w 27817"/>
              <a:gd name="connsiteY1" fmla="*/ 9020 h 18539"/>
              <a:gd name="connsiteX2" fmla="*/ 14353 w 27817"/>
              <a:gd name="connsiteY2" fmla="*/ 11 h 18539"/>
              <a:gd name="connsiteX3" fmla="*/ 27810 w 27817"/>
              <a:gd name="connsiteY3" fmla="*/ 9528 h 18539"/>
              <a:gd name="connsiteX4" fmla="*/ 13465 w 27817"/>
              <a:gd name="connsiteY4" fmla="*/ 18536 h 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7" h="18539">
                <a:moveTo>
                  <a:pt x="13465" y="18536"/>
                </a:moveTo>
                <a:cubicBezTo>
                  <a:pt x="5847" y="18536"/>
                  <a:pt x="-246" y="14095"/>
                  <a:pt x="8" y="9020"/>
                </a:cubicBezTo>
                <a:cubicBezTo>
                  <a:pt x="261" y="3944"/>
                  <a:pt x="6736" y="-243"/>
                  <a:pt x="14353" y="11"/>
                </a:cubicBezTo>
                <a:cubicBezTo>
                  <a:pt x="21970" y="265"/>
                  <a:pt x="28064" y="4452"/>
                  <a:pt x="27810" y="9528"/>
                </a:cubicBezTo>
                <a:cubicBezTo>
                  <a:pt x="27556" y="14603"/>
                  <a:pt x="21208" y="18663"/>
                  <a:pt x="13465" y="1853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9" name="Freeform 508">
            <a:extLst>
              <a:ext uri="{FF2B5EF4-FFF2-40B4-BE49-F238E27FC236}">
                <a16:creationId xmlns:a16="http://schemas.microsoft.com/office/drawing/2014/main" id="{705DE4F4-D857-2119-3E47-D12E18C00A7C}"/>
              </a:ext>
            </a:extLst>
          </p:cNvPr>
          <p:cNvSpPr/>
          <p:nvPr/>
        </p:nvSpPr>
        <p:spPr>
          <a:xfrm>
            <a:off x="6818591" y="5117862"/>
            <a:ext cx="27939" cy="18539"/>
          </a:xfrm>
          <a:custGeom>
            <a:avLst/>
            <a:gdLst>
              <a:gd name="connsiteX0" fmla="*/ 13465 w 27939"/>
              <a:gd name="connsiteY0" fmla="*/ 18528 h 18539"/>
              <a:gd name="connsiteX1" fmla="*/ 8 w 27939"/>
              <a:gd name="connsiteY1" fmla="*/ 9012 h 18539"/>
              <a:gd name="connsiteX2" fmla="*/ 14353 w 27939"/>
              <a:gd name="connsiteY2" fmla="*/ 3 h 18539"/>
              <a:gd name="connsiteX3" fmla="*/ 27937 w 27939"/>
              <a:gd name="connsiteY3" fmla="*/ 9519 h 18539"/>
              <a:gd name="connsiteX4" fmla="*/ 13465 w 27939"/>
              <a:gd name="connsiteY4" fmla="*/ 18528 h 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9" h="18539">
                <a:moveTo>
                  <a:pt x="13465" y="18528"/>
                </a:moveTo>
                <a:cubicBezTo>
                  <a:pt x="5848" y="18528"/>
                  <a:pt x="-246" y="14088"/>
                  <a:pt x="8" y="9012"/>
                </a:cubicBezTo>
                <a:cubicBezTo>
                  <a:pt x="262" y="3936"/>
                  <a:pt x="6736" y="-124"/>
                  <a:pt x="14353" y="3"/>
                </a:cubicBezTo>
                <a:cubicBezTo>
                  <a:pt x="21971" y="130"/>
                  <a:pt x="28064" y="4444"/>
                  <a:pt x="27937" y="9519"/>
                </a:cubicBezTo>
                <a:cubicBezTo>
                  <a:pt x="27810" y="14595"/>
                  <a:pt x="21209" y="18782"/>
                  <a:pt x="13465" y="18528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0" name="Freeform 509">
            <a:extLst>
              <a:ext uri="{FF2B5EF4-FFF2-40B4-BE49-F238E27FC236}">
                <a16:creationId xmlns:a16="http://schemas.microsoft.com/office/drawing/2014/main" id="{F1C48F7A-1033-BA92-A0B0-5C7D81493239}"/>
              </a:ext>
            </a:extLst>
          </p:cNvPr>
          <p:cNvSpPr/>
          <p:nvPr/>
        </p:nvSpPr>
        <p:spPr>
          <a:xfrm>
            <a:off x="6827863" y="5146632"/>
            <a:ext cx="18665" cy="17677"/>
          </a:xfrm>
          <a:custGeom>
            <a:avLst/>
            <a:gdLst>
              <a:gd name="connsiteX0" fmla="*/ 9017 w 18665"/>
              <a:gd name="connsiteY0" fmla="*/ 17674 h 17677"/>
              <a:gd name="connsiteX1" fmla="*/ 4 w 18665"/>
              <a:gd name="connsiteY1" fmla="*/ 8030 h 17677"/>
              <a:gd name="connsiteX2" fmla="*/ 10655 w 18665"/>
              <a:gd name="connsiteY2" fmla="*/ 100 h 17677"/>
              <a:gd name="connsiteX3" fmla="*/ 18665 w 18665"/>
              <a:gd name="connsiteY3" fmla="*/ 8665 h 17677"/>
              <a:gd name="connsiteX4" fmla="*/ 9017 w 18665"/>
              <a:gd name="connsiteY4" fmla="*/ 17674 h 1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" h="17677">
                <a:moveTo>
                  <a:pt x="9017" y="17674"/>
                </a:moveTo>
                <a:cubicBezTo>
                  <a:pt x="3876" y="17471"/>
                  <a:pt x="-137" y="13169"/>
                  <a:pt x="4" y="8030"/>
                </a:cubicBezTo>
                <a:cubicBezTo>
                  <a:pt x="752" y="2904"/>
                  <a:pt x="5526" y="-649"/>
                  <a:pt x="10655" y="100"/>
                </a:cubicBezTo>
                <a:cubicBezTo>
                  <a:pt x="14996" y="734"/>
                  <a:pt x="18323" y="4287"/>
                  <a:pt x="18665" y="8665"/>
                </a:cubicBezTo>
                <a:cubicBezTo>
                  <a:pt x="18462" y="13804"/>
                  <a:pt x="14159" y="17813"/>
                  <a:pt x="9017" y="17674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1" name="Freeform 510">
            <a:extLst>
              <a:ext uri="{FF2B5EF4-FFF2-40B4-BE49-F238E27FC236}">
                <a16:creationId xmlns:a16="http://schemas.microsoft.com/office/drawing/2014/main" id="{2F6631A0-9B59-0B4B-A13C-51DE08496456}"/>
              </a:ext>
            </a:extLst>
          </p:cNvPr>
          <p:cNvSpPr/>
          <p:nvPr/>
        </p:nvSpPr>
        <p:spPr>
          <a:xfrm>
            <a:off x="6744836" y="5201480"/>
            <a:ext cx="18792" cy="18529"/>
          </a:xfrm>
          <a:custGeom>
            <a:avLst/>
            <a:gdLst>
              <a:gd name="connsiteX0" fmla="*/ 9017 w 18792"/>
              <a:gd name="connsiteY0" fmla="*/ 18529 h 18529"/>
              <a:gd name="connsiteX1" fmla="*/ 4 w 18792"/>
              <a:gd name="connsiteY1" fmla="*/ 9025 h 18529"/>
              <a:gd name="connsiteX2" fmla="*/ 4 w 18792"/>
              <a:gd name="connsiteY2" fmla="*/ 8886 h 18529"/>
              <a:gd name="connsiteX3" fmla="*/ 9385 w 18792"/>
              <a:gd name="connsiteY3" fmla="*/ 4 h 18529"/>
              <a:gd name="connsiteX4" fmla="*/ 9525 w 18792"/>
              <a:gd name="connsiteY4" fmla="*/ 4 h 18529"/>
              <a:gd name="connsiteX5" fmla="*/ 18793 w 18792"/>
              <a:gd name="connsiteY5" fmla="*/ 9266 h 18529"/>
              <a:gd name="connsiteX6" fmla="*/ 9525 w 18792"/>
              <a:gd name="connsiteY6" fmla="*/ 18529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2" h="18529">
                <a:moveTo>
                  <a:pt x="9017" y="18529"/>
                </a:moveTo>
                <a:cubicBezTo>
                  <a:pt x="3901" y="18390"/>
                  <a:pt x="-136" y="14139"/>
                  <a:pt x="4" y="9025"/>
                </a:cubicBezTo>
                <a:cubicBezTo>
                  <a:pt x="4" y="8974"/>
                  <a:pt x="4" y="8937"/>
                  <a:pt x="4" y="8886"/>
                </a:cubicBezTo>
                <a:cubicBezTo>
                  <a:pt x="144" y="3848"/>
                  <a:pt x="4346" y="-136"/>
                  <a:pt x="9385" y="4"/>
                </a:cubicBezTo>
                <a:cubicBezTo>
                  <a:pt x="9437" y="4"/>
                  <a:pt x="9475" y="4"/>
                  <a:pt x="9525" y="4"/>
                </a:cubicBezTo>
                <a:cubicBezTo>
                  <a:pt x="14641" y="4"/>
                  <a:pt x="18793" y="4153"/>
                  <a:pt x="18793" y="9266"/>
                </a:cubicBezTo>
                <a:cubicBezTo>
                  <a:pt x="18793" y="14380"/>
                  <a:pt x="14641" y="18529"/>
                  <a:pt x="9525" y="185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2" name="Freeform 511">
            <a:extLst>
              <a:ext uri="{FF2B5EF4-FFF2-40B4-BE49-F238E27FC236}">
                <a16:creationId xmlns:a16="http://schemas.microsoft.com/office/drawing/2014/main" id="{7397518E-4876-C3B2-1451-7843DAD709D9}"/>
              </a:ext>
            </a:extLst>
          </p:cNvPr>
          <p:cNvSpPr/>
          <p:nvPr/>
        </p:nvSpPr>
        <p:spPr>
          <a:xfrm>
            <a:off x="8852257" y="7411228"/>
            <a:ext cx="19061" cy="27846"/>
          </a:xfrm>
          <a:custGeom>
            <a:avLst/>
            <a:gdLst>
              <a:gd name="connsiteX0" fmla="*/ 13445 w 19061"/>
              <a:gd name="connsiteY0" fmla="*/ 26895 h 27846"/>
              <a:gd name="connsiteX1" fmla="*/ 750 w 19061"/>
              <a:gd name="connsiteY1" fmla="*/ 18901 h 27846"/>
              <a:gd name="connsiteX2" fmla="*/ 6083 w 19061"/>
              <a:gd name="connsiteY2" fmla="*/ 883 h 27846"/>
              <a:gd name="connsiteX3" fmla="*/ 18143 w 19061"/>
              <a:gd name="connsiteY3" fmla="*/ 9004 h 27846"/>
              <a:gd name="connsiteX4" fmla="*/ 13445 w 19061"/>
              <a:gd name="connsiteY4" fmla="*/ 26895 h 2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1" h="27846">
                <a:moveTo>
                  <a:pt x="13445" y="26895"/>
                </a:moveTo>
                <a:cubicBezTo>
                  <a:pt x="8621" y="29686"/>
                  <a:pt x="3289" y="26134"/>
                  <a:pt x="750" y="18901"/>
                </a:cubicBezTo>
                <a:cubicBezTo>
                  <a:pt x="-1255" y="12366"/>
                  <a:pt x="839" y="5273"/>
                  <a:pt x="6083" y="883"/>
                </a:cubicBezTo>
                <a:cubicBezTo>
                  <a:pt x="10907" y="-1781"/>
                  <a:pt x="16239" y="1771"/>
                  <a:pt x="18143" y="9004"/>
                </a:cubicBezTo>
                <a:cubicBezTo>
                  <a:pt x="20352" y="15374"/>
                  <a:pt x="18498" y="22429"/>
                  <a:pt x="13445" y="2689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" name="Freeform 512">
            <a:extLst>
              <a:ext uri="{FF2B5EF4-FFF2-40B4-BE49-F238E27FC236}">
                <a16:creationId xmlns:a16="http://schemas.microsoft.com/office/drawing/2014/main" id="{2D6351F0-B009-BFCC-0E8D-BC8EA2AFC6A1}"/>
              </a:ext>
            </a:extLst>
          </p:cNvPr>
          <p:cNvSpPr/>
          <p:nvPr/>
        </p:nvSpPr>
        <p:spPr>
          <a:xfrm>
            <a:off x="8871632" y="7439124"/>
            <a:ext cx="18579" cy="18528"/>
          </a:xfrm>
          <a:custGeom>
            <a:avLst/>
            <a:gdLst>
              <a:gd name="connsiteX0" fmla="*/ 12606 w 18579"/>
              <a:gd name="connsiteY0" fmla="*/ 17905 h 18528"/>
              <a:gd name="connsiteX1" fmla="*/ 622 w 18579"/>
              <a:gd name="connsiteY1" fmla="*/ 12589 h 18528"/>
              <a:gd name="connsiteX2" fmla="*/ 5940 w 18579"/>
              <a:gd name="connsiteY2" fmla="*/ 623 h 18528"/>
              <a:gd name="connsiteX3" fmla="*/ 17925 w 18579"/>
              <a:gd name="connsiteY3" fmla="*/ 5927 h 18528"/>
              <a:gd name="connsiteX4" fmla="*/ 17937 w 18579"/>
              <a:gd name="connsiteY4" fmla="*/ 5978 h 18528"/>
              <a:gd name="connsiteX5" fmla="*/ 12796 w 18579"/>
              <a:gd name="connsiteY5" fmla="*/ 17829 h 18528"/>
              <a:gd name="connsiteX6" fmla="*/ 12606 w 18579"/>
              <a:gd name="connsiteY6" fmla="*/ 17905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9" h="18528">
                <a:moveTo>
                  <a:pt x="12606" y="17905"/>
                </a:moveTo>
                <a:cubicBezTo>
                  <a:pt x="7833" y="19745"/>
                  <a:pt x="2462" y="17372"/>
                  <a:pt x="622" y="12589"/>
                </a:cubicBezTo>
                <a:cubicBezTo>
                  <a:pt x="-1219" y="7818"/>
                  <a:pt x="1167" y="2463"/>
                  <a:pt x="5940" y="623"/>
                </a:cubicBezTo>
                <a:cubicBezTo>
                  <a:pt x="10714" y="-1217"/>
                  <a:pt x="16084" y="1156"/>
                  <a:pt x="17925" y="5927"/>
                </a:cubicBezTo>
                <a:cubicBezTo>
                  <a:pt x="17925" y="5940"/>
                  <a:pt x="17937" y="5965"/>
                  <a:pt x="17937" y="5978"/>
                </a:cubicBezTo>
                <a:cubicBezTo>
                  <a:pt x="19791" y="10673"/>
                  <a:pt x="17493" y="15977"/>
                  <a:pt x="12796" y="17829"/>
                </a:cubicBezTo>
                <a:cubicBezTo>
                  <a:pt x="12733" y="17854"/>
                  <a:pt x="12669" y="17880"/>
                  <a:pt x="12606" y="1790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4" name="Freeform 513">
            <a:extLst>
              <a:ext uri="{FF2B5EF4-FFF2-40B4-BE49-F238E27FC236}">
                <a16:creationId xmlns:a16="http://schemas.microsoft.com/office/drawing/2014/main" id="{536B541F-33E6-BE4C-A298-F54FC0C77B2B}"/>
              </a:ext>
            </a:extLst>
          </p:cNvPr>
          <p:cNvSpPr/>
          <p:nvPr/>
        </p:nvSpPr>
        <p:spPr>
          <a:xfrm>
            <a:off x="8815942" y="7522721"/>
            <a:ext cx="18542" cy="18532"/>
          </a:xfrm>
          <a:custGeom>
            <a:avLst/>
            <a:gdLst>
              <a:gd name="connsiteX0" fmla="*/ 12563 w 18542"/>
              <a:gd name="connsiteY0" fmla="*/ 17927 h 18532"/>
              <a:gd name="connsiteX1" fmla="*/ 605 w 18542"/>
              <a:gd name="connsiteY1" fmla="*/ 12559 h 18532"/>
              <a:gd name="connsiteX2" fmla="*/ 5987 w 18542"/>
              <a:gd name="connsiteY2" fmla="*/ 606 h 18532"/>
              <a:gd name="connsiteX3" fmla="*/ 17895 w 18542"/>
              <a:gd name="connsiteY3" fmla="*/ 5873 h 18532"/>
              <a:gd name="connsiteX4" fmla="*/ 12664 w 18542"/>
              <a:gd name="connsiteY4" fmla="*/ 17888 h 18532"/>
              <a:gd name="connsiteX5" fmla="*/ 12563 w 18542"/>
              <a:gd name="connsiteY5" fmla="*/ 17927 h 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" h="18532">
                <a:moveTo>
                  <a:pt x="12563" y="17927"/>
                </a:moveTo>
                <a:cubicBezTo>
                  <a:pt x="7777" y="19741"/>
                  <a:pt x="2432" y="17343"/>
                  <a:pt x="605" y="12559"/>
                </a:cubicBezTo>
                <a:cubicBezTo>
                  <a:pt x="-1211" y="7775"/>
                  <a:pt x="1201" y="2421"/>
                  <a:pt x="5987" y="606"/>
                </a:cubicBezTo>
                <a:cubicBezTo>
                  <a:pt x="10723" y="-1195"/>
                  <a:pt x="16029" y="1152"/>
                  <a:pt x="17895" y="5873"/>
                </a:cubicBezTo>
                <a:cubicBezTo>
                  <a:pt x="19774" y="10631"/>
                  <a:pt x="17425" y="16011"/>
                  <a:pt x="12664" y="17888"/>
                </a:cubicBezTo>
                <a:cubicBezTo>
                  <a:pt x="12640" y="17901"/>
                  <a:pt x="12601" y="17914"/>
                  <a:pt x="12563" y="1792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5" name="Freeform 514">
            <a:extLst>
              <a:ext uri="{FF2B5EF4-FFF2-40B4-BE49-F238E27FC236}">
                <a16:creationId xmlns:a16="http://schemas.microsoft.com/office/drawing/2014/main" id="{41DAEDC6-96BE-4780-7603-5C4C5727DAA3}"/>
              </a:ext>
            </a:extLst>
          </p:cNvPr>
          <p:cNvSpPr/>
          <p:nvPr/>
        </p:nvSpPr>
        <p:spPr>
          <a:xfrm>
            <a:off x="8323621" y="7123448"/>
            <a:ext cx="18534" cy="18523"/>
          </a:xfrm>
          <a:custGeom>
            <a:avLst/>
            <a:gdLst>
              <a:gd name="connsiteX0" fmla="*/ 8882 w 18534"/>
              <a:gd name="connsiteY0" fmla="*/ 18520 h 18523"/>
              <a:gd name="connsiteX1" fmla="*/ 8 w 18534"/>
              <a:gd name="connsiteY1" fmla="*/ 8877 h 18523"/>
              <a:gd name="connsiteX2" fmla="*/ 9657 w 18534"/>
              <a:gd name="connsiteY2" fmla="*/ 7 h 18523"/>
              <a:gd name="connsiteX3" fmla="*/ 18531 w 18534"/>
              <a:gd name="connsiteY3" fmla="*/ 9512 h 18523"/>
              <a:gd name="connsiteX4" fmla="*/ 9022 w 18534"/>
              <a:gd name="connsiteY4" fmla="*/ 18520 h 18523"/>
              <a:gd name="connsiteX5" fmla="*/ 8882 w 18534"/>
              <a:gd name="connsiteY5" fmla="*/ 18520 h 1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4" h="18523">
                <a:moveTo>
                  <a:pt x="8882" y="18520"/>
                </a:moveTo>
                <a:cubicBezTo>
                  <a:pt x="3766" y="18305"/>
                  <a:pt x="-208" y="13990"/>
                  <a:pt x="8" y="8877"/>
                </a:cubicBezTo>
                <a:cubicBezTo>
                  <a:pt x="225" y="3776"/>
                  <a:pt x="4541" y="-195"/>
                  <a:pt x="9657" y="7"/>
                </a:cubicBezTo>
                <a:cubicBezTo>
                  <a:pt x="14710" y="224"/>
                  <a:pt x="18670" y="4448"/>
                  <a:pt x="18531" y="9512"/>
                </a:cubicBezTo>
                <a:cubicBezTo>
                  <a:pt x="18391" y="14625"/>
                  <a:pt x="14138" y="18659"/>
                  <a:pt x="9022" y="18520"/>
                </a:cubicBezTo>
                <a:cubicBezTo>
                  <a:pt x="8971" y="18520"/>
                  <a:pt x="8933" y="18520"/>
                  <a:pt x="8882" y="1852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6" name="Freeform 515">
            <a:extLst>
              <a:ext uri="{FF2B5EF4-FFF2-40B4-BE49-F238E27FC236}">
                <a16:creationId xmlns:a16="http://schemas.microsoft.com/office/drawing/2014/main" id="{ED3B22C5-09C7-B310-0FC2-B82EDF54A0D0}"/>
              </a:ext>
            </a:extLst>
          </p:cNvPr>
          <p:cNvSpPr/>
          <p:nvPr/>
        </p:nvSpPr>
        <p:spPr>
          <a:xfrm>
            <a:off x="8332881" y="7151362"/>
            <a:ext cx="18533" cy="18524"/>
          </a:xfrm>
          <a:custGeom>
            <a:avLst/>
            <a:gdLst>
              <a:gd name="connsiteX0" fmla="*/ 9017 w 18533"/>
              <a:gd name="connsiteY0" fmla="*/ 18521 h 18524"/>
              <a:gd name="connsiteX1" fmla="*/ 4 w 18533"/>
              <a:gd name="connsiteY1" fmla="*/ 8878 h 18524"/>
              <a:gd name="connsiteX2" fmla="*/ 9652 w 18533"/>
              <a:gd name="connsiteY2" fmla="*/ 8 h 18524"/>
              <a:gd name="connsiteX3" fmla="*/ 18526 w 18533"/>
              <a:gd name="connsiteY3" fmla="*/ 9652 h 18524"/>
              <a:gd name="connsiteX4" fmla="*/ 9017 w 18533"/>
              <a:gd name="connsiteY4" fmla="*/ 18521 h 1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3" h="18524">
                <a:moveTo>
                  <a:pt x="9017" y="18521"/>
                </a:moveTo>
                <a:cubicBezTo>
                  <a:pt x="3875" y="18318"/>
                  <a:pt x="-136" y="14017"/>
                  <a:pt x="4" y="8878"/>
                </a:cubicBezTo>
                <a:cubicBezTo>
                  <a:pt x="219" y="3764"/>
                  <a:pt x="4536" y="-208"/>
                  <a:pt x="9652" y="8"/>
                </a:cubicBezTo>
                <a:cubicBezTo>
                  <a:pt x="14755" y="224"/>
                  <a:pt x="18729" y="4538"/>
                  <a:pt x="18526" y="9652"/>
                </a:cubicBezTo>
                <a:cubicBezTo>
                  <a:pt x="18310" y="14701"/>
                  <a:pt x="14083" y="18660"/>
                  <a:pt x="9017" y="1852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7" name="Freeform 516">
            <a:extLst>
              <a:ext uri="{FF2B5EF4-FFF2-40B4-BE49-F238E27FC236}">
                <a16:creationId xmlns:a16="http://schemas.microsoft.com/office/drawing/2014/main" id="{0ABDB477-C703-87F3-9FE7-6FF4EE58D6A6}"/>
              </a:ext>
            </a:extLst>
          </p:cNvPr>
          <p:cNvSpPr/>
          <p:nvPr/>
        </p:nvSpPr>
        <p:spPr>
          <a:xfrm>
            <a:off x="8249931" y="7206934"/>
            <a:ext cx="16609" cy="18652"/>
          </a:xfrm>
          <a:custGeom>
            <a:avLst/>
            <a:gdLst>
              <a:gd name="connsiteX0" fmla="*/ 8305 w 16609"/>
              <a:gd name="connsiteY0" fmla="*/ 18653 h 18652"/>
              <a:gd name="connsiteX1" fmla="*/ 66 w 16609"/>
              <a:gd name="connsiteY1" fmla="*/ 8236 h 18652"/>
              <a:gd name="connsiteX2" fmla="*/ 8305 w 16609"/>
              <a:gd name="connsiteY2" fmla="*/ 0 h 18652"/>
              <a:gd name="connsiteX3" fmla="*/ 16544 w 16609"/>
              <a:gd name="connsiteY3" fmla="*/ 10418 h 18652"/>
              <a:gd name="connsiteX4" fmla="*/ 8305 w 16609"/>
              <a:gd name="connsiteY4" fmla="*/ 18653 h 1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9" h="18652">
                <a:moveTo>
                  <a:pt x="8305" y="18653"/>
                </a:moveTo>
                <a:cubicBezTo>
                  <a:pt x="3151" y="18056"/>
                  <a:pt x="-544" y="13386"/>
                  <a:pt x="66" y="8236"/>
                </a:cubicBezTo>
                <a:cubicBezTo>
                  <a:pt x="573" y="3921"/>
                  <a:pt x="3976" y="508"/>
                  <a:pt x="8305" y="0"/>
                </a:cubicBezTo>
                <a:cubicBezTo>
                  <a:pt x="13459" y="596"/>
                  <a:pt x="17154" y="5266"/>
                  <a:pt x="16544" y="10418"/>
                </a:cubicBezTo>
                <a:cubicBezTo>
                  <a:pt x="16036" y="14745"/>
                  <a:pt x="12634" y="18145"/>
                  <a:pt x="8305" y="1865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8" name="Freeform 517">
            <a:extLst>
              <a:ext uri="{FF2B5EF4-FFF2-40B4-BE49-F238E27FC236}">
                <a16:creationId xmlns:a16="http://schemas.microsoft.com/office/drawing/2014/main" id="{99E4A8D4-6940-460D-F6F8-78C155810EBD}"/>
              </a:ext>
            </a:extLst>
          </p:cNvPr>
          <p:cNvSpPr/>
          <p:nvPr/>
        </p:nvSpPr>
        <p:spPr>
          <a:xfrm>
            <a:off x="7078721" y="4746463"/>
            <a:ext cx="18607" cy="18534"/>
          </a:xfrm>
          <a:custGeom>
            <a:avLst/>
            <a:gdLst>
              <a:gd name="connsiteX0" fmla="*/ 9017 w 18607"/>
              <a:gd name="connsiteY0" fmla="*/ 18529 h 18534"/>
              <a:gd name="connsiteX1" fmla="*/ 4 w 18607"/>
              <a:gd name="connsiteY1" fmla="*/ 9025 h 18534"/>
              <a:gd name="connsiteX2" fmla="*/ 4 w 18607"/>
              <a:gd name="connsiteY2" fmla="*/ 9012 h 18534"/>
              <a:gd name="connsiteX3" fmla="*/ 9651 w 18607"/>
              <a:gd name="connsiteY3" fmla="*/ 4 h 18534"/>
              <a:gd name="connsiteX4" fmla="*/ 18602 w 18607"/>
              <a:gd name="connsiteY4" fmla="*/ 9584 h 18534"/>
              <a:gd name="connsiteX5" fmla="*/ 9017 w 18607"/>
              <a:gd name="connsiteY5" fmla="*/ 18529 h 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7" h="18534">
                <a:moveTo>
                  <a:pt x="9017" y="18529"/>
                </a:moveTo>
                <a:cubicBezTo>
                  <a:pt x="3900" y="18390"/>
                  <a:pt x="-137" y="14139"/>
                  <a:pt x="4" y="9025"/>
                </a:cubicBezTo>
                <a:cubicBezTo>
                  <a:pt x="4" y="9012"/>
                  <a:pt x="4" y="9012"/>
                  <a:pt x="4" y="9012"/>
                </a:cubicBezTo>
                <a:cubicBezTo>
                  <a:pt x="207" y="3874"/>
                  <a:pt x="4510" y="-136"/>
                  <a:pt x="9651" y="4"/>
                </a:cubicBezTo>
                <a:cubicBezTo>
                  <a:pt x="14768" y="181"/>
                  <a:pt x="18779" y="4470"/>
                  <a:pt x="18602" y="9584"/>
                </a:cubicBezTo>
                <a:cubicBezTo>
                  <a:pt x="18424" y="14697"/>
                  <a:pt x="14133" y="18707"/>
                  <a:pt x="9017" y="185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9" name="Freeform 518">
            <a:extLst>
              <a:ext uri="{FF2B5EF4-FFF2-40B4-BE49-F238E27FC236}">
                <a16:creationId xmlns:a16="http://schemas.microsoft.com/office/drawing/2014/main" id="{80E5FE58-23BA-1556-7B3C-C7A8C9B4AE68}"/>
              </a:ext>
            </a:extLst>
          </p:cNvPr>
          <p:cNvSpPr/>
          <p:nvPr/>
        </p:nvSpPr>
        <p:spPr>
          <a:xfrm>
            <a:off x="7087607" y="4774963"/>
            <a:ext cx="18669" cy="17944"/>
          </a:xfrm>
          <a:custGeom>
            <a:avLst/>
            <a:gdLst>
              <a:gd name="connsiteX0" fmla="*/ 9017 w 18669"/>
              <a:gd name="connsiteY0" fmla="*/ 17944 h 17944"/>
              <a:gd name="connsiteX1" fmla="*/ 4 w 18669"/>
              <a:gd name="connsiteY1" fmla="*/ 8301 h 17944"/>
              <a:gd name="connsiteX2" fmla="*/ 10427 w 18669"/>
              <a:gd name="connsiteY2" fmla="*/ 66 h 17944"/>
              <a:gd name="connsiteX3" fmla="*/ 18666 w 18669"/>
              <a:gd name="connsiteY3" fmla="*/ 8301 h 17944"/>
              <a:gd name="connsiteX4" fmla="*/ 9538 w 18669"/>
              <a:gd name="connsiteY4" fmla="*/ 17944 h 17944"/>
              <a:gd name="connsiteX5" fmla="*/ 9017 w 18669"/>
              <a:gd name="connsiteY5" fmla="*/ 17944 h 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69" h="17944">
                <a:moveTo>
                  <a:pt x="9017" y="17944"/>
                </a:moveTo>
                <a:cubicBezTo>
                  <a:pt x="3875" y="17741"/>
                  <a:pt x="-136" y="13439"/>
                  <a:pt x="4" y="8301"/>
                </a:cubicBezTo>
                <a:cubicBezTo>
                  <a:pt x="600" y="3149"/>
                  <a:pt x="5273" y="-543"/>
                  <a:pt x="10427" y="66"/>
                </a:cubicBezTo>
                <a:cubicBezTo>
                  <a:pt x="14743" y="573"/>
                  <a:pt x="18158" y="3974"/>
                  <a:pt x="18666" y="8301"/>
                </a:cubicBezTo>
                <a:cubicBezTo>
                  <a:pt x="18805" y="13490"/>
                  <a:pt x="14717" y="17804"/>
                  <a:pt x="9538" y="17944"/>
                </a:cubicBezTo>
                <a:cubicBezTo>
                  <a:pt x="9360" y="17944"/>
                  <a:pt x="9182" y="17944"/>
                  <a:pt x="9017" y="17944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0" name="Freeform 519">
            <a:extLst>
              <a:ext uri="{FF2B5EF4-FFF2-40B4-BE49-F238E27FC236}">
                <a16:creationId xmlns:a16="http://schemas.microsoft.com/office/drawing/2014/main" id="{D21D8161-C61D-EDAD-0B86-EB506B286779}"/>
              </a:ext>
            </a:extLst>
          </p:cNvPr>
          <p:cNvSpPr/>
          <p:nvPr/>
        </p:nvSpPr>
        <p:spPr>
          <a:xfrm>
            <a:off x="7004466" y="4830093"/>
            <a:ext cx="18529" cy="18520"/>
          </a:xfrm>
          <a:custGeom>
            <a:avLst/>
            <a:gdLst>
              <a:gd name="connsiteX0" fmla="*/ 9005 w 18529"/>
              <a:gd name="connsiteY0" fmla="*/ 18517 h 18520"/>
              <a:gd name="connsiteX1" fmla="*/ 4 w 18529"/>
              <a:gd name="connsiteY1" fmla="*/ 9000 h 18520"/>
              <a:gd name="connsiteX2" fmla="*/ 9526 w 18529"/>
              <a:gd name="connsiteY2" fmla="*/ 4 h 18520"/>
              <a:gd name="connsiteX3" fmla="*/ 18526 w 18529"/>
              <a:gd name="connsiteY3" fmla="*/ 9508 h 18520"/>
              <a:gd name="connsiteX4" fmla="*/ 9017 w 18529"/>
              <a:gd name="connsiteY4" fmla="*/ 18517 h 18520"/>
              <a:gd name="connsiteX5" fmla="*/ 9005 w 18529"/>
              <a:gd name="connsiteY5" fmla="*/ 18517 h 1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9" h="18520">
                <a:moveTo>
                  <a:pt x="9005" y="18517"/>
                </a:moveTo>
                <a:cubicBezTo>
                  <a:pt x="3889" y="18377"/>
                  <a:pt x="-148" y="14114"/>
                  <a:pt x="4" y="9000"/>
                </a:cubicBezTo>
                <a:cubicBezTo>
                  <a:pt x="144" y="3887"/>
                  <a:pt x="4409" y="-148"/>
                  <a:pt x="9526" y="4"/>
                </a:cubicBezTo>
                <a:cubicBezTo>
                  <a:pt x="14629" y="144"/>
                  <a:pt x="18666" y="4394"/>
                  <a:pt x="18526" y="9508"/>
                </a:cubicBezTo>
                <a:cubicBezTo>
                  <a:pt x="18387" y="14621"/>
                  <a:pt x="14134" y="18657"/>
                  <a:pt x="9017" y="18517"/>
                </a:cubicBezTo>
                <a:cubicBezTo>
                  <a:pt x="9005" y="18517"/>
                  <a:pt x="9005" y="18517"/>
                  <a:pt x="9005" y="1851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1" name="Freeform 520">
            <a:extLst>
              <a:ext uri="{FF2B5EF4-FFF2-40B4-BE49-F238E27FC236}">
                <a16:creationId xmlns:a16="http://schemas.microsoft.com/office/drawing/2014/main" id="{9AC1CE07-C3A3-65E6-FF3B-A4B3A858AC11}"/>
              </a:ext>
            </a:extLst>
          </p:cNvPr>
          <p:cNvSpPr/>
          <p:nvPr/>
        </p:nvSpPr>
        <p:spPr>
          <a:xfrm>
            <a:off x="8137755" y="7012032"/>
            <a:ext cx="18792" cy="18529"/>
          </a:xfrm>
          <a:custGeom>
            <a:avLst/>
            <a:gdLst>
              <a:gd name="connsiteX0" fmla="*/ 9017 w 18792"/>
              <a:gd name="connsiteY0" fmla="*/ 18529 h 18529"/>
              <a:gd name="connsiteX1" fmla="*/ 4 w 18792"/>
              <a:gd name="connsiteY1" fmla="*/ 8886 h 18529"/>
              <a:gd name="connsiteX2" fmla="*/ 9385 w 18792"/>
              <a:gd name="connsiteY2" fmla="*/ 4 h 18529"/>
              <a:gd name="connsiteX3" fmla="*/ 9525 w 18792"/>
              <a:gd name="connsiteY3" fmla="*/ 4 h 18529"/>
              <a:gd name="connsiteX4" fmla="*/ 18792 w 18792"/>
              <a:gd name="connsiteY4" fmla="*/ 9266 h 18529"/>
              <a:gd name="connsiteX5" fmla="*/ 9525 w 18792"/>
              <a:gd name="connsiteY5" fmla="*/ 18529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2" h="18529">
                <a:moveTo>
                  <a:pt x="9017" y="18529"/>
                </a:moveTo>
                <a:cubicBezTo>
                  <a:pt x="3875" y="18326"/>
                  <a:pt x="-136" y="14024"/>
                  <a:pt x="4" y="8886"/>
                </a:cubicBezTo>
                <a:cubicBezTo>
                  <a:pt x="143" y="3836"/>
                  <a:pt x="4345" y="-136"/>
                  <a:pt x="9385" y="4"/>
                </a:cubicBezTo>
                <a:cubicBezTo>
                  <a:pt x="9436" y="4"/>
                  <a:pt x="9474" y="4"/>
                  <a:pt x="9525" y="4"/>
                </a:cubicBezTo>
                <a:cubicBezTo>
                  <a:pt x="14641" y="4"/>
                  <a:pt x="18792" y="4153"/>
                  <a:pt x="18792" y="9266"/>
                </a:cubicBezTo>
                <a:cubicBezTo>
                  <a:pt x="18792" y="14380"/>
                  <a:pt x="14641" y="18529"/>
                  <a:pt x="9525" y="185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2" name="Freeform 521">
            <a:extLst>
              <a:ext uri="{FF2B5EF4-FFF2-40B4-BE49-F238E27FC236}">
                <a16:creationId xmlns:a16="http://schemas.microsoft.com/office/drawing/2014/main" id="{ED0CD1DD-72A6-FA55-6F4E-3FD176058F43}"/>
              </a:ext>
            </a:extLst>
          </p:cNvPr>
          <p:cNvSpPr/>
          <p:nvPr/>
        </p:nvSpPr>
        <p:spPr>
          <a:xfrm>
            <a:off x="8146772" y="7039824"/>
            <a:ext cx="18535" cy="18525"/>
          </a:xfrm>
          <a:custGeom>
            <a:avLst/>
            <a:gdLst>
              <a:gd name="connsiteX0" fmla="*/ 9268 w 18535"/>
              <a:gd name="connsiteY0" fmla="*/ 18526 h 18525"/>
              <a:gd name="connsiteX1" fmla="*/ 0 w 18535"/>
              <a:gd name="connsiteY1" fmla="*/ 9263 h 18525"/>
              <a:gd name="connsiteX2" fmla="*/ 9268 w 18535"/>
              <a:gd name="connsiteY2" fmla="*/ 0 h 18525"/>
              <a:gd name="connsiteX3" fmla="*/ 18535 w 18535"/>
              <a:gd name="connsiteY3" fmla="*/ 9263 h 18525"/>
              <a:gd name="connsiteX4" fmla="*/ 9268 w 18535"/>
              <a:gd name="connsiteY4" fmla="*/ 18526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" h="18525">
                <a:moveTo>
                  <a:pt x="9268" y="18526"/>
                </a:moveTo>
                <a:cubicBezTo>
                  <a:pt x="4152" y="18526"/>
                  <a:pt x="0" y="14376"/>
                  <a:pt x="0" y="9263"/>
                </a:cubicBezTo>
                <a:cubicBezTo>
                  <a:pt x="0" y="4150"/>
                  <a:pt x="4152" y="0"/>
                  <a:pt x="9268" y="0"/>
                </a:cubicBezTo>
                <a:cubicBezTo>
                  <a:pt x="14384" y="0"/>
                  <a:pt x="18535" y="4150"/>
                  <a:pt x="18535" y="9263"/>
                </a:cubicBezTo>
                <a:cubicBezTo>
                  <a:pt x="18535" y="14376"/>
                  <a:pt x="14384" y="18526"/>
                  <a:pt x="9268" y="1852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3" name="Freeform 522">
            <a:extLst>
              <a:ext uri="{FF2B5EF4-FFF2-40B4-BE49-F238E27FC236}">
                <a16:creationId xmlns:a16="http://schemas.microsoft.com/office/drawing/2014/main" id="{258D5DBF-52DD-7991-030A-9E7F65430E5E}"/>
              </a:ext>
            </a:extLst>
          </p:cNvPr>
          <p:cNvSpPr/>
          <p:nvPr/>
        </p:nvSpPr>
        <p:spPr>
          <a:xfrm>
            <a:off x="8063247" y="7095409"/>
            <a:ext cx="18783" cy="18774"/>
          </a:xfrm>
          <a:custGeom>
            <a:avLst/>
            <a:gdLst>
              <a:gd name="connsiteX0" fmla="*/ 9131 w 18783"/>
              <a:gd name="connsiteY0" fmla="*/ 18771 h 18774"/>
              <a:gd name="connsiteX1" fmla="*/ 3 w 18783"/>
              <a:gd name="connsiteY1" fmla="*/ 9127 h 18774"/>
              <a:gd name="connsiteX2" fmla="*/ 9652 w 18783"/>
              <a:gd name="connsiteY2" fmla="*/ 4 h 18774"/>
              <a:gd name="connsiteX3" fmla="*/ 18780 w 18783"/>
              <a:gd name="connsiteY3" fmla="*/ 9648 h 18774"/>
              <a:gd name="connsiteX4" fmla="*/ 18780 w 18783"/>
              <a:gd name="connsiteY4" fmla="*/ 9762 h 18774"/>
              <a:gd name="connsiteX5" fmla="*/ 9271 w 18783"/>
              <a:gd name="connsiteY5" fmla="*/ 18771 h 18774"/>
              <a:gd name="connsiteX6" fmla="*/ 9131 w 18783"/>
              <a:gd name="connsiteY6" fmla="*/ 18771 h 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3" h="18774">
                <a:moveTo>
                  <a:pt x="9131" y="18771"/>
                </a:moveTo>
                <a:cubicBezTo>
                  <a:pt x="3939" y="18631"/>
                  <a:pt x="-136" y="14304"/>
                  <a:pt x="3" y="9127"/>
                </a:cubicBezTo>
                <a:cubicBezTo>
                  <a:pt x="143" y="3938"/>
                  <a:pt x="4472" y="-148"/>
                  <a:pt x="9652" y="4"/>
                </a:cubicBezTo>
                <a:cubicBezTo>
                  <a:pt x="14844" y="144"/>
                  <a:pt x="18932" y="4458"/>
                  <a:pt x="18780" y="9648"/>
                </a:cubicBezTo>
                <a:cubicBezTo>
                  <a:pt x="18780" y="9686"/>
                  <a:pt x="18780" y="9724"/>
                  <a:pt x="18780" y="9762"/>
                </a:cubicBezTo>
                <a:cubicBezTo>
                  <a:pt x="18640" y="14875"/>
                  <a:pt x="14387" y="18911"/>
                  <a:pt x="9271" y="18771"/>
                </a:cubicBezTo>
                <a:cubicBezTo>
                  <a:pt x="9220" y="18771"/>
                  <a:pt x="9182" y="18771"/>
                  <a:pt x="9131" y="1877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4" name="Freeform 523">
            <a:extLst>
              <a:ext uri="{FF2B5EF4-FFF2-40B4-BE49-F238E27FC236}">
                <a16:creationId xmlns:a16="http://schemas.microsoft.com/office/drawing/2014/main" id="{0C9A8468-D200-3DAB-C297-2C41047818A5}"/>
              </a:ext>
            </a:extLst>
          </p:cNvPr>
          <p:cNvSpPr/>
          <p:nvPr/>
        </p:nvSpPr>
        <p:spPr>
          <a:xfrm>
            <a:off x="7673454" y="7448552"/>
            <a:ext cx="18539" cy="18528"/>
          </a:xfrm>
          <a:custGeom>
            <a:avLst/>
            <a:gdLst>
              <a:gd name="connsiteX0" fmla="*/ 16544 w 18539"/>
              <a:gd name="connsiteY0" fmla="*/ 3529 h 18528"/>
              <a:gd name="connsiteX1" fmla="*/ 15008 w 18539"/>
              <a:gd name="connsiteY1" fmla="*/ 16535 h 18528"/>
              <a:gd name="connsiteX2" fmla="*/ 1995 w 18539"/>
              <a:gd name="connsiteY2" fmla="*/ 14999 h 18528"/>
              <a:gd name="connsiteX3" fmla="*/ 3532 w 18539"/>
              <a:gd name="connsiteY3" fmla="*/ 1994 h 18528"/>
              <a:gd name="connsiteX4" fmla="*/ 3849 w 18539"/>
              <a:gd name="connsiteY4" fmla="*/ 1752 h 18528"/>
              <a:gd name="connsiteX5" fmla="*/ 16544 w 18539"/>
              <a:gd name="connsiteY5" fmla="*/ 3529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9" h="18528">
                <a:moveTo>
                  <a:pt x="16544" y="3529"/>
                </a:moveTo>
                <a:cubicBezTo>
                  <a:pt x="19718" y="7551"/>
                  <a:pt x="19032" y="13375"/>
                  <a:pt x="15008" y="16535"/>
                </a:cubicBezTo>
                <a:cubicBezTo>
                  <a:pt x="10996" y="19707"/>
                  <a:pt x="5169" y="19022"/>
                  <a:pt x="1995" y="14999"/>
                </a:cubicBezTo>
                <a:cubicBezTo>
                  <a:pt x="-1179" y="10990"/>
                  <a:pt x="-493" y="5166"/>
                  <a:pt x="3532" y="1994"/>
                </a:cubicBezTo>
                <a:cubicBezTo>
                  <a:pt x="3633" y="1917"/>
                  <a:pt x="3735" y="1829"/>
                  <a:pt x="3849" y="1752"/>
                </a:cubicBezTo>
                <a:cubicBezTo>
                  <a:pt x="7873" y="-1153"/>
                  <a:pt x="13472" y="-367"/>
                  <a:pt x="16544" y="35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5" name="Freeform 524">
            <a:extLst>
              <a:ext uri="{FF2B5EF4-FFF2-40B4-BE49-F238E27FC236}">
                <a16:creationId xmlns:a16="http://schemas.microsoft.com/office/drawing/2014/main" id="{44B5F112-62A2-4E95-415F-590983A4C967}"/>
              </a:ext>
            </a:extLst>
          </p:cNvPr>
          <p:cNvSpPr/>
          <p:nvPr/>
        </p:nvSpPr>
        <p:spPr>
          <a:xfrm>
            <a:off x="7691748" y="7429581"/>
            <a:ext cx="18487" cy="18529"/>
          </a:xfrm>
          <a:custGeom>
            <a:avLst/>
            <a:gdLst>
              <a:gd name="connsiteX0" fmla="*/ 16786 w 18487"/>
              <a:gd name="connsiteY0" fmla="*/ 3847 h 18529"/>
              <a:gd name="connsiteX1" fmla="*/ 15008 w 18487"/>
              <a:gd name="connsiteY1" fmla="*/ 16536 h 18529"/>
              <a:gd name="connsiteX2" fmla="*/ 1995 w 18487"/>
              <a:gd name="connsiteY2" fmla="*/ 15000 h 18529"/>
              <a:gd name="connsiteX3" fmla="*/ 3532 w 18487"/>
              <a:gd name="connsiteY3" fmla="*/ 1994 h 18529"/>
              <a:gd name="connsiteX4" fmla="*/ 16545 w 18487"/>
              <a:gd name="connsiteY4" fmla="*/ 3529 h 18529"/>
              <a:gd name="connsiteX5" fmla="*/ 16786 w 18487"/>
              <a:gd name="connsiteY5" fmla="*/ 3847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" h="18529">
                <a:moveTo>
                  <a:pt x="16786" y="3847"/>
                </a:moveTo>
                <a:cubicBezTo>
                  <a:pt x="19616" y="7882"/>
                  <a:pt x="18842" y="13427"/>
                  <a:pt x="15008" y="16536"/>
                </a:cubicBezTo>
                <a:cubicBezTo>
                  <a:pt x="10984" y="19708"/>
                  <a:pt x="5157" y="19022"/>
                  <a:pt x="1995" y="15000"/>
                </a:cubicBezTo>
                <a:cubicBezTo>
                  <a:pt x="-1179" y="10991"/>
                  <a:pt x="-493" y="5167"/>
                  <a:pt x="3532" y="1994"/>
                </a:cubicBezTo>
                <a:cubicBezTo>
                  <a:pt x="7543" y="-1178"/>
                  <a:pt x="13371" y="-493"/>
                  <a:pt x="16545" y="3529"/>
                </a:cubicBezTo>
                <a:cubicBezTo>
                  <a:pt x="16621" y="3631"/>
                  <a:pt x="16709" y="3732"/>
                  <a:pt x="16786" y="384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6" name="Freeform 525">
            <a:extLst>
              <a:ext uri="{FF2B5EF4-FFF2-40B4-BE49-F238E27FC236}">
                <a16:creationId xmlns:a16="http://schemas.microsoft.com/office/drawing/2014/main" id="{AD5F1F65-C2B8-8B05-5C95-FC91020965F8}"/>
              </a:ext>
            </a:extLst>
          </p:cNvPr>
          <p:cNvSpPr/>
          <p:nvPr/>
        </p:nvSpPr>
        <p:spPr>
          <a:xfrm>
            <a:off x="7784919" y="7457434"/>
            <a:ext cx="18539" cy="18529"/>
          </a:xfrm>
          <a:custGeom>
            <a:avLst/>
            <a:gdLst>
              <a:gd name="connsiteX0" fmla="*/ 16544 w 18539"/>
              <a:gd name="connsiteY0" fmla="*/ 3529 h 18529"/>
              <a:gd name="connsiteX1" fmla="*/ 15008 w 18539"/>
              <a:gd name="connsiteY1" fmla="*/ 16535 h 18529"/>
              <a:gd name="connsiteX2" fmla="*/ 1996 w 18539"/>
              <a:gd name="connsiteY2" fmla="*/ 14999 h 18529"/>
              <a:gd name="connsiteX3" fmla="*/ 3531 w 18539"/>
              <a:gd name="connsiteY3" fmla="*/ 1994 h 18529"/>
              <a:gd name="connsiteX4" fmla="*/ 3849 w 18539"/>
              <a:gd name="connsiteY4" fmla="*/ 1752 h 18529"/>
              <a:gd name="connsiteX5" fmla="*/ 16544 w 18539"/>
              <a:gd name="connsiteY5" fmla="*/ 3529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9" h="18529">
                <a:moveTo>
                  <a:pt x="16544" y="3529"/>
                </a:moveTo>
                <a:cubicBezTo>
                  <a:pt x="19718" y="7551"/>
                  <a:pt x="19032" y="13375"/>
                  <a:pt x="15008" y="16535"/>
                </a:cubicBezTo>
                <a:cubicBezTo>
                  <a:pt x="10996" y="19707"/>
                  <a:pt x="5169" y="19022"/>
                  <a:pt x="1996" y="14999"/>
                </a:cubicBezTo>
                <a:cubicBezTo>
                  <a:pt x="-1178" y="10990"/>
                  <a:pt x="-493" y="5166"/>
                  <a:pt x="3531" y="1994"/>
                </a:cubicBezTo>
                <a:cubicBezTo>
                  <a:pt x="3633" y="1917"/>
                  <a:pt x="3734" y="1829"/>
                  <a:pt x="3849" y="1752"/>
                </a:cubicBezTo>
                <a:cubicBezTo>
                  <a:pt x="7873" y="-1153"/>
                  <a:pt x="13472" y="-367"/>
                  <a:pt x="16544" y="35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7" name="Freeform 526">
            <a:extLst>
              <a:ext uri="{FF2B5EF4-FFF2-40B4-BE49-F238E27FC236}">
                <a16:creationId xmlns:a16="http://schemas.microsoft.com/office/drawing/2014/main" id="{AFB2C597-8C82-962D-0D2B-A783BC96F689}"/>
              </a:ext>
            </a:extLst>
          </p:cNvPr>
          <p:cNvSpPr/>
          <p:nvPr/>
        </p:nvSpPr>
        <p:spPr>
          <a:xfrm>
            <a:off x="7598944" y="6585184"/>
            <a:ext cx="18568" cy="18531"/>
          </a:xfrm>
          <a:custGeom>
            <a:avLst/>
            <a:gdLst>
              <a:gd name="connsiteX0" fmla="*/ 7139 w 18568"/>
              <a:gd name="connsiteY0" fmla="*/ 257 h 18531"/>
              <a:gd name="connsiteX1" fmla="*/ 18311 w 18568"/>
              <a:gd name="connsiteY1" fmla="*/ 7109 h 18531"/>
              <a:gd name="connsiteX2" fmla="*/ 11455 w 18568"/>
              <a:gd name="connsiteY2" fmla="*/ 18275 h 18531"/>
              <a:gd name="connsiteX3" fmla="*/ 284 w 18568"/>
              <a:gd name="connsiteY3" fmla="*/ 11423 h 18531"/>
              <a:gd name="connsiteX4" fmla="*/ 6885 w 18568"/>
              <a:gd name="connsiteY4" fmla="*/ 321 h 18531"/>
              <a:gd name="connsiteX5" fmla="*/ 7139 w 18568"/>
              <a:gd name="connsiteY5" fmla="*/ 257 h 1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8" h="18531">
                <a:moveTo>
                  <a:pt x="7139" y="257"/>
                </a:moveTo>
                <a:cubicBezTo>
                  <a:pt x="12116" y="-936"/>
                  <a:pt x="17118" y="2135"/>
                  <a:pt x="18311" y="7109"/>
                </a:cubicBezTo>
                <a:cubicBezTo>
                  <a:pt x="19505" y="12083"/>
                  <a:pt x="16432" y="17082"/>
                  <a:pt x="11455" y="18275"/>
                </a:cubicBezTo>
                <a:cubicBezTo>
                  <a:pt x="6479" y="19468"/>
                  <a:pt x="1478" y="16397"/>
                  <a:pt x="284" y="11423"/>
                </a:cubicBezTo>
                <a:cubicBezTo>
                  <a:pt x="-960" y="6538"/>
                  <a:pt x="1997" y="1564"/>
                  <a:pt x="6885" y="321"/>
                </a:cubicBezTo>
                <a:cubicBezTo>
                  <a:pt x="6974" y="295"/>
                  <a:pt x="7050" y="269"/>
                  <a:pt x="7139" y="25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8" name="Freeform 527">
            <a:extLst>
              <a:ext uri="{FF2B5EF4-FFF2-40B4-BE49-F238E27FC236}">
                <a16:creationId xmlns:a16="http://schemas.microsoft.com/office/drawing/2014/main" id="{541AC6BB-6ECC-389A-2927-29C14E6C7D7C}"/>
              </a:ext>
            </a:extLst>
          </p:cNvPr>
          <p:cNvSpPr/>
          <p:nvPr/>
        </p:nvSpPr>
        <p:spPr>
          <a:xfrm>
            <a:off x="7580401" y="6557037"/>
            <a:ext cx="18576" cy="18544"/>
          </a:xfrm>
          <a:custGeom>
            <a:avLst/>
            <a:gdLst>
              <a:gd name="connsiteX0" fmla="*/ 7020 w 18576"/>
              <a:gd name="connsiteY0" fmla="*/ 236 h 18544"/>
              <a:gd name="connsiteX1" fmla="*/ 18319 w 18576"/>
              <a:gd name="connsiteY1" fmla="*/ 7088 h 18544"/>
              <a:gd name="connsiteX2" fmla="*/ 11464 w 18576"/>
              <a:gd name="connsiteY2" fmla="*/ 18254 h 18544"/>
              <a:gd name="connsiteX3" fmla="*/ 11464 w 18576"/>
              <a:gd name="connsiteY3" fmla="*/ 18254 h 18544"/>
              <a:gd name="connsiteX4" fmla="*/ 330 w 18576"/>
              <a:gd name="connsiteY4" fmla="*/ 11681 h 18544"/>
              <a:gd name="connsiteX5" fmla="*/ 292 w 18576"/>
              <a:gd name="connsiteY5" fmla="*/ 11528 h 18544"/>
              <a:gd name="connsiteX6" fmla="*/ 6958 w 18576"/>
              <a:gd name="connsiteY6" fmla="*/ 248 h 18544"/>
              <a:gd name="connsiteX7" fmla="*/ 7020 w 18576"/>
              <a:gd name="connsiteY7" fmla="*/ 236 h 1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6" h="18544">
                <a:moveTo>
                  <a:pt x="7020" y="236"/>
                </a:moveTo>
                <a:cubicBezTo>
                  <a:pt x="12023" y="-894"/>
                  <a:pt x="17012" y="2139"/>
                  <a:pt x="18319" y="7088"/>
                </a:cubicBezTo>
                <a:cubicBezTo>
                  <a:pt x="19512" y="12061"/>
                  <a:pt x="16440" y="17061"/>
                  <a:pt x="11464" y="18254"/>
                </a:cubicBezTo>
                <a:cubicBezTo>
                  <a:pt x="11464" y="18254"/>
                  <a:pt x="11464" y="18254"/>
                  <a:pt x="11464" y="18254"/>
                </a:cubicBezTo>
                <a:cubicBezTo>
                  <a:pt x="6576" y="19510"/>
                  <a:pt x="1587" y="16579"/>
                  <a:pt x="330" y="11681"/>
                </a:cubicBezTo>
                <a:cubicBezTo>
                  <a:pt x="318" y="11630"/>
                  <a:pt x="305" y="11579"/>
                  <a:pt x="292" y="11528"/>
                </a:cubicBezTo>
                <a:cubicBezTo>
                  <a:pt x="-977" y="6580"/>
                  <a:pt x="2006" y="1530"/>
                  <a:pt x="6958" y="248"/>
                </a:cubicBezTo>
                <a:cubicBezTo>
                  <a:pt x="6982" y="248"/>
                  <a:pt x="6995" y="236"/>
                  <a:pt x="7020" y="23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9" name="Freeform 528">
            <a:extLst>
              <a:ext uri="{FF2B5EF4-FFF2-40B4-BE49-F238E27FC236}">
                <a16:creationId xmlns:a16="http://schemas.microsoft.com/office/drawing/2014/main" id="{A1A242A0-31C4-E5AE-2D15-C08BEF613455}"/>
              </a:ext>
            </a:extLst>
          </p:cNvPr>
          <p:cNvSpPr/>
          <p:nvPr/>
        </p:nvSpPr>
        <p:spPr>
          <a:xfrm>
            <a:off x="7645402" y="6482757"/>
            <a:ext cx="18565" cy="18526"/>
          </a:xfrm>
          <a:custGeom>
            <a:avLst/>
            <a:gdLst>
              <a:gd name="connsiteX0" fmla="*/ 7019 w 18565"/>
              <a:gd name="connsiteY0" fmla="*/ 286 h 18526"/>
              <a:gd name="connsiteX1" fmla="*/ 18279 w 18565"/>
              <a:gd name="connsiteY1" fmla="*/ 6986 h 18526"/>
              <a:gd name="connsiteX2" fmla="*/ 11576 w 18565"/>
              <a:gd name="connsiteY2" fmla="*/ 18241 h 18526"/>
              <a:gd name="connsiteX3" fmla="*/ 316 w 18565"/>
              <a:gd name="connsiteY3" fmla="*/ 11541 h 18526"/>
              <a:gd name="connsiteX4" fmla="*/ 290 w 18565"/>
              <a:gd name="connsiteY4" fmla="*/ 11452 h 18526"/>
              <a:gd name="connsiteX5" fmla="*/ 6866 w 18565"/>
              <a:gd name="connsiteY5" fmla="*/ 325 h 18526"/>
              <a:gd name="connsiteX6" fmla="*/ 7019 w 18565"/>
              <a:gd name="connsiteY6" fmla="*/ 286 h 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65" h="18526">
                <a:moveTo>
                  <a:pt x="7019" y="286"/>
                </a:moveTo>
                <a:cubicBezTo>
                  <a:pt x="11983" y="-970"/>
                  <a:pt x="17022" y="2025"/>
                  <a:pt x="18279" y="6986"/>
                </a:cubicBezTo>
                <a:cubicBezTo>
                  <a:pt x="19536" y="11947"/>
                  <a:pt x="16540" y="16984"/>
                  <a:pt x="11576" y="18241"/>
                </a:cubicBezTo>
                <a:cubicBezTo>
                  <a:pt x="6612" y="19497"/>
                  <a:pt x="1572" y="16503"/>
                  <a:pt x="316" y="11541"/>
                </a:cubicBezTo>
                <a:cubicBezTo>
                  <a:pt x="302" y="11516"/>
                  <a:pt x="302" y="11478"/>
                  <a:pt x="290" y="11452"/>
                </a:cubicBezTo>
                <a:cubicBezTo>
                  <a:pt x="-967" y="6567"/>
                  <a:pt x="1978" y="1581"/>
                  <a:pt x="6866" y="325"/>
                </a:cubicBezTo>
                <a:cubicBezTo>
                  <a:pt x="6917" y="312"/>
                  <a:pt x="6968" y="299"/>
                  <a:pt x="7019" y="28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0" name="Freeform 529">
            <a:extLst>
              <a:ext uri="{FF2B5EF4-FFF2-40B4-BE49-F238E27FC236}">
                <a16:creationId xmlns:a16="http://schemas.microsoft.com/office/drawing/2014/main" id="{BE0937EC-B20B-FECE-E970-E3DBFA27C413}"/>
              </a:ext>
            </a:extLst>
          </p:cNvPr>
          <p:cNvSpPr/>
          <p:nvPr/>
        </p:nvSpPr>
        <p:spPr>
          <a:xfrm>
            <a:off x="7849669" y="6621680"/>
            <a:ext cx="18970" cy="18657"/>
          </a:xfrm>
          <a:custGeom>
            <a:avLst/>
            <a:gdLst>
              <a:gd name="connsiteX0" fmla="*/ 1051 w 18970"/>
              <a:gd name="connsiteY0" fmla="*/ 13628 h 18657"/>
              <a:gd name="connsiteX1" fmla="*/ 4973 w 18970"/>
              <a:gd name="connsiteY1" fmla="*/ 1129 h 18657"/>
              <a:gd name="connsiteX2" fmla="*/ 5367 w 18970"/>
              <a:gd name="connsiteY2" fmla="*/ 939 h 18657"/>
              <a:gd name="connsiteX3" fmla="*/ 18062 w 18970"/>
              <a:gd name="connsiteY3" fmla="*/ 5380 h 18657"/>
              <a:gd name="connsiteX4" fmla="*/ 13683 w 18970"/>
              <a:gd name="connsiteY4" fmla="*/ 17752 h 18657"/>
              <a:gd name="connsiteX5" fmla="*/ 1304 w 18970"/>
              <a:gd name="connsiteY5" fmla="*/ 13374 h 1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0" h="18657">
                <a:moveTo>
                  <a:pt x="1051" y="13628"/>
                </a:moveTo>
                <a:cubicBezTo>
                  <a:pt x="-1311" y="9098"/>
                  <a:pt x="441" y="3502"/>
                  <a:pt x="4973" y="1129"/>
                </a:cubicBezTo>
                <a:cubicBezTo>
                  <a:pt x="5100" y="1066"/>
                  <a:pt x="5240" y="1002"/>
                  <a:pt x="5367" y="939"/>
                </a:cubicBezTo>
                <a:cubicBezTo>
                  <a:pt x="10102" y="-1333"/>
                  <a:pt x="15777" y="660"/>
                  <a:pt x="18062" y="5380"/>
                </a:cubicBezTo>
                <a:cubicBezTo>
                  <a:pt x="20271" y="9998"/>
                  <a:pt x="18316" y="15544"/>
                  <a:pt x="13683" y="17752"/>
                </a:cubicBezTo>
                <a:cubicBezTo>
                  <a:pt x="9061" y="19960"/>
                  <a:pt x="3513" y="17992"/>
                  <a:pt x="1304" y="13374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1" name="Freeform 530">
            <a:extLst>
              <a:ext uri="{FF2B5EF4-FFF2-40B4-BE49-F238E27FC236}">
                <a16:creationId xmlns:a16="http://schemas.microsoft.com/office/drawing/2014/main" id="{93B732FB-9090-35AC-6CFB-762975A495E5}"/>
              </a:ext>
            </a:extLst>
          </p:cNvPr>
          <p:cNvSpPr/>
          <p:nvPr/>
        </p:nvSpPr>
        <p:spPr>
          <a:xfrm>
            <a:off x="7831243" y="6650037"/>
            <a:ext cx="18539" cy="18484"/>
          </a:xfrm>
          <a:custGeom>
            <a:avLst/>
            <a:gdLst>
              <a:gd name="connsiteX0" fmla="*/ 815 w 18539"/>
              <a:gd name="connsiteY0" fmla="*/ 13059 h 18484"/>
              <a:gd name="connsiteX1" fmla="*/ 5474 w 18539"/>
              <a:gd name="connsiteY1" fmla="*/ 815 h 18484"/>
              <a:gd name="connsiteX2" fmla="*/ 17725 w 18539"/>
              <a:gd name="connsiteY2" fmla="*/ 5471 h 18484"/>
              <a:gd name="connsiteX3" fmla="*/ 13510 w 18539"/>
              <a:gd name="connsiteY3" fmla="*/ 17500 h 18484"/>
              <a:gd name="connsiteX4" fmla="*/ 916 w 18539"/>
              <a:gd name="connsiteY4" fmla="*/ 13275 h 18484"/>
              <a:gd name="connsiteX5" fmla="*/ 815 w 18539"/>
              <a:gd name="connsiteY5" fmla="*/ 13059 h 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9" h="18484">
                <a:moveTo>
                  <a:pt x="815" y="13059"/>
                </a:moveTo>
                <a:cubicBezTo>
                  <a:pt x="-1280" y="8390"/>
                  <a:pt x="802" y="2908"/>
                  <a:pt x="5474" y="815"/>
                </a:cubicBezTo>
                <a:cubicBezTo>
                  <a:pt x="10146" y="-1279"/>
                  <a:pt x="15630" y="802"/>
                  <a:pt x="17725" y="5471"/>
                </a:cubicBezTo>
                <a:cubicBezTo>
                  <a:pt x="19744" y="9963"/>
                  <a:pt x="17890" y="15241"/>
                  <a:pt x="13510" y="17500"/>
                </a:cubicBezTo>
                <a:cubicBezTo>
                  <a:pt x="8864" y="19809"/>
                  <a:pt x="3227" y="17919"/>
                  <a:pt x="916" y="13275"/>
                </a:cubicBezTo>
                <a:cubicBezTo>
                  <a:pt x="878" y="13198"/>
                  <a:pt x="853" y="13135"/>
                  <a:pt x="815" y="1305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2" name="Freeform 531">
            <a:extLst>
              <a:ext uri="{FF2B5EF4-FFF2-40B4-BE49-F238E27FC236}">
                <a16:creationId xmlns:a16="http://schemas.microsoft.com/office/drawing/2014/main" id="{256EF789-EA74-023B-F737-D64A826C26F2}"/>
              </a:ext>
            </a:extLst>
          </p:cNvPr>
          <p:cNvSpPr/>
          <p:nvPr/>
        </p:nvSpPr>
        <p:spPr>
          <a:xfrm>
            <a:off x="7738177" y="6593796"/>
            <a:ext cx="18821" cy="19230"/>
          </a:xfrm>
          <a:custGeom>
            <a:avLst/>
            <a:gdLst>
              <a:gd name="connsiteX0" fmla="*/ 1079 w 18821"/>
              <a:gd name="connsiteY0" fmla="*/ 13597 h 19230"/>
              <a:gd name="connsiteX1" fmla="*/ 4938 w 18821"/>
              <a:gd name="connsiteY1" fmla="*/ 1073 h 19230"/>
              <a:gd name="connsiteX2" fmla="*/ 17469 w 18821"/>
              <a:gd name="connsiteY2" fmla="*/ 4930 h 19230"/>
              <a:gd name="connsiteX3" fmla="*/ 17837 w 18821"/>
              <a:gd name="connsiteY3" fmla="*/ 5730 h 19230"/>
              <a:gd name="connsiteX4" fmla="*/ 13609 w 18821"/>
              <a:gd name="connsiteY4" fmla="*/ 18317 h 19230"/>
              <a:gd name="connsiteX5" fmla="*/ 13394 w 18821"/>
              <a:gd name="connsiteY5" fmla="*/ 18418 h 19230"/>
              <a:gd name="connsiteX6" fmla="*/ 1142 w 18821"/>
              <a:gd name="connsiteY6" fmla="*/ 13749 h 19230"/>
              <a:gd name="connsiteX7" fmla="*/ 1079 w 18821"/>
              <a:gd name="connsiteY7" fmla="*/ 13597 h 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1" h="19230">
                <a:moveTo>
                  <a:pt x="1079" y="13597"/>
                </a:moveTo>
                <a:cubicBezTo>
                  <a:pt x="-1320" y="9080"/>
                  <a:pt x="419" y="3471"/>
                  <a:pt x="4938" y="1073"/>
                </a:cubicBezTo>
                <a:cubicBezTo>
                  <a:pt x="9458" y="-1313"/>
                  <a:pt x="15069" y="413"/>
                  <a:pt x="17469" y="4930"/>
                </a:cubicBezTo>
                <a:cubicBezTo>
                  <a:pt x="17596" y="5197"/>
                  <a:pt x="17723" y="5463"/>
                  <a:pt x="17837" y="5730"/>
                </a:cubicBezTo>
                <a:cubicBezTo>
                  <a:pt x="20147" y="10374"/>
                  <a:pt x="18256" y="16007"/>
                  <a:pt x="13609" y="18317"/>
                </a:cubicBezTo>
                <a:cubicBezTo>
                  <a:pt x="13533" y="18355"/>
                  <a:pt x="13469" y="18380"/>
                  <a:pt x="13394" y="18418"/>
                </a:cubicBezTo>
                <a:cubicBezTo>
                  <a:pt x="8721" y="20512"/>
                  <a:pt x="3237" y="18418"/>
                  <a:pt x="1142" y="13749"/>
                </a:cubicBezTo>
                <a:cubicBezTo>
                  <a:pt x="1130" y="13698"/>
                  <a:pt x="1104" y="13648"/>
                  <a:pt x="1079" y="1359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3" name="Freeform 532">
            <a:extLst>
              <a:ext uri="{FF2B5EF4-FFF2-40B4-BE49-F238E27FC236}">
                <a16:creationId xmlns:a16="http://schemas.microsoft.com/office/drawing/2014/main" id="{FDBA2A52-61C1-8D5B-8E66-802ABFCE7C7E}"/>
              </a:ext>
            </a:extLst>
          </p:cNvPr>
          <p:cNvSpPr/>
          <p:nvPr/>
        </p:nvSpPr>
        <p:spPr>
          <a:xfrm>
            <a:off x="7487439" y="6557062"/>
            <a:ext cx="18536" cy="18526"/>
          </a:xfrm>
          <a:custGeom>
            <a:avLst/>
            <a:gdLst>
              <a:gd name="connsiteX0" fmla="*/ 4514 w 18536"/>
              <a:gd name="connsiteY0" fmla="*/ 17213 h 18526"/>
              <a:gd name="connsiteX1" fmla="*/ 1315 w 18536"/>
              <a:gd name="connsiteY1" fmla="*/ 4512 h 18526"/>
              <a:gd name="connsiteX2" fmla="*/ 14022 w 18536"/>
              <a:gd name="connsiteY2" fmla="*/ 1315 h 18526"/>
              <a:gd name="connsiteX3" fmla="*/ 17222 w 18536"/>
              <a:gd name="connsiteY3" fmla="*/ 14016 h 18526"/>
              <a:gd name="connsiteX4" fmla="*/ 17209 w 18536"/>
              <a:gd name="connsiteY4" fmla="*/ 14041 h 18526"/>
              <a:gd name="connsiteX5" fmla="*/ 4514 w 18536"/>
              <a:gd name="connsiteY5" fmla="*/ 17213 h 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6" h="18526">
                <a:moveTo>
                  <a:pt x="4514" y="17213"/>
                </a:moveTo>
                <a:cubicBezTo>
                  <a:pt x="122" y="14587"/>
                  <a:pt x="-1313" y="8903"/>
                  <a:pt x="1315" y="4512"/>
                </a:cubicBezTo>
                <a:cubicBezTo>
                  <a:pt x="3942" y="122"/>
                  <a:pt x="9631" y="-1312"/>
                  <a:pt x="14022" y="1315"/>
                </a:cubicBezTo>
                <a:cubicBezTo>
                  <a:pt x="18415" y="3941"/>
                  <a:pt x="19850" y="9625"/>
                  <a:pt x="17222" y="14016"/>
                </a:cubicBezTo>
                <a:cubicBezTo>
                  <a:pt x="17222" y="14029"/>
                  <a:pt x="17209" y="14029"/>
                  <a:pt x="17209" y="14041"/>
                </a:cubicBezTo>
                <a:cubicBezTo>
                  <a:pt x="14569" y="18419"/>
                  <a:pt x="8894" y="19827"/>
                  <a:pt x="4514" y="1721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4" name="Freeform 533">
            <a:extLst>
              <a:ext uri="{FF2B5EF4-FFF2-40B4-BE49-F238E27FC236}">
                <a16:creationId xmlns:a16="http://schemas.microsoft.com/office/drawing/2014/main" id="{BEB166AD-EC98-4E32-4DD0-8A52C2D5A982}"/>
              </a:ext>
            </a:extLst>
          </p:cNvPr>
          <p:cNvSpPr/>
          <p:nvPr/>
        </p:nvSpPr>
        <p:spPr>
          <a:xfrm>
            <a:off x="7478618" y="6585135"/>
            <a:ext cx="18076" cy="18241"/>
          </a:xfrm>
          <a:custGeom>
            <a:avLst/>
            <a:gdLst>
              <a:gd name="connsiteX0" fmla="*/ 4068 w 18076"/>
              <a:gd name="connsiteY0" fmla="*/ 16929 h 18241"/>
              <a:gd name="connsiteX1" fmla="*/ 1605 w 18076"/>
              <a:gd name="connsiteY1" fmla="*/ 4063 h 18241"/>
              <a:gd name="connsiteX2" fmla="*/ 13589 w 18076"/>
              <a:gd name="connsiteY2" fmla="*/ 1068 h 18241"/>
              <a:gd name="connsiteX3" fmla="*/ 16763 w 18076"/>
              <a:gd name="connsiteY3" fmla="*/ 13757 h 18241"/>
              <a:gd name="connsiteX4" fmla="*/ 4068 w 18076"/>
              <a:gd name="connsiteY4" fmla="*/ 16929 h 1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76" h="18241">
                <a:moveTo>
                  <a:pt x="4068" y="16929"/>
                </a:moveTo>
                <a:cubicBezTo>
                  <a:pt x="-172" y="14061"/>
                  <a:pt x="-1276" y="8300"/>
                  <a:pt x="1605" y="4063"/>
                </a:cubicBezTo>
                <a:cubicBezTo>
                  <a:pt x="4246" y="154"/>
                  <a:pt x="9413" y="-1127"/>
                  <a:pt x="13589" y="1068"/>
                </a:cubicBezTo>
                <a:cubicBezTo>
                  <a:pt x="17969" y="3707"/>
                  <a:pt x="19379" y="9379"/>
                  <a:pt x="16763" y="13757"/>
                </a:cubicBezTo>
                <a:cubicBezTo>
                  <a:pt x="14123" y="18135"/>
                  <a:pt x="8448" y="19543"/>
                  <a:pt x="4068" y="1692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5" name="Freeform 534">
            <a:extLst>
              <a:ext uri="{FF2B5EF4-FFF2-40B4-BE49-F238E27FC236}">
                <a16:creationId xmlns:a16="http://schemas.microsoft.com/office/drawing/2014/main" id="{4C861070-1BAF-D76C-F7C5-FD8DD5E071AE}"/>
              </a:ext>
            </a:extLst>
          </p:cNvPr>
          <p:cNvSpPr/>
          <p:nvPr/>
        </p:nvSpPr>
        <p:spPr>
          <a:xfrm>
            <a:off x="7376002" y="6594252"/>
            <a:ext cx="18535" cy="18527"/>
          </a:xfrm>
          <a:custGeom>
            <a:avLst/>
            <a:gdLst>
              <a:gd name="connsiteX0" fmla="*/ 4487 w 18535"/>
              <a:gd name="connsiteY0" fmla="*/ 17201 h 18527"/>
              <a:gd name="connsiteX1" fmla="*/ 1313 w 18535"/>
              <a:gd name="connsiteY1" fmla="*/ 4512 h 18527"/>
              <a:gd name="connsiteX2" fmla="*/ 14022 w 18535"/>
              <a:gd name="connsiteY2" fmla="*/ 1314 h 18527"/>
              <a:gd name="connsiteX3" fmla="*/ 17220 w 18535"/>
              <a:gd name="connsiteY3" fmla="*/ 14016 h 18527"/>
              <a:gd name="connsiteX4" fmla="*/ 4513 w 18535"/>
              <a:gd name="connsiteY4" fmla="*/ 17214 h 18527"/>
              <a:gd name="connsiteX5" fmla="*/ 4487 w 18535"/>
              <a:gd name="connsiteY5" fmla="*/ 17201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" h="18527">
                <a:moveTo>
                  <a:pt x="4487" y="17201"/>
                </a:moveTo>
                <a:cubicBezTo>
                  <a:pt x="107" y="14561"/>
                  <a:pt x="-1302" y="8890"/>
                  <a:pt x="1313" y="4512"/>
                </a:cubicBezTo>
                <a:cubicBezTo>
                  <a:pt x="3941" y="121"/>
                  <a:pt x="9629" y="-1312"/>
                  <a:pt x="14022" y="1314"/>
                </a:cubicBezTo>
                <a:cubicBezTo>
                  <a:pt x="18413" y="3941"/>
                  <a:pt x="19848" y="9626"/>
                  <a:pt x="17220" y="14016"/>
                </a:cubicBezTo>
                <a:cubicBezTo>
                  <a:pt x="14593" y="18406"/>
                  <a:pt x="8905" y="19840"/>
                  <a:pt x="4513" y="17214"/>
                </a:cubicBezTo>
                <a:cubicBezTo>
                  <a:pt x="4500" y="17214"/>
                  <a:pt x="4500" y="17201"/>
                  <a:pt x="4487" y="1720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6" name="Freeform 535">
            <a:extLst>
              <a:ext uri="{FF2B5EF4-FFF2-40B4-BE49-F238E27FC236}">
                <a16:creationId xmlns:a16="http://schemas.microsoft.com/office/drawing/2014/main" id="{0F3A538B-3944-A903-875B-35CF2F3A65C6}"/>
              </a:ext>
            </a:extLst>
          </p:cNvPr>
          <p:cNvSpPr/>
          <p:nvPr/>
        </p:nvSpPr>
        <p:spPr>
          <a:xfrm>
            <a:off x="7887291" y="5396264"/>
            <a:ext cx="18783" cy="18774"/>
          </a:xfrm>
          <a:custGeom>
            <a:avLst/>
            <a:gdLst>
              <a:gd name="connsiteX0" fmla="*/ 9131 w 18783"/>
              <a:gd name="connsiteY0" fmla="*/ 18771 h 18774"/>
              <a:gd name="connsiteX1" fmla="*/ 3 w 18783"/>
              <a:gd name="connsiteY1" fmla="*/ 9127 h 18774"/>
              <a:gd name="connsiteX2" fmla="*/ 9652 w 18783"/>
              <a:gd name="connsiteY2" fmla="*/ 4 h 18774"/>
              <a:gd name="connsiteX3" fmla="*/ 18780 w 18783"/>
              <a:gd name="connsiteY3" fmla="*/ 9647 h 18774"/>
              <a:gd name="connsiteX4" fmla="*/ 18780 w 18783"/>
              <a:gd name="connsiteY4" fmla="*/ 9762 h 18774"/>
              <a:gd name="connsiteX5" fmla="*/ 9131 w 18783"/>
              <a:gd name="connsiteY5" fmla="*/ 18771 h 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83" h="18774">
                <a:moveTo>
                  <a:pt x="9131" y="18771"/>
                </a:moveTo>
                <a:cubicBezTo>
                  <a:pt x="3939" y="18631"/>
                  <a:pt x="-136" y="14304"/>
                  <a:pt x="3" y="9127"/>
                </a:cubicBezTo>
                <a:cubicBezTo>
                  <a:pt x="143" y="3938"/>
                  <a:pt x="4472" y="-148"/>
                  <a:pt x="9652" y="4"/>
                </a:cubicBezTo>
                <a:cubicBezTo>
                  <a:pt x="14844" y="144"/>
                  <a:pt x="18932" y="4458"/>
                  <a:pt x="18780" y="9647"/>
                </a:cubicBezTo>
                <a:cubicBezTo>
                  <a:pt x="18780" y="9686"/>
                  <a:pt x="18780" y="9724"/>
                  <a:pt x="18780" y="9762"/>
                </a:cubicBezTo>
                <a:cubicBezTo>
                  <a:pt x="18577" y="14900"/>
                  <a:pt x="14273" y="18910"/>
                  <a:pt x="9131" y="18771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7" name="Freeform 536">
            <a:extLst>
              <a:ext uri="{FF2B5EF4-FFF2-40B4-BE49-F238E27FC236}">
                <a16:creationId xmlns:a16="http://schemas.microsoft.com/office/drawing/2014/main" id="{F9187BAE-DD88-FB52-5AFB-94B6D1C0EE7C}"/>
              </a:ext>
            </a:extLst>
          </p:cNvPr>
          <p:cNvSpPr/>
          <p:nvPr/>
        </p:nvSpPr>
        <p:spPr>
          <a:xfrm>
            <a:off x="7887541" y="5424937"/>
            <a:ext cx="18534" cy="18523"/>
          </a:xfrm>
          <a:custGeom>
            <a:avLst/>
            <a:gdLst>
              <a:gd name="connsiteX0" fmla="*/ 8882 w 18534"/>
              <a:gd name="connsiteY0" fmla="*/ 18520 h 18523"/>
              <a:gd name="connsiteX1" fmla="*/ 8 w 18534"/>
              <a:gd name="connsiteY1" fmla="*/ 8877 h 18523"/>
              <a:gd name="connsiteX2" fmla="*/ 9656 w 18534"/>
              <a:gd name="connsiteY2" fmla="*/ 7 h 18523"/>
              <a:gd name="connsiteX3" fmla="*/ 18531 w 18534"/>
              <a:gd name="connsiteY3" fmla="*/ 9512 h 18523"/>
              <a:gd name="connsiteX4" fmla="*/ 9022 w 18534"/>
              <a:gd name="connsiteY4" fmla="*/ 18520 h 18523"/>
              <a:gd name="connsiteX5" fmla="*/ 8882 w 18534"/>
              <a:gd name="connsiteY5" fmla="*/ 18520 h 1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4" h="18523">
                <a:moveTo>
                  <a:pt x="8882" y="18520"/>
                </a:moveTo>
                <a:cubicBezTo>
                  <a:pt x="3766" y="18305"/>
                  <a:pt x="-208" y="13991"/>
                  <a:pt x="8" y="8877"/>
                </a:cubicBezTo>
                <a:cubicBezTo>
                  <a:pt x="224" y="3776"/>
                  <a:pt x="4541" y="-195"/>
                  <a:pt x="9656" y="7"/>
                </a:cubicBezTo>
                <a:cubicBezTo>
                  <a:pt x="14709" y="224"/>
                  <a:pt x="18670" y="4449"/>
                  <a:pt x="18531" y="9512"/>
                </a:cubicBezTo>
                <a:cubicBezTo>
                  <a:pt x="18391" y="14625"/>
                  <a:pt x="14138" y="18660"/>
                  <a:pt x="9022" y="18520"/>
                </a:cubicBezTo>
                <a:cubicBezTo>
                  <a:pt x="8971" y="18520"/>
                  <a:pt x="8933" y="18520"/>
                  <a:pt x="8882" y="1852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8" name="Freeform 537">
            <a:extLst>
              <a:ext uri="{FF2B5EF4-FFF2-40B4-BE49-F238E27FC236}">
                <a16:creationId xmlns:a16="http://schemas.microsoft.com/office/drawing/2014/main" id="{5381C924-5E0B-40F8-154A-9D964F4754C3}"/>
              </a:ext>
            </a:extLst>
          </p:cNvPr>
          <p:cNvSpPr/>
          <p:nvPr/>
        </p:nvSpPr>
        <p:spPr>
          <a:xfrm>
            <a:off x="7803376" y="5470746"/>
            <a:ext cx="18529" cy="18520"/>
          </a:xfrm>
          <a:custGeom>
            <a:avLst/>
            <a:gdLst>
              <a:gd name="connsiteX0" fmla="*/ 9005 w 18529"/>
              <a:gd name="connsiteY0" fmla="*/ 18517 h 18520"/>
              <a:gd name="connsiteX1" fmla="*/ 4 w 18529"/>
              <a:gd name="connsiteY1" fmla="*/ 9000 h 18520"/>
              <a:gd name="connsiteX2" fmla="*/ 9526 w 18529"/>
              <a:gd name="connsiteY2" fmla="*/ 4 h 18520"/>
              <a:gd name="connsiteX3" fmla="*/ 18526 w 18529"/>
              <a:gd name="connsiteY3" fmla="*/ 9508 h 18520"/>
              <a:gd name="connsiteX4" fmla="*/ 9017 w 18529"/>
              <a:gd name="connsiteY4" fmla="*/ 18517 h 18520"/>
              <a:gd name="connsiteX5" fmla="*/ 9005 w 18529"/>
              <a:gd name="connsiteY5" fmla="*/ 18517 h 1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9" h="18520">
                <a:moveTo>
                  <a:pt x="9005" y="18517"/>
                </a:moveTo>
                <a:cubicBezTo>
                  <a:pt x="3889" y="18377"/>
                  <a:pt x="-148" y="14114"/>
                  <a:pt x="4" y="9000"/>
                </a:cubicBezTo>
                <a:cubicBezTo>
                  <a:pt x="144" y="3887"/>
                  <a:pt x="4409" y="-148"/>
                  <a:pt x="9526" y="4"/>
                </a:cubicBezTo>
                <a:cubicBezTo>
                  <a:pt x="14629" y="144"/>
                  <a:pt x="18666" y="4395"/>
                  <a:pt x="18526" y="9508"/>
                </a:cubicBezTo>
                <a:cubicBezTo>
                  <a:pt x="18387" y="14622"/>
                  <a:pt x="14134" y="18657"/>
                  <a:pt x="9017" y="18517"/>
                </a:cubicBezTo>
                <a:cubicBezTo>
                  <a:pt x="9005" y="18517"/>
                  <a:pt x="9005" y="18517"/>
                  <a:pt x="9005" y="1851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9" name="Freeform 538">
            <a:extLst>
              <a:ext uri="{FF2B5EF4-FFF2-40B4-BE49-F238E27FC236}">
                <a16:creationId xmlns:a16="http://schemas.microsoft.com/office/drawing/2014/main" id="{7420C14E-9EEF-9811-A46E-F421EBD8CD43}"/>
              </a:ext>
            </a:extLst>
          </p:cNvPr>
          <p:cNvSpPr/>
          <p:nvPr/>
        </p:nvSpPr>
        <p:spPr>
          <a:xfrm>
            <a:off x="8740778" y="6185541"/>
            <a:ext cx="19402" cy="18873"/>
          </a:xfrm>
          <a:custGeom>
            <a:avLst/>
            <a:gdLst>
              <a:gd name="connsiteX0" fmla="*/ 13461 w 19402"/>
              <a:gd name="connsiteY0" fmla="*/ 713 h 18873"/>
              <a:gd name="connsiteX1" fmla="*/ 18793 w 19402"/>
              <a:gd name="connsiteY1" fmla="*/ 12767 h 18873"/>
              <a:gd name="connsiteX2" fmla="*/ 6923 w 19402"/>
              <a:gd name="connsiteY2" fmla="*/ 18312 h 18873"/>
              <a:gd name="connsiteX3" fmla="*/ 6097 w 19402"/>
              <a:gd name="connsiteY3" fmla="*/ 17970 h 18873"/>
              <a:gd name="connsiteX4" fmla="*/ 563 w 19402"/>
              <a:gd name="connsiteY4" fmla="*/ 6093 h 18873"/>
              <a:gd name="connsiteX5" fmla="*/ 12433 w 19402"/>
              <a:gd name="connsiteY5" fmla="*/ 561 h 18873"/>
              <a:gd name="connsiteX6" fmla="*/ 12826 w 19402"/>
              <a:gd name="connsiteY6" fmla="*/ 713 h 1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2" h="18873">
                <a:moveTo>
                  <a:pt x="13461" y="713"/>
                </a:moveTo>
                <a:cubicBezTo>
                  <a:pt x="18234" y="2604"/>
                  <a:pt x="20608" y="7971"/>
                  <a:pt x="18793" y="12767"/>
                </a:cubicBezTo>
                <a:cubicBezTo>
                  <a:pt x="17041" y="17576"/>
                  <a:pt x="11734" y="20063"/>
                  <a:pt x="6923" y="18312"/>
                </a:cubicBezTo>
                <a:cubicBezTo>
                  <a:pt x="6644" y="18211"/>
                  <a:pt x="6364" y="18097"/>
                  <a:pt x="6097" y="17970"/>
                </a:cubicBezTo>
                <a:cubicBezTo>
                  <a:pt x="1286" y="16219"/>
                  <a:pt x="-1189" y="10902"/>
                  <a:pt x="563" y="6093"/>
                </a:cubicBezTo>
                <a:cubicBezTo>
                  <a:pt x="2301" y="1297"/>
                  <a:pt x="7621" y="-1190"/>
                  <a:pt x="12433" y="561"/>
                </a:cubicBezTo>
                <a:cubicBezTo>
                  <a:pt x="12560" y="612"/>
                  <a:pt x="12699" y="662"/>
                  <a:pt x="12826" y="71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0" name="Freeform 539">
            <a:extLst>
              <a:ext uri="{FF2B5EF4-FFF2-40B4-BE49-F238E27FC236}">
                <a16:creationId xmlns:a16="http://schemas.microsoft.com/office/drawing/2014/main" id="{613374EF-DBD8-9FB8-683C-DA1CC442F0A7}"/>
              </a:ext>
            </a:extLst>
          </p:cNvPr>
          <p:cNvSpPr/>
          <p:nvPr/>
        </p:nvSpPr>
        <p:spPr>
          <a:xfrm>
            <a:off x="8741643" y="6157809"/>
            <a:ext cx="18693" cy="18626"/>
          </a:xfrm>
          <a:custGeom>
            <a:avLst/>
            <a:gdLst>
              <a:gd name="connsiteX0" fmla="*/ 12596 w 18693"/>
              <a:gd name="connsiteY0" fmla="*/ 657 h 18626"/>
              <a:gd name="connsiteX1" fmla="*/ 18130 w 18693"/>
              <a:gd name="connsiteY1" fmla="*/ 12534 h 18626"/>
              <a:gd name="connsiteX2" fmla="*/ 6260 w 18693"/>
              <a:gd name="connsiteY2" fmla="*/ 18066 h 18626"/>
              <a:gd name="connsiteX3" fmla="*/ 5867 w 18693"/>
              <a:gd name="connsiteY3" fmla="*/ 17914 h 18626"/>
              <a:gd name="connsiteX4" fmla="*/ 650 w 18693"/>
              <a:gd name="connsiteY4" fmla="*/ 5898 h 18626"/>
              <a:gd name="connsiteX5" fmla="*/ 662 w 18693"/>
              <a:gd name="connsiteY5" fmla="*/ 5860 h 18626"/>
              <a:gd name="connsiteX6" fmla="*/ 12469 w 18693"/>
              <a:gd name="connsiteY6" fmla="*/ 607 h 18626"/>
              <a:gd name="connsiteX7" fmla="*/ 12596 w 18693"/>
              <a:gd name="connsiteY7" fmla="*/ 657 h 1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3" h="18626">
                <a:moveTo>
                  <a:pt x="12596" y="657"/>
                </a:moveTo>
                <a:cubicBezTo>
                  <a:pt x="17407" y="2408"/>
                  <a:pt x="19882" y="7725"/>
                  <a:pt x="18130" y="12534"/>
                </a:cubicBezTo>
                <a:cubicBezTo>
                  <a:pt x="16392" y="17330"/>
                  <a:pt x="11072" y="19817"/>
                  <a:pt x="6260" y="18066"/>
                </a:cubicBezTo>
                <a:cubicBezTo>
                  <a:pt x="6133" y="18015"/>
                  <a:pt x="5994" y="17964"/>
                  <a:pt x="5867" y="17914"/>
                </a:cubicBezTo>
                <a:cubicBezTo>
                  <a:pt x="1106" y="16036"/>
                  <a:pt x="-1229" y="10656"/>
                  <a:pt x="650" y="5898"/>
                </a:cubicBezTo>
                <a:cubicBezTo>
                  <a:pt x="650" y="5885"/>
                  <a:pt x="662" y="5872"/>
                  <a:pt x="662" y="5860"/>
                </a:cubicBezTo>
                <a:cubicBezTo>
                  <a:pt x="2478" y="1152"/>
                  <a:pt x="7759" y="-1195"/>
                  <a:pt x="12469" y="607"/>
                </a:cubicBezTo>
                <a:cubicBezTo>
                  <a:pt x="12520" y="619"/>
                  <a:pt x="12558" y="644"/>
                  <a:pt x="12596" y="65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1" name="Freeform 540">
            <a:extLst>
              <a:ext uri="{FF2B5EF4-FFF2-40B4-BE49-F238E27FC236}">
                <a16:creationId xmlns:a16="http://schemas.microsoft.com/office/drawing/2014/main" id="{D6BBEAFE-593C-0D5D-696E-BB7B17215F98}"/>
              </a:ext>
            </a:extLst>
          </p:cNvPr>
          <p:cNvSpPr/>
          <p:nvPr/>
        </p:nvSpPr>
        <p:spPr>
          <a:xfrm>
            <a:off x="8843716" y="6129893"/>
            <a:ext cx="18582" cy="18572"/>
          </a:xfrm>
          <a:custGeom>
            <a:avLst/>
            <a:gdLst>
              <a:gd name="connsiteX0" fmla="*/ 12719 w 18582"/>
              <a:gd name="connsiteY0" fmla="*/ 658 h 18572"/>
              <a:gd name="connsiteX1" fmla="*/ 17924 w 18582"/>
              <a:gd name="connsiteY1" fmla="*/ 12712 h 18572"/>
              <a:gd name="connsiteX2" fmla="*/ 5864 w 18582"/>
              <a:gd name="connsiteY2" fmla="*/ 17915 h 18572"/>
              <a:gd name="connsiteX3" fmla="*/ 658 w 18582"/>
              <a:gd name="connsiteY3" fmla="*/ 5860 h 18572"/>
              <a:gd name="connsiteX4" fmla="*/ 12719 w 18582"/>
              <a:gd name="connsiteY4" fmla="*/ 658 h 1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" h="18572">
                <a:moveTo>
                  <a:pt x="12719" y="658"/>
                </a:moveTo>
                <a:cubicBezTo>
                  <a:pt x="17492" y="2549"/>
                  <a:pt x="19816" y="7941"/>
                  <a:pt x="17924" y="12712"/>
                </a:cubicBezTo>
                <a:cubicBezTo>
                  <a:pt x="16032" y="17483"/>
                  <a:pt x="10637" y="19805"/>
                  <a:pt x="5864" y="17915"/>
                </a:cubicBezTo>
                <a:cubicBezTo>
                  <a:pt x="1090" y="16024"/>
                  <a:pt x="-1233" y="10631"/>
                  <a:pt x="658" y="5860"/>
                </a:cubicBezTo>
                <a:cubicBezTo>
                  <a:pt x="2550" y="1089"/>
                  <a:pt x="7946" y="-1233"/>
                  <a:pt x="12719" y="658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2" name="Freeform 541">
            <a:extLst>
              <a:ext uri="{FF2B5EF4-FFF2-40B4-BE49-F238E27FC236}">
                <a16:creationId xmlns:a16="http://schemas.microsoft.com/office/drawing/2014/main" id="{F7770174-D4FA-CB2D-0988-3D7F46267E5F}"/>
              </a:ext>
            </a:extLst>
          </p:cNvPr>
          <p:cNvSpPr/>
          <p:nvPr/>
        </p:nvSpPr>
        <p:spPr>
          <a:xfrm>
            <a:off x="8342152" y="6696341"/>
            <a:ext cx="18534" cy="18525"/>
          </a:xfrm>
          <a:custGeom>
            <a:avLst/>
            <a:gdLst>
              <a:gd name="connsiteX0" fmla="*/ 127 w 18534"/>
              <a:gd name="connsiteY0" fmla="*/ 10786 h 18525"/>
              <a:gd name="connsiteX1" fmla="*/ 7744 w 18534"/>
              <a:gd name="connsiteY1" fmla="*/ 127 h 18525"/>
              <a:gd name="connsiteX2" fmla="*/ 18408 w 18534"/>
              <a:gd name="connsiteY2" fmla="*/ 7740 h 18525"/>
              <a:gd name="connsiteX3" fmla="*/ 10791 w 18534"/>
              <a:gd name="connsiteY3" fmla="*/ 18398 h 18525"/>
              <a:gd name="connsiteX4" fmla="*/ 10791 w 18534"/>
              <a:gd name="connsiteY4" fmla="*/ 18398 h 18525"/>
              <a:gd name="connsiteX5" fmla="*/ 127 w 18534"/>
              <a:gd name="connsiteY5" fmla="*/ 10786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4" h="18525">
                <a:moveTo>
                  <a:pt x="127" y="10786"/>
                </a:moveTo>
                <a:cubicBezTo>
                  <a:pt x="-711" y="5735"/>
                  <a:pt x="2691" y="964"/>
                  <a:pt x="7744" y="127"/>
                </a:cubicBezTo>
                <a:cubicBezTo>
                  <a:pt x="12796" y="-711"/>
                  <a:pt x="17570" y="2690"/>
                  <a:pt x="18408" y="7740"/>
                </a:cubicBezTo>
                <a:cubicBezTo>
                  <a:pt x="19245" y="12790"/>
                  <a:pt x="15843" y="17561"/>
                  <a:pt x="10791" y="18398"/>
                </a:cubicBezTo>
                <a:cubicBezTo>
                  <a:pt x="10791" y="18398"/>
                  <a:pt x="10791" y="18398"/>
                  <a:pt x="10791" y="18398"/>
                </a:cubicBezTo>
                <a:cubicBezTo>
                  <a:pt x="5738" y="19236"/>
                  <a:pt x="964" y="15835"/>
                  <a:pt x="127" y="1078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3" name="Freeform 542">
            <a:extLst>
              <a:ext uri="{FF2B5EF4-FFF2-40B4-BE49-F238E27FC236}">
                <a16:creationId xmlns:a16="http://schemas.microsoft.com/office/drawing/2014/main" id="{849DF563-9C0A-7F09-C3BA-DB8CE14D20E8}"/>
              </a:ext>
            </a:extLst>
          </p:cNvPr>
          <p:cNvSpPr/>
          <p:nvPr/>
        </p:nvSpPr>
        <p:spPr>
          <a:xfrm>
            <a:off x="8314226" y="6705620"/>
            <a:ext cx="18538" cy="18511"/>
          </a:xfrm>
          <a:custGeom>
            <a:avLst/>
            <a:gdLst>
              <a:gd name="connsiteX0" fmla="*/ 123 w 18538"/>
              <a:gd name="connsiteY0" fmla="*/ 10769 h 18511"/>
              <a:gd name="connsiteX1" fmla="*/ 7765 w 18538"/>
              <a:gd name="connsiteY1" fmla="*/ 123 h 18511"/>
              <a:gd name="connsiteX2" fmla="*/ 18417 w 18538"/>
              <a:gd name="connsiteY2" fmla="*/ 7761 h 18511"/>
              <a:gd name="connsiteX3" fmla="*/ 10914 w 18538"/>
              <a:gd name="connsiteY3" fmla="*/ 18382 h 18511"/>
              <a:gd name="connsiteX4" fmla="*/ 123 w 18538"/>
              <a:gd name="connsiteY4" fmla="*/ 10769 h 1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8" h="18511">
                <a:moveTo>
                  <a:pt x="123" y="10769"/>
                </a:moveTo>
                <a:cubicBezTo>
                  <a:pt x="-702" y="5718"/>
                  <a:pt x="2713" y="960"/>
                  <a:pt x="7765" y="123"/>
                </a:cubicBezTo>
                <a:cubicBezTo>
                  <a:pt x="12818" y="-702"/>
                  <a:pt x="17579" y="2711"/>
                  <a:pt x="18417" y="7761"/>
                </a:cubicBezTo>
                <a:cubicBezTo>
                  <a:pt x="19229" y="12761"/>
                  <a:pt x="15890" y="17481"/>
                  <a:pt x="10914" y="18382"/>
                </a:cubicBezTo>
                <a:cubicBezTo>
                  <a:pt x="5836" y="19232"/>
                  <a:pt x="1025" y="15831"/>
                  <a:pt x="123" y="1076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4" name="Freeform 543">
            <a:extLst>
              <a:ext uri="{FF2B5EF4-FFF2-40B4-BE49-F238E27FC236}">
                <a16:creationId xmlns:a16="http://schemas.microsoft.com/office/drawing/2014/main" id="{98BC9049-0916-78AD-B7BE-A0F1CDFE2A42}"/>
              </a:ext>
            </a:extLst>
          </p:cNvPr>
          <p:cNvSpPr/>
          <p:nvPr/>
        </p:nvSpPr>
        <p:spPr>
          <a:xfrm>
            <a:off x="8239955" y="6631371"/>
            <a:ext cx="18534" cy="18508"/>
          </a:xfrm>
          <a:custGeom>
            <a:avLst/>
            <a:gdLst>
              <a:gd name="connsiteX0" fmla="*/ 127 w 18534"/>
              <a:gd name="connsiteY0" fmla="*/ 10788 h 18508"/>
              <a:gd name="connsiteX1" fmla="*/ 7744 w 18534"/>
              <a:gd name="connsiteY1" fmla="*/ 130 h 18508"/>
              <a:gd name="connsiteX2" fmla="*/ 18408 w 18534"/>
              <a:gd name="connsiteY2" fmla="*/ 7743 h 18508"/>
              <a:gd name="connsiteX3" fmla="*/ 10790 w 18534"/>
              <a:gd name="connsiteY3" fmla="*/ 18402 h 18508"/>
              <a:gd name="connsiteX4" fmla="*/ 10790 w 18534"/>
              <a:gd name="connsiteY4" fmla="*/ 18402 h 18508"/>
              <a:gd name="connsiteX5" fmla="*/ 127 w 18534"/>
              <a:gd name="connsiteY5" fmla="*/ 10788 h 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4" h="18508">
                <a:moveTo>
                  <a:pt x="127" y="10788"/>
                </a:moveTo>
                <a:cubicBezTo>
                  <a:pt x="-711" y="5739"/>
                  <a:pt x="2691" y="967"/>
                  <a:pt x="7744" y="130"/>
                </a:cubicBezTo>
                <a:cubicBezTo>
                  <a:pt x="12796" y="-720"/>
                  <a:pt x="17569" y="2693"/>
                  <a:pt x="18408" y="7743"/>
                </a:cubicBezTo>
                <a:cubicBezTo>
                  <a:pt x="19246" y="12793"/>
                  <a:pt x="15843" y="17565"/>
                  <a:pt x="10790" y="18402"/>
                </a:cubicBezTo>
                <a:cubicBezTo>
                  <a:pt x="10790" y="18402"/>
                  <a:pt x="10790" y="18402"/>
                  <a:pt x="10790" y="18402"/>
                </a:cubicBezTo>
                <a:cubicBezTo>
                  <a:pt x="5763" y="19163"/>
                  <a:pt x="1028" y="15788"/>
                  <a:pt x="127" y="10788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5" name="Freeform 544">
            <a:extLst>
              <a:ext uri="{FF2B5EF4-FFF2-40B4-BE49-F238E27FC236}">
                <a16:creationId xmlns:a16="http://schemas.microsoft.com/office/drawing/2014/main" id="{D8B2FD16-233F-6A01-332C-0801844388E1}"/>
              </a:ext>
            </a:extLst>
          </p:cNvPr>
          <p:cNvSpPr/>
          <p:nvPr/>
        </p:nvSpPr>
        <p:spPr>
          <a:xfrm>
            <a:off x="6251986" y="5851396"/>
            <a:ext cx="18583" cy="18653"/>
          </a:xfrm>
          <a:custGeom>
            <a:avLst/>
            <a:gdLst>
              <a:gd name="connsiteX0" fmla="*/ 153 w 18583"/>
              <a:gd name="connsiteY0" fmla="*/ 10789 h 18653"/>
              <a:gd name="connsiteX1" fmla="*/ 7490 w 18583"/>
              <a:gd name="connsiteY1" fmla="*/ 155 h 18653"/>
              <a:gd name="connsiteX2" fmla="*/ 7643 w 18583"/>
              <a:gd name="connsiteY2" fmla="*/ 130 h 18653"/>
              <a:gd name="connsiteX3" fmla="*/ 18434 w 18583"/>
              <a:gd name="connsiteY3" fmla="*/ 7744 h 18653"/>
              <a:gd name="connsiteX4" fmla="*/ 10969 w 18583"/>
              <a:gd name="connsiteY4" fmla="*/ 18504 h 18653"/>
              <a:gd name="connsiteX5" fmla="*/ 191 w 18583"/>
              <a:gd name="connsiteY5" fmla="*/ 11042 h 18653"/>
              <a:gd name="connsiteX6" fmla="*/ 153 w 18583"/>
              <a:gd name="connsiteY6" fmla="*/ 10789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3" h="18653">
                <a:moveTo>
                  <a:pt x="153" y="10789"/>
                </a:moveTo>
                <a:cubicBezTo>
                  <a:pt x="-762" y="5828"/>
                  <a:pt x="2526" y="1069"/>
                  <a:pt x="7490" y="155"/>
                </a:cubicBezTo>
                <a:cubicBezTo>
                  <a:pt x="7541" y="143"/>
                  <a:pt x="7592" y="143"/>
                  <a:pt x="7643" y="130"/>
                </a:cubicBezTo>
                <a:cubicBezTo>
                  <a:pt x="12721" y="-720"/>
                  <a:pt x="17532" y="2681"/>
                  <a:pt x="18434" y="7744"/>
                </a:cubicBezTo>
                <a:cubicBezTo>
                  <a:pt x="19348" y="12781"/>
                  <a:pt x="15996" y="17590"/>
                  <a:pt x="10969" y="18504"/>
                </a:cubicBezTo>
                <a:cubicBezTo>
                  <a:pt x="5929" y="19417"/>
                  <a:pt x="1105" y="16067"/>
                  <a:pt x="191" y="11042"/>
                </a:cubicBezTo>
                <a:cubicBezTo>
                  <a:pt x="178" y="10954"/>
                  <a:pt x="165" y="10877"/>
                  <a:pt x="153" y="1078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6" name="Freeform 545">
            <a:extLst>
              <a:ext uri="{FF2B5EF4-FFF2-40B4-BE49-F238E27FC236}">
                <a16:creationId xmlns:a16="http://schemas.microsoft.com/office/drawing/2014/main" id="{681A5159-9FA1-C643-3561-61367C832A72}"/>
              </a:ext>
            </a:extLst>
          </p:cNvPr>
          <p:cNvSpPr/>
          <p:nvPr/>
        </p:nvSpPr>
        <p:spPr>
          <a:xfrm>
            <a:off x="6224059" y="5860537"/>
            <a:ext cx="18583" cy="18653"/>
          </a:xfrm>
          <a:custGeom>
            <a:avLst/>
            <a:gdLst>
              <a:gd name="connsiteX0" fmla="*/ 150 w 18583"/>
              <a:gd name="connsiteY0" fmla="*/ 10910 h 18653"/>
              <a:gd name="connsiteX1" fmla="*/ 7615 w 18583"/>
              <a:gd name="connsiteY1" fmla="*/ 150 h 18653"/>
              <a:gd name="connsiteX2" fmla="*/ 18393 w 18583"/>
              <a:gd name="connsiteY2" fmla="*/ 7611 h 18653"/>
              <a:gd name="connsiteX3" fmla="*/ 18431 w 18583"/>
              <a:gd name="connsiteY3" fmla="*/ 7865 h 18653"/>
              <a:gd name="connsiteX4" fmla="*/ 11093 w 18583"/>
              <a:gd name="connsiteY4" fmla="*/ 18498 h 18653"/>
              <a:gd name="connsiteX5" fmla="*/ 10941 w 18583"/>
              <a:gd name="connsiteY5" fmla="*/ 18523 h 18653"/>
              <a:gd name="connsiteX6" fmla="*/ 150 w 18583"/>
              <a:gd name="connsiteY6" fmla="*/ 10910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3" h="18653">
                <a:moveTo>
                  <a:pt x="150" y="10910"/>
                </a:moveTo>
                <a:cubicBezTo>
                  <a:pt x="-764" y="5873"/>
                  <a:pt x="2588" y="1064"/>
                  <a:pt x="7615" y="150"/>
                </a:cubicBezTo>
                <a:cubicBezTo>
                  <a:pt x="12655" y="-763"/>
                  <a:pt x="17479" y="2587"/>
                  <a:pt x="18393" y="7611"/>
                </a:cubicBezTo>
                <a:cubicBezTo>
                  <a:pt x="18406" y="7700"/>
                  <a:pt x="18419" y="7776"/>
                  <a:pt x="18431" y="7865"/>
                </a:cubicBezTo>
                <a:cubicBezTo>
                  <a:pt x="19345" y="12826"/>
                  <a:pt x="16057" y="17585"/>
                  <a:pt x="11093" y="18498"/>
                </a:cubicBezTo>
                <a:cubicBezTo>
                  <a:pt x="11043" y="18511"/>
                  <a:pt x="10992" y="18511"/>
                  <a:pt x="10941" y="18523"/>
                </a:cubicBezTo>
                <a:cubicBezTo>
                  <a:pt x="5863" y="19374"/>
                  <a:pt x="1052" y="15973"/>
                  <a:pt x="150" y="1091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7" name="Freeform 546">
            <a:extLst>
              <a:ext uri="{FF2B5EF4-FFF2-40B4-BE49-F238E27FC236}">
                <a16:creationId xmlns:a16="http://schemas.microsoft.com/office/drawing/2014/main" id="{738EA935-5FDF-1BBC-ECB1-D9E72C814482}"/>
              </a:ext>
            </a:extLst>
          </p:cNvPr>
          <p:cNvSpPr/>
          <p:nvPr/>
        </p:nvSpPr>
        <p:spPr>
          <a:xfrm>
            <a:off x="6149794" y="5786433"/>
            <a:ext cx="18556" cy="18525"/>
          </a:xfrm>
          <a:custGeom>
            <a:avLst/>
            <a:gdLst>
              <a:gd name="connsiteX0" fmla="*/ 148 w 18556"/>
              <a:gd name="connsiteY0" fmla="*/ 10785 h 18525"/>
              <a:gd name="connsiteX1" fmla="*/ 7512 w 18556"/>
              <a:gd name="connsiteY1" fmla="*/ 165 h 18525"/>
              <a:gd name="connsiteX2" fmla="*/ 7765 w 18556"/>
              <a:gd name="connsiteY2" fmla="*/ 127 h 18525"/>
              <a:gd name="connsiteX3" fmla="*/ 18429 w 18556"/>
              <a:gd name="connsiteY3" fmla="*/ 7740 h 18525"/>
              <a:gd name="connsiteX4" fmla="*/ 10812 w 18556"/>
              <a:gd name="connsiteY4" fmla="*/ 18399 h 18525"/>
              <a:gd name="connsiteX5" fmla="*/ 148 w 18556"/>
              <a:gd name="connsiteY5" fmla="*/ 10785 h 18525"/>
              <a:gd name="connsiteX6" fmla="*/ 148 w 18556"/>
              <a:gd name="connsiteY6" fmla="*/ 10785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6" h="18525">
                <a:moveTo>
                  <a:pt x="148" y="10785"/>
                </a:moveTo>
                <a:cubicBezTo>
                  <a:pt x="-753" y="5824"/>
                  <a:pt x="2548" y="1066"/>
                  <a:pt x="7512" y="165"/>
                </a:cubicBezTo>
                <a:cubicBezTo>
                  <a:pt x="7600" y="152"/>
                  <a:pt x="7677" y="139"/>
                  <a:pt x="7765" y="127"/>
                </a:cubicBezTo>
                <a:cubicBezTo>
                  <a:pt x="12818" y="-711"/>
                  <a:pt x="17591" y="2690"/>
                  <a:pt x="18429" y="7740"/>
                </a:cubicBezTo>
                <a:cubicBezTo>
                  <a:pt x="19267" y="12790"/>
                  <a:pt x="15865" y="17561"/>
                  <a:pt x="10812" y="18399"/>
                </a:cubicBezTo>
                <a:cubicBezTo>
                  <a:pt x="5760" y="19236"/>
                  <a:pt x="986" y="15835"/>
                  <a:pt x="148" y="10785"/>
                </a:cubicBezTo>
                <a:cubicBezTo>
                  <a:pt x="148" y="10785"/>
                  <a:pt x="148" y="10785"/>
                  <a:pt x="148" y="1078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8" name="Freeform 547">
            <a:extLst>
              <a:ext uri="{FF2B5EF4-FFF2-40B4-BE49-F238E27FC236}">
                <a16:creationId xmlns:a16="http://schemas.microsoft.com/office/drawing/2014/main" id="{C6F6131B-8553-4B89-7AF7-BF7D37145AFA}"/>
              </a:ext>
            </a:extLst>
          </p:cNvPr>
          <p:cNvSpPr/>
          <p:nvPr/>
        </p:nvSpPr>
        <p:spPr>
          <a:xfrm>
            <a:off x="8091374" y="5786522"/>
            <a:ext cx="18032" cy="18045"/>
          </a:xfrm>
          <a:custGeom>
            <a:avLst/>
            <a:gdLst>
              <a:gd name="connsiteX0" fmla="*/ 1951 w 18032"/>
              <a:gd name="connsiteY0" fmla="*/ 3337 h 18045"/>
              <a:gd name="connsiteX1" fmla="*/ 14647 w 18032"/>
              <a:gd name="connsiteY1" fmla="*/ 1941 h 18045"/>
              <a:gd name="connsiteX2" fmla="*/ 16068 w 18032"/>
              <a:gd name="connsiteY2" fmla="*/ 14604 h 18045"/>
              <a:gd name="connsiteX3" fmla="*/ 16043 w 18032"/>
              <a:gd name="connsiteY3" fmla="*/ 14630 h 18045"/>
              <a:gd name="connsiteX4" fmla="*/ 3348 w 18032"/>
              <a:gd name="connsiteY4" fmla="*/ 16152 h 18045"/>
              <a:gd name="connsiteX5" fmla="*/ 1951 w 18032"/>
              <a:gd name="connsiteY5" fmla="*/ 3337 h 1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32" h="18045">
                <a:moveTo>
                  <a:pt x="1951" y="3337"/>
                </a:moveTo>
                <a:cubicBezTo>
                  <a:pt x="5100" y="-495"/>
                  <a:pt x="10737" y="-1117"/>
                  <a:pt x="14647" y="1941"/>
                </a:cubicBezTo>
                <a:cubicBezTo>
                  <a:pt x="18531" y="5050"/>
                  <a:pt x="19166" y="10709"/>
                  <a:pt x="16068" y="14604"/>
                </a:cubicBezTo>
                <a:cubicBezTo>
                  <a:pt x="16055" y="14617"/>
                  <a:pt x="16055" y="14617"/>
                  <a:pt x="16043" y="14630"/>
                </a:cubicBezTo>
                <a:cubicBezTo>
                  <a:pt x="12933" y="18500"/>
                  <a:pt x="7283" y="19185"/>
                  <a:pt x="3348" y="16152"/>
                </a:cubicBezTo>
                <a:cubicBezTo>
                  <a:pt x="-499" y="12955"/>
                  <a:pt x="-1121" y="7283"/>
                  <a:pt x="1951" y="3337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9" name="Freeform 548">
            <a:extLst>
              <a:ext uri="{FF2B5EF4-FFF2-40B4-BE49-F238E27FC236}">
                <a16:creationId xmlns:a16="http://schemas.microsoft.com/office/drawing/2014/main" id="{FCC972AC-2677-B92E-AA8E-79F0133ED599}"/>
              </a:ext>
            </a:extLst>
          </p:cNvPr>
          <p:cNvSpPr/>
          <p:nvPr/>
        </p:nvSpPr>
        <p:spPr>
          <a:xfrm>
            <a:off x="8063385" y="5768154"/>
            <a:ext cx="18265" cy="27930"/>
          </a:xfrm>
          <a:custGeom>
            <a:avLst/>
            <a:gdLst>
              <a:gd name="connsiteX0" fmla="*/ 2139 w 18265"/>
              <a:gd name="connsiteY0" fmla="*/ 5210 h 27930"/>
              <a:gd name="connsiteX1" fmla="*/ 14834 w 18265"/>
              <a:gd name="connsiteY1" fmla="*/ 3053 h 27930"/>
              <a:gd name="connsiteX2" fmla="*/ 16230 w 18265"/>
              <a:gd name="connsiteY2" fmla="*/ 22721 h 27930"/>
              <a:gd name="connsiteX3" fmla="*/ 3535 w 18265"/>
              <a:gd name="connsiteY3" fmla="*/ 24878 h 27930"/>
              <a:gd name="connsiteX4" fmla="*/ 2139 w 18265"/>
              <a:gd name="connsiteY4" fmla="*/ 5210 h 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5" h="27930">
                <a:moveTo>
                  <a:pt x="2139" y="5210"/>
                </a:moveTo>
                <a:cubicBezTo>
                  <a:pt x="5312" y="-754"/>
                  <a:pt x="11152" y="-1768"/>
                  <a:pt x="14834" y="3053"/>
                </a:cubicBezTo>
                <a:cubicBezTo>
                  <a:pt x="18845" y="8864"/>
                  <a:pt x="19378" y="16401"/>
                  <a:pt x="16230" y="22721"/>
                </a:cubicBezTo>
                <a:cubicBezTo>
                  <a:pt x="13056" y="28684"/>
                  <a:pt x="7090" y="29699"/>
                  <a:pt x="3535" y="24878"/>
                </a:cubicBezTo>
                <a:cubicBezTo>
                  <a:pt x="-616" y="19117"/>
                  <a:pt x="-1150" y="11504"/>
                  <a:pt x="2139" y="521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0" name="Freeform 549">
            <a:extLst>
              <a:ext uri="{FF2B5EF4-FFF2-40B4-BE49-F238E27FC236}">
                <a16:creationId xmlns:a16="http://schemas.microsoft.com/office/drawing/2014/main" id="{6C947B23-1642-55CC-7120-D8491C325537}"/>
              </a:ext>
            </a:extLst>
          </p:cNvPr>
          <p:cNvSpPr/>
          <p:nvPr/>
        </p:nvSpPr>
        <p:spPr>
          <a:xfrm>
            <a:off x="8072908" y="5675272"/>
            <a:ext cx="18142" cy="18090"/>
          </a:xfrm>
          <a:custGeom>
            <a:avLst/>
            <a:gdLst>
              <a:gd name="connsiteX0" fmla="*/ 1882 w 18142"/>
              <a:gd name="connsiteY0" fmla="*/ 3180 h 18090"/>
              <a:gd name="connsiteX1" fmla="*/ 14958 w 18142"/>
              <a:gd name="connsiteY1" fmla="*/ 2279 h 18090"/>
              <a:gd name="connsiteX2" fmla="*/ 16355 w 18142"/>
              <a:gd name="connsiteY2" fmla="*/ 14727 h 18090"/>
              <a:gd name="connsiteX3" fmla="*/ 3659 w 18142"/>
              <a:gd name="connsiteY3" fmla="*/ 16249 h 18090"/>
              <a:gd name="connsiteX4" fmla="*/ 1882 w 18142"/>
              <a:gd name="connsiteY4" fmla="*/ 3180 h 1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2" h="18090">
                <a:moveTo>
                  <a:pt x="1882" y="3180"/>
                </a:moveTo>
                <a:cubicBezTo>
                  <a:pt x="5246" y="-677"/>
                  <a:pt x="11099" y="-1083"/>
                  <a:pt x="14958" y="2279"/>
                </a:cubicBezTo>
                <a:cubicBezTo>
                  <a:pt x="18589" y="5439"/>
                  <a:pt x="19198" y="10844"/>
                  <a:pt x="16355" y="14727"/>
                </a:cubicBezTo>
                <a:cubicBezTo>
                  <a:pt x="13206" y="18534"/>
                  <a:pt x="7620" y="19206"/>
                  <a:pt x="3659" y="16249"/>
                </a:cubicBezTo>
                <a:cubicBezTo>
                  <a:pt x="-416" y="13115"/>
                  <a:pt x="-1203" y="7291"/>
                  <a:pt x="1882" y="318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1" name="Freeform 550">
            <a:extLst>
              <a:ext uri="{FF2B5EF4-FFF2-40B4-BE49-F238E27FC236}">
                <a16:creationId xmlns:a16="http://schemas.microsoft.com/office/drawing/2014/main" id="{30FB9B78-D7DD-D1F8-3FDE-BFFF2E16DEC0}"/>
              </a:ext>
            </a:extLst>
          </p:cNvPr>
          <p:cNvSpPr/>
          <p:nvPr/>
        </p:nvSpPr>
        <p:spPr>
          <a:xfrm>
            <a:off x="8230399" y="5396040"/>
            <a:ext cx="18951" cy="18982"/>
          </a:xfrm>
          <a:custGeom>
            <a:avLst/>
            <a:gdLst>
              <a:gd name="connsiteX0" fmla="*/ 17809 w 18951"/>
              <a:gd name="connsiteY0" fmla="*/ 13919 h 18982"/>
              <a:gd name="connsiteX1" fmla="*/ 5342 w 18951"/>
              <a:gd name="connsiteY1" fmla="*/ 17980 h 18982"/>
              <a:gd name="connsiteX2" fmla="*/ 5113 w 18951"/>
              <a:gd name="connsiteY2" fmla="*/ 17853 h 18982"/>
              <a:gd name="connsiteX3" fmla="*/ 936 w 18951"/>
              <a:gd name="connsiteY3" fmla="*/ 5621 h 18982"/>
              <a:gd name="connsiteX4" fmla="*/ 1178 w 18951"/>
              <a:gd name="connsiteY4" fmla="*/ 5164 h 18982"/>
              <a:gd name="connsiteX5" fmla="*/ 13593 w 18951"/>
              <a:gd name="connsiteY5" fmla="*/ 964 h 18982"/>
              <a:gd name="connsiteX6" fmla="*/ 13873 w 18951"/>
              <a:gd name="connsiteY6" fmla="*/ 1104 h 18982"/>
              <a:gd name="connsiteX7" fmla="*/ 17897 w 18951"/>
              <a:gd name="connsiteY7" fmla="*/ 13754 h 18982"/>
              <a:gd name="connsiteX8" fmla="*/ 17809 w 18951"/>
              <a:gd name="connsiteY8" fmla="*/ 13919 h 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51" h="18982">
                <a:moveTo>
                  <a:pt x="17809" y="13919"/>
                </a:moveTo>
                <a:cubicBezTo>
                  <a:pt x="15485" y="18475"/>
                  <a:pt x="9912" y="20289"/>
                  <a:pt x="5342" y="17980"/>
                </a:cubicBezTo>
                <a:cubicBezTo>
                  <a:pt x="5265" y="17942"/>
                  <a:pt x="5189" y="17891"/>
                  <a:pt x="5113" y="17853"/>
                </a:cubicBezTo>
                <a:cubicBezTo>
                  <a:pt x="581" y="15632"/>
                  <a:pt x="-1285" y="10151"/>
                  <a:pt x="936" y="5621"/>
                </a:cubicBezTo>
                <a:cubicBezTo>
                  <a:pt x="1013" y="5469"/>
                  <a:pt x="1089" y="5316"/>
                  <a:pt x="1178" y="5164"/>
                </a:cubicBezTo>
                <a:cubicBezTo>
                  <a:pt x="3437" y="571"/>
                  <a:pt x="8998" y="-1307"/>
                  <a:pt x="13593" y="964"/>
                </a:cubicBezTo>
                <a:cubicBezTo>
                  <a:pt x="13683" y="1002"/>
                  <a:pt x="13784" y="1053"/>
                  <a:pt x="13873" y="1104"/>
                </a:cubicBezTo>
                <a:cubicBezTo>
                  <a:pt x="18481" y="3489"/>
                  <a:pt x="20284" y="9161"/>
                  <a:pt x="17897" y="13754"/>
                </a:cubicBezTo>
                <a:cubicBezTo>
                  <a:pt x="17859" y="13818"/>
                  <a:pt x="17833" y="13868"/>
                  <a:pt x="17809" y="13919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2" name="Freeform 551">
            <a:extLst>
              <a:ext uri="{FF2B5EF4-FFF2-40B4-BE49-F238E27FC236}">
                <a16:creationId xmlns:a16="http://schemas.microsoft.com/office/drawing/2014/main" id="{ED9EC805-EB55-CF7F-0940-1A3F3D74E51D}"/>
              </a:ext>
            </a:extLst>
          </p:cNvPr>
          <p:cNvSpPr/>
          <p:nvPr/>
        </p:nvSpPr>
        <p:spPr>
          <a:xfrm>
            <a:off x="8257963" y="5406479"/>
            <a:ext cx="18791" cy="18783"/>
          </a:xfrm>
          <a:custGeom>
            <a:avLst/>
            <a:gdLst>
              <a:gd name="connsiteX0" fmla="*/ 18173 w 18791"/>
              <a:gd name="connsiteY0" fmla="*/ 12743 h 18783"/>
              <a:gd name="connsiteX1" fmla="*/ 6050 w 18791"/>
              <a:gd name="connsiteY1" fmla="*/ 18161 h 18783"/>
              <a:gd name="connsiteX2" fmla="*/ 615 w 18791"/>
              <a:gd name="connsiteY2" fmla="*/ 6044 h 18783"/>
              <a:gd name="connsiteX3" fmla="*/ 1542 w 18791"/>
              <a:gd name="connsiteY3" fmla="*/ 4242 h 18783"/>
              <a:gd name="connsiteX4" fmla="*/ 14555 w 18791"/>
              <a:gd name="connsiteY4" fmla="*/ 1539 h 18783"/>
              <a:gd name="connsiteX5" fmla="*/ 18173 w 18791"/>
              <a:gd name="connsiteY5" fmla="*/ 12743 h 1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" h="18783">
                <a:moveTo>
                  <a:pt x="18173" y="12743"/>
                </a:moveTo>
                <a:cubicBezTo>
                  <a:pt x="16319" y="17590"/>
                  <a:pt x="10886" y="20014"/>
                  <a:pt x="6050" y="18161"/>
                </a:cubicBezTo>
                <a:cubicBezTo>
                  <a:pt x="1200" y="16309"/>
                  <a:pt x="-1225" y="10891"/>
                  <a:pt x="615" y="6044"/>
                </a:cubicBezTo>
                <a:cubicBezTo>
                  <a:pt x="857" y="5409"/>
                  <a:pt x="1174" y="4813"/>
                  <a:pt x="1542" y="4242"/>
                </a:cubicBezTo>
                <a:cubicBezTo>
                  <a:pt x="4386" y="-98"/>
                  <a:pt x="10214" y="-1303"/>
                  <a:pt x="14555" y="1539"/>
                </a:cubicBezTo>
                <a:cubicBezTo>
                  <a:pt x="18236" y="3963"/>
                  <a:pt x="19747" y="8619"/>
                  <a:pt x="18173" y="1274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3" name="Freeform 552">
            <a:extLst>
              <a:ext uri="{FF2B5EF4-FFF2-40B4-BE49-F238E27FC236}">
                <a16:creationId xmlns:a16="http://schemas.microsoft.com/office/drawing/2014/main" id="{985B472E-7E0B-EC1A-B4EA-55973262694C}"/>
              </a:ext>
            </a:extLst>
          </p:cNvPr>
          <p:cNvSpPr/>
          <p:nvPr/>
        </p:nvSpPr>
        <p:spPr>
          <a:xfrm>
            <a:off x="8268465" y="5508186"/>
            <a:ext cx="17922" cy="18297"/>
          </a:xfrm>
          <a:custGeom>
            <a:avLst/>
            <a:gdLst>
              <a:gd name="connsiteX0" fmla="*/ 16939 w 17922"/>
              <a:gd name="connsiteY0" fmla="*/ 13180 h 18297"/>
              <a:gd name="connsiteX1" fmla="*/ 4294 w 17922"/>
              <a:gd name="connsiteY1" fmla="*/ 17266 h 18297"/>
              <a:gd name="connsiteX2" fmla="*/ 4244 w 17922"/>
              <a:gd name="connsiteY2" fmla="*/ 17240 h 18297"/>
              <a:gd name="connsiteX3" fmla="*/ 1540 w 17922"/>
              <a:gd name="connsiteY3" fmla="*/ 4235 h 18297"/>
              <a:gd name="connsiteX4" fmla="*/ 12750 w 17922"/>
              <a:gd name="connsiteY4" fmla="*/ 618 h 18297"/>
              <a:gd name="connsiteX5" fmla="*/ 16939 w 17922"/>
              <a:gd name="connsiteY5" fmla="*/ 13180 h 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2" h="18297">
                <a:moveTo>
                  <a:pt x="16939" y="13180"/>
                </a:moveTo>
                <a:cubicBezTo>
                  <a:pt x="14578" y="17799"/>
                  <a:pt x="8916" y="19626"/>
                  <a:pt x="4294" y="17266"/>
                </a:cubicBezTo>
                <a:cubicBezTo>
                  <a:pt x="4282" y="17266"/>
                  <a:pt x="4256" y="17253"/>
                  <a:pt x="4244" y="17240"/>
                </a:cubicBezTo>
                <a:cubicBezTo>
                  <a:pt x="-98" y="14398"/>
                  <a:pt x="-1304" y="8574"/>
                  <a:pt x="1540" y="4235"/>
                </a:cubicBezTo>
                <a:cubicBezTo>
                  <a:pt x="3964" y="555"/>
                  <a:pt x="8624" y="-955"/>
                  <a:pt x="12750" y="618"/>
                </a:cubicBezTo>
                <a:cubicBezTo>
                  <a:pt x="17371" y="2940"/>
                  <a:pt x="19237" y="8549"/>
                  <a:pt x="16939" y="1318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4" name="Freeform 553">
            <a:extLst>
              <a:ext uri="{FF2B5EF4-FFF2-40B4-BE49-F238E27FC236}">
                <a16:creationId xmlns:a16="http://schemas.microsoft.com/office/drawing/2014/main" id="{1D94D0FC-8AAB-3174-310A-B3859FFE8BA1}"/>
              </a:ext>
            </a:extLst>
          </p:cNvPr>
          <p:cNvSpPr/>
          <p:nvPr/>
        </p:nvSpPr>
        <p:spPr>
          <a:xfrm>
            <a:off x="7368359" y="5282637"/>
            <a:ext cx="18792" cy="18782"/>
          </a:xfrm>
          <a:custGeom>
            <a:avLst/>
            <a:gdLst>
              <a:gd name="connsiteX0" fmla="*/ 1086 w 18792"/>
              <a:gd name="connsiteY0" fmla="*/ 5003 h 18782"/>
              <a:gd name="connsiteX1" fmla="*/ 13781 w 18792"/>
              <a:gd name="connsiteY1" fmla="*/ 1082 h 18782"/>
              <a:gd name="connsiteX2" fmla="*/ 17704 w 18792"/>
              <a:gd name="connsiteY2" fmla="*/ 13771 h 18782"/>
              <a:gd name="connsiteX3" fmla="*/ 13781 w 18792"/>
              <a:gd name="connsiteY3" fmla="*/ 17692 h 18782"/>
              <a:gd name="connsiteX4" fmla="*/ 1086 w 18792"/>
              <a:gd name="connsiteY4" fmla="*/ 13771 h 18782"/>
              <a:gd name="connsiteX5" fmla="*/ 1086 w 18792"/>
              <a:gd name="connsiteY5" fmla="*/ 5003 h 1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2" h="18782">
                <a:moveTo>
                  <a:pt x="1086" y="5003"/>
                </a:moveTo>
                <a:cubicBezTo>
                  <a:pt x="3511" y="422"/>
                  <a:pt x="9198" y="-1329"/>
                  <a:pt x="13781" y="1082"/>
                </a:cubicBezTo>
                <a:cubicBezTo>
                  <a:pt x="18364" y="3506"/>
                  <a:pt x="20128" y="9190"/>
                  <a:pt x="17704" y="13771"/>
                </a:cubicBezTo>
                <a:cubicBezTo>
                  <a:pt x="16815" y="15446"/>
                  <a:pt x="15457" y="16816"/>
                  <a:pt x="13781" y="17692"/>
                </a:cubicBezTo>
                <a:cubicBezTo>
                  <a:pt x="9198" y="20115"/>
                  <a:pt x="3511" y="18364"/>
                  <a:pt x="1086" y="13771"/>
                </a:cubicBezTo>
                <a:cubicBezTo>
                  <a:pt x="-362" y="11030"/>
                  <a:pt x="-362" y="7744"/>
                  <a:pt x="1086" y="500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5" name="Freeform 554">
            <a:extLst>
              <a:ext uri="{FF2B5EF4-FFF2-40B4-BE49-F238E27FC236}">
                <a16:creationId xmlns:a16="http://schemas.microsoft.com/office/drawing/2014/main" id="{DE3195D8-F3B3-7DD2-9552-361195DC154E}"/>
              </a:ext>
            </a:extLst>
          </p:cNvPr>
          <p:cNvSpPr/>
          <p:nvPr/>
        </p:nvSpPr>
        <p:spPr>
          <a:xfrm>
            <a:off x="7339128" y="5266195"/>
            <a:ext cx="18536" cy="18527"/>
          </a:xfrm>
          <a:custGeom>
            <a:avLst/>
            <a:gdLst>
              <a:gd name="connsiteX0" fmla="*/ 2513 w 18536"/>
              <a:gd name="connsiteY0" fmla="*/ 2920 h 18527"/>
              <a:gd name="connsiteX1" fmla="*/ 15615 w 18536"/>
              <a:gd name="connsiteY1" fmla="*/ 2514 h 18527"/>
              <a:gd name="connsiteX2" fmla="*/ 16021 w 18536"/>
              <a:gd name="connsiteY2" fmla="*/ 15608 h 18527"/>
              <a:gd name="connsiteX3" fmla="*/ 2919 w 18536"/>
              <a:gd name="connsiteY3" fmla="*/ 16014 h 18527"/>
              <a:gd name="connsiteX4" fmla="*/ 2513 w 18536"/>
              <a:gd name="connsiteY4" fmla="*/ 15608 h 18527"/>
              <a:gd name="connsiteX5" fmla="*/ 2513 w 18536"/>
              <a:gd name="connsiteY5" fmla="*/ 2920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6" h="18527">
                <a:moveTo>
                  <a:pt x="2513" y="2920"/>
                </a:moveTo>
                <a:cubicBezTo>
                  <a:pt x="6017" y="-811"/>
                  <a:pt x="11883" y="-989"/>
                  <a:pt x="15615" y="2514"/>
                </a:cubicBezTo>
                <a:cubicBezTo>
                  <a:pt x="19347" y="6016"/>
                  <a:pt x="19525" y="11878"/>
                  <a:pt x="16021" y="15608"/>
                </a:cubicBezTo>
                <a:cubicBezTo>
                  <a:pt x="12518" y="19339"/>
                  <a:pt x="6652" y="19516"/>
                  <a:pt x="2919" y="16014"/>
                </a:cubicBezTo>
                <a:cubicBezTo>
                  <a:pt x="2780" y="15888"/>
                  <a:pt x="2641" y="15748"/>
                  <a:pt x="2513" y="15608"/>
                </a:cubicBezTo>
                <a:cubicBezTo>
                  <a:pt x="-838" y="12043"/>
                  <a:pt x="-838" y="6485"/>
                  <a:pt x="2513" y="292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6" name="Freeform 555">
            <a:extLst>
              <a:ext uri="{FF2B5EF4-FFF2-40B4-BE49-F238E27FC236}">
                <a16:creationId xmlns:a16="http://schemas.microsoft.com/office/drawing/2014/main" id="{BFBF8D4C-4C76-46D1-330F-2DB82A478284}"/>
              </a:ext>
            </a:extLst>
          </p:cNvPr>
          <p:cNvSpPr/>
          <p:nvPr/>
        </p:nvSpPr>
        <p:spPr>
          <a:xfrm>
            <a:off x="7357663" y="5164050"/>
            <a:ext cx="18536" cy="18528"/>
          </a:xfrm>
          <a:custGeom>
            <a:avLst/>
            <a:gdLst>
              <a:gd name="connsiteX0" fmla="*/ 2514 w 18536"/>
              <a:gd name="connsiteY0" fmla="*/ 2920 h 18528"/>
              <a:gd name="connsiteX1" fmla="*/ 15615 w 18536"/>
              <a:gd name="connsiteY1" fmla="*/ 2514 h 18528"/>
              <a:gd name="connsiteX2" fmla="*/ 16021 w 18536"/>
              <a:gd name="connsiteY2" fmla="*/ 15608 h 18528"/>
              <a:gd name="connsiteX3" fmla="*/ 2920 w 18536"/>
              <a:gd name="connsiteY3" fmla="*/ 16014 h 18528"/>
              <a:gd name="connsiteX4" fmla="*/ 2514 w 18536"/>
              <a:gd name="connsiteY4" fmla="*/ 15608 h 18528"/>
              <a:gd name="connsiteX5" fmla="*/ 2514 w 18536"/>
              <a:gd name="connsiteY5" fmla="*/ 2920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6" h="18528">
                <a:moveTo>
                  <a:pt x="2514" y="2920"/>
                </a:moveTo>
                <a:cubicBezTo>
                  <a:pt x="6018" y="-811"/>
                  <a:pt x="11883" y="-988"/>
                  <a:pt x="15615" y="2514"/>
                </a:cubicBezTo>
                <a:cubicBezTo>
                  <a:pt x="19348" y="6016"/>
                  <a:pt x="19525" y="11878"/>
                  <a:pt x="16021" y="15608"/>
                </a:cubicBezTo>
                <a:cubicBezTo>
                  <a:pt x="12517" y="19339"/>
                  <a:pt x="6653" y="19517"/>
                  <a:pt x="2920" y="16014"/>
                </a:cubicBezTo>
                <a:cubicBezTo>
                  <a:pt x="2781" y="15887"/>
                  <a:pt x="2641" y="15748"/>
                  <a:pt x="2514" y="15608"/>
                </a:cubicBezTo>
                <a:cubicBezTo>
                  <a:pt x="-838" y="12043"/>
                  <a:pt x="-838" y="6485"/>
                  <a:pt x="2514" y="2920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7" name="Freeform 556">
            <a:extLst>
              <a:ext uri="{FF2B5EF4-FFF2-40B4-BE49-F238E27FC236}">
                <a16:creationId xmlns:a16="http://schemas.microsoft.com/office/drawing/2014/main" id="{59067DBB-787D-8106-491D-E801F7B82E9C}"/>
              </a:ext>
            </a:extLst>
          </p:cNvPr>
          <p:cNvSpPr/>
          <p:nvPr/>
        </p:nvSpPr>
        <p:spPr>
          <a:xfrm>
            <a:off x="6818763" y="5322519"/>
            <a:ext cx="18386" cy="18345"/>
          </a:xfrm>
          <a:custGeom>
            <a:avLst/>
            <a:gdLst>
              <a:gd name="connsiteX0" fmla="*/ 3136 w 18386"/>
              <a:gd name="connsiteY0" fmla="*/ 16003 h 18345"/>
              <a:gd name="connsiteX1" fmla="*/ 1994 w 18386"/>
              <a:gd name="connsiteY1" fmla="*/ 3314 h 18345"/>
              <a:gd name="connsiteX2" fmla="*/ 15070 w 18386"/>
              <a:gd name="connsiteY2" fmla="*/ 2172 h 18345"/>
              <a:gd name="connsiteX3" fmla="*/ 16213 w 18386"/>
              <a:gd name="connsiteY3" fmla="*/ 15242 h 18345"/>
              <a:gd name="connsiteX4" fmla="*/ 3136 w 18386"/>
              <a:gd name="connsiteY4" fmla="*/ 16003 h 1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6" h="18345">
                <a:moveTo>
                  <a:pt x="3136" y="16003"/>
                </a:moveTo>
                <a:cubicBezTo>
                  <a:pt x="-558" y="12755"/>
                  <a:pt x="-1053" y="7172"/>
                  <a:pt x="1994" y="3314"/>
                </a:cubicBezTo>
                <a:cubicBezTo>
                  <a:pt x="5295" y="-607"/>
                  <a:pt x="11147" y="-1127"/>
                  <a:pt x="15070" y="2172"/>
                </a:cubicBezTo>
                <a:cubicBezTo>
                  <a:pt x="18993" y="5471"/>
                  <a:pt x="19514" y="11321"/>
                  <a:pt x="16213" y="15242"/>
                </a:cubicBezTo>
                <a:cubicBezTo>
                  <a:pt x="12810" y="19061"/>
                  <a:pt x="6958" y="19403"/>
                  <a:pt x="3136" y="1600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8" name="Freeform 557">
            <a:extLst>
              <a:ext uri="{FF2B5EF4-FFF2-40B4-BE49-F238E27FC236}">
                <a16:creationId xmlns:a16="http://schemas.microsoft.com/office/drawing/2014/main" id="{CF9B845D-52A5-188F-AF03-F34EB370369D}"/>
              </a:ext>
            </a:extLst>
          </p:cNvPr>
          <p:cNvSpPr/>
          <p:nvPr/>
        </p:nvSpPr>
        <p:spPr>
          <a:xfrm>
            <a:off x="6809543" y="5350460"/>
            <a:ext cx="18375" cy="18325"/>
          </a:xfrm>
          <a:custGeom>
            <a:avLst/>
            <a:gdLst>
              <a:gd name="connsiteX0" fmla="*/ 3090 w 18375"/>
              <a:gd name="connsiteY0" fmla="*/ 15976 h 18325"/>
              <a:gd name="connsiteX1" fmla="*/ 1947 w 18375"/>
              <a:gd name="connsiteY1" fmla="*/ 3288 h 18325"/>
              <a:gd name="connsiteX2" fmla="*/ 15087 w 18375"/>
              <a:gd name="connsiteY2" fmla="*/ 2209 h 18325"/>
              <a:gd name="connsiteX3" fmla="*/ 16165 w 18375"/>
              <a:gd name="connsiteY3" fmla="*/ 15342 h 18325"/>
              <a:gd name="connsiteX4" fmla="*/ 3090 w 18375"/>
              <a:gd name="connsiteY4" fmla="*/ 15976 h 1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" h="18325">
                <a:moveTo>
                  <a:pt x="3090" y="15976"/>
                </a:moveTo>
                <a:cubicBezTo>
                  <a:pt x="-541" y="12690"/>
                  <a:pt x="-1036" y="7170"/>
                  <a:pt x="1947" y="3288"/>
                </a:cubicBezTo>
                <a:cubicBezTo>
                  <a:pt x="5273" y="-633"/>
                  <a:pt x="11164" y="-1115"/>
                  <a:pt x="15087" y="2209"/>
                </a:cubicBezTo>
                <a:cubicBezTo>
                  <a:pt x="19009" y="5533"/>
                  <a:pt x="19492" y="11421"/>
                  <a:pt x="16165" y="15342"/>
                </a:cubicBezTo>
                <a:cubicBezTo>
                  <a:pt x="12700" y="19060"/>
                  <a:pt x="6898" y="19339"/>
                  <a:pt x="3090" y="1597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9" name="Freeform 558">
            <a:extLst>
              <a:ext uri="{FF2B5EF4-FFF2-40B4-BE49-F238E27FC236}">
                <a16:creationId xmlns:a16="http://schemas.microsoft.com/office/drawing/2014/main" id="{79C91061-3970-491D-435F-86937BE8AE33}"/>
              </a:ext>
            </a:extLst>
          </p:cNvPr>
          <p:cNvSpPr/>
          <p:nvPr/>
        </p:nvSpPr>
        <p:spPr>
          <a:xfrm>
            <a:off x="6706916" y="5340512"/>
            <a:ext cx="18528" cy="18528"/>
          </a:xfrm>
          <a:custGeom>
            <a:avLst/>
            <a:gdLst>
              <a:gd name="connsiteX0" fmla="*/ 3520 w 18528"/>
              <a:gd name="connsiteY0" fmla="*/ 16536 h 18528"/>
              <a:gd name="connsiteX1" fmla="*/ 1996 w 18528"/>
              <a:gd name="connsiteY1" fmla="*/ 3530 h 18528"/>
              <a:gd name="connsiteX2" fmla="*/ 15009 w 18528"/>
              <a:gd name="connsiteY2" fmla="*/ 1994 h 18528"/>
              <a:gd name="connsiteX3" fmla="*/ 16532 w 18528"/>
              <a:gd name="connsiteY3" fmla="*/ 15013 h 18528"/>
              <a:gd name="connsiteX4" fmla="*/ 16215 w 18528"/>
              <a:gd name="connsiteY4" fmla="*/ 15394 h 18528"/>
              <a:gd name="connsiteX5" fmla="*/ 3520 w 18528"/>
              <a:gd name="connsiteY5" fmla="*/ 16536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" h="18528">
                <a:moveTo>
                  <a:pt x="3520" y="16536"/>
                </a:moveTo>
                <a:cubicBezTo>
                  <a:pt x="-492" y="13363"/>
                  <a:pt x="-1177" y="7539"/>
                  <a:pt x="1996" y="3530"/>
                </a:cubicBezTo>
                <a:cubicBezTo>
                  <a:pt x="5170" y="-493"/>
                  <a:pt x="10997" y="-1178"/>
                  <a:pt x="15009" y="1994"/>
                </a:cubicBezTo>
                <a:cubicBezTo>
                  <a:pt x="19021" y="5167"/>
                  <a:pt x="19706" y="10990"/>
                  <a:pt x="16532" y="15013"/>
                </a:cubicBezTo>
                <a:cubicBezTo>
                  <a:pt x="16430" y="15140"/>
                  <a:pt x="16329" y="15267"/>
                  <a:pt x="16215" y="15394"/>
                </a:cubicBezTo>
                <a:cubicBezTo>
                  <a:pt x="12952" y="19086"/>
                  <a:pt x="7379" y="19581"/>
                  <a:pt x="3520" y="1653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0" name="Freeform 559">
            <a:extLst>
              <a:ext uri="{FF2B5EF4-FFF2-40B4-BE49-F238E27FC236}">
                <a16:creationId xmlns:a16="http://schemas.microsoft.com/office/drawing/2014/main" id="{7BCF9C7A-1316-D03B-0665-81A82F379684}"/>
              </a:ext>
            </a:extLst>
          </p:cNvPr>
          <p:cNvSpPr/>
          <p:nvPr/>
        </p:nvSpPr>
        <p:spPr>
          <a:xfrm>
            <a:off x="7877415" y="7968217"/>
            <a:ext cx="18528" cy="18528"/>
          </a:xfrm>
          <a:custGeom>
            <a:avLst/>
            <a:gdLst>
              <a:gd name="connsiteX0" fmla="*/ 3520 w 18528"/>
              <a:gd name="connsiteY0" fmla="*/ 16536 h 18528"/>
              <a:gd name="connsiteX1" fmla="*/ 1996 w 18528"/>
              <a:gd name="connsiteY1" fmla="*/ 3530 h 18528"/>
              <a:gd name="connsiteX2" fmla="*/ 15009 w 18528"/>
              <a:gd name="connsiteY2" fmla="*/ 1994 h 18528"/>
              <a:gd name="connsiteX3" fmla="*/ 16532 w 18528"/>
              <a:gd name="connsiteY3" fmla="*/ 15013 h 18528"/>
              <a:gd name="connsiteX4" fmla="*/ 16216 w 18528"/>
              <a:gd name="connsiteY4" fmla="*/ 15394 h 18528"/>
              <a:gd name="connsiteX5" fmla="*/ 3520 w 18528"/>
              <a:gd name="connsiteY5" fmla="*/ 16536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" h="18528">
                <a:moveTo>
                  <a:pt x="3520" y="16536"/>
                </a:moveTo>
                <a:cubicBezTo>
                  <a:pt x="-492" y="13364"/>
                  <a:pt x="-1178" y="7539"/>
                  <a:pt x="1996" y="3530"/>
                </a:cubicBezTo>
                <a:cubicBezTo>
                  <a:pt x="5170" y="-493"/>
                  <a:pt x="10998" y="-1178"/>
                  <a:pt x="15009" y="1994"/>
                </a:cubicBezTo>
                <a:cubicBezTo>
                  <a:pt x="19020" y="5166"/>
                  <a:pt x="19706" y="10991"/>
                  <a:pt x="16532" y="15013"/>
                </a:cubicBezTo>
                <a:cubicBezTo>
                  <a:pt x="16431" y="15140"/>
                  <a:pt x="16329" y="15267"/>
                  <a:pt x="16216" y="15394"/>
                </a:cubicBezTo>
                <a:cubicBezTo>
                  <a:pt x="12953" y="19086"/>
                  <a:pt x="7379" y="19581"/>
                  <a:pt x="3520" y="1653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1" name="Freeform 560">
            <a:extLst>
              <a:ext uri="{FF2B5EF4-FFF2-40B4-BE49-F238E27FC236}">
                <a16:creationId xmlns:a16="http://schemas.microsoft.com/office/drawing/2014/main" id="{AD09C9DE-CBCD-6CD5-56ED-AB1056B4D069}"/>
              </a:ext>
            </a:extLst>
          </p:cNvPr>
          <p:cNvSpPr/>
          <p:nvPr/>
        </p:nvSpPr>
        <p:spPr>
          <a:xfrm>
            <a:off x="7868147" y="7996005"/>
            <a:ext cx="18528" cy="18528"/>
          </a:xfrm>
          <a:custGeom>
            <a:avLst/>
            <a:gdLst>
              <a:gd name="connsiteX0" fmla="*/ 3520 w 18528"/>
              <a:gd name="connsiteY0" fmla="*/ 16535 h 18528"/>
              <a:gd name="connsiteX1" fmla="*/ 1996 w 18528"/>
              <a:gd name="connsiteY1" fmla="*/ 3530 h 18528"/>
              <a:gd name="connsiteX2" fmla="*/ 15009 w 18528"/>
              <a:gd name="connsiteY2" fmla="*/ 1994 h 18528"/>
              <a:gd name="connsiteX3" fmla="*/ 16532 w 18528"/>
              <a:gd name="connsiteY3" fmla="*/ 15013 h 18528"/>
              <a:gd name="connsiteX4" fmla="*/ 16215 w 18528"/>
              <a:gd name="connsiteY4" fmla="*/ 15394 h 18528"/>
              <a:gd name="connsiteX5" fmla="*/ 3520 w 18528"/>
              <a:gd name="connsiteY5" fmla="*/ 16535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" h="18528">
                <a:moveTo>
                  <a:pt x="3520" y="16535"/>
                </a:moveTo>
                <a:cubicBezTo>
                  <a:pt x="-492" y="13363"/>
                  <a:pt x="-1178" y="7539"/>
                  <a:pt x="1996" y="3530"/>
                </a:cubicBezTo>
                <a:cubicBezTo>
                  <a:pt x="5170" y="-493"/>
                  <a:pt x="10997" y="-1178"/>
                  <a:pt x="15009" y="1994"/>
                </a:cubicBezTo>
                <a:cubicBezTo>
                  <a:pt x="19021" y="5166"/>
                  <a:pt x="19706" y="10991"/>
                  <a:pt x="16532" y="15013"/>
                </a:cubicBezTo>
                <a:cubicBezTo>
                  <a:pt x="16431" y="15140"/>
                  <a:pt x="16329" y="15267"/>
                  <a:pt x="16215" y="15394"/>
                </a:cubicBezTo>
                <a:cubicBezTo>
                  <a:pt x="12953" y="19086"/>
                  <a:pt x="7379" y="19581"/>
                  <a:pt x="3520" y="1653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2" name="Freeform 561">
            <a:extLst>
              <a:ext uri="{FF2B5EF4-FFF2-40B4-BE49-F238E27FC236}">
                <a16:creationId xmlns:a16="http://schemas.microsoft.com/office/drawing/2014/main" id="{47C2B737-057B-0A6A-D5C9-36F9BA488D08}"/>
              </a:ext>
            </a:extLst>
          </p:cNvPr>
          <p:cNvSpPr/>
          <p:nvPr/>
        </p:nvSpPr>
        <p:spPr>
          <a:xfrm>
            <a:off x="7765951" y="7986743"/>
            <a:ext cx="18528" cy="18528"/>
          </a:xfrm>
          <a:custGeom>
            <a:avLst/>
            <a:gdLst>
              <a:gd name="connsiteX0" fmla="*/ 3520 w 18528"/>
              <a:gd name="connsiteY0" fmla="*/ 16535 h 18528"/>
              <a:gd name="connsiteX1" fmla="*/ 1996 w 18528"/>
              <a:gd name="connsiteY1" fmla="*/ 3530 h 18528"/>
              <a:gd name="connsiteX2" fmla="*/ 15009 w 18528"/>
              <a:gd name="connsiteY2" fmla="*/ 1994 h 18528"/>
              <a:gd name="connsiteX3" fmla="*/ 16532 w 18528"/>
              <a:gd name="connsiteY3" fmla="*/ 15013 h 18528"/>
              <a:gd name="connsiteX4" fmla="*/ 16215 w 18528"/>
              <a:gd name="connsiteY4" fmla="*/ 15394 h 18528"/>
              <a:gd name="connsiteX5" fmla="*/ 3520 w 18528"/>
              <a:gd name="connsiteY5" fmla="*/ 16535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" h="18528">
                <a:moveTo>
                  <a:pt x="3520" y="16535"/>
                </a:moveTo>
                <a:cubicBezTo>
                  <a:pt x="-492" y="13363"/>
                  <a:pt x="-1178" y="7539"/>
                  <a:pt x="1996" y="3530"/>
                </a:cubicBezTo>
                <a:cubicBezTo>
                  <a:pt x="5170" y="-493"/>
                  <a:pt x="10997" y="-1178"/>
                  <a:pt x="15009" y="1994"/>
                </a:cubicBezTo>
                <a:cubicBezTo>
                  <a:pt x="19021" y="5166"/>
                  <a:pt x="19706" y="10990"/>
                  <a:pt x="16532" y="15013"/>
                </a:cubicBezTo>
                <a:cubicBezTo>
                  <a:pt x="16431" y="15140"/>
                  <a:pt x="16329" y="15267"/>
                  <a:pt x="16215" y="15394"/>
                </a:cubicBezTo>
                <a:cubicBezTo>
                  <a:pt x="12952" y="19086"/>
                  <a:pt x="7379" y="19581"/>
                  <a:pt x="3520" y="1653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3" name="Freeform 562">
            <a:extLst>
              <a:ext uri="{FF2B5EF4-FFF2-40B4-BE49-F238E27FC236}">
                <a16:creationId xmlns:a16="http://schemas.microsoft.com/office/drawing/2014/main" id="{E08380AF-E858-135E-B613-7FE2BE2070DF}"/>
              </a:ext>
            </a:extLst>
          </p:cNvPr>
          <p:cNvSpPr/>
          <p:nvPr/>
        </p:nvSpPr>
        <p:spPr>
          <a:xfrm>
            <a:off x="6846540" y="4932147"/>
            <a:ext cx="18538" cy="18530"/>
          </a:xfrm>
          <a:custGeom>
            <a:avLst/>
            <a:gdLst>
              <a:gd name="connsiteX0" fmla="*/ 1385 w 18538"/>
              <a:gd name="connsiteY0" fmla="*/ 4396 h 18530"/>
              <a:gd name="connsiteX1" fmla="*/ 14143 w 18538"/>
              <a:gd name="connsiteY1" fmla="*/ 1377 h 18530"/>
              <a:gd name="connsiteX2" fmla="*/ 17152 w 18538"/>
              <a:gd name="connsiteY2" fmla="*/ 14128 h 18530"/>
              <a:gd name="connsiteX3" fmla="*/ 4393 w 18538"/>
              <a:gd name="connsiteY3" fmla="*/ 17148 h 18530"/>
              <a:gd name="connsiteX4" fmla="*/ 4305 w 18538"/>
              <a:gd name="connsiteY4" fmla="*/ 17085 h 18530"/>
              <a:gd name="connsiteX5" fmla="*/ 1385 w 18538"/>
              <a:gd name="connsiteY5" fmla="*/ 4396 h 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8" h="18530">
                <a:moveTo>
                  <a:pt x="1385" y="4396"/>
                </a:moveTo>
                <a:cubicBezTo>
                  <a:pt x="4077" y="44"/>
                  <a:pt x="9790" y="-1301"/>
                  <a:pt x="14143" y="1377"/>
                </a:cubicBezTo>
                <a:cubicBezTo>
                  <a:pt x="18498" y="4066"/>
                  <a:pt x="19844" y="9776"/>
                  <a:pt x="17152" y="14128"/>
                </a:cubicBezTo>
                <a:cubicBezTo>
                  <a:pt x="14461" y="18481"/>
                  <a:pt x="8748" y="19838"/>
                  <a:pt x="4393" y="17148"/>
                </a:cubicBezTo>
                <a:cubicBezTo>
                  <a:pt x="4369" y="17123"/>
                  <a:pt x="4331" y="17110"/>
                  <a:pt x="4305" y="17085"/>
                </a:cubicBezTo>
                <a:cubicBezTo>
                  <a:pt x="14" y="14370"/>
                  <a:pt x="-1281" y="8711"/>
                  <a:pt x="1385" y="4396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4" name="Freeform 563">
            <a:extLst>
              <a:ext uri="{FF2B5EF4-FFF2-40B4-BE49-F238E27FC236}">
                <a16:creationId xmlns:a16="http://schemas.microsoft.com/office/drawing/2014/main" id="{C68C6C2E-665F-27B4-20A3-44BC6ABC4A05}"/>
              </a:ext>
            </a:extLst>
          </p:cNvPr>
          <p:cNvSpPr/>
          <p:nvPr/>
        </p:nvSpPr>
        <p:spPr>
          <a:xfrm>
            <a:off x="6818648" y="4932088"/>
            <a:ext cx="18535" cy="18528"/>
          </a:xfrm>
          <a:custGeom>
            <a:avLst/>
            <a:gdLst>
              <a:gd name="connsiteX0" fmla="*/ 1347 w 18535"/>
              <a:gd name="connsiteY0" fmla="*/ 4455 h 18528"/>
              <a:gd name="connsiteX1" fmla="*/ 14081 w 18535"/>
              <a:gd name="connsiteY1" fmla="*/ 1347 h 18528"/>
              <a:gd name="connsiteX2" fmla="*/ 17191 w 18535"/>
              <a:gd name="connsiteY2" fmla="*/ 14074 h 18528"/>
              <a:gd name="connsiteX3" fmla="*/ 4458 w 18535"/>
              <a:gd name="connsiteY3" fmla="*/ 17182 h 18528"/>
              <a:gd name="connsiteX4" fmla="*/ 4394 w 18535"/>
              <a:gd name="connsiteY4" fmla="*/ 17144 h 18528"/>
              <a:gd name="connsiteX5" fmla="*/ 1347 w 18535"/>
              <a:gd name="connsiteY5" fmla="*/ 4455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" h="18528">
                <a:moveTo>
                  <a:pt x="1347" y="4455"/>
                </a:moveTo>
                <a:cubicBezTo>
                  <a:pt x="4001" y="78"/>
                  <a:pt x="9700" y="-1305"/>
                  <a:pt x="14081" y="1347"/>
                </a:cubicBezTo>
                <a:cubicBezTo>
                  <a:pt x="18448" y="4012"/>
                  <a:pt x="19844" y="9708"/>
                  <a:pt x="17191" y="14074"/>
                </a:cubicBezTo>
                <a:cubicBezTo>
                  <a:pt x="14525" y="18451"/>
                  <a:pt x="8825" y="19834"/>
                  <a:pt x="4458" y="17182"/>
                </a:cubicBezTo>
                <a:cubicBezTo>
                  <a:pt x="4432" y="17170"/>
                  <a:pt x="4420" y="17157"/>
                  <a:pt x="4394" y="17144"/>
                </a:cubicBezTo>
                <a:cubicBezTo>
                  <a:pt x="65" y="14467"/>
                  <a:pt x="-1293" y="8808"/>
                  <a:pt x="1347" y="4455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5" name="Freeform 564">
            <a:extLst>
              <a:ext uri="{FF2B5EF4-FFF2-40B4-BE49-F238E27FC236}">
                <a16:creationId xmlns:a16="http://schemas.microsoft.com/office/drawing/2014/main" id="{D82BD3F7-059A-7CE5-57E9-CCBD0D68924B}"/>
              </a:ext>
            </a:extLst>
          </p:cNvPr>
          <p:cNvSpPr/>
          <p:nvPr/>
        </p:nvSpPr>
        <p:spPr>
          <a:xfrm>
            <a:off x="6809286" y="4830096"/>
            <a:ext cx="18342" cy="18402"/>
          </a:xfrm>
          <a:custGeom>
            <a:avLst/>
            <a:gdLst>
              <a:gd name="connsiteX0" fmla="*/ 1441 w 18342"/>
              <a:gd name="connsiteY0" fmla="*/ 4303 h 18402"/>
              <a:gd name="connsiteX1" fmla="*/ 14137 w 18342"/>
              <a:gd name="connsiteY1" fmla="*/ 1384 h 18402"/>
              <a:gd name="connsiteX2" fmla="*/ 16828 w 18342"/>
              <a:gd name="connsiteY2" fmla="*/ 14200 h 18402"/>
              <a:gd name="connsiteX3" fmla="*/ 4362 w 18342"/>
              <a:gd name="connsiteY3" fmla="*/ 17119 h 18402"/>
              <a:gd name="connsiteX4" fmla="*/ 1403 w 18342"/>
              <a:gd name="connsiteY4" fmla="*/ 4354 h 18402"/>
              <a:gd name="connsiteX5" fmla="*/ 1441 w 18342"/>
              <a:gd name="connsiteY5" fmla="*/ 4303 h 1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2" h="18402">
                <a:moveTo>
                  <a:pt x="1441" y="4303"/>
                </a:moveTo>
                <a:cubicBezTo>
                  <a:pt x="4158" y="14"/>
                  <a:pt x="9821" y="-1280"/>
                  <a:pt x="14137" y="1384"/>
                </a:cubicBezTo>
                <a:cubicBezTo>
                  <a:pt x="18428" y="4176"/>
                  <a:pt x="19634" y="9924"/>
                  <a:pt x="16828" y="14200"/>
                </a:cubicBezTo>
                <a:cubicBezTo>
                  <a:pt x="14124" y="18349"/>
                  <a:pt x="8627" y="19631"/>
                  <a:pt x="4362" y="17119"/>
                </a:cubicBezTo>
                <a:cubicBezTo>
                  <a:pt x="20" y="14416"/>
                  <a:pt x="-1301" y="8693"/>
                  <a:pt x="1403" y="4354"/>
                </a:cubicBezTo>
                <a:cubicBezTo>
                  <a:pt x="1417" y="4341"/>
                  <a:pt x="1429" y="4316"/>
                  <a:pt x="1441" y="430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6" name="Freeform 565">
            <a:extLst>
              <a:ext uri="{FF2B5EF4-FFF2-40B4-BE49-F238E27FC236}">
                <a16:creationId xmlns:a16="http://schemas.microsoft.com/office/drawing/2014/main" id="{DB18142D-F5FB-7CC5-B7DB-8706A7E6DCCB}"/>
              </a:ext>
            </a:extLst>
          </p:cNvPr>
          <p:cNvSpPr/>
          <p:nvPr/>
        </p:nvSpPr>
        <p:spPr>
          <a:xfrm>
            <a:off x="6196245" y="5479692"/>
            <a:ext cx="18789" cy="18783"/>
          </a:xfrm>
          <a:custGeom>
            <a:avLst/>
            <a:gdLst>
              <a:gd name="connsiteX0" fmla="*/ 1304 w 18789"/>
              <a:gd name="connsiteY0" fmla="*/ 4622 h 18783"/>
              <a:gd name="connsiteX1" fmla="*/ 14165 w 18789"/>
              <a:gd name="connsiteY1" fmla="*/ 1298 h 18783"/>
              <a:gd name="connsiteX2" fmla="*/ 17491 w 18789"/>
              <a:gd name="connsiteY2" fmla="*/ 14164 h 18783"/>
              <a:gd name="connsiteX3" fmla="*/ 4630 w 18789"/>
              <a:gd name="connsiteY3" fmla="*/ 17476 h 18783"/>
              <a:gd name="connsiteX4" fmla="*/ 4351 w 18789"/>
              <a:gd name="connsiteY4" fmla="*/ 17311 h 18783"/>
              <a:gd name="connsiteX5" fmla="*/ 1304 w 18789"/>
              <a:gd name="connsiteY5" fmla="*/ 4622 h 1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89" h="18783">
                <a:moveTo>
                  <a:pt x="1304" y="4622"/>
                </a:moveTo>
                <a:cubicBezTo>
                  <a:pt x="3945" y="156"/>
                  <a:pt x="9696" y="-1329"/>
                  <a:pt x="14165" y="1298"/>
                </a:cubicBezTo>
                <a:cubicBezTo>
                  <a:pt x="18634" y="3937"/>
                  <a:pt x="20119" y="9698"/>
                  <a:pt x="17491" y="14164"/>
                </a:cubicBezTo>
                <a:cubicBezTo>
                  <a:pt x="14850" y="18631"/>
                  <a:pt x="9099" y="20115"/>
                  <a:pt x="4630" y="17476"/>
                </a:cubicBezTo>
                <a:cubicBezTo>
                  <a:pt x="4529" y="17425"/>
                  <a:pt x="4440" y="17375"/>
                  <a:pt x="4351" y="17311"/>
                </a:cubicBezTo>
                <a:cubicBezTo>
                  <a:pt x="86" y="14596"/>
                  <a:pt x="-1273" y="8987"/>
                  <a:pt x="1304" y="4622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7" name="Freeform 566">
            <a:extLst>
              <a:ext uri="{FF2B5EF4-FFF2-40B4-BE49-F238E27FC236}">
                <a16:creationId xmlns:a16="http://schemas.microsoft.com/office/drawing/2014/main" id="{3B34E927-CF10-C4E5-D9A0-636116EC836D}"/>
              </a:ext>
            </a:extLst>
          </p:cNvPr>
          <p:cNvSpPr/>
          <p:nvPr/>
        </p:nvSpPr>
        <p:spPr>
          <a:xfrm>
            <a:off x="6168432" y="5470749"/>
            <a:ext cx="18342" cy="18401"/>
          </a:xfrm>
          <a:custGeom>
            <a:avLst/>
            <a:gdLst>
              <a:gd name="connsiteX0" fmla="*/ 1441 w 18342"/>
              <a:gd name="connsiteY0" fmla="*/ 4303 h 18401"/>
              <a:gd name="connsiteX1" fmla="*/ 14137 w 18342"/>
              <a:gd name="connsiteY1" fmla="*/ 1384 h 18401"/>
              <a:gd name="connsiteX2" fmla="*/ 16828 w 18342"/>
              <a:gd name="connsiteY2" fmla="*/ 14200 h 18401"/>
              <a:gd name="connsiteX3" fmla="*/ 4361 w 18342"/>
              <a:gd name="connsiteY3" fmla="*/ 17118 h 18401"/>
              <a:gd name="connsiteX4" fmla="*/ 1403 w 18342"/>
              <a:gd name="connsiteY4" fmla="*/ 4353 h 18401"/>
              <a:gd name="connsiteX5" fmla="*/ 1441 w 18342"/>
              <a:gd name="connsiteY5" fmla="*/ 4303 h 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2" h="18401">
                <a:moveTo>
                  <a:pt x="1441" y="4303"/>
                </a:moveTo>
                <a:cubicBezTo>
                  <a:pt x="4158" y="14"/>
                  <a:pt x="9820" y="-1280"/>
                  <a:pt x="14137" y="1384"/>
                </a:cubicBezTo>
                <a:cubicBezTo>
                  <a:pt x="18428" y="4176"/>
                  <a:pt x="19634" y="9924"/>
                  <a:pt x="16828" y="14200"/>
                </a:cubicBezTo>
                <a:cubicBezTo>
                  <a:pt x="14124" y="18349"/>
                  <a:pt x="8627" y="19631"/>
                  <a:pt x="4361" y="17118"/>
                </a:cubicBezTo>
                <a:cubicBezTo>
                  <a:pt x="20" y="14403"/>
                  <a:pt x="-1301" y="8693"/>
                  <a:pt x="1403" y="4353"/>
                </a:cubicBezTo>
                <a:cubicBezTo>
                  <a:pt x="1416" y="4341"/>
                  <a:pt x="1429" y="4315"/>
                  <a:pt x="1441" y="430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8" name="Freeform 567">
            <a:extLst>
              <a:ext uri="{FF2B5EF4-FFF2-40B4-BE49-F238E27FC236}">
                <a16:creationId xmlns:a16="http://schemas.microsoft.com/office/drawing/2014/main" id="{C2CCB573-3279-0418-E821-490B9CDFEBC4}"/>
              </a:ext>
            </a:extLst>
          </p:cNvPr>
          <p:cNvSpPr/>
          <p:nvPr/>
        </p:nvSpPr>
        <p:spPr>
          <a:xfrm>
            <a:off x="6168432" y="5368605"/>
            <a:ext cx="18342" cy="18402"/>
          </a:xfrm>
          <a:custGeom>
            <a:avLst/>
            <a:gdLst>
              <a:gd name="connsiteX0" fmla="*/ 1441 w 18342"/>
              <a:gd name="connsiteY0" fmla="*/ 4303 h 18402"/>
              <a:gd name="connsiteX1" fmla="*/ 14137 w 18342"/>
              <a:gd name="connsiteY1" fmla="*/ 1384 h 18402"/>
              <a:gd name="connsiteX2" fmla="*/ 16828 w 18342"/>
              <a:gd name="connsiteY2" fmla="*/ 14200 h 18402"/>
              <a:gd name="connsiteX3" fmla="*/ 4361 w 18342"/>
              <a:gd name="connsiteY3" fmla="*/ 17119 h 18402"/>
              <a:gd name="connsiteX4" fmla="*/ 1403 w 18342"/>
              <a:gd name="connsiteY4" fmla="*/ 4354 h 18402"/>
              <a:gd name="connsiteX5" fmla="*/ 1441 w 18342"/>
              <a:gd name="connsiteY5" fmla="*/ 4303 h 1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2" h="18402">
                <a:moveTo>
                  <a:pt x="1441" y="4303"/>
                </a:moveTo>
                <a:cubicBezTo>
                  <a:pt x="4158" y="14"/>
                  <a:pt x="9820" y="-1280"/>
                  <a:pt x="14137" y="1384"/>
                </a:cubicBezTo>
                <a:cubicBezTo>
                  <a:pt x="18428" y="4176"/>
                  <a:pt x="19634" y="9924"/>
                  <a:pt x="16828" y="14200"/>
                </a:cubicBezTo>
                <a:cubicBezTo>
                  <a:pt x="14124" y="18349"/>
                  <a:pt x="8627" y="19631"/>
                  <a:pt x="4361" y="17119"/>
                </a:cubicBezTo>
                <a:cubicBezTo>
                  <a:pt x="20" y="14416"/>
                  <a:pt x="-1301" y="8693"/>
                  <a:pt x="1403" y="4354"/>
                </a:cubicBezTo>
                <a:cubicBezTo>
                  <a:pt x="1416" y="4341"/>
                  <a:pt x="1429" y="4316"/>
                  <a:pt x="1441" y="4303"/>
                </a:cubicBezTo>
                <a:close/>
              </a:path>
            </a:pathLst>
          </a:custGeom>
          <a:solidFill>
            <a:srgbClr val="ECAF1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9" name="Freeform 568">
            <a:extLst>
              <a:ext uri="{FF2B5EF4-FFF2-40B4-BE49-F238E27FC236}">
                <a16:creationId xmlns:a16="http://schemas.microsoft.com/office/drawing/2014/main" id="{0B437652-9B6D-CBA3-3512-26F8DE09A1FF}"/>
              </a:ext>
            </a:extLst>
          </p:cNvPr>
          <p:cNvSpPr/>
          <p:nvPr/>
        </p:nvSpPr>
        <p:spPr>
          <a:xfrm>
            <a:off x="13804394" y="8535062"/>
            <a:ext cx="148153" cy="36987"/>
          </a:xfrm>
          <a:custGeom>
            <a:avLst/>
            <a:gdLst>
              <a:gd name="connsiteX0" fmla="*/ 0 w 148153"/>
              <a:gd name="connsiteY0" fmla="*/ 11292 h 36987"/>
              <a:gd name="connsiteX1" fmla="*/ 10664 w 148153"/>
              <a:gd name="connsiteY1" fmla="*/ 23981 h 36987"/>
              <a:gd name="connsiteX2" fmla="*/ 23359 w 148153"/>
              <a:gd name="connsiteY2" fmla="*/ 29184 h 36987"/>
              <a:gd name="connsiteX3" fmla="*/ 26153 w 148153"/>
              <a:gd name="connsiteY3" fmla="*/ 28296 h 36987"/>
              <a:gd name="connsiteX4" fmla="*/ 29073 w 148153"/>
              <a:gd name="connsiteY4" fmla="*/ 26519 h 36987"/>
              <a:gd name="connsiteX5" fmla="*/ 34404 w 148153"/>
              <a:gd name="connsiteY5" fmla="*/ 21697 h 36987"/>
              <a:gd name="connsiteX6" fmla="*/ 38848 w 148153"/>
              <a:gd name="connsiteY6" fmla="*/ 15607 h 36987"/>
              <a:gd name="connsiteX7" fmla="*/ 42910 w 148153"/>
              <a:gd name="connsiteY7" fmla="*/ 9136 h 36987"/>
              <a:gd name="connsiteX8" fmla="*/ 47607 w 148153"/>
              <a:gd name="connsiteY8" fmla="*/ 761 h 36987"/>
              <a:gd name="connsiteX9" fmla="*/ 54082 w 148153"/>
              <a:gd name="connsiteY9" fmla="*/ 9008 h 36987"/>
              <a:gd name="connsiteX10" fmla="*/ 56493 w 148153"/>
              <a:gd name="connsiteY10" fmla="*/ 11800 h 36987"/>
              <a:gd name="connsiteX11" fmla="*/ 59160 w 148153"/>
              <a:gd name="connsiteY11" fmla="*/ 14592 h 36987"/>
              <a:gd name="connsiteX12" fmla="*/ 64872 w 148153"/>
              <a:gd name="connsiteY12" fmla="*/ 19667 h 36987"/>
              <a:gd name="connsiteX13" fmla="*/ 76807 w 148153"/>
              <a:gd name="connsiteY13" fmla="*/ 24742 h 36987"/>
              <a:gd name="connsiteX14" fmla="*/ 82138 w 148153"/>
              <a:gd name="connsiteY14" fmla="*/ 23855 h 36987"/>
              <a:gd name="connsiteX15" fmla="*/ 84932 w 148153"/>
              <a:gd name="connsiteY15" fmla="*/ 22458 h 36987"/>
              <a:gd name="connsiteX16" fmla="*/ 87724 w 148153"/>
              <a:gd name="connsiteY16" fmla="*/ 20429 h 36987"/>
              <a:gd name="connsiteX17" fmla="*/ 92928 w 148153"/>
              <a:gd name="connsiteY17" fmla="*/ 15353 h 36987"/>
              <a:gd name="connsiteX18" fmla="*/ 97500 w 148153"/>
              <a:gd name="connsiteY18" fmla="*/ 9263 h 36987"/>
              <a:gd name="connsiteX19" fmla="*/ 104100 w 148153"/>
              <a:gd name="connsiteY19" fmla="*/ 0 h 36987"/>
              <a:gd name="connsiteX20" fmla="*/ 108924 w 148153"/>
              <a:gd name="connsiteY20" fmla="*/ 9136 h 36987"/>
              <a:gd name="connsiteX21" fmla="*/ 110448 w 148153"/>
              <a:gd name="connsiteY21" fmla="*/ 11419 h 36987"/>
              <a:gd name="connsiteX22" fmla="*/ 111971 w 148153"/>
              <a:gd name="connsiteY22" fmla="*/ 13830 h 36987"/>
              <a:gd name="connsiteX23" fmla="*/ 116034 w 148153"/>
              <a:gd name="connsiteY23" fmla="*/ 18272 h 36987"/>
              <a:gd name="connsiteX24" fmla="*/ 120605 w 148153"/>
              <a:gd name="connsiteY24" fmla="*/ 21444 h 36987"/>
              <a:gd name="connsiteX25" fmla="*/ 125810 w 148153"/>
              <a:gd name="connsiteY25" fmla="*/ 23220 h 36987"/>
              <a:gd name="connsiteX26" fmla="*/ 137489 w 148153"/>
              <a:gd name="connsiteY26" fmla="*/ 20175 h 36987"/>
              <a:gd name="connsiteX27" fmla="*/ 142948 w 148153"/>
              <a:gd name="connsiteY27" fmla="*/ 16241 h 36987"/>
              <a:gd name="connsiteX28" fmla="*/ 148154 w 148153"/>
              <a:gd name="connsiteY28" fmla="*/ 11673 h 36987"/>
              <a:gd name="connsiteX29" fmla="*/ 145107 w 148153"/>
              <a:gd name="connsiteY29" fmla="*/ 17637 h 36987"/>
              <a:gd name="connsiteX30" fmla="*/ 140662 w 148153"/>
              <a:gd name="connsiteY30" fmla="*/ 23093 h 36987"/>
              <a:gd name="connsiteX31" fmla="*/ 134442 w 148153"/>
              <a:gd name="connsiteY31" fmla="*/ 27788 h 36987"/>
              <a:gd name="connsiteX32" fmla="*/ 130253 w 148153"/>
              <a:gd name="connsiteY32" fmla="*/ 29437 h 36987"/>
              <a:gd name="connsiteX33" fmla="*/ 125683 w 148153"/>
              <a:gd name="connsiteY33" fmla="*/ 30199 h 36987"/>
              <a:gd name="connsiteX34" fmla="*/ 116416 w 148153"/>
              <a:gd name="connsiteY34" fmla="*/ 28930 h 36987"/>
              <a:gd name="connsiteX35" fmla="*/ 108797 w 148153"/>
              <a:gd name="connsiteY35" fmla="*/ 24996 h 36987"/>
              <a:gd name="connsiteX36" fmla="*/ 102704 w 148153"/>
              <a:gd name="connsiteY36" fmla="*/ 20048 h 36987"/>
              <a:gd name="connsiteX37" fmla="*/ 100038 w 148153"/>
              <a:gd name="connsiteY37" fmla="*/ 17256 h 36987"/>
              <a:gd name="connsiteX38" fmla="*/ 97500 w 148153"/>
              <a:gd name="connsiteY38" fmla="*/ 14211 h 36987"/>
              <a:gd name="connsiteX39" fmla="*/ 108924 w 148153"/>
              <a:gd name="connsiteY39" fmla="*/ 14211 h 36987"/>
              <a:gd name="connsiteX40" fmla="*/ 104100 w 148153"/>
              <a:gd name="connsiteY40" fmla="*/ 21824 h 36987"/>
              <a:gd name="connsiteX41" fmla="*/ 97753 w 148153"/>
              <a:gd name="connsiteY41" fmla="*/ 28930 h 36987"/>
              <a:gd name="connsiteX42" fmla="*/ 93691 w 148153"/>
              <a:gd name="connsiteY42" fmla="*/ 32229 h 36987"/>
              <a:gd name="connsiteX43" fmla="*/ 88485 w 148153"/>
              <a:gd name="connsiteY43" fmla="*/ 35020 h 36987"/>
              <a:gd name="connsiteX44" fmla="*/ 82519 w 148153"/>
              <a:gd name="connsiteY44" fmla="*/ 36797 h 36987"/>
              <a:gd name="connsiteX45" fmla="*/ 75917 w 148153"/>
              <a:gd name="connsiteY45" fmla="*/ 36797 h 36987"/>
              <a:gd name="connsiteX46" fmla="*/ 64111 w 148153"/>
              <a:gd name="connsiteY46" fmla="*/ 33752 h 36987"/>
              <a:gd name="connsiteX47" fmla="*/ 55224 w 148153"/>
              <a:gd name="connsiteY47" fmla="*/ 28042 h 36987"/>
              <a:gd name="connsiteX48" fmla="*/ 48370 w 148153"/>
              <a:gd name="connsiteY48" fmla="*/ 21317 h 36987"/>
              <a:gd name="connsiteX49" fmla="*/ 45448 w 148153"/>
              <a:gd name="connsiteY49" fmla="*/ 17764 h 36987"/>
              <a:gd name="connsiteX50" fmla="*/ 42910 w 148153"/>
              <a:gd name="connsiteY50" fmla="*/ 13957 h 36987"/>
              <a:gd name="connsiteX51" fmla="*/ 54209 w 148153"/>
              <a:gd name="connsiteY51" fmla="*/ 13957 h 36987"/>
              <a:gd name="connsiteX52" fmla="*/ 51669 w 148153"/>
              <a:gd name="connsiteY52" fmla="*/ 17383 h 36987"/>
              <a:gd name="connsiteX53" fmla="*/ 49003 w 148153"/>
              <a:gd name="connsiteY53" fmla="*/ 20809 h 36987"/>
              <a:gd name="connsiteX54" fmla="*/ 42783 w 148153"/>
              <a:gd name="connsiteY54" fmla="*/ 27407 h 36987"/>
              <a:gd name="connsiteX55" fmla="*/ 39101 w 148153"/>
              <a:gd name="connsiteY55" fmla="*/ 30452 h 36987"/>
              <a:gd name="connsiteX56" fmla="*/ 34658 w 148153"/>
              <a:gd name="connsiteY56" fmla="*/ 33117 h 36987"/>
              <a:gd name="connsiteX57" fmla="*/ 23740 w 148153"/>
              <a:gd name="connsiteY57" fmla="*/ 36036 h 36987"/>
              <a:gd name="connsiteX58" fmla="*/ 17901 w 148153"/>
              <a:gd name="connsiteY58" fmla="*/ 35020 h 36987"/>
              <a:gd name="connsiteX59" fmla="*/ 13076 w 148153"/>
              <a:gd name="connsiteY59" fmla="*/ 32736 h 36987"/>
              <a:gd name="connsiteX60" fmla="*/ 6475 w 148153"/>
              <a:gd name="connsiteY60" fmla="*/ 26265 h 36987"/>
              <a:gd name="connsiteX61" fmla="*/ 2159 w 148153"/>
              <a:gd name="connsiteY61" fmla="*/ 19033 h 36987"/>
              <a:gd name="connsiteX62" fmla="*/ 0 w 148153"/>
              <a:gd name="connsiteY62" fmla="*/ 11292 h 3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8153" h="36987">
                <a:moveTo>
                  <a:pt x="0" y="11292"/>
                </a:moveTo>
                <a:cubicBezTo>
                  <a:pt x="3047" y="15949"/>
                  <a:pt x="6602" y="20213"/>
                  <a:pt x="10664" y="23981"/>
                </a:cubicBezTo>
                <a:cubicBezTo>
                  <a:pt x="13964" y="27382"/>
                  <a:pt x="18535" y="29260"/>
                  <a:pt x="23359" y="29184"/>
                </a:cubicBezTo>
                <a:cubicBezTo>
                  <a:pt x="24375" y="29044"/>
                  <a:pt x="25263" y="28739"/>
                  <a:pt x="26153" y="28296"/>
                </a:cubicBezTo>
                <a:cubicBezTo>
                  <a:pt x="27168" y="27826"/>
                  <a:pt x="28183" y="27230"/>
                  <a:pt x="29073" y="26519"/>
                </a:cubicBezTo>
                <a:cubicBezTo>
                  <a:pt x="31103" y="25187"/>
                  <a:pt x="32880" y="23563"/>
                  <a:pt x="34404" y="21697"/>
                </a:cubicBezTo>
                <a:cubicBezTo>
                  <a:pt x="35927" y="19743"/>
                  <a:pt x="37450" y="17713"/>
                  <a:pt x="38848" y="15607"/>
                </a:cubicBezTo>
                <a:cubicBezTo>
                  <a:pt x="40244" y="13576"/>
                  <a:pt x="41514" y="11292"/>
                  <a:pt x="42910" y="9136"/>
                </a:cubicBezTo>
                <a:lnTo>
                  <a:pt x="47607" y="761"/>
                </a:lnTo>
                <a:lnTo>
                  <a:pt x="54082" y="9008"/>
                </a:lnTo>
                <a:cubicBezTo>
                  <a:pt x="54843" y="9998"/>
                  <a:pt x="55605" y="10938"/>
                  <a:pt x="56493" y="11800"/>
                </a:cubicBezTo>
                <a:lnTo>
                  <a:pt x="59160" y="14592"/>
                </a:lnTo>
                <a:cubicBezTo>
                  <a:pt x="60938" y="16419"/>
                  <a:pt x="62841" y="18107"/>
                  <a:pt x="64872" y="19667"/>
                </a:cubicBezTo>
                <a:cubicBezTo>
                  <a:pt x="68300" y="22472"/>
                  <a:pt x="72362" y="24235"/>
                  <a:pt x="76807" y="24742"/>
                </a:cubicBezTo>
                <a:cubicBezTo>
                  <a:pt x="78584" y="24869"/>
                  <a:pt x="80487" y="24565"/>
                  <a:pt x="82138" y="23855"/>
                </a:cubicBezTo>
                <a:cubicBezTo>
                  <a:pt x="83154" y="23486"/>
                  <a:pt x="84042" y="23030"/>
                  <a:pt x="84932" y="22458"/>
                </a:cubicBezTo>
                <a:lnTo>
                  <a:pt x="87724" y="20429"/>
                </a:lnTo>
                <a:cubicBezTo>
                  <a:pt x="89502" y="18829"/>
                  <a:pt x="91279" y="17142"/>
                  <a:pt x="92928" y="15353"/>
                </a:cubicBezTo>
                <a:cubicBezTo>
                  <a:pt x="94579" y="13323"/>
                  <a:pt x="95977" y="11292"/>
                  <a:pt x="97500" y="9263"/>
                </a:cubicBezTo>
                <a:lnTo>
                  <a:pt x="104100" y="0"/>
                </a:lnTo>
                <a:lnTo>
                  <a:pt x="108924" y="9136"/>
                </a:lnTo>
                <a:cubicBezTo>
                  <a:pt x="109306" y="9960"/>
                  <a:pt x="109814" y="10734"/>
                  <a:pt x="110448" y="11419"/>
                </a:cubicBezTo>
                <a:lnTo>
                  <a:pt x="111971" y="13830"/>
                </a:lnTo>
                <a:cubicBezTo>
                  <a:pt x="113242" y="15404"/>
                  <a:pt x="114638" y="16889"/>
                  <a:pt x="116034" y="18272"/>
                </a:cubicBezTo>
                <a:cubicBezTo>
                  <a:pt x="117431" y="19528"/>
                  <a:pt x="118954" y="20594"/>
                  <a:pt x="120605" y="21444"/>
                </a:cubicBezTo>
                <a:cubicBezTo>
                  <a:pt x="122128" y="22408"/>
                  <a:pt x="123905" y="23017"/>
                  <a:pt x="125810" y="23220"/>
                </a:cubicBezTo>
                <a:cubicBezTo>
                  <a:pt x="129872" y="23474"/>
                  <a:pt x="134062" y="22408"/>
                  <a:pt x="137489" y="20175"/>
                </a:cubicBezTo>
                <a:cubicBezTo>
                  <a:pt x="139266" y="19033"/>
                  <a:pt x="141171" y="17637"/>
                  <a:pt x="142948" y="16241"/>
                </a:cubicBezTo>
                <a:cubicBezTo>
                  <a:pt x="144726" y="14820"/>
                  <a:pt x="146503" y="13297"/>
                  <a:pt x="148154" y="11673"/>
                </a:cubicBezTo>
                <a:cubicBezTo>
                  <a:pt x="147264" y="13741"/>
                  <a:pt x="146249" y="15746"/>
                  <a:pt x="145107" y="17637"/>
                </a:cubicBezTo>
                <a:cubicBezTo>
                  <a:pt x="143836" y="19629"/>
                  <a:pt x="142313" y="21456"/>
                  <a:pt x="140662" y="23093"/>
                </a:cubicBezTo>
                <a:cubicBezTo>
                  <a:pt x="138886" y="24996"/>
                  <a:pt x="136728" y="26582"/>
                  <a:pt x="134442" y="27788"/>
                </a:cubicBezTo>
                <a:cubicBezTo>
                  <a:pt x="133173" y="28486"/>
                  <a:pt x="131649" y="29044"/>
                  <a:pt x="130253" y="29437"/>
                </a:cubicBezTo>
                <a:cubicBezTo>
                  <a:pt x="128730" y="29831"/>
                  <a:pt x="127206" y="30085"/>
                  <a:pt x="125683" y="30199"/>
                </a:cubicBezTo>
                <a:cubicBezTo>
                  <a:pt x="122509" y="30414"/>
                  <a:pt x="119335" y="29983"/>
                  <a:pt x="116416" y="28930"/>
                </a:cubicBezTo>
                <a:cubicBezTo>
                  <a:pt x="113749" y="27953"/>
                  <a:pt x="111210" y="26634"/>
                  <a:pt x="108797" y="24996"/>
                </a:cubicBezTo>
                <a:cubicBezTo>
                  <a:pt x="106640" y="23588"/>
                  <a:pt x="104481" y="21926"/>
                  <a:pt x="102704" y="20048"/>
                </a:cubicBezTo>
                <a:cubicBezTo>
                  <a:pt x="101689" y="19210"/>
                  <a:pt x="100801" y="18272"/>
                  <a:pt x="100038" y="17256"/>
                </a:cubicBezTo>
                <a:lnTo>
                  <a:pt x="97500" y="14211"/>
                </a:lnTo>
                <a:lnTo>
                  <a:pt x="108924" y="14211"/>
                </a:lnTo>
                <a:cubicBezTo>
                  <a:pt x="107528" y="16863"/>
                  <a:pt x="105878" y="19401"/>
                  <a:pt x="104100" y="21824"/>
                </a:cubicBezTo>
                <a:cubicBezTo>
                  <a:pt x="102324" y="24464"/>
                  <a:pt x="100165" y="26849"/>
                  <a:pt x="97753" y="28930"/>
                </a:cubicBezTo>
                <a:lnTo>
                  <a:pt x="93691" y="32229"/>
                </a:lnTo>
                <a:cubicBezTo>
                  <a:pt x="92040" y="33282"/>
                  <a:pt x="90263" y="34221"/>
                  <a:pt x="88485" y="35020"/>
                </a:cubicBezTo>
                <a:cubicBezTo>
                  <a:pt x="86581" y="35820"/>
                  <a:pt x="84551" y="36417"/>
                  <a:pt x="82519" y="36797"/>
                </a:cubicBezTo>
                <a:cubicBezTo>
                  <a:pt x="80360" y="37051"/>
                  <a:pt x="78076" y="37051"/>
                  <a:pt x="75917" y="36797"/>
                </a:cubicBezTo>
                <a:cubicBezTo>
                  <a:pt x="71855" y="36505"/>
                  <a:pt x="67792" y="35477"/>
                  <a:pt x="64111" y="33752"/>
                </a:cubicBezTo>
                <a:cubicBezTo>
                  <a:pt x="60938" y="32217"/>
                  <a:pt x="57891" y="30301"/>
                  <a:pt x="55224" y="28042"/>
                </a:cubicBezTo>
                <a:cubicBezTo>
                  <a:pt x="52685" y="26024"/>
                  <a:pt x="50400" y="23778"/>
                  <a:pt x="48370" y="21317"/>
                </a:cubicBezTo>
                <a:lnTo>
                  <a:pt x="45448" y="17764"/>
                </a:lnTo>
                <a:lnTo>
                  <a:pt x="42910" y="13957"/>
                </a:lnTo>
                <a:lnTo>
                  <a:pt x="54209" y="13957"/>
                </a:lnTo>
                <a:lnTo>
                  <a:pt x="51669" y="17383"/>
                </a:lnTo>
                <a:cubicBezTo>
                  <a:pt x="50908" y="18614"/>
                  <a:pt x="50020" y="19756"/>
                  <a:pt x="49003" y="20809"/>
                </a:cubicBezTo>
                <a:cubicBezTo>
                  <a:pt x="47099" y="23131"/>
                  <a:pt x="44942" y="25339"/>
                  <a:pt x="42783" y="27407"/>
                </a:cubicBezTo>
                <a:cubicBezTo>
                  <a:pt x="41641" y="28486"/>
                  <a:pt x="40371" y="29501"/>
                  <a:pt x="39101" y="30452"/>
                </a:cubicBezTo>
                <a:cubicBezTo>
                  <a:pt x="37704" y="31468"/>
                  <a:pt x="36181" y="32368"/>
                  <a:pt x="34658" y="33117"/>
                </a:cubicBezTo>
                <a:cubicBezTo>
                  <a:pt x="31357" y="34995"/>
                  <a:pt x="27549" y="35998"/>
                  <a:pt x="23740" y="36036"/>
                </a:cubicBezTo>
                <a:cubicBezTo>
                  <a:pt x="21708" y="36036"/>
                  <a:pt x="19805" y="35680"/>
                  <a:pt x="17901" y="35020"/>
                </a:cubicBezTo>
                <a:cubicBezTo>
                  <a:pt x="16250" y="34487"/>
                  <a:pt x="14600" y="33726"/>
                  <a:pt x="13076" y="32736"/>
                </a:cubicBezTo>
                <a:cubicBezTo>
                  <a:pt x="10536" y="30998"/>
                  <a:pt x="8252" y="28803"/>
                  <a:pt x="6475" y="26265"/>
                </a:cubicBezTo>
                <a:cubicBezTo>
                  <a:pt x="4824" y="24020"/>
                  <a:pt x="3301" y="21596"/>
                  <a:pt x="2159" y="19033"/>
                </a:cubicBezTo>
                <a:cubicBezTo>
                  <a:pt x="1269" y="16521"/>
                  <a:pt x="508" y="13932"/>
                  <a:pt x="0" y="11292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0" name="Freeform 569">
            <a:extLst>
              <a:ext uri="{FF2B5EF4-FFF2-40B4-BE49-F238E27FC236}">
                <a16:creationId xmlns:a16="http://schemas.microsoft.com/office/drawing/2014/main" id="{F24B42AC-AEB3-6113-C79F-061E09469828}"/>
              </a:ext>
            </a:extLst>
          </p:cNvPr>
          <p:cNvSpPr/>
          <p:nvPr/>
        </p:nvSpPr>
        <p:spPr>
          <a:xfrm>
            <a:off x="9671213" y="6890732"/>
            <a:ext cx="370700" cy="84394"/>
          </a:xfrm>
          <a:custGeom>
            <a:avLst/>
            <a:gdLst>
              <a:gd name="connsiteX0" fmla="*/ 353435 w 370700"/>
              <a:gd name="connsiteY0" fmla="*/ 52404 h 84394"/>
              <a:gd name="connsiteX1" fmla="*/ 330330 w 370700"/>
              <a:gd name="connsiteY1" fmla="*/ 65093 h 84394"/>
              <a:gd name="connsiteX2" fmla="*/ 310398 w 370700"/>
              <a:gd name="connsiteY2" fmla="*/ 49105 h 84394"/>
              <a:gd name="connsiteX3" fmla="*/ 303162 w 370700"/>
              <a:gd name="connsiteY3" fmla="*/ 36417 h 84394"/>
              <a:gd name="connsiteX4" fmla="*/ 300115 w 370700"/>
              <a:gd name="connsiteY4" fmla="*/ 29692 h 84394"/>
              <a:gd name="connsiteX5" fmla="*/ 297449 w 370700"/>
              <a:gd name="connsiteY5" fmla="*/ 23094 h 84394"/>
              <a:gd name="connsiteX6" fmla="*/ 291101 w 370700"/>
              <a:gd name="connsiteY6" fmla="*/ 5076 h 84394"/>
              <a:gd name="connsiteX7" fmla="*/ 280438 w 370700"/>
              <a:gd name="connsiteY7" fmla="*/ 22205 h 84394"/>
              <a:gd name="connsiteX8" fmla="*/ 271678 w 370700"/>
              <a:gd name="connsiteY8" fmla="*/ 34894 h 84394"/>
              <a:gd name="connsiteX9" fmla="*/ 261775 w 370700"/>
              <a:gd name="connsiteY9" fmla="*/ 45553 h 84394"/>
              <a:gd name="connsiteX10" fmla="*/ 256316 w 370700"/>
              <a:gd name="connsiteY10" fmla="*/ 49613 h 84394"/>
              <a:gd name="connsiteX11" fmla="*/ 250985 w 370700"/>
              <a:gd name="connsiteY11" fmla="*/ 52658 h 84394"/>
              <a:gd name="connsiteX12" fmla="*/ 240320 w 370700"/>
              <a:gd name="connsiteY12" fmla="*/ 54434 h 84394"/>
              <a:gd name="connsiteX13" fmla="*/ 218485 w 370700"/>
              <a:gd name="connsiteY13" fmla="*/ 42634 h 84394"/>
              <a:gd name="connsiteX14" fmla="*/ 208582 w 370700"/>
              <a:gd name="connsiteY14" fmla="*/ 31849 h 84394"/>
              <a:gd name="connsiteX15" fmla="*/ 204139 w 370700"/>
              <a:gd name="connsiteY15" fmla="*/ 25885 h 84394"/>
              <a:gd name="connsiteX16" fmla="*/ 200331 w 370700"/>
              <a:gd name="connsiteY16" fmla="*/ 20048 h 84394"/>
              <a:gd name="connsiteX17" fmla="*/ 188651 w 370700"/>
              <a:gd name="connsiteY17" fmla="*/ 0 h 84394"/>
              <a:gd name="connsiteX18" fmla="*/ 176971 w 370700"/>
              <a:gd name="connsiteY18" fmla="*/ 20429 h 84394"/>
              <a:gd name="connsiteX19" fmla="*/ 168973 w 370700"/>
              <a:gd name="connsiteY19" fmla="*/ 33117 h 84394"/>
              <a:gd name="connsiteX20" fmla="*/ 160341 w 370700"/>
              <a:gd name="connsiteY20" fmla="*/ 45806 h 84394"/>
              <a:gd name="connsiteX21" fmla="*/ 155643 w 370700"/>
              <a:gd name="connsiteY21" fmla="*/ 51136 h 84394"/>
              <a:gd name="connsiteX22" fmla="*/ 150819 w 370700"/>
              <a:gd name="connsiteY22" fmla="*/ 55196 h 84394"/>
              <a:gd name="connsiteX23" fmla="*/ 142059 w 370700"/>
              <a:gd name="connsiteY23" fmla="*/ 59003 h 84394"/>
              <a:gd name="connsiteX24" fmla="*/ 138378 w 370700"/>
              <a:gd name="connsiteY24" fmla="*/ 59003 h 84394"/>
              <a:gd name="connsiteX25" fmla="*/ 134189 w 370700"/>
              <a:gd name="connsiteY25" fmla="*/ 56972 h 84394"/>
              <a:gd name="connsiteX26" fmla="*/ 124921 w 370700"/>
              <a:gd name="connsiteY26" fmla="*/ 48471 h 84394"/>
              <a:gd name="connsiteX27" fmla="*/ 116669 w 370700"/>
              <a:gd name="connsiteY27" fmla="*/ 36544 h 84394"/>
              <a:gd name="connsiteX28" fmla="*/ 113241 w 370700"/>
              <a:gd name="connsiteY28" fmla="*/ 29818 h 84394"/>
              <a:gd name="connsiteX29" fmla="*/ 110321 w 370700"/>
              <a:gd name="connsiteY29" fmla="*/ 23221 h 84394"/>
              <a:gd name="connsiteX30" fmla="*/ 101435 w 370700"/>
              <a:gd name="connsiteY30" fmla="*/ 1015 h 84394"/>
              <a:gd name="connsiteX31" fmla="*/ 89501 w 370700"/>
              <a:gd name="connsiteY31" fmla="*/ 21190 h 84394"/>
              <a:gd name="connsiteX32" fmla="*/ 81250 w 370700"/>
              <a:gd name="connsiteY32" fmla="*/ 34894 h 84394"/>
              <a:gd name="connsiteX33" fmla="*/ 71982 w 370700"/>
              <a:gd name="connsiteY33" fmla="*/ 47583 h 84394"/>
              <a:gd name="connsiteX34" fmla="*/ 48623 w 370700"/>
              <a:gd name="connsiteY34" fmla="*/ 62301 h 84394"/>
              <a:gd name="connsiteX35" fmla="*/ 41894 w 370700"/>
              <a:gd name="connsiteY35" fmla="*/ 62301 h 84394"/>
              <a:gd name="connsiteX36" fmla="*/ 34912 w 370700"/>
              <a:gd name="connsiteY36" fmla="*/ 60398 h 84394"/>
              <a:gd name="connsiteX37" fmla="*/ 22217 w 370700"/>
              <a:gd name="connsiteY37" fmla="*/ 52150 h 84394"/>
              <a:gd name="connsiteX38" fmla="*/ 0 w 370700"/>
              <a:gd name="connsiteY38" fmla="*/ 26773 h 84394"/>
              <a:gd name="connsiteX39" fmla="*/ 15996 w 370700"/>
              <a:gd name="connsiteY39" fmla="*/ 57480 h 84394"/>
              <a:gd name="connsiteX40" fmla="*/ 29834 w 370700"/>
              <a:gd name="connsiteY40" fmla="*/ 70169 h 84394"/>
              <a:gd name="connsiteX41" fmla="*/ 49639 w 370700"/>
              <a:gd name="connsiteY41" fmla="*/ 76386 h 84394"/>
              <a:gd name="connsiteX42" fmla="*/ 60429 w 370700"/>
              <a:gd name="connsiteY42" fmla="*/ 75244 h 84394"/>
              <a:gd name="connsiteX43" fmla="*/ 70332 w 370700"/>
              <a:gd name="connsiteY43" fmla="*/ 71692 h 84394"/>
              <a:gd name="connsiteX44" fmla="*/ 79092 w 370700"/>
              <a:gd name="connsiteY44" fmla="*/ 66489 h 84394"/>
              <a:gd name="connsiteX45" fmla="*/ 86581 w 370700"/>
              <a:gd name="connsiteY45" fmla="*/ 60525 h 84394"/>
              <a:gd name="connsiteX46" fmla="*/ 97246 w 370700"/>
              <a:gd name="connsiteY46" fmla="*/ 49105 h 84394"/>
              <a:gd name="connsiteX47" fmla="*/ 105751 w 370700"/>
              <a:gd name="connsiteY47" fmla="*/ 62809 h 84394"/>
              <a:gd name="connsiteX48" fmla="*/ 120351 w 370700"/>
              <a:gd name="connsiteY48" fmla="*/ 77401 h 84394"/>
              <a:gd name="connsiteX49" fmla="*/ 131269 w 370700"/>
              <a:gd name="connsiteY49" fmla="*/ 82731 h 84394"/>
              <a:gd name="connsiteX50" fmla="*/ 143964 w 370700"/>
              <a:gd name="connsiteY50" fmla="*/ 84380 h 84394"/>
              <a:gd name="connsiteX51" fmla="*/ 166308 w 370700"/>
              <a:gd name="connsiteY51" fmla="*/ 76005 h 84394"/>
              <a:gd name="connsiteX52" fmla="*/ 174432 w 370700"/>
              <a:gd name="connsiteY52" fmla="*/ 69534 h 84394"/>
              <a:gd name="connsiteX53" fmla="*/ 181034 w 370700"/>
              <a:gd name="connsiteY53" fmla="*/ 62428 h 84394"/>
              <a:gd name="connsiteX54" fmla="*/ 190175 w 370700"/>
              <a:gd name="connsiteY54" fmla="*/ 49740 h 84394"/>
              <a:gd name="connsiteX55" fmla="*/ 201093 w 370700"/>
              <a:gd name="connsiteY55" fmla="*/ 60906 h 84394"/>
              <a:gd name="connsiteX56" fmla="*/ 217596 w 370700"/>
              <a:gd name="connsiteY56" fmla="*/ 72072 h 84394"/>
              <a:gd name="connsiteX57" fmla="*/ 238924 w 370700"/>
              <a:gd name="connsiteY57" fmla="*/ 77782 h 84394"/>
              <a:gd name="connsiteX58" fmla="*/ 250603 w 370700"/>
              <a:gd name="connsiteY58" fmla="*/ 76640 h 84394"/>
              <a:gd name="connsiteX59" fmla="*/ 261268 w 370700"/>
              <a:gd name="connsiteY59" fmla="*/ 72833 h 84394"/>
              <a:gd name="connsiteX60" fmla="*/ 270155 w 370700"/>
              <a:gd name="connsiteY60" fmla="*/ 67250 h 84394"/>
              <a:gd name="connsiteX61" fmla="*/ 277517 w 370700"/>
              <a:gd name="connsiteY61" fmla="*/ 60525 h 84394"/>
              <a:gd name="connsiteX62" fmla="*/ 288816 w 370700"/>
              <a:gd name="connsiteY62" fmla="*/ 45806 h 84394"/>
              <a:gd name="connsiteX63" fmla="*/ 288816 w 370700"/>
              <a:gd name="connsiteY63" fmla="*/ 45806 h 84394"/>
              <a:gd name="connsiteX64" fmla="*/ 298084 w 370700"/>
              <a:gd name="connsiteY64" fmla="*/ 58495 h 84394"/>
              <a:gd name="connsiteX65" fmla="*/ 310779 w 370700"/>
              <a:gd name="connsiteY65" fmla="*/ 70422 h 84394"/>
              <a:gd name="connsiteX66" fmla="*/ 329441 w 370700"/>
              <a:gd name="connsiteY66" fmla="*/ 76386 h 84394"/>
              <a:gd name="connsiteX67" fmla="*/ 347215 w 370700"/>
              <a:gd name="connsiteY67" fmla="*/ 69281 h 84394"/>
              <a:gd name="connsiteX68" fmla="*/ 358005 w 370700"/>
              <a:gd name="connsiteY68" fmla="*/ 56592 h 84394"/>
              <a:gd name="connsiteX69" fmla="*/ 370700 w 370700"/>
              <a:gd name="connsiteY69" fmla="*/ 27407 h 84394"/>
              <a:gd name="connsiteX70" fmla="*/ 353435 w 370700"/>
              <a:gd name="connsiteY70" fmla="*/ 52404 h 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700" h="84394">
                <a:moveTo>
                  <a:pt x="353435" y="52404"/>
                </a:moveTo>
                <a:cubicBezTo>
                  <a:pt x="348078" y="59941"/>
                  <a:pt x="339571" y="64624"/>
                  <a:pt x="330330" y="65093"/>
                </a:cubicBezTo>
                <a:cubicBezTo>
                  <a:pt x="321824" y="62631"/>
                  <a:pt x="314651" y="56871"/>
                  <a:pt x="310398" y="49105"/>
                </a:cubicBezTo>
                <a:cubicBezTo>
                  <a:pt x="307707" y="45032"/>
                  <a:pt x="305295" y="40795"/>
                  <a:pt x="303162" y="36417"/>
                </a:cubicBezTo>
                <a:cubicBezTo>
                  <a:pt x="302020" y="34234"/>
                  <a:pt x="301004" y="31988"/>
                  <a:pt x="300115" y="29692"/>
                </a:cubicBezTo>
                <a:cubicBezTo>
                  <a:pt x="299226" y="27534"/>
                  <a:pt x="298210" y="25123"/>
                  <a:pt x="297449" y="23094"/>
                </a:cubicBezTo>
                <a:lnTo>
                  <a:pt x="291101" y="5076"/>
                </a:lnTo>
                <a:lnTo>
                  <a:pt x="280438" y="22205"/>
                </a:lnTo>
                <a:cubicBezTo>
                  <a:pt x="277733" y="26583"/>
                  <a:pt x="274814" y="30821"/>
                  <a:pt x="271678" y="34894"/>
                </a:cubicBezTo>
                <a:cubicBezTo>
                  <a:pt x="268745" y="38764"/>
                  <a:pt x="265432" y="42342"/>
                  <a:pt x="261775" y="45553"/>
                </a:cubicBezTo>
                <a:cubicBezTo>
                  <a:pt x="260074" y="47062"/>
                  <a:pt x="258247" y="48420"/>
                  <a:pt x="256316" y="49613"/>
                </a:cubicBezTo>
                <a:cubicBezTo>
                  <a:pt x="254679" y="50869"/>
                  <a:pt x="252888" y="51884"/>
                  <a:pt x="250985" y="52658"/>
                </a:cubicBezTo>
                <a:cubicBezTo>
                  <a:pt x="247646" y="54155"/>
                  <a:pt x="243964" y="54764"/>
                  <a:pt x="240320" y="54434"/>
                </a:cubicBezTo>
                <a:cubicBezTo>
                  <a:pt x="232031" y="52772"/>
                  <a:pt x="224427" y="48661"/>
                  <a:pt x="218485" y="42634"/>
                </a:cubicBezTo>
                <a:cubicBezTo>
                  <a:pt x="214955" y="39246"/>
                  <a:pt x="211655" y="35655"/>
                  <a:pt x="208582" y="31849"/>
                </a:cubicBezTo>
                <a:cubicBezTo>
                  <a:pt x="206995" y="29933"/>
                  <a:pt x="205523" y="27953"/>
                  <a:pt x="204139" y="25885"/>
                </a:cubicBezTo>
                <a:cubicBezTo>
                  <a:pt x="202755" y="24020"/>
                  <a:pt x="201473" y="22066"/>
                  <a:pt x="200331" y="20048"/>
                </a:cubicBezTo>
                <a:lnTo>
                  <a:pt x="188651" y="0"/>
                </a:lnTo>
                <a:lnTo>
                  <a:pt x="176971" y="20429"/>
                </a:lnTo>
                <a:cubicBezTo>
                  <a:pt x="174432" y="24870"/>
                  <a:pt x="171894" y="29438"/>
                  <a:pt x="168973" y="33117"/>
                </a:cubicBezTo>
                <a:cubicBezTo>
                  <a:pt x="166396" y="37546"/>
                  <a:pt x="163514" y="41784"/>
                  <a:pt x="160341" y="45806"/>
                </a:cubicBezTo>
                <a:cubicBezTo>
                  <a:pt x="158881" y="47672"/>
                  <a:pt x="157306" y="49448"/>
                  <a:pt x="155643" y="51136"/>
                </a:cubicBezTo>
                <a:cubicBezTo>
                  <a:pt x="153993" y="52404"/>
                  <a:pt x="152470" y="54181"/>
                  <a:pt x="150819" y="55196"/>
                </a:cubicBezTo>
                <a:cubicBezTo>
                  <a:pt x="148306" y="57252"/>
                  <a:pt x="145271" y="58571"/>
                  <a:pt x="142059" y="59003"/>
                </a:cubicBezTo>
                <a:cubicBezTo>
                  <a:pt x="140841" y="59180"/>
                  <a:pt x="139597" y="59180"/>
                  <a:pt x="138378" y="59003"/>
                </a:cubicBezTo>
                <a:cubicBezTo>
                  <a:pt x="136905" y="58482"/>
                  <a:pt x="135509" y="57797"/>
                  <a:pt x="134189" y="56972"/>
                </a:cubicBezTo>
                <a:cubicBezTo>
                  <a:pt x="130621" y="54701"/>
                  <a:pt x="127485" y="51834"/>
                  <a:pt x="124921" y="48471"/>
                </a:cubicBezTo>
                <a:cubicBezTo>
                  <a:pt x="121823" y="44740"/>
                  <a:pt x="119069" y="40756"/>
                  <a:pt x="116669" y="36544"/>
                </a:cubicBezTo>
                <a:cubicBezTo>
                  <a:pt x="115527" y="34387"/>
                  <a:pt x="114257" y="32103"/>
                  <a:pt x="113241" y="29818"/>
                </a:cubicBezTo>
                <a:cubicBezTo>
                  <a:pt x="112162" y="27674"/>
                  <a:pt x="111185" y="25466"/>
                  <a:pt x="110321" y="23221"/>
                </a:cubicBezTo>
                <a:lnTo>
                  <a:pt x="101435" y="1015"/>
                </a:lnTo>
                <a:lnTo>
                  <a:pt x="89501" y="21190"/>
                </a:lnTo>
                <a:cubicBezTo>
                  <a:pt x="86709" y="25758"/>
                  <a:pt x="84296" y="30579"/>
                  <a:pt x="81250" y="34894"/>
                </a:cubicBezTo>
                <a:cubicBezTo>
                  <a:pt x="78456" y="39335"/>
                  <a:pt x="75359" y="43573"/>
                  <a:pt x="71982" y="47583"/>
                </a:cubicBezTo>
                <a:cubicBezTo>
                  <a:pt x="66180" y="55094"/>
                  <a:pt x="57903" y="60297"/>
                  <a:pt x="48623" y="62301"/>
                </a:cubicBezTo>
                <a:cubicBezTo>
                  <a:pt x="46401" y="62682"/>
                  <a:pt x="44116" y="62682"/>
                  <a:pt x="41894" y="62301"/>
                </a:cubicBezTo>
                <a:cubicBezTo>
                  <a:pt x="39508" y="61895"/>
                  <a:pt x="37172" y="61249"/>
                  <a:pt x="34912" y="60398"/>
                </a:cubicBezTo>
                <a:cubicBezTo>
                  <a:pt x="30304" y="58279"/>
                  <a:pt x="26025" y="55501"/>
                  <a:pt x="22217" y="52150"/>
                </a:cubicBezTo>
                <a:cubicBezTo>
                  <a:pt x="13660" y="44766"/>
                  <a:pt x="6183" y="36226"/>
                  <a:pt x="0" y="26773"/>
                </a:cubicBezTo>
                <a:cubicBezTo>
                  <a:pt x="3352" y="37927"/>
                  <a:pt x="8773" y="48344"/>
                  <a:pt x="15996" y="57480"/>
                </a:cubicBezTo>
                <a:cubicBezTo>
                  <a:pt x="19881" y="62441"/>
                  <a:pt x="24553" y="66730"/>
                  <a:pt x="29834" y="70169"/>
                </a:cubicBezTo>
                <a:cubicBezTo>
                  <a:pt x="35737" y="74039"/>
                  <a:pt x="42593" y="76183"/>
                  <a:pt x="49639" y="76386"/>
                </a:cubicBezTo>
                <a:cubicBezTo>
                  <a:pt x="53269" y="76526"/>
                  <a:pt x="56900" y="76132"/>
                  <a:pt x="60429" y="75244"/>
                </a:cubicBezTo>
                <a:cubicBezTo>
                  <a:pt x="63844" y="74419"/>
                  <a:pt x="67171" y="73227"/>
                  <a:pt x="70332" y="71692"/>
                </a:cubicBezTo>
                <a:cubicBezTo>
                  <a:pt x="73417" y="70257"/>
                  <a:pt x="76362" y="68519"/>
                  <a:pt x="79092" y="66489"/>
                </a:cubicBezTo>
                <a:cubicBezTo>
                  <a:pt x="81694" y="64636"/>
                  <a:pt x="84195" y="62644"/>
                  <a:pt x="86581" y="60525"/>
                </a:cubicBezTo>
                <a:cubicBezTo>
                  <a:pt x="90365" y="56934"/>
                  <a:pt x="93932" y="53128"/>
                  <a:pt x="97246" y="49105"/>
                </a:cubicBezTo>
                <a:cubicBezTo>
                  <a:pt x="99696" y="53901"/>
                  <a:pt x="102540" y="58482"/>
                  <a:pt x="105751" y="62809"/>
                </a:cubicBezTo>
                <a:cubicBezTo>
                  <a:pt x="109725" y="68494"/>
                  <a:pt x="114663" y="73429"/>
                  <a:pt x="120351" y="77401"/>
                </a:cubicBezTo>
                <a:cubicBezTo>
                  <a:pt x="123702" y="79723"/>
                  <a:pt x="127384" y="81525"/>
                  <a:pt x="131269" y="82731"/>
                </a:cubicBezTo>
                <a:cubicBezTo>
                  <a:pt x="135395" y="83936"/>
                  <a:pt x="139673" y="84494"/>
                  <a:pt x="143964" y="84380"/>
                </a:cubicBezTo>
                <a:cubicBezTo>
                  <a:pt x="152038" y="83695"/>
                  <a:pt x="159770" y="80789"/>
                  <a:pt x="166308" y="76005"/>
                </a:cubicBezTo>
                <a:cubicBezTo>
                  <a:pt x="169138" y="74013"/>
                  <a:pt x="171855" y="71856"/>
                  <a:pt x="174432" y="69534"/>
                </a:cubicBezTo>
                <a:cubicBezTo>
                  <a:pt x="176591" y="67123"/>
                  <a:pt x="179129" y="64839"/>
                  <a:pt x="181034" y="62428"/>
                </a:cubicBezTo>
                <a:cubicBezTo>
                  <a:pt x="184360" y="58406"/>
                  <a:pt x="187407" y="54168"/>
                  <a:pt x="190175" y="49740"/>
                </a:cubicBezTo>
                <a:cubicBezTo>
                  <a:pt x="193552" y="53712"/>
                  <a:pt x="197195" y="57442"/>
                  <a:pt x="201093" y="60906"/>
                </a:cubicBezTo>
                <a:cubicBezTo>
                  <a:pt x="206069" y="65360"/>
                  <a:pt x="211617" y="69116"/>
                  <a:pt x="217596" y="72072"/>
                </a:cubicBezTo>
                <a:cubicBezTo>
                  <a:pt x="224248" y="75397"/>
                  <a:pt x="231497" y="77338"/>
                  <a:pt x="238924" y="77782"/>
                </a:cubicBezTo>
                <a:cubicBezTo>
                  <a:pt x="242847" y="77909"/>
                  <a:pt x="246783" y="77528"/>
                  <a:pt x="250603" y="76640"/>
                </a:cubicBezTo>
                <a:cubicBezTo>
                  <a:pt x="254298" y="75790"/>
                  <a:pt x="257878" y="74521"/>
                  <a:pt x="261268" y="72833"/>
                </a:cubicBezTo>
                <a:cubicBezTo>
                  <a:pt x="264416" y="71285"/>
                  <a:pt x="267387" y="69408"/>
                  <a:pt x="270155" y="67250"/>
                </a:cubicBezTo>
                <a:cubicBezTo>
                  <a:pt x="272808" y="65246"/>
                  <a:pt x="275270" y="62987"/>
                  <a:pt x="277517" y="60525"/>
                </a:cubicBezTo>
                <a:cubicBezTo>
                  <a:pt x="281720" y="55970"/>
                  <a:pt x="285503" y="51047"/>
                  <a:pt x="288816" y="45806"/>
                </a:cubicBezTo>
                <a:cubicBezTo>
                  <a:pt x="288816" y="45806"/>
                  <a:pt x="288816" y="45806"/>
                  <a:pt x="288816" y="45806"/>
                </a:cubicBezTo>
                <a:cubicBezTo>
                  <a:pt x="291558" y="50286"/>
                  <a:pt x="294656" y="54523"/>
                  <a:pt x="298084" y="58495"/>
                </a:cubicBezTo>
                <a:cubicBezTo>
                  <a:pt x="301740" y="63050"/>
                  <a:pt x="306006" y="67060"/>
                  <a:pt x="310779" y="70422"/>
                </a:cubicBezTo>
                <a:cubicBezTo>
                  <a:pt x="316213" y="74331"/>
                  <a:pt x="322751" y="76411"/>
                  <a:pt x="329441" y="76386"/>
                </a:cubicBezTo>
                <a:cubicBezTo>
                  <a:pt x="336005" y="76145"/>
                  <a:pt x="342289" y="73632"/>
                  <a:pt x="347215" y="69281"/>
                </a:cubicBezTo>
                <a:cubicBezTo>
                  <a:pt x="351403" y="65600"/>
                  <a:pt x="355048" y="61325"/>
                  <a:pt x="358005" y="56592"/>
                </a:cubicBezTo>
                <a:cubicBezTo>
                  <a:pt x="363414" y="47418"/>
                  <a:pt x="367679" y="37622"/>
                  <a:pt x="370700" y="27407"/>
                </a:cubicBezTo>
                <a:cubicBezTo>
                  <a:pt x="365711" y="36252"/>
                  <a:pt x="359935" y="44613"/>
                  <a:pt x="353435" y="5240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1" name="Freeform 570">
            <a:extLst>
              <a:ext uri="{FF2B5EF4-FFF2-40B4-BE49-F238E27FC236}">
                <a16:creationId xmlns:a16="http://schemas.microsoft.com/office/drawing/2014/main" id="{A9F15A83-F058-78A3-B076-C677FC2B0768}"/>
              </a:ext>
            </a:extLst>
          </p:cNvPr>
          <p:cNvSpPr/>
          <p:nvPr/>
        </p:nvSpPr>
        <p:spPr>
          <a:xfrm>
            <a:off x="12541094" y="2499549"/>
            <a:ext cx="269392" cy="83052"/>
          </a:xfrm>
          <a:custGeom>
            <a:avLst/>
            <a:gdLst>
              <a:gd name="connsiteX0" fmla="*/ 0 w 269392"/>
              <a:gd name="connsiteY0" fmla="*/ 26139 h 83052"/>
              <a:gd name="connsiteX1" fmla="*/ 19170 w 269392"/>
              <a:gd name="connsiteY1" fmla="*/ 53800 h 83052"/>
              <a:gd name="connsiteX2" fmla="*/ 42910 w 269392"/>
              <a:gd name="connsiteY2" fmla="*/ 65601 h 83052"/>
              <a:gd name="connsiteX3" fmla="*/ 48242 w 269392"/>
              <a:gd name="connsiteY3" fmla="*/ 63570 h 83052"/>
              <a:gd name="connsiteX4" fmla="*/ 53574 w 269392"/>
              <a:gd name="connsiteY4" fmla="*/ 59637 h 83052"/>
              <a:gd name="connsiteX5" fmla="*/ 62969 w 269392"/>
              <a:gd name="connsiteY5" fmla="*/ 48725 h 83052"/>
              <a:gd name="connsiteX6" fmla="*/ 71094 w 269392"/>
              <a:gd name="connsiteY6" fmla="*/ 35148 h 83052"/>
              <a:gd name="connsiteX7" fmla="*/ 78203 w 269392"/>
              <a:gd name="connsiteY7" fmla="*/ 20429 h 83052"/>
              <a:gd name="connsiteX8" fmla="*/ 87089 w 269392"/>
              <a:gd name="connsiteY8" fmla="*/ 1649 h 83052"/>
              <a:gd name="connsiteX9" fmla="*/ 98642 w 269392"/>
              <a:gd name="connsiteY9" fmla="*/ 20175 h 83052"/>
              <a:gd name="connsiteX10" fmla="*/ 102958 w 269392"/>
              <a:gd name="connsiteY10" fmla="*/ 26519 h 83052"/>
              <a:gd name="connsiteX11" fmla="*/ 107782 w 269392"/>
              <a:gd name="connsiteY11" fmla="*/ 32737 h 83052"/>
              <a:gd name="connsiteX12" fmla="*/ 118192 w 269392"/>
              <a:gd name="connsiteY12" fmla="*/ 44030 h 83052"/>
              <a:gd name="connsiteX13" fmla="*/ 139774 w 269392"/>
              <a:gd name="connsiteY13" fmla="*/ 55576 h 83052"/>
              <a:gd name="connsiteX14" fmla="*/ 149550 w 269392"/>
              <a:gd name="connsiteY14" fmla="*/ 53546 h 83052"/>
              <a:gd name="connsiteX15" fmla="*/ 154628 w 269392"/>
              <a:gd name="connsiteY15" fmla="*/ 50374 h 83052"/>
              <a:gd name="connsiteX16" fmla="*/ 159706 w 269392"/>
              <a:gd name="connsiteY16" fmla="*/ 45933 h 83052"/>
              <a:gd name="connsiteX17" fmla="*/ 168973 w 269392"/>
              <a:gd name="connsiteY17" fmla="*/ 34259 h 83052"/>
              <a:gd name="connsiteX18" fmla="*/ 177480 w 269392"/>
              <a:gd name="connsiteY18" fmla="*/ 20556 h 83052"/>
              <a:gd name="connsiteX19" fmla="*/ 189413 w 269392"/>
              <a:gd name="connsiteY19" fmla="*/ 0 h 83052"/>
              <a:gd name="connsiteX20" fmla="*/ 198046 w 269392"/>
              <a:gd name="connsiteY20" fmla="*/ 20556 h 83052"/>
              <a:gd name="connsiteX21" fmla="*/ 200584 w 269392"/>
              <a:gd name="connsiteY21" fmla="*/ 25758 h 83052"/>
              <a:gd name="connsiteX22" fmla="*/ 203758 w 269392"/>
              <a:gd name="connsiteY22" fmla="*/ 31087 h 83052"/>
              <a:gd name="connsiteX23" fmla="*/ 210994 w 269392"/>
              <a:gd name="connsiteY23" fmla="*/ 40858 h 83052"/>
              <a:gd name="connsiteX24" fmla="*/ 219374 w 269392"/>
              <a:gd name="connsiteY24" fmla="*/ 48344 h 83052"/>
              <a:gd name="connsiteX25" fmla="*/ 228641 w 269392"/>
              <a:gd name="connsiteY25" fmla="*/ 52151 h 83052"/>
              <a:gd name="connsiteX26" fmla="*/ 249715 w 269392"/>
              <a:gd name="connsiteY26" fmla="*/ 45172 h 83052"/>
              <a:gd name="connsiteX27" fmla="*/ 259871 w 269392"/>
              <a:gd name="connsiteY27" fmla="*/ 36417 h 83052"/>
              <a:gd name="connsiteX28" fmla="*/ 269393 w 269392"/>
              <a:gd name="connsiteY28" fmla="*/ 26139 h 83052"/>
              <a:gd name="connsiteX29" fmla="*/ 263680 w 269392"/>
              <a:gd name="connsiteY29" fmla="*/ 38827 h 83052"/>
              <a:gd name="connsiteX30" fmla="*/ 255682 w 269392"/>
              <a:gd name="connsiteY30" fmla="*/ 51516 h 83052"/>
              <a:gd name="connsiteX31" fmla="*/ 244383 w 269392"/>
              <a:gd name="connsiteY31" fmla="*/ 62048 h 83052"/>
              <a:gd name="connsiteX32" fmla="*/ 237020 w 269392"/>
              <a:gd name="connsiteY32" fmla="*/ 65727 h 83052"/>
              <a:gd name="connsiteX33" fmla="*/ 228514 w 269392"/>
              <a:gd name="connsiteY33" fmla="*/ 67377 h 83052"/>
              <a:gd name="connsiteX34" fmla="*/ 211630 w 269392"/>
              <a:gd name="connsiteY34" fmla="*/ 64459 h 83052"/>
              <a:gd name="connsiteX35" fmla="*/ 197792 w 269392"/>
              <a:gd name="connsiteY35" fmla="*/ 55703 h 83052"/>
              <a:gd name="connsiteX36" fmla="*/ 186620 w 269392"/>
              <a:gd name="connsiteY36" fmla="*/ 44537 h 83052"/>
              <a:gd name="connsiteX37" fmla="*/ 181923 w 269392"/>
              <a:gd name="connsiteY37" fmla="*/ 38320 h 83052"/>
              <a:gd name="connsiteX38" fmla="*/ 177606 w 269392"/>
              <a:gd name="connsiteY38" fmla="*/ 31214 h 83052"/>
              <a:gd name="connsiteX39" fmla="*/ 198172 w 269392"/>
              <a:gd name="connsiteY39" fmla="*/ 31214 h 83052"/>
              <a:gd name="connsiteX40" fmla="*/ 189667 w 269392"/>
              <a:gd name="connsiteY40" fmla="*/ 48217 h 83052"/>
              <a:gd name="connsiteX41" fmla="*/ 177987 w 269392"/>
              <a:gd name="connsiteY41" fmla="*/ 64332 h 83052"/>
              <a:gd name="connsiteX42" fmla="*/ 170370 w 269392"/>
              <a:gd name="connsiteY42" fmla="*/ 71564 h 83052"/>
              <a:gd name="connsiteX43" fmla="*/ 161229 w 269392"/>
              <a:gd name="connsiteY43" fmla="*/ 77782 h 83052"/>
              <a:gd name="connsiteX44" fmla="*/ 150185 w 269392"/>
              <a:gd name="connsiteY44" fmla="*/ 81969 h 83052"/>
              <a:gd name="connsiteX45" fmla="*/ 138251 w 269392"/>
              <a:gd name="connsiteY45" fmla="*/ 82984 h 83052"/>
              <a:gd name="connsiteX46" fmla="*/ 116796 w 269392"/>
              <a:gd name="connsiteY46" fmla="*/ 76132 h 83052"/>
              <a:gd name="connsiteX47" fmla="*/ 100673 w 269392"/>
              <a:gd name="connsiteY47" fmla="*/ 63444 h 83052"/>
              <a:gd name="connsiteX48" fmla="*/ 87978 w 269392"/>
              <a:gd name="connsiteY48" fmla="*/ 48471 h 83052"/>
              <a:gd name="connsiteX49" fmla="*/ 82773 w 269392"/>
              <a:gd name="connsiteY49" fmla="*/ 40477 h 83052"/>
              <a:gd name="connsiteX50" fmla="*/ 77949 w 269392"/>
              <a:gd name="connsiteY50" fmla="*/ 31722 h 83052"/>
              <a:gd name="connsiteX51" fmla="*/ 98515 w 269392"/>
              <a:gd name="connsiteY51" fmla="*/ 31722 h 83052"/>
              <a:gd name="connsiteX52" fmla="*/ 94072 w 269392"/>
              <a:gd name="connsiteY52" fmla="*/ 39589 h 83052"/>
              <a:gd name="connsiteX53" fmla="*/ 89121 w 269392"/>
              <a:gd name="connsiteY53" fmla="*/ 47329 h 83052"/>
              <a:gd name="connsiteX54" fmla="*/ 77695 w 269392"/>
              <a:gd name="connsiteY54" fmla="*/ 62048 h 83052"/>
              <a:gd name="connsiteX55" fmla="*/ 71220 w 269392"/>
              <a:gd name="connsiteY55" fmla="*/ 68900 h 83052"/>
              <a:gd name="connsiteX56" fmla="*/ 63349 w 269392"/>
              <a:gd name="connsiteY56" fmla="*/ 74990 h 83052"/>
              <a:gd name="connsiteX57" fmla="*/ 43291 w 269392"/>
              <a:gd name="connsiteY57" fmla="*/ 81335 h 83052"/>
              <a:gd name="connsiteX58" fmla="*/ 32754 w 269392"/>
              <a:gd name="connsiteY58" fmla="*/ 79304 h 83052"/>
              <a:gd name="connsiteX59" fmla="*/ 23994 w 269392"/>
              <a:gd name="connsiteY59" fmla="*/ 73975 h 83052"/>
              <a:gd name="connsiteX60" fmla="*/ 11934 w 269392"/>
              <a:gd name="connsiteY60" fmla="*/ 59510 h 83052"/>
              <a:gd name="connsiteX61" fmla="*/ 4190 w 269392"/>
              <a:gd name="connsiteY61" fmla="*/ 43142 h 83052"/>
              <a:gd name="connsiteX62" fmla="*/ 0 w 269392"/>
              <a:gd name="connsiteY62" fmla="*/ 26139 h 8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69392" h="83052">
                <a:moveTo>
                  <a:pt x="0" y="26139"/>
                </a:moveTo>
                <a:cubicBezTo>
                  <a:pt x="5180" y="36137"/>
                  <a:pt x="11629" y="45438"/>
                  <a:pt x="19170" y="53800"/>
                </a:cubicBezTo>
                <a:cubicBezTo>
                  <a:pt x="24616" y="61439"/>
                  <a:pt x="33528" y="65867"/>
                  <a:pt x="42910" y="65601"/>
                </a:cubicBezTo>
                <a:cubicBezTo>
                  <a:pt x="44763" y="65144"/>
                  <a:pt x="46553" y="64471"/>
                  <a:pt x="48242" y="63570"/>
                </a:cubicBezTo>
                <a:cubicBezTo>
                  <a:pt x="50134" y="62428"/>
                  <a:pt x="51924" y="61109"/>
                  <a:pt x="53574" y="59637"/>
                </a:cubicBezTo>
                <a:cubicBezTo>
                  <a:pt x="57116" y="56376"/>
                  <a:pt x="60264" y="52709"/>
                  <a:pt x="62969" y="48725"/>
                </a:cubicBezTo>
                <a:cubicBezTo>
                  <a:pt x="66003" y="44398"/>
                  <a:pt x="68720" y="39868"/>
                  <a:pt x="71094" y="35148"/>
                </a:cubicBezTo>
                <a:cubicBezTo>
                  <a:pt x="73632" y="30326"/>
                  <a:pt x="76044" y="25377"/>
                  <a:pt x="78203" y="20429"/>
                </a:cubicBezTo>
                <a:lnTo>
                  <a:pt x="87089" y="1649"/>
                </a:lnTo>
                <a:lnTo>
                  <a:pt x="98642" y="20175"/>
                </a:lnTo>
                <a:lnTo>
                  <a:pt x="102958" y="26519"/>
                </a:lnTo>
                <a:lnTo>
                  <a:pt x="107782" y="32737"/>
                </a:lnTo>
                <a:cubicBezTo>
                  <a:pt x="111020" y="36708"/>
                  <a:pt x="114499" y="40477"/>
                  <a:pt x="118192" y="44030"/>
                </a:cubicBezTo>
                <a:cubicBezTo>
                  <a:pt x="123880" y="50196"/>
                  <a:pt x="131484" y="54270"/>
                  <a:pt x="139774" y="55576"/>
                </a:cubicBezTo>
                <a:cubicBezTo>
                  <a:pt x="143164" y="55830"/>
                  <a:pt x="146541" y="55120"/>
                  <a:pt x="149550" y="53546"/>
                </a:cubicBezTo>
                <a:cubicBezTo>
                  <a:pt x="151328" y="52633"/>
                  <a:pt x="153028" y="51567"/>
                  <a:pt x="154628" y="50374"/>
                </a:cubicBezTo>
                <a:cubicBezTo>
                  <a:pt x="156278" y="49105"/>
                  <a:pt x="157929" y="47583"/>
                  <a:pt x="159706" y="45933"/>
                </a:cubicBezTo>
                <a:cubicBezTo>
                  <a:pt x="163007" y="42253"/>
                  <a:pt x="166181" y="38345"/>
                  <a:pt x="168973" y="34259"/>
                </a:cubicBezTo>
                <a:cubicBezTo>
                  <a:pt x="172020" y="29945"/>
                  <a:pt x="174686" y="25377"/>
                  <a:pt x="177480" y="20556"/>
                </a:cubicBezTo>
                <a:lnTo>
                  <a:pt x="189413" y="0"/>
                </a:lnTo>
                <a:lnTo>
                  <a:pt x="198046" y="20556"/>
                </a:lnTo>
                <a:cubicBezTo>
                  <a:pt x="198046" y="21825"/>
                  <a:pt x="199696" y="23982"/>
                  <a:pt x="200584" y="25758"/>
                </a:cubicBezTo>
                <a:cubicBezTo>
                  <a:pt x="201473" y="27534"/>
                  <a:pt x="202616" y="29311"/>
                  <a:pt x="203758" y="31087"/>
                </a:cubicBezTo>
                <a:cubicBezTo>
                  <a:pt x="205917" y="34513"/>
                  <a:pt x="208329" y="37774"/>
                  <a:pt x="210994" y="40858"/>
                </a:cubicBezTo>
                <a:cubicBezTo>
                  <a:pt x="213407" y="43725"/>
                  <a:pt x="216200" y="46238"/>
                  <a:pt x="219374" y="48344"/>
                </a:cubicBezTo>
                <a:cubicBezTo>
                  <a:pt x="222166" y="50260"/>
                  <a:pt x="225340" y="51554"/>
                  <a:pt x="228641" y="52151"/>
                </a:cubicBezTo>
                <a:cubicBezTo>
                  <a:pt x="236258" y="52671"/>
                  <a:pt x="243875" y="50171"/>
                  <a:pt x="249715" y="45172"/>
                </a:cubicBezTo>
                <a:cubicBezTo>
                  <a:pt x="253397" y="42545"/>
                  <a:pt x="256698" y="39614"/>
                  <a:pt x="259871" y="36417"/>
                </a:cubicBezTo>
                <a:lnTo>
                  <a:pt x="269393" y="26139"/>
                </a:lnTo>
                <a:cubicBezTo>
                  <a:pt x="267742" y="30491"/>
                  <a:pt x="265838" y="34729"/>
                  <a:pt x="263680" y="38827"/>
                </a:cubicBezTo>
                <a:cubicBezTo>
                  <a:pt x="261395" y="43294"/>
                  <a:pt x="258729" y="47532"/>
                  <a:pt x="255682" y="51516"/>
                </a:cubicBezTo>
                <a:cubicBezTo>
                  <a:pt x="252381" y="55526"/>
                  <a:pt x="248573" y="59079"/>
                  <a:pt x="244383" y="62048"/>
                </a:cubicBezTo>
                <a:cubicBezTo>
                  <a:pt x="242098" y="63494"/>
                  <a:pt x="239559" y="64738"/>
                  <a:pt x="237020" y="65727"/>
                </a:cubicBezTo>
                <a:cubicBezTo>
                  <a:pt x="234227" y="66641"/>
                  <a:pt x="231434" y="67199"/>
                  <a:pt x="228514" y="67377"/>
                </a:cubicBezTo>
                <a:cubicBezTo>
                  <a:pt x="222675" y="67745"/>
                  <a:pt x="216962" y="66743"/>
                  <a:pt x="211630" y="64459"/>
                </a:cubicBezTo>
                <a:cubicBezTo>
                  <a:pt x="206551" y="62238"/>
                  <a:pt x="201981" y="59294"/>
                  <a:pt x="197792" y="55703"/>
                </a:cubicBezTo>
                <a:cubicBezTo>
                  <a:pt x="193729" y="52277"/>
                  <a:pt x="190048" y="48534"/>
                  <a:pt x="186620" y="44537"/>
                </a:cubicBezTo>
                <a:cubicBezTo>
                  <a:pt x="184969" y="42507"/>
                  <a:pt x="183446" y="40477"/>
                  <a:pt x="181923" y="38320"/>
                </a:cubicBezTo>
                <a:cubicBezTo>
                  <a:pt x="180399" y="36036"/>
                  <a:pt x="178876" y="33663"/>
                  <a:pt x="177606" y="31214"/>
                </a:cubicBezTo>
                <a:lnTo>
                  <a:pt x="198172" y="31214"/>
                </a:lnTo>
                <a:cubicBezTo>
                  <a:pt x="195634" y="36924"/>
                  <a:pt x="192840" y="42634"/>
                  <a:pt x="189667" y="48217"/>
                </a:cubicBezTo>
                <a:cubicBezTo>
                  <a:pt x="186239" y="53914"/>
                  <a:pt x="182303" y="59307"/>
                  <a:pt x="177987" y="64332"/>
                </a:cubicBezTo>
                <a:cubicBezTo>
                  <a:pt x="175702" y="66996"/>
                  <a:pt x="173163" y="69420"/>
                  <a:pt x="170370" y="71564"/>
                </a:cubicBezTo>
                <a:cubicBezTo>
                  <a:pt x="167577" y="73988"/>
                  <a:pt x="164530" y="76081"/>
                  <a:pt x="161229" y="77782"/>
                </a:cubicBezTo>
                <a:cubicBezTo>
                  <a:pt x="157675" y="79596"/>
                  <a:pt x="154019" y="81005"/>
                  <a:pt x="150185" y="81969"/>
                </a:cubicBezTo>
                <a:cubicBezTo>
                  <a:pt x="146275" y="82870"/>
                  <a:pt x="142262" y="83213"/>
                  <a:pt x="138251" y="82984"/>
                </a:cubicBezTo>
                <a:cubicBezTo>
                  <a:pt x="130685" y="82312"/>
                  <a:pt x="123360" y="79964"/>
                  <a:pt x="116796" y="76132"/>
                </a:cubicBezTo>
                <a:cubicBezTo>
                  <a:pt x="110880" y="72643"/>
                  <a:pt x="105459" y="68367"/>
                  <a:pt x="100673" y="63444"/>
                </a:cubicBezTo>
                <a:cubicBezTo>
                  <a:pt x="96053" y="58799"/>
                  <a:pt x="91812" y="53787"/>
                  <a:pt x="87978" y="48471"/>
                </a:cubicBezTo>
                <a:cubicBezTo>
                  <a:pt x="86074" y="45806"/>
                  <a:pt x="84423" y="43142"/>
                  <a:pt x="82773" y="40477"/>
                </a:cubicBezTo>
                <a:lnTo>
                  <a:pt x="77949" y="31722"/>
                </a:lnTo>
                <a:lnTo>
                  <a:pt x="98515" y="31722"/>
                </a:lnTo>
                <a:lnTo>
                  <a:pt x="94072" y="39589"/>
                </a:lnTo>
                <a:cubicBezTo>
                  <a:pt x="92549" y="42253"/>
                  <a:pt x="90771" y="44791"/>
                  <a:pt x="89121" y="47329"/>
                </a:cubicBezTo>
                <a:cubicBezTo>
                  <a:pt x="85642" y="52481"/>
                  <a:pt x="81834" y="57404"/>
                  <a:pt x="77695" y="62048"/>
                </a:cubicBezTo>
                <a:cubicBezTo>
                  <a:pt x="75791" y="64459"/>
                  <a:pt x="73379" y="66616"/>
                  <a:pt x="71220" y="68900"/>
                </a:cubicBezTo>
                <a:cubicBezTo>
                  <a:pt x="68706" y="71069"/>
                  <a:pt x="66079" y="73100"/>
                  <a:pt x="63349" y="74990"/>
                </a:cubicBezTo>
                <a:cubicBezTo>
                  <a:pt x="57408" y="78987"/>
                  <a:pt x="50451" y="81195"/>
                  <a:pt x="43291" y="81335"/>
                </a:cubicBezTo>
                <a:cubicBezTo>
                  <a:pt x="39673" y="81360"/>
                  <a:pt x="36093" y="80675"/>
                  <a:pt x="32754" y="79304"/>
                </a:cubicBezTo>
                <a:cubicBezTo>
                  <a:pt x="29542" y="78061"/>
                  <a:pt x="26571" y="76259"/>
                  <a:pt x="23994" y="73975"/>
                </a:cubicBezTo>
                <a:cubicBezTo>
                  <a:pt x="19120" y="69928"/>
                  <a:pt x="15031" y="65030"/>
                  <a:pt x="11934" y="59510"/>
                </a:cubicBezTo>
                <a:cubicBezTo>
                  <a:pt x="8836" y="54308"/>
                  <a:pt x="6246" y="48826"/>
                  <a:pt x="4190" y="43142"/>
                </a:cubicBezTo>
                <a:cubicBezTo>
                  <a:pt x="2311" y="37597"/>
                  <a:pt x="914" y="31912"/>
                  <a:pt x="0" y="2613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2" name="Freeform 571">
            <a:extLst>
              <a:ext uri="{FF2B5EF4-FFF2-40B4-BE49-F238E27FC236}">
                <a16:creationId xmlns:a16="http://schemas.microsoft.com/office/drawing/2014/main" id="{59CB7B6D-76BD-29EC-031C-C95405257201}"/>
              </a:ext>
            </a:extLst>
          </p:cNvPr>
          <p:cNvSpPr/>
          <p:nvPr/>
        </p:nvSpPr>
        <p:spPr>
          <a:xfrm>
            <a:off x="9250748" y="6187016"/>
            <a:ext cx="475562" cy="91891"/>
          </a:xfrm>
          <a:custGeom>
            <a:avLst/>
            <a:gdLst>
              <a:gd name="connsiteX0" fmla="*/ 475563 w 475562"/>
              <a:gd name="connsiteY0" fmla="*/ 29057 h 91891"/>
              <a:gd name="connsiteX1" fmla="*/ 467945 w 475562"/>
              <a:gd name="connsiteY1" fmla="*/ 39208 h 91891"/>
              <a:gd name="connsiteX2" fmla="*/ 458805 w 475562"/>
              <a:gd name="connsiteY2" fmla="*/ 48344 h 91891"/>
              <a:gd name="connsiteX3" fmla="*/ 434431 w 475562"/>
              <a:gd name="connsiteY3" fmla="*/ 59637 h 91891"/>
              <a:gd name="connsiteX4" fmla="*/ 420085 w 475562"/>
              <a:gd name="connsiteY4" fmla="*/ 59002 h 91891"/>
              <a:gd name="connsiteX5" fmla="*/ 407390 w 475562"/>
              <a:gd name="connsiteY5" fmla="*/ 53419 h 91891"/>
              <a:gd name="connsiteX6" fmla="*/ 396218 w 475562"/>
              <a:gd name="connsiteY6" fmla="*/ 44791 h 91891"/>
              <a:gd name="connsiteX7" fmla="*/ 391267 w 475562"/>
              <a:gd name="connsiteY7" fmla="*/ 39716 h 91891"/>
              <a:gd name="connsiteX8" fmla="*/ 386824 w 475562"/>
              <a:gd name="connsiteY8" fmla="*/ 33752 h 91891"/>
              <a:gd name="connsiteX9" fmla="*/ 402946 w 475562"/>
              <a:gd name="connsiteY9" fmla="*/ 33117 h 91891"/>
              <a:gd name="connsiteX10" fmla="*/ 383650 w 475562"/>
              <a:gd name="connsiteY10" fmla="*/ 66616 h 91891"/>
              <a:gd name="connsiteX11" fmla="*/ 368161 w 475562"/>
              <a:gd name="connsiteY11" fmla="*/ 81208 h 91891"/>
              <a:gd name="connsiteX12" fmla="*/ 357371 w 475562"/>
              <a:gd name="connsiteY12" fmla="*/ 86156 h 91891"/>
              <a:gd name="connsiteX13" fmla="*/ 344675 w 475562"/>
              <a:gd name="connsiteY13" fmla="*/ 87933 h 91891"/>
              <a:gd name="connsiteX14" fmla="*/ 331980 w 475562"/>
              <a:gd name="connsiteY14" fmla="*/ 85902 h 91891"/>
              <a:gd name="connsiteX15" fmla="*/ 321443 w 475562"/>
              <a:gd name="connsiteY15" fmla="*/ 81208 h 91891"/>
              <a:gd name="connsiteX16" fmla="*/ 305193 w 475562"/>
              <a:gd name="connsiteY16" fmla="*/ 67758 h 91891"/>
              <a:gd name="connsiteX17" fmla="*/ 292497 w 475562"/>
              <a:gd name="connsiteY17" fmla="*/ 52150 h 91891"/>
              <a:gd name="connsiteX18" fmla="*/ 287293 w 475562"/>
              <a:gd name="connsiteY18" fmla="*/ 43903 h 91891"/>
              <a:gd name="connsiteX19" fmla="*/ 282469 w 475562"/>
              <a:gd name="connsiteY19" fmla="*/ 34894 h 91891"/>
              <a:gd name="connsiteX20" fmla="*/ 305828 w 475562"/>
              <a:gd name="connsiteY20" fmla="*/ 34894 h 91891"/>
              <a:gd name="connsiteX21" fmla="*/ 297449 w 475562"/>
              <a:gd name="connsiteY21" fmla="*/ 52150 h 91891"/>
              <a:gd name="connsiteX22" fmla="*/ 286277 w 475562"/>
              <a:gd name="connsiteY22" fmla="*/ 68773 h 91891"/>
              <a:gd name="connsiteX23" fmla="*/ 278914 w 475562"/>
              <a:gd name="connsiteY23" fmla="*/ 76513 h 91891"/>
              <a:gd name="connsiteX24" fmla="*/ 269773 w 475562"/>
              <a:gd name="connsiteY24" fmla="*/ 83365 h 91891"/>
              <a:gd name="connsiteX25" fmla="*/ 258348 w 475562"/>
              <a:gd name="connsiteY25" fmla="*/ 88186 h 91891"/>
              <a:gd name="connsiteX26" fmla="*/ 245653 w 475562"/>
              <a:gd name="connsiteY26" fmla="*/ 89075 h 91891"/>
              <a:gd name="connsiteX27" fmla="*/ 223563 w 475562"/>
              <a:gd name="connsiteY27" fmla="*/ 81081 h 91891"/>
              <a:gd name="connsiteX28" fmla="*/ 215057 w 475562"/>
              <a:gd name="connsiteY28" fmla="*/ 74736 h 91891"/>
              <a:gd name="connsiteX29" fmla="*/ 207694 w 475562"/>
              <a:gd name="connsiteY29" fmla="*/ 67631 h 91891"/>
              <a:gd name="connsiteX30" fmla="*/ 194998 w 475562"/>
              <a:gd name="connsiteY30" fmla="*/ 52277 h 91891"/>
              <a:gd name="connsiteX31" fmla="*/ 189794 w 475562"/>
              <a:gd name="connsiteY31" fmla="*/ 44156 h 91891"/>
              <a:gd name="connsiteX32" fmla="*/ 185096 w 475562"/>
              <a:gd name="connsiteY32" fmla="*/ 35402 h 91891"/>
              <a:gd name="connsiteX33" fmla="*/ 207694 w 475562"/>
              <a:gd name="connsiteY33" fmla="*/ 34513 h 91891"/>
              <a:gd name="connsiteX34" fmla="*/ 187636 w 475562"/>
              <a:gd name="connsiteY34" fmla="*/ 69915 h 91891"/>
              <a:gd name="connsiteX35" fmla="*/ 171385 w 475562"/>
              <a:gd name="connsiteY35" fmla="*/ 85522 h 91891"/>
              <a:gd name="connsiteX36" fmla="*/ 146884 w 475562"/>
              <a:gd name="connsiteY36" fmla="*/ 91739 h 91891"/>
              <a:gd name="connsiteX37" fmla="*/ 124794 w 475562"/>
              <a:gd name="connsiteY37" fmla="*/ 82603 h 91891"/>
              <a:gd name="connsiteX38" fmla="*/ 109941 w 475562"/>
              <a:gd name="connsiteY38" fmla="*/ 67504 h 91891"/>
              <a:gd name="connsiteX39" fmla="*/ 98895 w 475562"/>
              <a:gd name="connsiteY39" fmla="*/ 50755 h 91891"/>
              <a:gd name="connsiteX40" fmla="*/ 90136 w 475562"/>
              <a:gd name="connsiteY40" fmla="*/ 32864 h 91891"/>
              <a:gd name="connsiteX41" fmla="*/ 102832 w 475562"/>
              <a:gd name="connsiteY41" fmla="*/ 33752 h 91891"/>
              <a:gd name="connsiteX42" fmla="*/ 97626 w 475562"/>
              <a:gd name="connsiteY42" fmla="*/ 40477 h 91891"/>
              <a:gd name="connsiteX43" fmla="*/ 92040 w 475562"/>
              <a:gd name="connsiteY43" fmla="*/ 46694 h 91891"/>
              <a:gd name="connsiteX44" fmla="*/ 79345 w 475562"/>
              <a:gd name="connsiteY44" fmla="*/ 57607 h 91891"/>
              <a:gd name="connsiteX45" fmla="*/ 47861 w 475562"/>
              <a:gd name="connsiteY45" fmla="*/ 69153 h 91891"/>
              <a:gd name="connsiteX46" fmla="*/ 31358 w 475562"/>
              <a:gd name="connsiteY46" fmla="*/ 65220 h 91891"/>
              <a:gd name="connsiteX47" fmla="*/ 24121 w 475562"/>
              <a:gd name="connsiteY47" fmla="*/ 61033 h 91891"/>
              <a:gd name="connsiteX48" fmla="*/ 17901 w 475562"/>
              <a:gd name="connsiteY48" fmla="*/ 55703 h 91891"/>
              <a:gd name="connsiteX49" fmla="*/ 7744 w 475562"/>
              <a:gd name="connsiteY49" fmla="*/ 43015 h 91891"/>
              <a:gd name="connsiteX50" fmla="*/ 0 w 475562"/>
              <a:gd name="connsiteY50" fmla="*/ 29438 h 91891"/>
              <a:gd name="connsiteX51" fmla="*/ 9776 w 475562"/>
              <a:gd name="connsiteY51" fmla="*/ 42127 h 91891"/>
              <a:gd name="connsiteX52" fmla="*/ 20947 w 475562"/>
              <a:gd name="connsiteY52" fmla="*/ 52404 h 91891"/>
              <a:gd name="connsiteX53" fmla="*/ 27168 w 475562"/>
              <a:gd name="connsiteY53" fmla="*/ 56338 h 91891"/>
              <a:gd name="connsiteX54" fmla="*/ 47480 w 475562"/>
              <a:gd name="connsiteY54" fmla="*/ 60652 h 91891"/>
              <a:gd name="connsiteX55" fmla="*/ 71982 w 475562"/>
              <a:gd name="connsiteY55" fmla="*/ 47963 h 91891"/>
              <a:gd name="connsiteX56" fmla="*/ 81884 w 475562"/>
              <a:gd name="connsiteY56" fmla="*/ 37431 h 91891"/>
              <a:gd name="connsiteX57" fmla="*/ 86200 w 475562"/>
              <a:gd name="connsiteY57" fmla="*/ 31595 h 91891"/>
              <a:gd name="connsiteX58" fmla="*/ 90136 w 475562"/>
              <a:gd name="connsiteY58" fmla="*/ 25631 h 91891"/>
              <a:gd name="connsiteX59" fmla="*/ 96610 w 475562"/>
              <a:gd name="connsiteY59" fmla="*/ 14338 h 91891"/>
              <a:gd name="connsiteX60" fmla="*/ 103212 w 475562"/>
              <a:gd name="connsiteY60" fmla="*/ 27027 h 91891"/>
              <a:gd name="connsiteX61" fmla="*/ 112479 w 475562"/>
              <a:gd name="connsiteY61" fmla="*/ 42127 h 91891"/>
              <a:gd name="connsiteX62" fmla="*/ 123398 w 475562"/>
              <a:gd name="connsiteY62" fmla="*/ 55830 h 91891"/>
              <a:gd name="connsiteX63" fmla="*/ 147900 w 475562"/>
              <a:gd name="connsiteY63" fmla="*/ 70803 h 91891"/>
              <a:gd name="connsiteX64" fmla="*/ 158436 w 475562"/>
              <a:gd name="connsiteY64" fmla="*/ 66996 h 91891"/>
              <a:gd name="connsiteX65" fmla="*/ 168593 w 475562"/>
              <a:gd name="connsiteY65" fmla="*/ 56211 h 91891"/>
              <a:gd name="connsiteX66" fmla="*/ 184081 w 475562"/>
              <a:gd name="connsiteY66" fmla="*/ 25377 h 91891"/>
              <a:gd name="connsiteX67" fmla="*/ 193602 w 475562"/>
              <a:gd name="connsiteY67" fmla="*/ 634 h 91891"/>
              <a:gd name="connsiteX68" fmla="*/ 206297 w 475562"/>
              <a:gd name="connsiteY68" fmla="*/ 24489 h 91891"/>
              <a:gd name="connsiteX69" fmla="*/ 210233 w 475562"/>
              <a:gd name="connsiteY69" fmla="*/ 31087 h 91891"/>
              <a:gd name="connsiteX70" fmla="*/ 214803 w 475562"/>
              <a:gd name="connsiteY70" fmla="*/ 37939 h 91891"/>
              <a:gd name="connsiteX71" fmla="*/ 224705 w 475562"/>
              <a:gd name="connsiteY71" fmla="*/ 49994 h 91891"/>
              <a:gd name="connsiteX72" fmla="*/ 235623 w 475562"/>
              <a:gd name="connsiteY72" fmla="*/ 59256 h 91891"/>
              <a:gd name="connsiteX73" fmla="*/ 246033 w 475562"/>
              <a:gd name="connsiteY73" fmla="*/ 63063 h 91891"/>
              <a:gd name="connsiteX74" fmla="*/ 250476 w 475562"/>
              <a:gd name="connsiteY74" fmla="*/ 63063 h 91891"/>
              <a:gd name="connsiteX75" fmla="*/ 255174 w 475562"/>
              <a:gd name="connsiteY75" fmla="*/ 61160 h 91891"/>
              <a:gd name="connsiteX76" fmla="*/ 259998 w 475562"/>
              <a:gd name="connsiteY76" fmla="*/ 57480 h 91891"/>
              <a:gd name="connsiteX77" fmla="*/ 264822 w 475562"/>
              <a:gd name="connsiteY77" fmla="*/ 52658 h 91891"/>
              <a:gd name="connsiteX78" fmla="*/ 273455 w 475562"/>
              <a:gd name="connsiteY78" fmla="*/ 39969 h 91891"/>
              <a:gd name="connsiteX79" fmla="*/ 280818 w 475562"/>
              <a:gd name="connsiteY79" fmla="*/ 25377 h 91891"/>
              <a:gd name="connsiteX80" fmla="*/ 292625 w 475562"/>
              <a:gd name="connsiteY80" fmla="*/ 0 h 91891"/>
              <a:gd name="connsiteX81" fmla="*/ 304178 w 475562"/>
              <a:gd name="connsiteY81" fmla="*/ 25377 h 91891"/>
              <a:gd name="connsiteX82" fmla="*/ 307859 w 475562"/>
              <a:gd name="connsiteY82" fmla="*/ 32356 h 91891"/>
              <a:gd name="connsiteX83" fmla="*/ 312049 w 475562"/>
              <a:gd name="connsiteY83" fmla="*/ 39335 h 91891"/>
              <a:gd name="connsiteX84" fmla="*/ 321443 w 475562"/>
              <a:gd name="connsiteY84" fmla="*/ 52024 h 91891"/>
              <a:gd name="connsiteX85" fmla="*/ 332107 w 475562"/>
              <a:gd name="connsiteY85" fmla="*/ 61794 h 91891"/>
              <a:gd name="connsiteX86" fmla="*/ 337693 w 475562"/>
              <a:gd name="connsiteY86" fmla="*/ 64713 h 91891"/>
              <a:gd name="connsiteX87" fmla="*/ 343025 w 475562"/>
              <a:gd name="connsiteY87" fmla="*/ 65981 h 91891"/>
              <a:gd name="connsiteX88" fmla="*/ 348357 w 475562"/>
              <a:gd name="connsiteY88" fmla="*/ 65981 h 91891"/>
              <a:gd name="connsiteX89" fmla="*/ 353816 w 475562"/>
              <a:gd name="connsiteY89" fmla="*/ 63824 h 91891"/>
              <a:gd name="connsiteX90" fmla="*/ 359529 w 475562"/>
              <a:gd name="connsiteY90" fmla="*/ 59891 h 91891"/>
              <a:gd name="connsiteX91" fmla="*/ 364987 w 475562"/>
              <a:gd name="connsiteY91" fmla="*/ 54688 h 91891"/>
              <a:gd name="connsiteX92" fmla="*/ 374890 w 475562"/>
              <a:gd name="connsiteY92" fmla="*/ 42000 h 91891"/>
              <a:gd name="connsiteX93" fmla="*/ 383523 w 475562"/>
              <a:gd name="connsiteY93" fmla="*/ 27408 h 91891"/>
              <a:gd name="connsiteX94" fmla="*/ 392155 w 475562"/>
              <a:gd name="connsiteY94" fmla="*/ 11547 h 91891"/>
              <a:gd name="connsiteX95" fmla="*/ 399645 w 475562"/>
              <a:gd name="connsiteY95" fmla="*/ 26773 h 91891"/>
              <a:gd name="connsiteX96" fmla="*/ 402184 w 475562"/>
              <a:gd name="connsiteY96" fmla="*/ 31087 h 91891"/>
              <a:gd name="connsiteX97" fmla="*/ 405358 w 475562"/>
              <a:gd name="connsiteY97" fmla="*/ 35528 h 91891"/>
              <a:gd name="connsiteX98" fmla="*/ 412849 w 475562"/>
              <a:gd name="connsiteY98" fmla="*/ 43142 h 91891"/>
              <a:gd name="connsiteX99" fmla="*/ 431637 w 475562"/>
              <a:gd name="connsiteY99" fmla="*/ 50881 h 91891"/>
              <a:gd name="connsiteX100" fmla="*/ 453219 w 475562"/>
              <a:gd name="connsiteY100" fmla="*/ 45425 h 91891"/>
              <a:gd name="connsiteX101" fmla="*/ 463502 w 475562"/>
              <a:gd name="connsiteY101" fmla="*/ 39081 h 91891"/>
              <a:gd name="connsiteX102" fmla="*/ 475563 w 475562"/>
              <a:gd name="connsiteY102" fmla="*/ 29057 h 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5562" h="91891">
                <a:moveTo>
                  <a:pt x="475563" y="29057"/>
                </a:moveTo>
                <a:cubicBezTo>
                  <a:pt x="473214" y="32572"/>
                  <a:pt x="470663" y="35960"/>
                  <a:pt x="467945" y="39208"/>
                </a:cubicBezTo>
                <a:cubicBezTo>
                  <a:pt x="465191" y="42532"/>
                  <a:pt x="462131" y="45590"/>
                  <a:pt x="458805" y="48344"/>
                </a:cubicBezTo>
                <a:cubicBezTo>
                  <a:pt x="451963" y="54409"/>
                  <a:pt x="443482" y="58343"/>
                  <a:pt x="434431" y="59637"/>
                </a:cubicBezTo>
                <a:cubicBezTo>
                  <a:pt x="429644" y="60246"/>
                  <a:pt x="424795" y="60030"/>
                  <a:pt x="420085" y="59002"/>
                </a:cubicBezTo>
                <a:cubicBezTo>
                  <a:pt x="415616" y="57733"/>
                  <a:pt x="411350" y="55856"/>
                  <a:pt x="407390" y="53419"/>
                </a:cubicBezTo>
                <a:cubicBezTo>
                  <a:pt x="403340" y="50983"/>
                  <a:pt x="399595" y="48090"/>
                  <a:pt x="396218" y="44791"/>
                </a:cubicBezTo>
                <a:cubicBezTo>
                  <a:pt x="394440" y="43142"/>
                  <a:pt x="392917" y="41492"/>
                  <a:pt x="391267" y="39716"/>
                </a:cubicBezTo>
                <a:cubicBezTo>
                  <a:pt x="389642" y="37850"/>
                  <a:pt x="388156" y="35845"/>
                  <a:pt x="386824" y="33752"/>
                </a:cubicBezTo>
                <a:lnTo>
                  <a:pt x="402946" y="33117"/>
                </a:lnTo>
                <a:cubicBezTo>
                  <a:pt x="397970" y="45058"/>
                  <a:pt x="391483" y="56325"/>
                  <a:pt x="383650" y="66616"/>
                </a:cubicBezTo>
                <a:cubicBezTo>
                  <a:pt x="379206" y="72186"/>
                  <a:pt x="373988" y="77096"/>
                  <a:pt x="368161" y="81208"/>
                </a:cubicBezTo>
                <a:cubicBezTo>
                  <a:pt x="364772" y="83289"/>
                  <a:pt x="361153" y="84951"/>
                  <a:pt x="357371" y="86156"/>
                </a:cubicBezTo>
                <a:cubicBezTo>
                  <a:pt x="353270" y="87451"/>
                  <a:pt x="348979" y="88047"/>
                  <a:pt x="344675" y="87933"/>
                </a:cubicBezTo>
                <a:cubicBezTo>
                  <a:pt x="340372" y="87844"/>
                  <a:pt x="336093" y="87159"/>
                  <a:pt x="331980" y="85902"/>
                </a:cubicBezTo>
                <a:cubicBezTo>
                  <a:pt x="328337" y="84646"/>
                  <a:pt x="324820" y="83073"/>
                  <a:pt x="321443" y="81208"/>
                </a:cubicBezTo>
                <a:cubicBezTo>
                  <a:pt x="315413" y="77528"/>
                  <a:pt x="309941" y="72998"/>
                  <a:pt x="305193" y="67758"/>
                </a:cubicBezTo>
                <a:cubicBezTo>
                  <a:pt x="300534" y="62923"/>
                  <a:pt x="296281" y="57696"/>
                  <a:pt x="292497" y="52150"/>
                </a:cubicBezTo>
                <a:cubicBezTo>
                  <a:pt x="290594" y="49486"/>
                  <a:pt x="288943" y="46694"/>
                  <a:pt x="287293" y="43903"/>
                </a:cubicBezTo>
                <a:cubicBezTo>
                  <a:pt x="285642" y="41111"/>
                  <a:pt x="284119" y="38320"/>
                  <a:pt x="282469" y="34894"/>
                </a:cubicBezTo>
                <a:lnTo>
                  <a:pt x="305828" y="34894"/>
                </a:lnTo>
                <a:cubicBezTo>
                  <a:pt x="303289" y="40731"/>
                  <a:pt x="300623" y="46441"/>
                  <a:pt x="297449" y="52150"/>
                </a:cubicBezTo>
                <a:cubicBezTo>
                  <a:pt x="294199" y="58000"/>
                  <a:pt x="290467" y="63558"/>
                  <a:pt x="286277" y="68773"/>
                </a:cubicBezTo>
                <a:cubicBezTo>
                  <a:pt x="284030" y="71539"/>
                  <a:pt x="281567" y="74127"/>
                  <a:pt x="278914" y="76513"/>
                </a:cubicBezTo>
                <a:cubicBezTo>
                  <a:pt x="276134" y="79127"/>
                  <a:pt x="273074" y="81436"/>
                  <a:pt x="269773" y="83365"/>
                </a:cubicBezTo>
                <a:cubicBezTo>
                  <a:pt x="266193" y="85458"/>
                  <a:pt x="262346" y="87070"/>
                  <a:pt x="258348" y="88186"/>
                </a:cubicBezTo>
                <a:cubicBezTo>
                  <a:pt x="254184" y="89100"/>
                  <a:pt x="249905" y="89405"/>
                  <a:pt x="245653" y="89075"/>
                </a:cubicBezTo>
                <a:cubicBezTo>
                  <a:pt x="237731" y="88301"/>
                  <a:pt x="230139" y="85547"/>
                  <a:pt x="223563" y="81081"/>
                </a:cubicBezTo>
                <a:cubicBezTo>
                  <a:pt x="220529" y="79241"/>
                  <a:pt x="217685" y="77122"/>
                  <a:pt x="215057" y="74736"/>
                </a:cubicBezTo>
                <a:cubicBezTo>
                  <a:pt x="212480" y="72503"/>
                  <a:pt x="210017" y="70131"/>
                  <a:pt x="207694" y="67631"/>
                </a:cubicBezTo>
                <a:cubicBezTo>
                  <a:pt x="203085" y="62834"/>
                  <a:pt x="198845" y="57708"/>
                  <a:pt x="194998" y="52277"/>
                </a:cubicBezTo>
                <a:cubicBezTo>
                  <a:pt x="193094" y="49613"/>
                  <a:pt x="191444" y="46948"/>
                  <a:pt x="189794" y="44156"/>
                </a:cubicBezTo>
                <a:cubicBezTo>
                  <a:pt x="188080" y="41327"/>
                  <a:pt x="186505" y="38396"/>
                  <a:pt x="185096" y="35402"/>
                </a:cubicBezTo>
                <a:lnTo>
                  <a:pt x="207694" y="34513"/>
                </a:lnTo>
                <a:cubicBezTo>
                  <a:pt x="202489" y="47101"/>
                  <a:pt x="195760" y="58990"/>
                  <a:pt x="187636" y="69915"/>
                </a:cubicBezTo>
                <a:cubicBezTo>
                  <a:pt x="183154" y="76005"/>
                  <a:pt x="177657" y="81296"/>
                  <a:pt x="171385" y="85522"/>
                </a:cubicBezTo>
                <a:cubicBezTo>
                  <a:pt x="164162" y="90318"/>
                  <a:pt x="155516" y="92513"/>
                  <a:pt x="146884" y="91739"/>
                </a:cubicBezTo>
                <a:cubicBezTo>
                  <a:pt x="138822" y="90762"/>
                  <a:pt x="131192" y="87603"/>
                  <a:pt x="124794" y="82603"/>
                </a:cubicBezTo>
                <a:cubicBezTo>
                  <a:pt x="119221" y="78226"/>
                  <a:pt x="114231" y="73150"/>
                  <a:pt x="109941" y="67504"/>
                </a:cubicBezTo>
                <a:cubicBezTo>
                  <a:pt x="105777" y="62251"/>
                  <a:pt x="102082" y="56642"/>
                  <a:pt x="98895" y="50755"/>
                </a:cubicBezTo>
                <a:cubicBezTo>
                  <a:pt x="95620" y="44969"/>
                  <a:pt x="92700" y="38992"/>
                  <a:pt x="90136" y="32864"/>
                </a:cubicBezTo>
                <a:lnTo>
                  <a:pt x="102832" y="33752"/>
                </a:lnTo>
                <a:cubicBezTo>
                  <a:pt x="101054" y="36290"/>
                  <a:pt x="99404" y="38320"/>
                  <a:pt x="97626" y="40477"/>
                </a:cubicBezTo>
                <a:cubicBezTo>
                  <a:pt x="95849" y="42634"/>
                  <a:pt x="93945" y="44664"/>
                  <a:pt x="92040" y="46694"/>
                </a:cubicBezTo>
                <a:cubicBezTo>
                  <a:pt x="88143" y="50704"/>
                  <a:pt x="83890" y="54346"/>
                  <a:pt x="79345" y="57607"/>
                </a:cubicBezTo>
                <a:cubicBezTo>
                  <a:pt x="70319" y="64662"/>
                  <a:pt x="59312" y="68697"/>
                  <a:pt x="47861" y="69153"/>
                </a:cubicBezTo>
                <a:cubicBezTo>
                  <a:pt x="42136" y="69103"/>
                  <a:pt x="36499" y="67758"/>
                  <a:pt x="31358" y="65220"/>
                </a:cubicBezTo>
                <a:cubicBezTo>
                  <a:pt x="28818" y="64053"/>
                  <a:pt x="26393" y="62657"/>
                  <a:pt x="24121" y="61033"/>
                </a:cubicBezTo>
                <a:cubicBezTo>
                  <a:pt x="21938" y="59396"/>
                  <a:pt x="19856" y="57619"/>
                  <a:pt x="17901" y="55703"/>
                </a:cubicBezTo>
                <a:cubicBezTo>
                  <a:pt x="14092" y="51833"/>
                  <a:pt x="10689" y="47583"/>
                  <a:pt x="7744" y="43015"/>
                </a:cubicBezTo>
                <a:cubicBezTo>
                  <a:pt x="4951" y="38574"/>
                  <a:pt x="2412" y="34006"/>
                  <a:pt x="0" y="29438"/>
                </a:cubicBezTo>
                <a:cubicBezTo>
                  <a:pt x="2983" y="33866"/>
                  <a:pt x="6258" y="38104"/>
                  <a:pt x="9776" y="42127"/>
                </a:cubicBezTo>
                <a:cubicBezTo>
                  <a:pt x="13178" y="45882"/>
                  <a:pt x="16923" y="49321"/>
                  <a:pt x="20947" y="52404"/>
                </a:cubicBezTo>
                <a:cubicBezTo>
                  <a:pt x="22915" y="53876"/>
                  <a:pt x="24997" y="55196"/>
                  <a:pt x="27168" y="56338"/>
                </a:cubicBezTo>
                <a:cubicBezTo>
                  <a:pt x="33313" y="59891"/>
                  <a:pt x="40422" y="61401"/>
                  <a:pt x="47480" y="60652"/>
                </a:cubicBezTo>
                <a:cubicBezTo>
                  <a:pt x="56773" y="59091"/>
                  <a:pt x="65343" y="54663"/>
                  <a:pt x="71982" y="47963"/>
                </a:cubicBezTo>
                <a:cubicBezTo>
                  <a:pt x="75537" y="44702"/>
                  <a:pt x="78850" y="41175"/>
                  <a:pt x="81884" y="37431"/>
                </a:cubicBezTo>
                <a:cubicBezTo>
                  <a:pt x="83433" y="35567"/>
                  <a:pt x="84881" y="33625"/>
                  <a:pt x="86200" y="31595"/>
                </a:cubicBezTo>
                <a:cubicBezTo>
                  <a:pt x="87610" y="29679"/>
                  <a:pt x="88930" y="27687"/>
                  <a:pt x="90136" y="25631"/>
                </a:cubicBezTo>
                <a:lnTo>
                  <a:pt x="96610" y="14338"/>
                </a:lnTo>
                <a:lnTo>
                  <a:pt x="103212" y="27027"/>
                </a:lnTo>
                <a:cubicBezTo>
                  <a:pt x="105980" y="32255"/>
                  <a:pt x="109077" y="37292"/>
                  <a:pt x="112479" y="42127"/>
                </a:cubicBezTo>
                <a:cubicBezTo>
                  <a:pt x="115818" y="46936"/>
                  <a:pt x="119462" y="51503"/>
                  <a:pt x="123398" y="55830"/>
                </a:cubicBezTo>
                <a:cubicBezTo>
                  <a:pt x="129364" y="63748"/>
                  <a:pt x="138124" y="69103"/>
                  <a:pt x="147900" y="70803"/>
                </a:cubicBezTo>
                <a:cubicBezTo>
                  <a:pt x="151734" y="70714"/>
                  <a:pt x="155427" y="69382"/>
                  <a:pt x="158436" y="66996"/>
                </a:cubicBezTo>
                <a:cubicBezTo>
                  <a:pt x="162347" y="63938"/>
                  <a:pt x="165774" y="60297"/>
                  <a:pt x="168593" y="56211"/>
                </a:cubicBezTo>
                <a:cubicBezTo>
                  <a:pt x="174978" y="46593"/>
                  <a:pt x="180183" y="36239"/>
                  <a:pt x="184081" y="25377"/>
                </a:cubicBezTo>
                <a:lnTo>
                  <a:pt x="193602" y="634"/>
                </a:lnTo>
                <a:lnTo>
                  <a:pt x="206297" y="24489"/>
                </a:lnTo>
                <a:cubicBezTo>
                  <a:pt x="207313" y="26392"/>
                  <a:pt x="208836" y="28930"/>
                  <a:pt x="210233" y="31087"/>
                </a:cubicBezTo>
                <a:cubicBezTo>
                  <a:pt x="211629" y="33244"/>
                  <a:pt x="213152" y="35655"/>
                  <a:pt x="214803" y="37939"/>
                </a:cubicBezTo>
                <a:cubicBezTo>
                  <a:pt x="217761" y="42228"/>
                  <a:pt x="221074" y="46263"/>
                  <a:pt x="224705" y="49994"/>
                </a:cubicBezTo>
                <a:cubicBezTo>
                  <a:pt x="227930" y="53534"/>
                  <a:pt x="231599" y="56655"/>
                  <a:pt x="235623" y="59256"/>
                </a:cubicBezTo>
                <a:cubicBezTo>
                  <a:pt x="238747" y="61325"/>
                  <a:pt x="242314" y="62632"/>
                  <a:pt x="246033" y="63063"/>
                </a:cubicBezTo>
                <a:cubicBezTo>
                  <a:pt x="247506" y="63329"/>
                  <a:pt x="249004" y="63329"/>
                  <a:pt x="250476" y="63063"/>
                </a:cubicBezTo>
                <a:cubicBezTo>
                  <a:pt x="252114" y="62632"/>
                  <a:pt x="253689" y="61984"/>
                  <a:pt x="255174" y="61160"/>
                </a:cubicBezTo>
                <a:cubicBezTo>
                  <a:pt x="256913" y="60106"/>
                  <a:pt x="258526" y="58875"/>
                  <a:pt x="259998" y="57480"/>
                </a:cubicBezTo>
                <a:cubicBezTo>
                  <a:pt x="261699" y="55970"/>
                  <a:pt x="263312" y="54358"/>
                  <a:pt x="264822" y="52658"/>
                </a:cubicBezTo>
                <a:cubicBezTo>
                  <a:pt x="268009" y="48648"/>
                  <a:pt x="270891" y="44398"/>
                  <a:pt x="273455" y="39969"/>
                </a:cubicBezTo>
                <a:cubicBezTo>
                  <a:pt x="276159" y="35237"/>
                  <a:pt x="278622" y="30364"/>
                  <a:pt x="280818" y="25377"/>
                </a:cubicBezTo>
                <a:lnTo>
                  <a:pt x="292625" y="0"/>
                </a:lnTo>
                <a:lnTo>
                  <a:pt x="304178" y="25377"/>
                </a:lnTo>
                <a:cubicBezTo>
                  <a:pt x="305193" y="27408"/>
                  <a:pt x="306463" y="29945"/>
                  <a:pt x="307859" y="32356"/>
                </a:cubicBezTo>
                <a:cubicBezTo>
                  <a:pt x="309129" y="34754"/>
                  <a:pt x="310538" y="37089"/>
                  <a:pt x="312049" y="39335"/>
                </a:cubicBezTo>
                <a:cubicBezTo>
                  <a:pt x="314867" y="43789"/>
                  <a:pt x="318003" y="48027"/>
                  <a:pt x="321443" y="52024"/>
                </a:cubicBezTo>
                <a:cubicBezTo>
                  <a:pt x="324617" y="55678"/>
                  <a:pt x="328197" y="58952"/>
                  <a:pt x="332107" y="61794"/>
                </a:cubicBezTo>
                <a:cubicBezTo>
                  <a:pt x="333872" y="62936"/>
                  <a:pt x="335751" y="63913"/>
                  <a:pt x="337693" y="64713"/>
                </a:cubicBezTo>
                <a:cubicBezTo>
                  <a:pt x="339382" y="65435"/>
                  <a:pt x="341184" y="65854"/>
                  <a:pt x="343025" y="65981"/>
                </a:cubicBezTo>
                <a:cubicBezTo>
                  <a:pt x="344789" y="66222"/>
                  <a:pt x="346592" y="66222"/>
                  <a:pt x="348357" y="65981"/>
                </a:cubicBezTo>
                <a:cubicBezTo>
                  <a:pt x="350248" y="65461"/>
                  <a:pt x="352077" y="64738"/>
                  <a:pt x="353816" y="63824"/>
                </a:cubicBezTo>
                <a:cubicBezTo>
                  <a:pt x="355808" y="62644"/>
                  <a:pt x="357713" y="61325"/>
                  <a:pt x="359529" y="59891"/>
                </a:cubicBezTo>
                <a:cubicBezTo>
                  <a:pt x="361446" y="58254"/>
                  <a:pt x="363261" y="56515"/>
                  <a:pt x="364987" y="54688"/>
                </a:cubicBezTo>
                <a:cubicBezTo>
                  <a:pt x="368618" y="50729"/>
                  <a:pt x="371932" y="46479"/>
                  <a:pt x="374890" y="42000"/>
                </a:cubicBezTo>
                <a:cubicBezTo>
                  <a:pt x="377937" y="37431"/>
                  <a:pt x="380729" y="32356"/>
                  <a:pt x="383523" y="27408"/>
                </a:cubicBezTo>
                <a:lnTo>
                  <a:pt x="392155" y="11547"/>
                </a:lnTo>
                <a:lnTo>
                  <a:pt x="399645" y="26773"/>
                </a:lnTo>
                <a:cubicBezTo>
                  <a:pt x="399645" y="27788"/>
                  <a:pt x="401296" y="29692"/>
                  <a:pt x="402184" y="31087"/>
                </a:cubicBezTo>
                <a:cubicBezTo>
                  <a:pt x="403124" y="32648"/>
                  <a:pt x="404190" y="34133"/>
                  <a:pt x="405358" y="35528"/>
                </a:cubicBezTo>
                <a:cubicBezTo>
                  <a:pt x="407555" y="38345"/>
                  <a:pt x="410068" y="40896"/>
                  <a:pt x="412849" y="43142"/>
                </a:cubicBezTo>
                <a:cubicBezTo>
                  <a:pt x="418117" y="47659"/>
                  <a:pt x="424705" y="50374"/>
                  <a:pt x="431637" y="50881"/>
                </a:cubicBezTo>
                <a:cubicBezTo>
                  <a:pt x="439191" y="51008"/>
                  <a:pt x="446631" y="49118"/>
                  <a:pt x="453219" y="45425"/>
                </a:cubicBezTo>
                <a:cubicBezTo>
                  <a:pt x="456774" y="43522"/>
                  <a:pt x="460215" y="41403"/>
                  <a:pt x="463502" y="39081"/>
                </a:cubicBezTo>
                <a:cubicBezTo>
                  <a:pt x="467756" y="36036"/>
                  <a:pt x="471793" y="32686"/>
                  <a:pt x="475563" y="2905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3" name="Freeform 572">
            <a:extLst>
              <a:ext uri="{FF2B5EF4-FFF2-40B4-BE49-F238E27FC236}">
                <a16:creationId xmlns:a16="http://schemas.microsoft.com/office/drawing/2014/main" id="{1441EE74-AB77-1BB2-BF89-9C0EC99A2746}"/>
              </a:ext>
            </a:extLst>
          </p:cNvPr>
          <p:cNvSpPr/>
          <p:nvPr/>
        </p:nvSpPr>
        <p:spPr>
          <a:xfrm>
            <a:off x="9456918" y="6278501"/>
            <a:ext cx="269392" cy="83814"/>
          </a:xfrm>
          <a:custGeom>
            <a:avLst/>
            <a:gdLst>
              <a:gd name="connsiteX0" fmla="*/ 0 w 269392"/>
              <a:gd name="connsiteY0" fmla="*/ 26139 h 83814"/>
              <a:gd name="connsiteX1" fmla="*/ 19170 w 269392"/>
              <a:gd name="connsiteY1" fmla="*/ 53800 h 83814"/>
              <a:gd name="connsiteX2" fmla="*/ 42910 w 269392"/>
              <a:gd name="connsiteY2" fmla="*/ 65601 h 83814"/>
              <a:gd name="connsiteX3" fmla="*/ 48369 w 269392"/>
              <a:gd name="connsiteY3" fmla="*/ 63571 h 83814"/>
              <a:gd name="connsiteX4" fmla="*/ 53574 w 269392"/>
              <a:gd name="connsiteY4" fmla="*/ 59764 h 83814"/>
              <a:gd name="connsiteX5" fmla="*/ 63096 w 269392"/>
              <a:gd name="connsiteY5" fmla="*/ 48725 h 83814"/>
              <a:gd name="connsiteX6" fmla="*/ 71094 w 269392"/>
              <a:gd name="connsiteY6" fmla="*/ 35148 h 83814"/>
              <a:gd name="connsiteX7" fmla="*/ 78330 w 269392"/>
              <a:gd name="connsiteY7" fmla="*/ 20556 h 83814"/>
              <a:gd name="connsiteX8" fmla="*/ 87090 w 269392"/>
              <a:gd name="connsiteY8" fmla="*/ 1777 h 83814"/>
              <a:gd name="connsiteX9" fmla="*/ 98769 w 269392"/>
              <a:gd name="connsiteY9" fmla="*/ 20175 h 83814"/>
              <a:gd name="connsiteX10" fmla="*/ 103085 w 269392"/>
              <a:gd name="connsiteY10" fmla="*/ 26519 h 83814"/>
              <a:gd name="connsiteX11" fmla="*/ 107909 w 269392"/>
              <a:gd name="connsiteY11" fmla="*/ 32864 h 83814"/>
              <a:gd name="connsiteX12" fmla="*/ 118192 w 269392"/>
              <a:gd name="connsiteY12" fmla="*/ 44030 h 83814"/>
              <a:gd name="connsiteX13" fmla="*/ 139902 w 269392"/>
              <a:gd name="connsiteY13" fmla="*/ 55577 h 83814"/>
              <a:gd name="connsiteX14" fmla="*/ 149550 w 269392"/>
              <a:gd name="connsiteY14" fmla="*/ 53546 h 83814"/>
              <a:gd name="connsiteX15" fmla="*/ 154628 w 269392"/>
              <a:gd name="connsiteY15" fmla="*/ 50374 h 83814"/>
              <a:gd name="connsiteX16" fmla="*/ 159706 w 269392"/>
              <a:gd name="connsiteY16" fmla="*/ 45933 h 83814"/>
              <a:gd name="connsiteX17" fmla="*/ 169100 w 269392"/>
              <a:gd name="connsiteY17" fmla="*/ 34386 h 83814"/>
              <a:gd name="connsiteX18" fmla="*/ 177480 w 269392"/>
              <a:gd name="connsiteY18" fmla="*/ 20556 h 83814"/>
              <a:gd name="connsiteX19" fmla="*/ 189413 w 269392"/>
              <a:gd name="connsiteY19" fmla="*/ 0 h 83814"/>
              <a:gd name="connsiteX20" fmla="*/ 198046 w 269392"/>
              <a:gd name="connsiteY20" fmla="*/ 20556 h 83814"/>
              <a:gd name="connsiteX21" fmla="*/ 200711 w 269392"/>
              <a:gd name="connsiteY21" fmla="*/ 25758 h 83814"/>
              <a:gd name="connsiteX22" fmla="*/ 203885 w 269392"/>
              <a:gd name="connsiteY22" fmla="*/ 31088 h 83814"/>
              <a:gd name="connsiteX23" fmla="*/ 210994 w 269392"/>
              <a:gd name="connsiteY23" fmla="*/ 40858 h 83814"/>
              <a:gd name="connsiteX24" fmla="*/ 219374 w 269392"/>
              <a:gd name="connsiteY24" fmla="*/ 48344 h 83814"/>
              <a:gd name="connsiteX25" fmla="*/ 228641 w 269392"/>
              <a:gd name="connsiteY25" fmla="*/ 52151 h 83814"/>
              <a:gd name="connsiteX26" fmla="*/ 249715 w 269392"/>
              <a:gd name="connsiteY26" fmla="*/ 45172 h 83814"/>
              <a:gd name="connsiteX27" fmla="*/ 259871 w 269392"/>
              <a:gd name="connsiteY27" fmla="*/ 36417 h 83814"/>
              <a:gd name="connsiteX28" fmla="*/ 269393 w 269392"/>
              <a:gd name="connsiteY28" fmla="*/ 26139 h 83814"/>
              <a:gd name="connsiteX29" fmla="*/ 263680 w 269392"/>
              <a:gd name="connsiteY29" fmla="*/ 39462 h 83814"/>
              <a:gd name="connsiteX30" fmla="*/ 255682 w 269392"/>
              <a:gd name="connsiteY30" fmla="*/ 52151 h 83814"/>
              <a:gd name="connsiteX31" fmla="*/ 244383 w 269392"/>
              <a:gd name="connsiteY31" fmla="*/ 62682 h 83814"/>
              <a:gd name="connsiteX32" fmla="*/ 236893 w 269392"/>
              <a:gd name="connsiteY32" fmla="*/ 66362 h 83814"/>
              <a:gd name="connsiteX33" fmla="*/ 228514 w 269392"/>
              <a:gd name="connsiteY33" fmla="*/ 68012 h 83814"/>
              <a:gd name="connsiteX34" fmla="*/ 211756 w 269392"/>
              <a:gd name="connsiteY34" fmla="*/ 65093 h 83814"/>
              <a:gd name="connsiteX35" fmla="*/ 197792 w 269392"/>
              <a:gd name="connsiteY35" fmla="*/ 56338 h 83814"/>
              <a:gd name="connsiteX36" fmla="*/ 186747 w 269392"/>
              <a:gd name="connsiteY36" fmla="*/ 45172 h 83814"/>
              <a:gd name="connsiteX37" fmla="*/ 181923 w 269392"/>
              <a:gd name="connsiteY37" fmla="*/ 38954 h 83814"/>
              <a:gd name="connsiteX38" fmla="*/ 177606 w 269392"/>
              <a:gd name="connsiteY38" fmla="*/ 31975 h 83814"/>
              <a:gd name="connsiteX39" fmla="*/ 198173 w 269392"/>
              <a:gd name="connsiteY39" fmla="*/ 31975 h 83814"/>
              <a:gd name="connsiteX40" fmla="*/ 189667 w 269392"/>
              <a:gd name="connsiteY40" fmla="*/ 48979 h 83814"/>
              <a:gd name="connsiteX41" fmla="*/ 177987 w 269392"/>
              <a:gd name="connsiteY41" fmla="*/ 65093 h 83814"/>
              <a:gd name="connsiteX42" fmla="*/ 170370 w 269392"/>
              <a:gd name="connsiteY42" fmla="*/ 72452 h 83814"/>
              <a:gd name="connsiteX43" fmla="*/ 161229 w 269392"/>
              <a:gd name="connsiteY43" fmla="*/ 78670 h 83814"/>
              <a:gd name="connsiteX44" fmla="*/ 150185 w 269392"/>
              <a:gd name="connsiteY44" fmla="*/ 82730 h 83814"/>
              <a:gd name="connsiteX45" fmla="*/ 138251 w 269392"/>
              <a:gd name="connsiteY45" fmla="*/ 83746 h 83814"/>
              <a:gd name="connsiteX46" fmla="*/ 116796 w 269392"/>
              <a:gd name="connsiteY46" fmla="*/ 76894 h 83814"/>
              <a:gd name="connsiteX47" fmla="*/ 100673 w 269392"/>
              <a:gd name="connsiteY47" fmla="*/ 64205 h 83814"/>
              <a:gd name="connsiteX48" fmla="*/ 87978 w 269392"/>
              <a:gd name="connsiteY48" fmla="*/ 49232 h 83814"/>
              <a:gd name="connsiteX49" fmla="*/ 82773 w 269392"/>
              <a:gd name="connsiteY49" fmla="*/ 41238 h 83814"/>
              <a:gd name="connsiteX50" fmla="*/ 78076 w 269392"/>
              <a:gd name="connsiteY50" fmla="*/ 32483 h 83814"/>
              <a:gd name="connsiteX51" fmla="*/ 98515 w 269392"/>
              <a:gd name="connsiteY51" fmla="*/ 32483 h 83814"/>
              <a:gd name="connsiteX52" fmla="*/ 94072 w 269392"/>
              <a:gd name="connsiteY52" fmla="*/ 40350 h 83814"/>
              <a:gd name="connsiteX53" fmla="*/ 89121 w 269392"/>
              <a:gd name="connsiteY53" fmla="*/ 48090 h 83814"/>
              <a:gd name="connsiteX54" fmla="*/ 77822 w 269392"/>
              <a:gd name="connsiteY54" fmla="*/ 62809 h 83814"/>
              <a:gd name="connsiteX55" fmla="*/ 71221 w 269392"/>
              <a:gd name="connsiteY55" fmla="*/ 69661 h 83814"/>
              <a:gd name="connsiteX56" fmla="*/ 63349 w 269392"/>
              <a:gd name="connsiteY56" fmla="*/ 75752 h 83814"/>
              <a:gd name="connsiteX57" fmla="*/ 43418 w 269392"/>
              <a:gd name="connsiteY57" fmla="*/ 82096 h 83814"/>
              <a:gd name="connsiteX58" fmla="*/ 32754 w 269392"/>
              <a:gd name="connsiteY58" fmla="*/ 80066 h 83814"/>
              <a:gd name="connsiteX59" fmla="*/ 23994 w 269392"/>
              <a:gd name="connsiteY59" fmla="*/ 74737 h 83814"/>
              <a:gd name="connsiteX60" fmla="*/ 11299 w 269392"/>
              <a:gd name="connsiteY60" fmla="*/ 60271 h 83814"/>
              <a:gd name="connsiteX61" fmla="*/ 3682 w 269392"/>
              <a:gd name="connsiteY61" fmla="*/ 43903 h 83814"/>
              <a:gd name="connsiteX62" fmla="*/ 0 w 269392"/>
              <a:gd name="connsiteY62" fmla="*/ 26139 h 8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69392" h="83814">
                <a:moveTo>
                  <a:pt x="0" y="26139"/>
                </a:moveTo>
                <a:cubicBezTo>
                  <a:pt x="5230" y="36112"/>
                  <a:pt x="11667" y="45400"/>
                  <a:pt x="19170" y="53800"/>
                </a:cubicBezTo>
                <a:cubicBezTo>
                  <a:pt x="24603" y="61464"/>
                  <a:pt x="33516" y="65892"/>
                  <a:pt x="42910" y="65601"/>
                </a:cubicBezTo>
                <a:cubicBezTo>
                  <a:pt x="44827" y="65233"/>
                  <a:pt x="46668" y="64548"/>
                  <a:pt x="48369" y="63571"/>
                </a:cubicBezTo>
                <a:cubicBezTo>
                  <a:pt x="50222" y="62467"/>
                  <a:pt x="51962" y="61198"/>
                  <a:pt x="53574" y="59764"/>
                </a:cubicBezTo>
                <a:cubicBezTo>
                  <a:pt x="57128" y="56427"/>
                  <a:pt x="60328" y="52734"/>
                  <a:pt x="63096" y="48725"/>
                </a:cubicBezTo>
                <a:cubicBezTo>
                  <a:pt x="66079" y="44398"/>
                  <a:pt x="68757" y="39855"/>
                  <a:pt x="71094" y="35148"/>
                </a:cubicBezTo>
                <a:cubicBezTo>
                  <a:pt x="73632" y="30453"/>
                  <a:pt x="75918" y="25377"/>
                  <a:pt x="78330" y="20556"/>
                </a:cubicBezTo>
                <a:lnTo>
                  <a:pt x="87090" y="1777"/>
                </a:lnTo>
                <a:lnTo>
                  <a:pt x="98769" y="20175"/>
                </a:lnTo>
                <a:cubicBezTo>
                  <a:pt x="99911" y="22078"/>
                  <a:pt x="101562" y="24489"/>
                  <a:pt x="103085" y="26519"/>
                </a:cubicBezTo>
                <a:cubicBezTo>
                  <a:pt x="104608" y="28550"/>
                  <a:pt x="106259" y="30833"/>
                  <a:pt x="107909" y="32864"/>
                </a:cubicBezTo>
                <a:cubicBezTo>
                  <a:pt x="111045" y="36848"/>
                  <a:pt x="114473" y="40578"/>
                  <a:pt x="118192" y="44030"/>
                </a:cubicBezTo>
                <a:cubicBezTo>
                  <a:pt x="123905" y="50235"/>
                  <a:pt x="131561" y="54308"/>
                  <a:pt x="139902" y="55577"/>
                </a:cubicBezTo>
                <a:cubicBezTo>
                  <a:pt x="143240" y="55818"/>
                  <a:pt x="146592" y="55107"/>
                  <a:pt x="149550" y="53546"/>
                </a:cubicBezTo>
                <a:cubicBezTo>
                  <a:pt x="151328" y="52633"/>
                  <a:pt x="153028" y="51567"/>
                  <a:pt x="154628" y="50374"/>
                </a:cubicBezTo>
                <a:cubicBezTo>
                  <a:pt x="156443" y="49042"/>
                  <a:pt x="158145" y="47545"/>
                  <a:pt x="159706" y="45933"/>
                </a:cubicBezTo>
                <a:cubicBezTo>
                  <a:pt x="163057" y="42266"/>
                  <a:pt x="166193" y="38409"/>
                  <a:pt x="169100" y="34386"/>
                </a:cubicBezTo>
                <a:cubicBezTo>
                  <a:pt x="172020" y="29946"/>
                  <a:pt x="174686" y="25377"/>
                  <a:pt x="177480" y="20556"/>
                </a:cubicBezTo>
                <a:lnTo>
                  <a:pt x="189413" y="0"/>
                </a:lnTo>
                <a:lnTo>
                  <a:pt x="198046" y="20556"/>
                </a:lnTo>
                <a:cubicBezTo>
                  <a:pt x="198680" y="21952"/>
                  <a:pt x="199696" y="23982"/>
                  <a:pt x="200711" y="25758"/>
                </a:cubicBezTo>
                <a:cubicBezTo>
                  <a:pt x="201727" y="27535"/>
                  <a:pt x="202743" y="29438"/>
                  <a:pt x="203885" y="31088"/>
                </a:cubicBezTo>
                <a:cubicBezTo>
                  <a:pt x="205980" y="34539"/>
                  <a:pt x="208354" y="37813"/>
                  <a:pt x="210994" y="40858"/>
                </a:cubicBezTo>
                <a:cubicBezTo>
                  <a:pt x="213470" y="43687"/>
                  <a:pt x="216276" y="46199"/>
                  <a:pt x="219374" y="48344"/>
                </a:cubicBezTo>
                <a:cubicBezTo>
                  <a:pt x="222154" y="50260"/>
                  <a:pt x="225315" y="51554"/>
                  <a:pt x="228641" y="52151"/>
                </a:cubicBezTo>
                <a:cubicBezTo>
                  <a:pt x="236309" y="52671"/>
                  <a:pt x="243875" y="50171"/>
                  <a:pt x="249715" y="45172"/>
                </a:cubicBezTo>
                <a:cubicBezTo>
                  <a:pt x="253359" y="42571"/>
                  <a:pt x="256761" y="39639"/>
                  <a:pt x="259871" y="36417"/>
                </a:cubicBezTo>
                <a:cubicBezTo>
                  <a:pt x="263172" y="33244"/>
                  <a:pt x="266219" y="29692"/>
                  <a:pt x="269393" y="26139"/>
                </a:cubicBezTo>
                <a:cubicBezTo>
                  <a:pt x="267806" y="30707"/>
                  <a:pt x="265901" y="35160"/>
                  <a:pt x="263680" y="39462"/>
                </a:cubicBezTo>
                <a:cubicBezTo>
                  <a:pt x="261433" y="43941"/>
                  <a:pt x="258754" y="48192"/>
                  <a:pt x="255682" y="52151"/>
                </a:cubicBezTo>
                <a:cubicBezTo>
                  <a:pt x="252419" y="56160"/>
                  <a:pt x="248624" y="59713"/>
                  <a:pt x="244383" y="62682"/>
                </a:cubicBezTo>
                <a:cubicBezTo>
                  <a:pt x="242047" y="64205"/>
                  <a:pt x="239534" y="65448"/>
                  <a:pt x="236893" y="66362"/>
                </a:cubicBezTo>
                <a:cubicBezTo>
                  <a:pt x="234189" y="67301"/>
                  <a:pt x="231371" y="67859"/>
                  <a:pt x="228514" y="68012"/>
                </a:cubicBezTo>
                <a:cubicBezTo>
                  <a:pt x="222776" y="68392"/>
                  <a:pt x="217025" y="67403"/>
                  <a:pt x="211756" y="65093"/>
                </a:cubicBezTo>
                <a:cubicBezTo>
                  <a:pt x="206678" y="62911"/>
                  <a:pt x="201968" y="59954"/>
                  <a:pt x="197792" y="56338"/>
                </a:cubicBezTo>
                <a:cubicBezTo>
                  <a:pt x="193793" y="52937"/>
                  <a:pt x="190098" y="49207"/>
                  <a:pt x="186747" y="45172"/>
                </a:cubicBezTo>
                <a:cubicBezTo>
                  <a:pt x="185096" y="43142"/>
                  <a:pt x="183446" y="41111"/>
                  <a:pt x="181923" y="38954"/>
                </a:cubicBezTo>
                <a:cubicBezTo>
                  <a:pt x="180399" y="36797"/>
                  <a:pt x="179130" y="34767"/>
                  <a:pt x="177606" y="31975"/>
                </a:cubicBezTo>
                <a:lnTo>
                  <a:pt x="198173" y="31975"/>
                </a:lnTo>
                <a:cubicBezTo>
                  <a:pt x="195634" y="37685"/>
                  <a:pt x="192840" y="43396"/>
                  <a:pt x="189667" y="48979"/>
                </a:cubicBezTo>
                <a:cubicBezTo>
                  <a:pt x="186328" y="54739"/>
                  <a:pt x="182418" y="60132"/>
                  <a:pt x="177987" y="65093"/>
                </a:cubicBezTo>
                <a:cubicBezTo>
                  <a:pt x="175677" y="67770"/>
                  <a:pt x="173125" y="70232"/>
                  <a:pt x="170370" y="72452"/>
                </a:cubicBezTo>
                <a:cubicBezTo>
                  <a:pt x="167551" y="74838"/>
                  <a:pt x="164492" y="76919"/>
                  <a:pt x="161229" y="78670"/>
                </a:cubicBezTo>
                <a:cubicBezTo>
                  <a:pt x="157725" y="80472"/>
                  <a:pt x="154019" y="81830"/>
                  <a:pt x="150185" y="82730"/>
                </a:cubicBezTo>
                <a:cubicBezTo>
                  <a:pt x="146275" y="83631"/>
                  <a:pt x="142262" y="83974"/>
                  <a:pt x="138251" y="83746"/>
                </a:cubicBezTo>
                <a:cubicBezTo>
                  <a:pt x="130672" y="83124"/>
                  <a:pt x="123334" y="80789"/>
                  <a:pt x="116796" y="76894"/>
                </a:cubicBezTo>
                <a:cubicBezTo>
                  <a:pt x="110880" y="73404"/>
                  <a:pt x="105459" y="69128"/>
                  <a:pt x="100673" y="64205"/>
                </a:cubicBezTo>
                <a:cubicBezTo>
                  <a:pt x="96014" y="59586"/>
                  <a:pt x="91774" y="54574"/>
                  <a:pt x="87978" y="49232"/>
                </a:cubicBezTo>
                <a:cubicBezTo>
                  <a:pt x="86201" y="46568"/>
                  <a:pt x="84423" y="43903"/>
                  <a:pt x="82773" y="41238"/>
                </a:cubicBezTo>
                <a:cubicBezTo>
                  <a:pt x="81123" y="38574"/>
                  <a:pt x="79726" y="35782"/>
                  <a:pt x="78076" y="32483"/>
                </a:cubicBezTo>
                <a:lnTo>
                  <a:pt x="98515" y="32483"/>
                </a:lnTo>
                <a:lnTo>
                  <a:pt x="94072" y="40350"/>
                </a:lnTo>
                <a:cubicBezTo>
                  <a:pt x="92549" y="43015"/>
                  <a:pt x="90771" y="45426"/>
                  <a:pt x="89121" y="48090"/>
                </a:cubicBezTo>
                <a:cubicBezTo>
                  <a:pt x="85693" y="53242"/>
                  <a:pt x="81910" y="58165"/>
                  <a:pt x="77822" y="62809"/>
                </a:cubicBezTo>
                <a:cubicBezTo>
                  <a:pt x="75791" y="65220"/>
                  <a:pt x="73379" y="67377"/>
                  <a:pt x="71221" y="69661"/>
                </a:cubicBezTo>
                <a:cubicBezTo>
                  <a:pt x="68706" y="71831"/>
                  <a:pt x="66079" y="73861"/>
                  <a:pt x="63349" y="75752"/>
                </a:cubicBezTo>
                <a:cubicBezTo>
                  <a:pt x="57459" y="79736"/>
                  <a:pt x="50540" y="81944"/>
                  <a:pt x="43418" y="82096"/>
                </a:cubicBezTo>
                <a:cubicBezTo>
                  <a:pt x="39762" y="82134"/>
                  <a:pt x="36144" y="81449"/>
                  <a:pt x="32754" y="80066"/>
                </a:cubicBezTo>
                <a:cubicBezTo>
                  <a:pt x="29554" y="78797"/>
                  <a:pt x="26597" y="76995"/>
                  <a:pt x="23994" y="74737"/>
                </a:cubicBezTo>
                <a:cubicBezTo>
                  <a:pt x="18929" y="70714"/>
                  <a:pt x="14625" y="65817"/>
                  <a:pt x="11299" y="60271"/>
                </a:cubicBezTo>
                <a:cubicBezTo>
                  <a:pt x="8252" y="55069"/>
                  <a:pt x="5701" y="49587"/>
                  <a:pt x="3682" y="43903"/>
                </a:cubicBezTo>
                <a:cubicBezTo>
                  <a:pt x="1917" y="38104"/>
                  <a:pt x="686" y="32153"/>
                  <a:pt x="0" y="2613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4" name="Freeform 573">
            <a:extLst>
              <a:ext uri="{FF2B5EF4-FFF2-40B4-BE49-F238E27FC236}">
                <a16:creationId xmlns:a16="http://schemas.microsoft.com/office/drawing/2014/main" id="{59369E45-F890-B3DA-6960-0A2994537E63}"/>
              </a:ext>
            </a:extLst>
          </p:cNvPr>
          <p:cNvSpPr/>
          <p:nvPr/>
        </p:nvSpPr>
        <p:spPr>
          <a:xfrm>
            <a:off x="13079879" y="5265688"/>
            <a:ext cx="380856" cy="83814"/>
          </a:xfrm>
          <a:custGeom>
            <a:avLst/>
            <a:gdLst>
              <a:gd name="connsiteX0" fmla="*/ 380856 w 380856"/>
              <a:gd name="connsiteY0" fmla="*/ 26139 h 83814"/>
              <a:gd name="connsiteX1" fmla="*/ 358004 w 380856"/>
              <a:gd name="connsiteY1" fmla="*/ 51516 h 83814"/>
              <a:gd name="connsiteX2" fmla="*/ 344421 w 380856"/>
              <a:gd name="connsiteY2" fmla="*/ 59764 h 83814"/>
              <a:gd name="connsiteX3" fmla="*/ 337184 w 380856"/>
              <a:gd name="connsiteY3" fmla="*/ 61540 h 83814"/>
              <a:gd name="connsiteX4" fmla="*/ 330328 w 380856"/>
              <a:gd name="connsiteY4" fmla="*/ 61540 h 83814"/>
              <a:gd name="connsiteX5" fmla="*/ 326902 w 380856"/>
              <a:gd name="connsiteY5" fmla="*/ 60906 h 83814"/>
              <a:gd name="connsiteX6" fmla="*/ 323601 w 380856"/>
              <a:gd name="connsiteY6" fmla="*/ 59891 h 83814"/>
              <a:gd name="connsiteX7" fmla="*/ 317507 w 380856"/>
              <a:gd name="connsiteY7" fmla="*/ 56592 h 83814"/>
              <a:gd name="connsiteX8" fmla="*/ 311667 w 380856"/>
              <a:gd name="connsiteY8" fmla="*/ 52024 h 83814"/>
              <a:gd name="connsiteX9" fmla="*/ 306081 w 380856"/>
              <a:gd name="connsiteY9" fmla="*/ 46821 h 83814"/>
              <a:gd name="connsiteX10" fmla="*/ 296433 w 380856"/>
              <a:gd name="connsiteY10" fmla="*/ 34133 h 83814"/>
              <a:gd name="connsiteX11" fmla="*/ 287927 w 380856"/>
              <a:gd name="connsiteY11" fmla="*/ 20048 h 83814"/>
              <a:gd name="connsiteX12" fmla="*/ 276374 w 380856"/>
              <a:gd name="connsiteY12" fmla="*/ 888 h 83814"/>
              <a:gd name="connsiteX13" fmla="*/ 267869 w 380856"/>
              <a:gd name="connsiteY13" fmla="*/ 22079 h 83814"/>
              <a:gd name="connsiteX14" fmla="*/ 264822 w 380856"/>
              <a:gd name="connsiteY14" fmla="*/ 28930 h 83814"/>
              <a:gd name="connsiteX15" fmla="*/ 261140 w 380856"/>
              <a:gd name="connsiteY15" fmla="*/ 35655 h 83814"/>
              <a:gd name="connsiteX16" fmla="*/ 252634 w 380856"/>
              <a:gd name="connsiteY16" fmla="*/ 48344 h 83814"/>
              <a:gd name="connsiteX17" fmla="*/ 243112 w 380856"/>
              <a:gd name="connsiteY17" fmla="*/ 56846 h 83814"/>
              <a:gd name="connsiteX18" fmla="*/ 238669 w 380856"/>
              <a:gd name="connsiteY18" fmla="*/ 58876 h 83814"/>
              <a:gd name="connsiteX19" fmla="*/ 234353 w 380856"/>
              <a:gd name="connsiteY19" fmla="*/ 58876 h 83814"/>
              <a:gd name="connsiteX20" fmla="*/ 225213 w 380856"/>
              <a:gd name="connsiteY20" fmla="*/ 54942 h 83814"/>
              <a:gd name="connsiteX21" fmla="*/ 215183 w 380856"/>
              <a:gd name="connsiteY21" fmla="*/ 45552 h 83814"/>
              <a:gd name="connsiteX22" fmla="*/ 206297 w 380856"/>
              <a:gd name="connsiteY22" fmla="*/ 32864 h 83814"/>
              <a:gd name="connsiteX23" fmla="*/ 198045 w 380856"/>
              <a:gd name="connsiteY23" fmla="*/ 19287 h 83814"/>
              <a:gd name="connsiteX24" fmla="*/ 186746 w 380856"/>
              <a:gd name="connsiteY24" fmla="*/ 0 h 83814"/>
              <a:gd name="connsiteX25" fmla="*/ 175701 w 380856"/>
              <a:gd name="connsiteY25" fmla="*/ 18906 h 83814"/>
              <a:gd name="connsiteX26" fmla="*/ 171765 w 380856"/>
              <a:gd name="connsiteY26" fmla="*/ 24997 h 83814"/>
              <a:gd name="connsiteX27" fmla="*/ 167068 w 380856"/>
              <a:gd name="connsiteY27" fmla="*/ 31088 h 83814"/>
              <a:gd name="connsiteX28" fmla="*/ 156786 w 380856"/>
              <a:gd name="connsiteY28" fmla="*/ 42000 h 83814"/>
              <a:gd name="connsiteX29" fmla="*/ 134061 w 380856"/>
              <a:gd name="connsiteY29" fmla="*/ 53927 h 83814"/>
              <a:gd name="connsiteX30" fmla="*/ 122762 w 380856"/>
              <a:gd name="connsiteY30" fmla="*/ 52151 h 83814"/>
              <a:gd name="connsiteX31" fmla="*/ 117050 w 380856"/>
              <a:gd name="connsiteY31" fmla="*/ 49232 h 83814"/>
              <a:gd name="connsiteX32" fmla="*/ 111590 w 380856"/>
              <a:gd name="connsiteY32" fmla="*/ 45045 h 83814"/>
              <a:gd name="connsiteX33" fmla="*/ 106259 w 380856"/>
              <a:gd name="connsiteY33" fmla="*/ 39970 h 83814"/>
              <a:gd name="connsiteX34" fmla="*/ 101308 w 380856"/>
              <a:gd name="connsiteY34" fmla="*/ 34133 h 83814"/>
              <a:gd name="connsiteX35" fmla="*/ 92293 w 380856"/>
              <a:gd name="connsiteY35" fmla="*/ 21444 h 83814"/>
              <a:gd name="connsiteX36" fmla="*/ 82011 w 380856"/>
              <a:gd name="connsiteY36" fmla="*/ 5076 h 83814"/>
              <a:gd name="connsiteX37" fmla="*/ 75790 w 380856"/>
              <a:gd name="connsiteY37" fmla="*/ 22332 h 83814"/>
              <a:gd name="connsiteX38" fmla="*/ 73125 w 380856"/>
              <a:gd name="connsiteY38" fmla="*/ 29184 h 83814"/>
              <a:gd name="connsiteX39" fmla="*/ 69951 w 380856"/>
              <a:gd name="connsiteY39" fmla="*/ 36036 h 83814"/>
              <a:gd name="connsiteX40" fmla="*/ 62332 w 380856"/>
              <a:gd name="connsiteY40" fmla="*/ 48725 h 83814"/>
              <a:gd name="connsiteX41" fmla="*/ 41639 w 380856"/>
              <a:gd name="connsiteY41" fmla="*/ 64713 h 83814"/>
              <a:gd name="connsiteX42" fmla="*/ 18026 w 380856"/>
              <a:gd name="connsiteY42" fmla="*/ 52024 h 83814"/>
              <a:gd name="connsiteX43" fmla="*/ 0 w 380856"/>
              <a:gd name="connsiteY43" fmla="*/ 25758 h 83814"/>
              <a:gd name="connsiteX44" fmla="*/ 12695 w 380856"/>
              <a:gd name="connsiteY44" fmla="*/ 55577 h 83814"/>
              <a:gd name="connsiteX45" fmla="*/ 23867 w 380856"/>
              <a:gd name="connsiteY45" fmla="*/ 68265 h 83814"/>
              <a:gd name="connsiteX46" fmla="*/ 41512 w 380856"/>
              <a:gd name="connsiteY46" fmla="*/ 75244 h 83814"/>
              <a:gd name="connsiteX47" fmla="*/ 59921 w 380856"/>
              <a:gd name="connsiteY47" fmla="*/ 69534 h 83814"/>
              <a:gd name="connsiteX48" fmla="*/ 73377 w 380856"/>
              <a:gd name="connsiteY48" fmla="*/ 57607 h 83814"/>
              <a:gd name="connsiteX49" fmla="*/ 83788 w 380856"/>
              <a:gd name="connsiteY49" fmla="*/ 43776 h 83814"/>
              <a:gd name="connsiteX50" fmla="*/ 88231 w 380856"/>
              <a:gd name="connsiteY50" fmla="*/ 36417 h 83814"/>
              <a:gd name="connsiteX51" fmla="*/ 92293 w 380856"/>
              <a:gd name="connsiteY51" fmla="*/ 28677 h 83814"/>
              <a:gd name="connsiteX52" fmla="*/ 75790 w 380856"/>
              <a:gd name="connsiteY52" fmla="*/ 29565 h 83814"/>
              <a:gd name="connsiteX53" fmla="*/ 84676 w 380856"/>
              <a:gd name="connsiteY53" fmla="*/ 45426 h 83814"/>
              <a:gd name="connsiteX54" fmla="*/ 90009 w 380856"/>
              <a:gd name="connsiteY54" fmla="*/ 53039 h 83814"/>
              <a:gd name="connsiteX55" fmla="*/ 96356 w 380856"/>
              <a:gd name="connsiteY55" fmla="*/ 60398 h 83814"/>
              <a:gd name="connsiteX56" fmla="*/ 103973 w 380856"/>
              <a:gd name="connsiteY56" fmla="*/ 67123 h 83814"/>
              <a:gd name="connsiteX57" fmla="*/ 113113 w 380856"/>
              <a:gd name="connsiteY57" fmla="*/ 72579 h 83814"/>
              <a:gd name="connsiteX58" fmla="*/ 134950 w 380856"/>
              <a:gd name="connsiteY58" fmla="*/ 77274 h 83814"/>
              <a:gd name="connsiteX59" fmla="*/ 156023 w 380856"/>
              <a:gd name="connsiteY59" fmla="*/ 71692 h 83814"/>
              <a:gd name="connsiteX60" fmla="*/ 172782 w 380856"/>
              <a:gd name="connsiteY60" fmla="*/ 60652 h 83814"/>
              <a:gd name="connsiteX61" fmla="*/ 185477 w 380856"/>
              <a:gd name="connsiteY61" fmla="*/ 47075 h 83814"/>
              <a:gd name="connsiteX62" fmla="*/ 191316 w 380856"/>
              <a:gd name="connsiteY62" fmla="*/ 39716 h 83814"/>
              <a:gd name="connsiteX63" fmla="*/ 196776 w 380856"/>
              <a:gd name="connsiteY63" fmla="*/ 31722 h 83814"/>
              <a:gd name="connsiteX64" fmla="*/ 174432 w 380856"/>
              <a:gd name="connsiteY64" fmla="*/ 31722 h 83814"/>
              <a:gd name="connsiteX65" fmla="*/ 183445 w 380856"/>
              <a:gd name="connsiteY65" fmla="*/ 47329 h 83814"/>
              <a:gd name="connsiteX66" fmla="*/ 194744 w 380856"/>
              <a:gd name="connsiteY66" fmla="*/ 62175 h 83814"/>
              <a:gd name="connsiteX67" fmla="*/ 209724 w 380856"/>
              <a:gd name="connsiteY67" fmla="*/ 75752 h 83814"/>
              <a:gd name="connsiteX68" fmla="*/ 231688 w 380856"/>
              <a:gd name="connsiteY68" fmla="*/ 83746 h 83814"/>
              <a:gd name="connsiteX69" fmla="*/ 244383 w 380856"/>
              <a:gd name="connsiteY69" fmla="*/ 82223 h 83814"/>
              <a:gd name="connsiteX70" fmla="*/ 255301 w 380856"/>
              <a:gd name="connsiteY70" fmla="*/ 77274 h 83814"/>
              <a:gd name="connsiteX71" fmla="*/ 270407 w 380856"/>
              <a:gd name="connsiteY71" fmla="*/ 62682 h 83814"/>
              <a:gd name="connsiteX72" fmla="*/ 280437 w 380856"/>
              <a:gd name="connsiteY72" fmla="*/ 46568 h 83814"/>
              <a:gd name="connsiteX73" fmla="*/ 284244 w 380856"/>
              <a:gd name="connsiteY73" fmla="*/ 38066 h 83814"/>
              <a:gd name="connsiteX74" fmla="*/ 287800 w 380856"/>
              <a:gd name="connsiteY74" fmla="*/ 29311 h 83814"/>
              <a:gd name="connsiteX75" fmla="*/ 267615 w 380856"/>
              <a:gd name="connsiteY75" fmla="*/ 31341 h 83814"/>
              <a:gd name="connsiteX76" fmla="*/ 291736 w 380856"/>
              <a:gd name="connsiteY76" fmla="*/ 60145 h 83814"/>
              <a:gd name="connsiteX77" fmla="*/ 299607 w 380856"/>
              <a:gd name="connsiteY77" fmla="*/ 66235 h 83814"/>
              <a:gd name="connsiteX78" fmla="*/ 308366 w 380856"/>
              <a:gd name="connsiteY78" fmla="*/ 71311 h 83814"/>
              <a:gd name="connsiteX79" fmla="*/ 318141 w 380856"/>
              <a:gd name="connsiteY79" fmla="*/ 74610 h 83814"/>
              <a:gd name="connsiteX80" fmla="*/ 323474 w 380856"/>
              <a:gd name="connsiteY80" fmla="*/ 75498 h 83814"/>
              <a:gd name="connsiteX81" fmla="*/ 328805 w 380856"/>
              <a:gd name="connsiteY81" fmla="*/ 75498 h 83814"/>
              <a:gd name="connsiteX82" fmla="*/ 339216 w 380856"/>
              <a:gd name="connsiteY82" fmla="*/ 73721 h 83814"/>
              <a:gd name="connsiteX83" fmla="*/ 348483 w 380856"/>
              <a:gd name="connsiteY83" fmla="*/ 69407 h 83814"/>
              <a:gd name="connsiteX84" fmla="*/ 362829 w 380856"/>
              <a:gd name="connsiteY84" fmla="*/ 56719 h 83814"/>
              <a:gd name="connsiteX85" fmla="*/ 380856 w 380856"/>
              <a:gd name="connsiteY85" fmla="*/ 26139 h 8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80856" h="83814">
                <a:moveTo>
                  <a:pt x="380856" y="26139"/>
                </a:moveTo>
                <a:cubicBezTo>
                  <a:pt x="374509" y="35668"/>
                  <a:pt x="366763" y="44220"/>
                  <a:pt x="358004" y="51516"/>
                </a:cubicBezTo>
                <a:cubicBezTo>
                  <a:pt x="353943" y="54892"/>
                  <a:pt x="349371" y="57670"/>
                  <a:pt x="344421" y="59764"/>
                </a:cubicBezTo>
                <a:cubicBezTo>
                  <a:pt x="342135" y="60652"/>
                  <a:pt x="339724" y="61248"/>
                  <a:pt x="337184" y="61540"/>
                </a:cubicBezTo>
                <a:cubicBezTo>
                  <a:pt x="334900" y="61921"/>
                  <a:pt x="332614" y="61921"/>
                  <a:pt x="330328" y="61540"/>
                </a:cubicBezTo>
                <a:cubicBezTo>
                  <a:pt x="329186" y="61515"/>
                  <a:pt x="328044" y="61299"/>
                  <a:pt x="326902" y="60906"/>
                </a:cubicBezTo>
                <a:cubicBezTo>
                  <a:pt x="325758" y="60716"/>
                  <a:pt x="324616" y="60373"/>
                  <a:pt x="323601" y="59891"/>
                </a:cubicBezTo>
                <a:cubicBezTo>
                  <a:pt x="321442" y="59015"/>
                  <a:pt x="319410" y="57911"/>
                  <a:pt x="317507" y="56592"/>
                </a:cubicBezTo>
                <a:cubicBezTo>
                  <a:pt x="315349" y="55297"/>
                  <a:pt x="313444" y="53762"/>
                  <a:pt x="311667" y="52024"/>
                </a:cubicBezTo>
                <a:cubicBezTo>
                  <a:pt x="309635" y="50501"/>
                  <a:pt x="307986" y="48471"/>
                  <a:pt x="306081" y="46821"/>
                </a:cubicBezTo>
                <a:cubicBezTo>
                  <a:pt x="302653" y="42761"/>
                  <a:pt x="299480" y="38523"/>
                  <a:pt x="296433" y="34133"/>
                </a:cubicBezTo>
                <a:cubicBezTo>
                  <a:pt x="293386" y="29565"/>
                  <a:pt x="290719" y="24743"/>
                  <a:pt x="287927" y="20048"/>
                </a:cubicBezTo>
                <a:lnTo>
                  <a:pt x="276374" y="888"/>
                </a:lnTo>
                <a:lnTo>
                  <a:pt x="267869" y="22079"/>
                </a:lnTo>
                <a:cubicBezTo>
                  <a:pt x="267106" y="24109"/>
                  <a:pt x="265837" y="26646"/>
                  <a:pt x="264822" y="28930"/>
                </a:cubicBezTo>
                <a:cubicBezTo>
                  <a:pt x="263678" y="31240"/>
                  <a:pt x="262536" y="33486"/>
                  <a:pt x="261140" y="35655"/>
                </a:cubicBezTo>
                <a:cubicBezTo>
                  <a:pt x="258729" y="40147"/>
                  <a:pt x="255934" y="44398"/>
                  <a:pt x="252634" y="48344"/>
                </a:cubicBezTo>
                <a:cubicBezTo>
                  <a:pt x="249968" y="51694"/>
                  <a:pt x="246794" y="54562"/>
                  <a:pt x="243112" y="56846"/>
                </a:cubicBezTo>
                <a:cubicBezTo>
                  <a:pt x="241716" y="57708"/>
                  <a:pt x="240192" y="58394"/>
                  <a:pt x="238669" y="58876"/>
                </a:cubicBezTo>
                <a:cubicBezTo>
                  <a:pt x="237273" y="59066"/>
                  <a:pt x="235749" y="59066"/>
                  <a:pt x="234353" y="58876"/>
                </a:cubicBezTo>
                <a:cubicBezTo>
                  <a:pt x="231052" y="58394"/>
                  <a:pt x="227878" y="57036"/>
                  <a:pt x="225213" y="54942"/>
                </a:cubicBezTo>
                <a:cubicBezTo>
                  <a:pt x="221531" y="52265"/>
                  <a:pt x="218103" y="49105"/>
                  <a:pt x="215183" y="45552"/>
                </a:cubicBezTo>
                <a:cubicBezTo>
                  <a:pt x="211882" y="41530"/>
                  <a:pt x="208963" y="37292"/>
                  <a:pt x="206297" y="32864"/>
                </a:cubicBezTo>
                <a:cubicBezTo>
                  <a:pt x="203376" y="28550"/>
                  <a:pt x="200711" y="23855"/>
                  <a:pt x="198045" y="19287"/>
                </a:cubicBezTo>
                <a:lnTo>
                  <a:pt x="186746" y="0"/>
                </a:lnTo>
                <a:lnTo>
                  <a:pt x="175701" y="18906"/>
                </a:lnTo>
                <a:cubicBezTo>
                  <a:pt x="174686" y="20556"/>
                  <a:pt x="173161" y="22967"/>
                  <a:pt x="171765" y="24997"/>
                </a:cubicBezTo>
                <a:lnTo>
                  <a:pt x="167068" y="31088"/>
                </a:lnTo>
                <a:cubicBezTo>
                  <a:pt x="163894" y="34970"/>
                  <a:pt x="160466" y="38612"/>
                  <a:pt x="156786" y="42000"/>
                </a:cubicBezTo>
                <a:cubicBezTo>
                  <a:pt x="150565" y="48167"/>
                  <a:pt x="142694" y="52316"/>
                  <a:pt x="134061" y="53927"/>
                </a:cubicBezTo>
                <a:cubicBezTo>
                  <a:pt x="130253" y="54333"/>
                  <a:pt x="126317" y="53724"/>
                  <a:pt x="122762" y="52151"/>
                </a:cubicBezTo>
                <a:cubicBezTo>
                  <a:pt x="120732" y="51427"/>
                  <a:pt x="118827" y="50450"/>
                  <a:pt x="117050" y="49232"/>
                </a:cubicBezTo>
                <a:cubicBezTo>
                  <a:pt x="115145" y="47963"/>
                  <a:pt x="113367" y="46555"/>
                  <a:pt x="111590" y="45045"/>
                </a:cubicBezTo>
                <a:cubicBezTo>
                  <a:pt x="109685" y="43446"/>
                  <a:pt x="107909" y="41759"/>
                  <a:pt x="106259" y="39970"/>
                </a:cubicBezTo>
                <a:lnTo>
                  <a:pt x="101308" y="34133"/>
                </a:lnTo>
                <a:cubicBezTo>
                  <a:pt x="98007" y="30072"/>
                  <a:pt x="95087" y="25834"/>
                  <a:pt x="92293" y="21444"/>
                </a:cubicBezTo>
                <a:lnTo>
                  <a:pt x="82011" y="5076"/>
                </a:lnTo>
                <a:lnTo>
                  <a:pt x="75790" y="22332"/>
                </a:lnTo>
                <a:lnTo>
                  <a:pt x="73125" y="29184"/>
                </a:lnTo>
                <a:cubicBezTo>
                  <a:pt x="71981" y="31468"/>
                  <a:pt x="70966" y="33752"/>
                  <a:pt x="69951" y="36036"/>
                </a:cubicBezTo>
                <a:cubicBezTo>
                  <a:pt x="67665" y="40401"/>
                  <a:pt x="65127" y="44626"/>
                  <a:pt x="62332" y="48725"/>
                </a:cubicBezTo>
                <a:cubicBezTo>
                  <a:pt x="57762" y="56579"/>
                  <a:pt x="50400" y="62327"/>
                  <a:pt x="41639" y="64713"/>
                </a:cubicBezTo>
                <a:cubicBezTo>
                  <a:pt x="32245" y="64433"/>
                  <a:pt x="23486" y="59739"/>
                  <a:pt x="18026" y="52024"/>
                </a:cubicBezTo>
                <a:cubicBezTo>
                  <a:pt x="11172" y="43890"/>
                  <a:pt x="5077" y="35084"/>
                  <a:pt x="0" y="25758"/>
                </a:cubicBezTo>
                <a:cubicBezTo>
                  <a:pt x="2920" y="36188"/>
                  <a:pt x="7236" y="46212"/>
                  <a:pt x="12695" y="55577"/>
                </a:cubicBezTo>
                <a:cubicBezTo>
                  <a:pt x="15742" y="60386"/>
                  <a:pt x="19423" y="64675"/>
                  <a:pt x="23867" y="68265"/>
                </a:cubicBezTo>
                <a:cubicBezTo>
                  <a:pt x="28817" y="72554"/>
                  <a:pt x="35039" y="75016"/>
                  <a:pt x="41512" y="75244"/>
                </a:cubicBezTo>
                <a:cubicBezTo>
                  <a:pt x="48114" y="75257"/>
                  <a:pt x="54461" y="73265"/>
                  <a:pt x="59921" y="69534"/>
                </a:cubicBezTo>
                <a:cubicBezTo>
                  <a:pt x="64999" y="66210"/>
                  <a:pt x="69442" y="62187"/>
                  <a:pt x="73377" y="57607"/>
                </a:cubicBezTo>
                <a:cubicBezTo>
                  <a:pt x="77186" y="53229"/>
                  <a:pt x="80614" y="48611"/>
                  <a:pt x="83788" y="43776"/>
                </a:cubicBezTo>
                <a:lnTo>
                  <a:pt x="88231" y="36417"/>
                </a:lnTo>
                <a:lnTo>
                  <a:pt x="92293" y="28677"/>
                </a:lnTo>
                <a:lnTo>
                  <a:pt x="75790" y="29565"/>
                </a:lnTo>
                <a:cubicBezTo>
                  <a:pt x="78456" y="34995"/>
                  <a:pt x="81502" y="40287"/>
                  <a:pt x="84676" y="45426"/>
                </a:cubicBezTo>
                <a:cubicBezTo>
                  <a:pt x="86327" y="47963"/>
                  <a:pt x="88104" y="50501"/>
                  <a:pt x="90009" y="53039"/>
                </a:cubicBezTo>
                <a:cubicBezTo>
                  <a:pt x="92040" y="55615"/>
                  <a:pt x="94070" y="58064"/>
                  <a:pt x="96356" y="60398"/>
                </a:cubicBezTo>
                <a:cubicBezTo>
                  <a:pt x="98768" y="62797"/>
                  <a:pt x="101308" y="65042"/>
                  <a:pt x="103973" y="67123"/>
                </a:cubicBezTo>
                <a:cubicBezTo>
                  <a:pt x="106766" y="69293"/>
                  <a:pt x="109812" y="71120"/>
                  <a:pt x="113113" y="72579"/>
                </a:cubicBezTo>
                <a:cubicBezTo>
                  <a:pt x="119842" y="75891"/>
                  <a:pt x="127459" y="77503"/>
                  <a:pt x="134950" y="77274"/>
                </a:cubicBezTo>
                <a:cubicBezTo>
                  <a:pt x="142313" y="76856"/>
                  <a:pt x="149421" y="74952"/>
                  <a:pt x="156023" y="71692"/>
                </a:cubicBezTo>
                <a:cubicBezTo>
                  <a:pt x="162117" y="68760"/>
                  <a:pt x="167703" y="65055"/>
                  <a:pt x="172782" y="60652"/>
                </a:cubicBezTo>
                <a:cubicBezTo>
                  <a:pt x="177352" y="56452"/>
                  <a:pt x="181541" y="51910"/>
                  <a:pt x="185477" y="47075"/>
                </a:cubicBezTo>
                <a:cubicBezTo>
                  <a:pt x="187507" y="44665"/>
                  <a:pt x="189412" y="42254"/>
                  <a:pt x="191316" y="39716"/>
                </a:cubicBezTo>
                <a:cubicBezTo>
                  <a:pt x="193221" y="37178"/>
                  <a:pt x="194744" y="34894"/>
                  <a:pt x="196776" y="31722"/>
                </a:cubicBezTo>
                <a:lnTo>
                  <a:pt x="174432" y="31722"/>
                </a:lnTo>
                <a:cubicBezTo>
                  <a:pt x="177225" y="36924"/>
                  <a:pt x="180144" y="42127"/>
                  <a:pt x="183445" y="47329"/>
                </a:cubicBezTo>
                <a:cubicBezTo>
                  <a:pt x="186873" y="52506"/>
                  <a:pt x="190681" y="57467"/>
                  <a:pt x="194744" y="62175"/>
                </a:cubicBezTo>
                <a:cubicBezTo>
                  <a:pt x="199060" y="67365"/>
                  <a:pt x="204138" y="71932"/>
                  <a:pt x="209724" y="75752"/>
                </a:cubicBezTo>
                <a:cubicBezTo>
                  <a:pt x="216198" y="80333"/>
                  <a:pt x="223817" y="83099"/>
                  <a:pt x="231688" y="83746"/>
                </a:cubicBezTo>
                <a:cubicBezTo>
                  <a:pt x="236004" y="84012"/>
                  <a:pt x="240320" y="83505"/>
                  <a:pt x="244383" y="82223"/>
                </a:cubicBezTo>
                <a:cubicBezTo>
                  <a:pt x="248318" y="81170"/>
                  <a:pt x="252000" y="79508"/>
                  <a:pt x="255301" y="77274"/>
                </a:cubicBezTo>
                <a:cubicBezTo>
                  <a:pt x="261140" y="73278"/>
                  <a:pt x="266218" y="68354"/>
                  <a:pt x="270407" y="62682"/>
                </a:cubicBezTo>
                <a:cubicBezTo>
                  <a:pt x="274216" y="57607"/>
                  <a:pt x="277517" y="52227"/>
                  <a:pt x="280437" y="46568"/>
                </a:cubicBezTo>
                <a:cubicBezTo>
                  <a:pt x="281833" y="43776"/>
                  <a:pt x="283102" y="40985"/>
                  <a:pt x="284244" y="38066"/>
                </a:cubicBezTo>
                <a:cubicBezTo>
                  <a:pt x="285388" y="35148"/>
                  <a:pt x="286657" y="32610"/>
                  <a:pt x="287800" y="29311"/>
                </a:cubicBezTo>
                <a:lnTo>
                  <a:pt x="267615" y="31341"/>
                </a:lnTo>
                <a:cubicBezTo>
                  <a:pt x="274470" y="41873"/>
                  <a:pt x="282596" y="51554"/>
                  <a:pt x="291736" y="60145"/>
                </a:cubicBezTo>
                <a:cubicBezTo>
                  <a:pt x="294401" y="62175"/>
                  <a:pt x="296814" y="64332"/>
                  <a:pt x="299607" y="66235"/>
                </a:cubicBezTo>
                <a:cubicBezTo>
                  <a:pt x="302399" y="68177"/>
                  <a:pt x="305319" y="69877"/>
                  <a:pt x="308366" y="71311"/>
                </a:cubicBezTo>
                <a:cubicBezTo>
                  <a:pt x="311540" y="72732"/>
                  <a:pt x="314840" y="73836"/>
                  <a:pt x="318141" y="74610"/>
                </a:cubicBezTo>
                <a:cubicBezTo>
                  <a:pt x="319919" y="75092"/>
                  <a:pt x="321696" y="75397"/>
                  <a:pt x="323474" y="75498"/>
                </a:cubicBezTo>
                <a:cubicBezTo>
                  <a:pt x="325251" y="75688"/>
                  <a:pt x="327029" y="75688"/>
                  <a:pt x="328805" y="75498"/>
                </a:cubicBezTo>
                <a:cubicBezTo>
                  <a:pt x="332360" y="75434"/>
                  <a:pt x="335915" y="74838"/>
                  <a:pt x="339216" y="73721"/>
                </a:cubicBezTo>
                <a:cubicBezTo>
                  <a:pt x="342517" y="72719"/>
                  <a:pt x="345563" y="71273"/>
                  <a:pt x="348483" y="69407"/>
                </a:cubicBezTo>
                <a:cubicBezTo>
                  <a:pt x="353943" y="65981"/>
                  <a:pt x="358767" y="61693"/>
                  <a:pt x="362829" y="56719"/>
                </a:cubicBezTo>
                <a:cubicBezTo>
                  <a:pt x="370700" y="47697"/>
                  <a:pt x="376793" y="37343"/>
                  <a:pt x="380856" y="2613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5" name="Freeform 574">
            <a:extLst>
              <a:ext uri="{FF2B5EF4-FFF2-40B4-BE49-F238E27FC236}">
                <a16:creationId xmlns:a16="http://schemas.microsoft.com/office/drawing/2014/main" id="{E7DEE9A0-AC34-CE29-C7E5-C86A0CBEA3DA}"/>
              </a:ext>
            </a:extLst>
          </p:cNvPr>
          <p:cNvSpPr/>
          <p:nvPr/>
        </p:nvSpPr>
        <p:spPr>
          <a:xfrm>
            <a:off x="12987204" y="5034373"/>
            <a:ext cx="612417" cy="92810"/>
          </a:xfrm>
          <a:custGeom>
            <a:avLst/>
            <a:gdLst>
              <a:gd name="connsiteX0" fmla="*/ 0 w 612417"/>
              <a:gd name="connsiteY0" fmla="*/ 31214 h 92810"/>
              <a:gd name="connsiteX1" fmla="*/ 12695 w 612417"/>
              <a:gd name="connsiteY1" fmla="*/ 61033 h 92810"/>
              <a:gd name="connsiteX2" fmla="*/ 23359 w 612417"/>
              <a:gd name="connsiteY2" fmla="*/ 73721 h 92810"/>
              <a:gd name="connsiteX3" fmla="*/ 40371 w 612417"/>
              <a:gd name="connsiteY3" fmla="*/ 80827 h 92810"/>
              <a:gd name="connsiteX4" fmla="*/ 57891 w 612417"/>
              <a:gd name="connsiteY4" fmla="*/ 74610 h 92810"/>
              <a:gd name="connsiteX5" fmla="*/ 70586 w 612417"/>
              <a:gd name="connsiteY5" fmla="*/ 62555 h 92810"/>
              <a:gd name="connsiteX6" fmla="*/ 80360 w 612417"/>
              <a:gd name="connsiteY6" fmla="*/ 48598 h 92810"/>
              <a:gd name="connsiteX7" fmla="*/ 88104 w 612417"/>
              <a:gd name="connsiteY7" fmla="*/ 33498 h 92810"/>
              <a:gd name="connsiteX8" fmla="*/ 74394 w 612417"/>
              <a:gd name="connsiteY8" fmla="*/ 34259 h 92810"/>
              <a:gd name="connsiteX9" fmla="*/ 82773 w 612417"/>
              <a:gd name="connsiteY9" fmla="*/ 49994 h 92810"/>
              <a:gd name="connsiteX10" fmla="*/ 93691 w 612417"/>
              <a:gd name="connsiteY10" fmla="*/ 64839 h 92810"/>
              <a:gd name="connsiteX11" fmla="*/ 100674 w 612417"/>
              <a:gd name="connsiteY11" fmla="*/ 71438 h 92810"/>
              <a:gd name="connsiteX12" fmla="*/ 109306 w 612417"/>
              <a:gd name="connsiteY12" fmla="*/ 77147 h 92810"/>
              <a:gd name="connsiteX13" fmla="*/ 119208 w 612417"/>
              <a:gd name="connsiteY13" fmla="*/ 80827 h 92810"/>
              <a:gd name="connsiteX14" fmla="*/ 130253 w 612417"/>
              <a:gd name="connsiteY14" fmla="*/ 81969 h 92810"/>
              <a:gd name="connsiteX15" fmla="*/ 150565 w 612417"/>
              <a:gd name="connsiteY15" fmla="*/ 76386 h 92810"/>
              <a:gd name="connsiteX16" fmla="*/ 166434 w 612417"/>
              <a:gd name="connsiteY16" fmla="*/ 65220 h 92810"/>
              <a:gd name="connsiteX17" fmla="*/ 179129 w 612417"/>
              <a:gd name="connsiteY17" fmla="*/ 51770 h 92810"/>
              <a:gd name="connsiteX18" fmla="*/ 184589 w 612417"/>
              <a:gd name="connsiteY18" fmla="*/ 44410 h 92810"/>
              <a:gd name="connsiteX19" fmla="*/ 189920 w 612417"/>
              <a:gd name="connsiteY19" fmla="*/ 36544 h 92810"/>
              <a:gd name="connsiteX20" fmla="*/ 169354 w 612417"/>
              <a:gd name="connsiteY20" fmla="*/ 36544 h 92810"/>
              <a:gd name="connsiteX21" fmla="*/ 177860 w 612417"/>
              <a:gd name="connsiteY21" fmla="*/ 52150 h 92810"/>
              <a:gd name="connsiteX22" fmla="*/ 188142 w 612417"/>
              <a:gd name="connsiteY22" fmla="*/ 67504 h 92810"/>
              <a:gd name="connsiteX23" fmla="*/ 194364 w 612417"/>
              <a:gd name="connsiteY23" fmla="*/ 74863 h 92810"/>
              <a:gd name="connsiteX24" fmla="*/ 202108 w 612417"/>
              <a:gd name="connsiteY24" fmla="*/ 81715 h 92810"/>
              <a:gd name="connsiteX25" fmla="*/ 224071 w 612417"/>
              <a:gd name="connsiteY25" fmla="*/ 90471 h 92810"/>
              <a:gd name="connsiteX26" fmla="*/ 236766 w 612417"/>
              <a:gd name="connsiteY26" fmla="*/ 88948 h 92810"/>
              <a:gd name="connsiteX27" fmla="*/ 247811 w 612417"/>
              <a:gd name="connsiteY27" fmla="*/ 83619 h 92810"/>
              <a:gd name="connsiteX28" fmla="*/ 262663 w 612417"/>
              <a:gd name="connsiteY28" fmla="*/ 68773 h 92810"/>
              <a:gd name="connsiteX29" fmla="*/ 272566 w 612417"/>
              <a:gd name="connsiteY29" fmla="*/ 52658 h 92810"/>
              <a:gd name="connsiteX30" fmla="*/ 276502 w 612417"/>
              <a:gd name="connsiteY30" fmla="*/ 44283 h 92810"/>
              <a:gd name="connsiteX31" fmla="*/ 280057 w 612417"/>
              <a:gd name="connsiteY31" fmla="*/ 35275 h 92810"/>
              <a:gd name="connsiteX32" fmla="*/ 256190 w 612417"/>
              <a:gd name="connsiteY32" fmla="*/ 37685 h 92810"/>
              <a:gd name="connsiteX33" fmla="*/ 266091 w 612417"/>
              <a:gd name="connsiteY33" fmla="*/ 53546 h 92810"/>
              <a:gd name="connsiteX34" fmla="*/ 271932 w 612417"/>
              <a:gd name="connsiteY34" fmla="*/ 61033 h 92810"/>
              <a:gd name="connsiteX35" fmla="*/ 278280 w 612417"/>
              <a:gd name="connsiteY35" fmla="*/ 68392 h 92810"/>
              <a:gd name="connsiteX36" fmla="*/ 285769 w 612417"/>
              <a:gd name="connsiteY36" fmla="*/ 75244 h 92810"/>
              <a:gd name="connsiteX37" fmla="*/ 294655 w 612417"/>
              <a:gd name="connsiteY37" fmla="*/ 81461 h 92810"/>
              <a:gd name="connsiteX38" fmla="*/ 305193 w 612417"/>
              <a:gd name="connsiteY38" fmla="*/ 86029 h 92810"/>
              <a:gd name="connsiteX39" fmla="*/ 317889 w 612417"/>
              <a:gd name="connsiteY39" fmla="*/ 88060 h 92810"/>
              <a:gd name="connsiteX40" fmla="*/ 330584 w 612417"/>
              <a:gd name="connsiteY40" fmla="*/ 86537 h 92810"/>
              <a:gd name="connsiteX41" fmla="*/ 341502 w 612417"/>
              <a:gd name="connsiteY41" fmla="*/ 82096 h 92810"/>
              <a:gd name="connsiteX42" fmla="*/ 358004 w 612417"/>
              <a:gd name="connsiteY42" fmla="*/ 68773 h 92810"/>
              <a:gd name="connsiteX43" fmla="*/ 368161 w 612417"/>
              <a:gd name="connsiteY43" fmla="*/ 53800 h 92810"/>
              <a:gd name="connsiteX44" fmla="*/ 372985 w 612417"/>
              <a:gd name="connsiteY44" fmla="*/ 45552 h 92810"/>
              <a:gd name="connsiteX45" fmla="*/ 377174 w 612417"/>
              <a:gd name="connsiteY45" fmla="*/ 36670 h 92810"/>
              <a:gd name="connsiteX46" fmla="*/ 355466 w 612417"/>
              <a:gd name="connsiteY46" fmla="*/ 37812 h 92810"/>
              <a:gd name="connsiteX47" fmla="*/ 361305 w 612417"/>
              <a:gd name="connsiteY47" fmla="*/ 46821 h 92810"/>
              <a:gd name="connsiteX48" fmla="*/ 367526 w 612417"/>
              <a:gd name="connsiteY48" fmla="*/ 55196 h 92810"/>
              <a:gd name="connsiteX49" fmla="*/ 381871 w 612417"/>
              <a:gd name="connsiteY49" fmla="*/ 70803 h 92810"/>
              <a:gd name="connsiteX50" fmla="*/ 399391 w 612417"/>
              <a:gd name="connsiteY50" fmla="*/ 83492 h 92810"/>
              <a:gd name="connsiteX51" fmla="*/ 422243 w 612417"/>
              <a:gd name="connsiteY51" fmla="*/ 90724 h 92810"/>
              <a:gd name="connsiteX52" fmla="*/ 446618 w 612417"/>
              <a:gd name="connsiteY52" fmla="*/ 85395 h 92810"/>
              <a:gd name="connsiteX53" fmla="*/ 464138 w 612417"/>
              <a:gd name="connsiteY53" fmla="*/ 70676 h 92810"/>
              <a:gd name="connsiteX54" fmla="*/ 484450 w 612417"/>
              <a:gd name="connsiteY54" fmla="*/ 34386 h 92810"/>
              <a:gd name="connsiteX55" fmla="*/ 470485 w 612417"/>
              <a:gd name="connsiteY55" fmla="*/ 35148 h 92810"/>
              <a:gd name="connsiteX56" fmla="*/ 477594 w 612417"/>
              <a:gd name="connsiteY56" fmla="*/ 45172 h 92810"/>
              <a:gd name="connsiteX57" fmla="*/ 485084 w 612417"/>
              <a:gd name="connsiteY57" fmla="*/ 54688 h 92810"/>
              <a:gd name="connsiteX58" fmla="*/ 501969 w 612417"/>
              <a:gd name="connsiteY58" fmla="*/ 71945 h 92810"/>
              <a:gd name="connsiteX59" fmla="*/ 522154 w 612417"/>
              <a:gd name="connsiteY59" fmla="*/ 85775 h 92810"/>
              <a:gd name="connsiteX60" fmla="*/ 546148 w 612417"/>
              <a:gd name="connsiteY60" fmla="*/ 92754 h 92810"/>
              <a:gd name="connsiteX61" fmla="*/ 570522 w 612417"/>
              <a:gd name="connsiteY61" fmla="*/ 87171 h 92810"/>
              <a:gd name="connsiteX62" fmla="*/ 589185 w 612417"/>
              <a:gd name="connsiteY62" fmla="*/ 71691 h 92810"/>
              <a:gd name="connsiteX63" fmla="*/ 612417 w 612417"/>
              <a:gd name="connsiteY63" fmla="*/ 31214 h 92810"/>
              <a:gd name="connsiteX64" fmla="*/ 585503 w 612417"/>
              <a:gd name="connsiteY64" fmla="*/ 68265 h 92810"/>
              <a:gd name="connsiteX65" fmla="*/ 567475 w 612417"/>
              <a:gd name="connsiteY65" fmla="*/ 80954 h 92810"/>
              <a:gd name="connsiteX66" fmla="*/ 547036 w 612417"/>
              <a:gd name="connsiteY66" fmla="*/ 83745 h 92810"/>
              <a:gd name="connsiteX67" fmla="*/ 510601 w 612417"/>
              <a:gd name="connsiteY67" fmla="*/ 62809 h 92810"/>
              <a:gd name="connsiteX68" fmla="*/ 496128 w 612417"/>
              <a:gd name="connsiteY68" fmla="*/ 45933 h 92810"/>
              <a:gd name="connsiteX69" fmla="*/ 489781 w 612417"/>
              <a:gd name="connsiteY69" fmla="*/ 36924 h 92810"/>
              <a:gd name="connsiteX70" fmla="*/ 484069 w 612417"/>
              <a:gd name="connsiteY70" fmla="*/ 27534 h 92810"/>
              <a:gd name="connsiteX71" fmla="*/ 476959 w 612417"/>
              <a:gd name="connsiteY71" fmla="*/ 14846 h 92810"/>
              <a:gd name="connsiteX72" fmla="*/ 470231 w 612417"/>
              <a:gd name="connsiteY72" fmla="*/ 28550 h 92810"/>
              <a:gd name="connsiteX73" fmla="*/ 450172 w 612417"/>
              <a:gd name="connsiteY73" fmla="*/ 58749 h 92810"/>
              <a:gd name="connsiteX74" fmla="*/ 424781 w 612417"/>
              <a:gd name="connsiteY74" fmla="*/ 70295 h 92810"/>
              <a:gd name="connsiteX75" fmla="*/ 398122 w 612417"/>
              <a:gd name="connsiteY75" fmla="*/ 54181 h 92810"/>
              <a:gd name="connsiteX76" fmla="*/ 386696 w 612417"/>
              <a:gd name="connsiteY76" fmla="*/ 40604 h 92810"/>
              <a:gd name="connsiteX77" fmla="*/ 381492 w 612417"/>
              <a:gd name="connsiteY77" fmla="*/ 33244 h 92810"/>
              <a:gd name="connsiteX78" fmla="*/ 377047 w 612417"/>
              <a:gd name="connsiteY78" fmla="*/ 25758 h 92810"/>
              <a:gd name="connsiteX79" fmla="*/ 365750 w 612417"/>
              <a:gd name="connsiteY79" fmla="*/ 5075 h 92810"/>
              <a:gd name="connsiteX80" fmla="*/ 355212 w 612417"/>
              <a:gd name="connsiteY80" fmla="*/ 26900 h 92810"/>
              <a:gd name="connsiteX81" fmla="*/ 351784 w 612417"/>
              <a:gd name="connsiteY81" fmla="*/ 33498 h 92810"/>
              <a:gd name="connsiteX82" fmla="*/ 347595 w 612417"/>
              <a:gd name="connsiteY82" fmla="*/ 40096 h 92810"/>
              <a:gd name="connsiteX83" fmla="*/ 338328 w 612417"/>
              <a:gd name="connsiteY83" fmla="*/ 51897 h 92810"/>
              <a:gd name="connsiteX84" fmla="*/ 328044 w 612417"/>
              <a:gd name="connsiteY84" fmla="*/ 60144 h 92810"/>
              <a:gd name="connsiteX85" fmla="*/ 322840 w 612417"/>
              <a:gd name="connsiteY85" fmla="*/ 62175 h 92810"/>
              <a:gd name="connsiteX86" fmla="*/ 317889 w 612417"/>
              <a:gd name="connsiteY86" fmla="*/ 62809 h 92810"/>
              <a:gd name="connsiteX87" fmla="*/ 312937 w 612417"/>
              <a:gd name="connsiteY87" fmla="*/ 61794 h 92810"/>
              <a:gd name="connsiteX88" fmla="*/ 307859 w 612417"/>
              <a:gd name="connsiteY88" fmla="*/ 59383 h 92810"/>
              <a:gd name="connsiteX89" fmla="*/ 302399 w 612417"/>
              <a:gd name="connsiteY89" fmla="*/ 55577 h 92810"/>
              <a:gd name="connsiteX90" fmla="*/ 297195 w 612417"/>
              <a:gd name="connsiteY90" fmla="*/ 50755 h 92810"/>
              <a:gd name="connsiteX91" fmla="*/ 279041 w 612417"/>
              <a:gd name="connsiteY91" fmla="*/ 25377 h 92810"/>
              <a:gd name="connsiteX92" fmla="*/ 264441 w 612417"/>
              <a:gd name="connsiteY92" fmla="*/ 0 h 92810"/>
              <a:gd name="connsiteX93" fmla="*/ 255301 w 612417"/>
              <a:gd name="connsiteY93" fmla="*/ 27281 h 92810"/>
              <a:gd name="connsiteX94" fmla="*/ 252635 w 612417"/>
              <a:gd name="connsiteY94" fmla="*/ 34133 h 92810"/>
              <a:gd name="connsiteX95" fmla="*/ 249461 w 612417"/>
              <a:gd name="connsiteY95" fmla="*/ 40984 h 92810"/>
              <a:gd name="connsiteX96" fmla="*/ 241972 w 612417"/>
              <a:gd name="connsiteY96" fmla="*/ 53673 h 92810"/>
              <a:gd name="connsiteX97" fmla="*/ 233211 w 612417"/>
              <a:gd name="connsiteY97" fmla="*/ 62809 h 92810"/>
              <a:gd name="connsiteX98" fmla="*/ 229149 w 612417"/>
              <a:gd name="connsiteY98" fmla="*/ 64966 h 92810"/>
              <a:gd name="connsiteX99" fmla="*/ 225594 w 612417"/>
              <a:gd name="connsiteY99" fmla="*/ 64966 h 92810"/>
              <a:gd name="connsiteX100" fmla="*/ 216707 w 612417"/>
              <a:gd name="connsiteY100" fmla="*/ 61286 h 92810"/>
              <a:gd name="connsiteX101" fmla="*/ 211757 w 612417"/>
              <a:gd name="connsiteY101" fmla="*/ 57099 h 92810"/>
              <a:gd name="connsiteX102" fmla="*/ 206933 w 612417"/>
              <a:gd name="connsiteY102" fmla="*/ 51770 h 92810"/>
              <a:gd name="connsiteX103" fmla="*/ 197918 w 612417"/>
              <a:gd name="connsiteY103" fmla="*/ 39081 h 92810"/>
              <a:gd name="connsiteX104" fmla="*/ 189920 w 612417"/>
              <a:gd name="connsiteY104" fmla="*/ 25377 h 92810"/>
              <a:gd name="connsiteX105" fmla="*/ 179256 w 612417"/>
              <a:gd name="connsiteY105" fmla="*/ 6598 h 92810"/>
              <a:gd name="connsiteX106" fmla="*/ 169354 w 612417"/>
              <a:gd name="connsiteY106" fmla="*/ 24997 h 92810"/>
              <a:gd name="connsiteX107" fmla="*/ 165546 w 612417"/>
              <a:gd name="connsiteY107" fmla="*/ 31214 h 92810"/>
              <a:gd name="connsiteX108" fmla="*/ 161102 w 612417"/>
              <a:gd name="connsiteY108" fmla="*/ 37558 h 92810"/>
              <a:gd name="connsiteX109" fmla="*/ 151328 w 612417"/>
              <a:gd name="connsiteY109" fmla="*/ 48978 h 92810"/>
              <a:gd name="connsiteX110" fmla="*/ 128730 w 612417"/>
              <a:gd name="connsiteY110" fmla="*/ 61667 h 92810"/>
              <a:gd name="connsiteX111" fmla="*/ 117177 w 612417"/>
              <a:gd name="connsiteY111" fmla="*/ 59637 h 92810"/>
              <a:gd name="connsiteX112" fmla="*/ 111464 w 612417"/>
              <a:gd name="connsiteY112" fmla="*/ 56338 h 92810"/>
              <a:gd name="connsiteX113" fmla="*/ 106005 w 612417"/>
              <a:gd name="connsiteY113" fmla="*/ 51770 h 92810"/>
              <a:gd name="connsiteX114" fmla="*/ 96102 w 612417"/>
              <a:gd name="connsiteY114" fmla="*/ 40350 h 92810"/>
              <a:gd name="connsiteX115" fmla="*/ 87470 w 612417"/>
              <a:gd name="connsiteY115" fmla="*/ 26900 h 92810"/>
              <a:gd name="connsiteX116" fmla="*/ 79091 w 612417"/>
              <a:gd name="connsiteY116" fmla="*/ 12562 h 92810"/>
              <a:gd name="connsiteX117" fmla="*/ 73885 w 612417"/>
              <a:gd name="connsiteY117" fmla="*/ 27661 h 92810"/>
              <a:gd name="connsiteX118" fmla="*/ 68046 w 612417"/>
              <a:gd name="connsiteY118" fmla="*/ 41619 h 92810"/>
              <a:gd name="connsiteX119" fmla="*/ 60683 w 612417"/>
              <a:gd name="connsiteY119" fmla="*/ 54308 h 92810"/>
              <a:gd name="connsiteX120" fmla="*/ 39863 w 612417"/>
              <a:gd name="connsiteY120" fmla="*/ 71056 h 92810"/>
              <a:gd name="connsiteX121" fmla="*/ 27168 w 612417"/>
              <a:gd name="connsiteY121" fmla="*/ 67250 h 92810"/>
              <a:gd name="connsiteX122" fmla="*/ 16250 w 612417"/>
              <a:gd name="connsiteY122" fmla="*/ 56845 h 92810"/>
              <a:gd name="connsiteX123" fmla="*/ 0 w 612417"/>
              <a:gd name="connsiteY123" fmla="*/ 31214 h 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12417" h="92810">
                <a:moveTo>
                  <a:pt x="0" y="31214"/>
                </a:moveTo>
                <a:cubicBezTo>
                  <a:pt x="3047" y="41606"/>
                  <a:pt x="7363" y="51605"/>
                  <a:pt x="12695" y="61033"/>
                </a:cubicBezTo>
                <a:cubicBezTo>
                  <a:pt x="15615" y="65753"/>
                  <a:pt x="19170" y="70029"/>
                  <a:pt x="23359" y="73721"/>
                </a:cubicBezTo>
                <a:cubicBezTo>
                  <a:pt x="27929" y="78137"/>
                  <a:pt x="34024" y="80675"/>
                  <a:pt x="40371" y="80827"/>
                </a:cubicBezTo>
                <a:cubicBezTo>
                  <a:pt x="46719" y="80662"/>
                  <a:pt x="52813" y="78492"/>
                  <a:pt x="57891" y="74610"/>
                </a:cubicBezTo>
                <a:cubicBezTo>
                  <a:pt x="62714" y="71196"/>
                  <a:pt x="66904" y="67136"/>
                  <a:pt x="70586" y="62555"/>
                </a:cubicBezTo>
                <a:cubicBezTo>
                  <a:pt x="74267" y="58178"/>
                  <a:pt x="77441" y="53508"/>
                  <a:pt x="80360" y="48598"/>
                </a:cubicBezTo>
                <a:cubicBezTo>
                  <a:pt x="83281" y="43738"/>
                  <a:pt x="85820" y="38700"/>
                  <a:pt x="88104" y="33498"/>
                </a:cubicBezTo>
                <a:lnTo>
                  <a:pt x="74394" y="34259"/>
                </a:lnTo>
                <a:cubicBezTo>
                  <a:pt x="76934" y="39589"/>
                  <a:pt x="79726" y="44791"/>
                  <a:pt x="82773" y="49994"/>
                </a:cubicBezTo>
                <a:cubicBezTo>
                  <a:pt x="85947" y="55297"/>
                  <a:pt x="89502" y="60271"/>
                  <a:pt x="93691" y="64839"/>
                </a:cubicBezTo>
                <a:cubicBezTo>
                  <a:pt x="95849" y="67199"/>
                  <a:pt x="98134" y="69407"/>
                  <a:pt x="100674" y="71438"/>
                </a:cubicBezTo>
                <a:cubicBezTo>
                  <a:pt x="103339" y="73658"/>
                  <a:pt x="106259" y="75574"/>
                  <a:pt x="109306" y="77147"/>
                </a:cubicBezTo>
                <a:cubicBezTo>
                  <a:pt x="112479" y="78784"/>
                  <a:pt x="115780" y="80027"/>
                  <a:pt x="119208" y="80827"/>
                </a:cubicBezTo>
                <a:cubicBezTo>
                  <a:pt x="122763" y="81703"/>
                  <a:pt x="126571" y="82096"/>
                  <a:pt x="130253" y="81969"/>
                </a:cubicBezTo>
                <a:cubicBezTo>
                  <a:pt x="137362" y="81601"/>
                  <a:pt x="144345" y="79697"/>
                  <a:pt x="150565" y="76386"/>
                </a:cubicBezTo>
                <a:cubicBezTo>
                  <a:pt x="156279" y="73353"/>
                  <a:pt x="161610" y="69597"/>
                  <a:pt x="166434" y="65220"/>
                </a:cubicBezTo>
                <a:cubicBezTo>
                  <a:pt x="171004" y="61109"/>
                  <a:pt x="175322" y="56617"/>
                  <a:pt x="179129" y="51770"/>
                </a:cubicBezTo>
                <a:cubicBezTo>
                  <a:pt x="181034" y="49359"/>
                  <a:pt x="182811" y="46948"/>
                  <a:pt x="184589" y="44410"/>
                </a:cubicBezTo>
                <a:cubicBezTo>
                  <a:pt x="186366" y="41873"/>
                  <a:pt x="188142" y="39589"/>
                  <a:pt x="189920" y="36544"/>
                </a:cubicBezTo>
                <a:lnTo>
                  <a:pt x="169354" y="36544"/>
                </a:lnTo>
                <a:cubicBezTo>
                  <a:pt x="172021" y="41746"/>
                  <a:pt x="174686" y="47075"/>
                  <a:pt x="177860" y="52150"/>
                </a:cubicBezTo>
                <a:cubicBezTo>
                  <a:pt x="180907" y="57531"/>
                  <a:pt x="184335" y="62669"/>
                  <a:pt x="188142" y="67504"/>
                </a:cubicBezTo>
                <a:cubicBezTo>
                  <a:pt x="190047" y="70080"/>
                  <a:pt x="192206" y="72529"/>
                  <a:pt x="194364" y="74863"/>
                </a:cubicBezTo>
                <a:cubicBezTo>
                  <a:pt x="196776" y="77274"/>
                  <a:pt x="199441" y="79558"/>
                  <a:pt x="202108" y="81715"/>
                </a:cubicBezTo>
                <a:cubicBezTo>
                  <a:pt x="208329" y="86778"/>
                  <a:pt x="216073" y="89836"/>
                  <a:pt x="224071" y="90471"/>
                </a:cubicBezTo>
                <a:cubicBezTo>
                  <a:pt x="228387" y="90838"/>
                  <a:pt x="232703" y="90318"/>
                  <a:pt x="236766" y="88948"/>
                </a:cubicBezTo>
                <a:cubicBezTo>
                  <a:pt x="240701" y="87742"/>
                  <a:pt x="244383" y="85940"/>
                  <a:pt x="247811" y="83619"/>
                </a:cubicBezTo>
                <a:cubicBezTo>
                  <a:pt x="253523" y="79533"/>
                  <a:pt x="258601" y="74508"/>
                  <a:pt x="262663" y="68773"/>
                </a:cubicBezTo>
                <a:cubicBezTo>
                  <a:pt x="266472" y="63697"/>
                  <a:pt x="269773" y="58305"/>
                  <a:pt x="272566" y="52658"/>
                </a:cubicBezTo>
                <a:cubicBezTo>
                  <a:pt x="274089" y="49943"/>
                  <a:pt x="275358" y="47151"/>
                  <a:pt x="276502" y="44283"/>
                </a:cubicBezTo>
                <a:cubicBezTo>
                  <a:pt x="277898" y="41365"/>
                  <a:pt x="279041" y="38358"/>
                  <a:pt x="280057" y="35275"/>
                </a:cubicBezTo>
                <a:lnTo>
                  <a:pt x="256190" y="37685"/>
                </a:lnTo>
                <a:cubicBezTo>
                  <a:pt x="259364" y="43015"/>
                  <a:pt x="262538" y="48344"/>
                  <a:pt x="266091" y="53546"/>
                </a:cubicBezTo>
                <a:cubicBezTo>
                  <a:pt x="267869" y="56084"/>
                  <a:pt x="270027" y="58495"/>
                  <a:pt x="271932" y="61033"/>
                </a:cubicBezTo>
                <a:cubicBezTo>
                  <a:pt x="273835" y="63570"/>
                  <a:pt x="276121" y="65981"/>
                  <a:pt x="278280" y="68392"/>
                </a:cubicBezTo>
                <a:cubicBezTo>
                  <a:pt x="280437" y="70803"/>
                  <a:pt x="283104" y="73087"/>
                  <a:pt x="285769" y="75244"/>
                </a:cubicBezTo>
                <a:cubicBezTo>
                  <a:pt x="288562" y="77566"/>
                  <a:pt x="291482" y="79634"/>
                  <a:pt x="294655" y="81461"/>
                </a:cubicBezTo>
                <a:cubicBezTo>
                  <a:pt x="297956" y="83390"/>
                  <a:pt x="301511" y="84925"/>
                  <a:pt x="305193" y="86029"/>
                </a:cubicBezTo>
                <a:cubicBezTo>
                  <a:pt x="309255" y="87425"/>
                  <a:pt x="313571" y="88110"/>
                  <a:pt x="317889" y="88060"/>
                </a:cubicBezTo>
                <a:cubicBezTo>
                  <a:pt x="322205" y="88339"/>
                  <a:pt x="326521" y="87818"/>
                  <a:pt x="330584" y="86537"/>
                </a:cubicBezTo>
                <a:cubicBezTo>
                  <a:pt x="334392" y="85560"/>
                  <a:pt x="338074" y="84063"/>
                  <a:pt x="341502" y="82096"/>
                </a:cubicBezTo>
                <a:cubicBezTo>
                  <a:pt x="347722" y="78568"/>
                  <a:pt x="353307" y="74064"/>
                  <a:pt x="358004" y="68773"/>
                </a:cubicBezTo>
                <a:cubicBezTo>
                  <a:pt x="361814" y="64129"/>
                  <a:pt x="365242" y="59117"/>
                  <a:pt x="368161" y="53800"/>
                </a:cubicBezTo>
                <a:cubicBezTo>
                  <a:pt x="369812" y="51135"/>
                  <a:pt x="371335" y="48344"/>
                  <a:pt x="372985" y="45552"/>
                </a:cubicBezTo>
                <a:cubicBezTo>
                  <a:pt x="374636" y="42761"/>
                  <a:pt x="375651" y="40096"/>
                  <a:pt x="377174" y="36670"/>
                </a:cubicBezTo>
                <a:lnTo>
                  <a:pt x="355466" y="37812"/>
                </a:lnTo>
                <a:cubicBezTo>
                  <a:pt x="357498" y="41238"/>
                  <a:pt x="359275" y="43903"/>
                  <a:pt x="361305" y="46821"/>
                </a:cubicBezTo>
                <a:cubicBezTo>
                  <a:pt x="363337" y="49740"/>
                  <a:pt x="365496" y="52531"/>
                  <a:pt x="367526" y="55196"/>
                </a:cubicBezTo>
                <a:cubicBezTo>
                  <a:pt x="371970" y="60728"/>
                  <a:pt x="376668" y="65943"/>
                  <a:pt x="381871" y="70803"/>
                </a:cubicBezTo>
                <a:cubicBezTo>
                  <a:pt x="387204" y="75701"/>
                  <a:pt x="393043" y="79964"/>
                  <a:pt x="399391" y="83492"/>
                </a:cubicBezTo>
                <a:cubicBezTo>
                  <a:pt x="406374" y="87501"/>
                  <a:pt x="414245" y="89963"/>
                  <a:pt x="422243" y="90724"/>
                </a:cubicBezTo>
                <a:cubicBezTo>
                  <a:pt x="430749" y="91371"/>
                  <a:pt x="439127" y="89519"/>
                  <a:pt x="446618" y="85395"/>
                </a:cubicBezTo>
                <a:cubicBezTo>
                  <a:pt x="453346" y="81652"/>
                  <a:pt x="459314" y="76652"/>
                  <a:pt x="464138" y="70676"/>
                </a:cubicBezTo>
                <a:cubicBezTo>
                  <a:pt x="472770" y="59738"/>
                  <a:pt x="479626" y="47494"/>
                  <a:pt x="484450" y="34386"/>
                </a:cubicBezTo>
                <a:lnTo>
                  <a:pt x="470485" y="35148"/>
                </a:lnTo>
                <a:cubicBezTo>
                  <a:pt x="472897" y="38827"/>
                  <a:pt x="475183" y="42000"/>
                  <a:pt x="477594" y="45172"/>
                </a:cubicBezTo>
                <a:cubicBezTo>
                  <a:pt x="479880" y="48483"/>
                  <a:pt x="482418" y="51656"/>
                  <a:pt x="485084" y="54688"/>
                </a:cubicBezTo>
                <a:cubicBezTo>
                  <a:pt x="490289" y="60868"/>
                  <a:pt x="495876" y="66641"/>
                  <a:pt x="501969" y="71945"/>
                </a:cubicBezTo>
                <a:cubicBezTo>
                  <a:pt x="508190" y="77312"/>
                  <a:pt x="514919" y="81956"/>
                  <a:pt x="522154" y="85775"/>
                </a:cubicBezTo>
                <a:cubicBezTo>
                  <a:pt x="529644" y="89734"/>
                  <a:pt x="537769" y="92107"/>
                  <a:pt x="546148" y="92754"/>
                </a:cubicBezTo>
                <a:cubicBezTo>
                  <a:pt x="554653" y="93173"/>
                  <a:pt x="563032" y="91244"/>
                  <a:pt x="570522" y="87171"/>
                </a:cubicBezTo>
                <a:cubicBezTo>
                  <a:pt x="577632" y="83187"/>
                  <a:pt x="583980" y="77934"/>
                  <a:pt x="589185" y="71691"/>
                </a:cubicBezTo>
                <a:cubicBezTo>
                  <a:pt x="598961" y="59510"/>
                  <a:pt x="606832" y="45844"/>
                  <a:pt x="612417" y="31214"/>
                </a:cubicBezTo>
                <a:cubicBezTo>
                  <a:pt x="605309" y="44804"/>
                  <a:pt x="596167" y="57289"/>
                  <a:pt x="585503" y="68265"/>
                </a:cubicBezTo>
                <a:cubicBezTo>
                  <a:pt x="580298" y="73556"/>
                  <a:pt x="574204" y="77845"/>
                  <a:pt x="567475" y="80954"/>
                </a:cubicBezTo>
                <a:cubicBezTo>
                  <a:pt x="561001" y="83745"/>
                  <a:pt x="554019" y="84710"/>
                  <a:pt x="547036" y="83745"/>
                </a:cubicBezTo>
                <a:cubicBezTo>
                  <a:pt x="532945" y="80916"/>
                  <a:pt x="520123" y="73569"/>
                  <a:pt x="510601" y="62809"/>
                </a:cubicBezTo>
                <a:cubicBezTo>
                  <a:pt x="505397" y="57543"/>
                  <a:pt x="500573" y="51897"/>
                  <a:pt x="496128" y="45933"/>
                </a:cubicBezTo>
                <a:cubicBezTo>
                  <a:pt x="493971" y="43015"/>
                  <a:pt x="491812" y="39969"/>
                  <a:pt x="489781" y="36924"/>
                </a:cubicBezTo>
                <a:cubicBezTo>
                  <a:pt x="487751" y="33879"/>
                  <a:pt x="485719" y="30580"/>
                  <a:pt x="484069" y="27534"/>
                </a:cubicBezTo>
                <a:lnTo>
                  <a:pt x="476959" y="14846"/>
                </a:lnTo>
                <a:lnTo>
                  <a:pt x="470231" y="28550"/>
                </a:lnTo>
                <a:cubicBezTo>
                  <a:pt x="465026" y="39512"/>
                  <a:pt x="458297" y="49689"/>
                  <a:pt x="450172" y="58749"/>
                </a:cubicBezTo>
                <a:cubicBezTo>
                  <a:pt x="444078" y="66527"/>
                  <a:pt x="434684" y="70841"/>
                  <a:pt x="424781" y="70295"/>
                </a:cubicBezTo>
                <a:cubicBezTo>
                  <a:pt x="414372" y="67846"/>
                  <a:pt x="405105" y="62213"/>
                  <a:pt x="398122" y="54181"/>
                </a:cubicBezTo>
                <a:cubicBezTo>
                  <a:pt x="394060" y="49917"/>
                  <a:pt x="390251" y="45375"/>
                  <a:pt x="386696" y="40604"/>
                </a:cubicBezTo>
                <a:cubicBezTo>
                  <a:pt x="384918" y="38193"/>
                  <a:pt x="383142" y="35782"/>
                  <a:pt x="381492" y="33244"/>
                </a:cubicBezTo>
                <a:cubicBezTo>
                  <a:pt x="379841" y="30706"/>
                  <a:pt x="378191" y="28042"/>
                  <a:pt x="377047" y="25758"/>
                </a:cubicBezTo>
                <a:lnTo>
                  <a:pt x="365750" y="5075"/>
                </a:lnTo>
                <a:lnTo>
                  <a:pt x="355212" y="26900"/>
                </a:lnTo>
                <a:cubicBezTo>
                  <a:pt x="354197" y="29171"/>
                  <a:pt x="353055" y="31379"/>
                  <a:pt x="351784" y="33498"/>
                </a:cubicBezTo>
                <a:cubicBezTo>
                  <a:pt x="350642" y="35820"/>
                  <a:pt x="349245" y="38028"/>
                  <a:pt x="347595" y="40096"/>
                </a:cubicBezTo>
                <a:cubicBezTo>
                  <a:pt x="344930" y="44309"/>
                  <a:pt x="341756" y="48268"/>
                  <a:pt x="338328" y="51897"/>
                </a:cubicBezTo>
                <a:cubicBezTo>
                  <a:pt x="335408" y="55196"/>
                  <a:pt x="331853" y="57987"/>
                  <a:pt x="328044" y="60144"/>
                </a:cubicBezTo>
                <a:cubicBezTo>
                  <a:pt x="326393" y="61071"/>
                  <a:pt x="324616" y="61756"/>
                  <a:pt x="322840" y="62175"/>
                </a:cubicBezTo>
                <a:cubicBezTo>
                  <a:pt x="321190" y="62695"/>
                  <a:pt x="319539" y="62910"/>
                  <a:pt x="317889" y="62809"/>
                </a:cubicBezTo>
                <a:cubicBezTo>
                  <a:pt x="316238" y="62758"/>
                  <a:pt x="314461" y="62415"/>
                  <a:pt x="312937" y="61794"/>
                </a:cubicBezTo>
                <a:cubicBezTo>
                  <a:pt x="311160" y="61248"/>
                  <a:pt x="309382" y="60436"/>
                  <a:pt x="307859" y="59383"/>
                </a:cubicBezTo>
                <a:cubicBezTo>
                  <a:pt x="305954" y="58254"/>
                  <a:pt x="304177" y="56985"/>
                  <a:pt x="302399" y="55577"/>
                </a:cubicBezTo>
                <a:cubicBezTo>
                  <a:pt x="300623" y="54181"/>
                  <a:pt x="298973" y="52404"/>
                  <a:pt x="297195" y="50755"/>
                </a:cubicBezTo>
                <a:cubicBezTo>
                  <a:pt x="290340" y="42913"/>
                  <a:pt x="284246" y="34411"/>
                  <a:pt x="279041" y="25377"/>
                </a:cubicBezTo>
                <a:lnTo>
                  <a:pt x="264441" y="0"/>
                </a:lnTo>
                <a:lnTo>
                  <a:pt x="255301" y="27281"/>
                </a:lnTo>
                <a:cubicBezTo>
                  <a:pt x="254540" y="29184"/>
                  <a:pt x="253650" y="31848"/>
                  <a:pt x="252635" y="34133"/>
                </a:cubicBezTo>
                <a:cubicBezTo>
                  <a:pt x="251618" y="36417"/>
                  <a:pt x="250603" y="38700"/>
                  <a:pt x="249461" y="40984"/>
                </a:cubicBezTo>
                <a:cubicBezTo>
                  <a:pt x="247303" y="45413"/>
                  <a:pt x="244764" y="49651"/>
                  <a:pt x="241972" y="53673"/>
                </a:cubicBezTo>
                <a:cubicBezTo>
                  <a:pt x="239559" y="57188"/>
                  <a:pt x="236639" y="60271"/>
                  <a:pt x="233211" y="62809"/>
                </a:cubicBezTo>
                <a:cubicBezTo>
                  <a:pt x="231942" y="63697"/>
                  <a:pt x="230546" y="64421"/>
                  <a:pt x="229149" y="64966"/>
                </a:cubicBezTo>
                <a:cubicBezTo>
                  <a:pt x="228006" y="65207"/>
                  <a:pt x="226736" y="65207"/>
                  <a:pt x="225594" y="64966"/>
                </a:cubicBezTo>
                <a:cubicBezTo>
                  <a:pt x="222420" y="64535"/>
                  <a:pt x="219247" y="63266"/>
                  <a:pt x="216707" y="61286"/>
                </a:cubicBezTo>
                <a:cubicBezTo>
                  <a:pt x="214931" y="60005"/>
                  <a:pt x="213280" y="58609"/>
                  <a:pt x="211757" y="57099"/>
                </a:cubicBezTo>
                <a:cubicBezTo>
                  <a:pt x="210106" y="55412"/>
                  <a:pt x="208456" y="53635"/>
                  <a:pt x="206933" y="51770"/>
                </a:cubicBezTo>
                <a:cubicBezTo>
                  <a:pt x="203632" y="47811"/>
                  <a:pt x="200585" y="43560"/>
                  <a:pt x="197918" y="39081"/>
                </a:cubicBezTo>
                <a:cubicBezTo>
                  <a:pt x="194998" y="34640"/>
                  <a:pt x="192460" y="29945"/>
                  <a:pt x="189920" y="25377"/>
                </a:cubicBezTo>
                <a:lnTo>
                  <a:pt x="179256" y="6598"/>
                </a:lnTo>
                <a:lnTo>
                  <a:pt x="169354" y="24997"/>
                </a:lnTo>
                <a:cubicBezTo>
                  <a:pt x="168339" y="26773"/>
                  <a:pt x="166942" y="29184"/>
                  <a:pt x="165546" y="31214"/>
                </a:cubicBezTo>
                <a:cubicBezTo>
                  <a:pt x="164150" y="33244"/>
                  <a:pt x="162626" y="35528"/>
                  <a:pt x="161102" y="37558"/>
                </a:cubicBezTo>
                <a:cubicBezTo>
                  <a:pt x="158182" y="41593"/>
                  <a:pt x="154881" y="45413"/>
                  <a:pt x="151328" y="48978"/>
                </a:cubicBezTo>
                <a:cubicBezTo>
                  <a:pt x="145360" y="55513"/>
                  <a:pt x="137362" y="59954"/>
                  <a:pt x="128730" y="61667"/>
                </a:cubicBezTo>
                <a:cubicBezTo>
                  <a:pt x="124793" y="62048"/>
                  <a:pt x="120732" y="61350"/>
                  <a:pt x="117177" y="59637"/>
                </a:cubicBezTo>
                <a:cubicBezTo>
                  <a:pt x="115145" y="58761"/>
                  <a:pt x="113242" y="57657"/>
                  <a:pt x="111464" y="56338"/>
                </a:cubicBezTo>
                <a:cubicBezTo>
                  <a:pt x="109560" y="54955"/>
                  <a:pt x="107655" y="53432"/>
                  <a:pt x="106005" y="51770"/>
                </a:cubicBezTo>
                <a:cubicBezTo>
                  <a:pt x="102324" y="48293"/>
                  <a:pt x="99023" y="44461"/>
                  <a:pt x="96102" y="40350"/>
                </a:cubicBezTo>
                <a:cubicBezTo>
                  <a:pt x="92928" y="36036"/>
                  <a:pt x="90136" y="31544"/>
                  <a:pt x="87470" y="26900"/>
                </a:cubicBezTo>
                <a:lnTo>
                  <a:pt x="79091" y="12562"/>
                </a:lnTo>
                <a:lnTo>
                  <a:pt x="73885" y="27661"/>
                </a:lnTo>
                <a:cubicBezTo>
                  <a:pt x="72235" y="32229"/>
                  <a:pt x="70205" y="37051"/>
                  <a:pt x="68046" y="41619"/>
                </a:cubicBezTo>
                <a:cubicBezTo>
                  <a:pt x="65762" y="45971"/>
                  <a:pt x="63349" y="50209"/>
                  <a:pt x="60683" y="54308"/>
                </a:cubicBezTo>
                <a:cubicBezTo>
                  <a:pt x="56366" y="62530"/>
                  <a:pt x="48876" y="68595"/>
                  <a:pt x="39863" y="71056"/>
                </a:cubicBezTo>
                <a:cubicBezTo>
                  <a:pt x="35293" y="71323"/>
                  <a:pt x="30850" y="69978"/>
                  <a:pt x="27168" y="67250"/>
                </a:cubicBezTo>
                <a:cubicBezTo>
                  <a:pt x="23105" y="64319"/>
                  <a:pt x="19424" y="60817"/>
                  <a:pt x="16250" y="56845"/>
                </a:cubicBezTo>
                <a:cubicBezTo>
                  <a:pt x="10029" y="48801"/>
                  <a:pt x="4697" y="40223"/>
                  <a:pt x="0" y="3121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6" name="Freeform 575">
            <a:extLst>
              <a:ext uri="{FF2B5EF4-FFF2-40B4-BE49-F238E27FC236}">
                <a16:creationId xmlns:a16="http://schemas.microsoft.com/office/drawing/2014/main" id="{F83FB1B5-9FC7-A9B3-6F7A-0D90838E18A4}"/>
              </a:ext>
            </a:extLst>
          </p:cNvPr>
          <p:cNvSpPr/>
          <p:nvPr/>
        </p:nvSpPr>
        <p:spPr>
          <a:xfrm>
            <a:off x="12773289" y="5136771"/>
            <a:ext cx="493081" cy="92327"/>
          </a:xfrm>
          <a:custGeom>
            <a:avLst/>
            <a:gdLst>
              <a:gd name="connsiteX0" fmla="*/ 0 w 493081"/>
              <a:gd name="connsiteY0" fmla="*/ 30073 h 92327"/>
              <a:gd name="connsiteX1" fmla="*/ 7617 w 493081"/>
              <a:gd name="connsiteY1" fmla="*/ 40223 h 92327"/>
              <a:gd name="connsiteX2" fmla="*/ 16757 w 493081"/>
              <a:gd name="connsiteY2" fmla="*/ 49359 h 92327"/>
              <a:gd name="connsiteX3" fmla="*/ 41132 w 493081"/>
              <a:gd name="connsiteY3" fmla="*/ 60652 h 92327"/>
              <a:gd name="connsiteX4" fmla="*/ 55605 w 493081"/>
              <a:gd name="connsiteY4" fmla="*/ 60018 h 92327"/>
              <a:gd name="connsiteX5" fmla="*/ 68300 w 493081"/>
              <a:gd name="connsiteY5" fmla="*/ 54435 h 92327"/>
              <a:gd name="connsiteX6" fmla="*/ 79598 w 493081"/>
              <a:gd name="connsiteY6" fmla="*/ 45806 h 92327"/>
              <a:gd name="connsiteX7" fmla="*/ 84423 w 493081"/>
              <a:gd name="connsiteY7" fmla="*/ 40731 h 92327"/>
              <a:gd name="connsiteX8" fmla="*/ 88993 w 493081"/>
              <a:gd name="connsiteY8" fmla="*/ 34767 h 92327"/>
              <a:gd name="connsiteX9" fmla="*/ 72870 w 493081"/>
              <a:gd name="connsiteY9" fmla="*/ 34133 h 92327"/>
              <a:gd name="connsiteX10" fmla="*/ 92167 w 493081"/>
              <a:gd name="connsiteY10" fmla="*/ 67631 h 92327"/>
              <a:gd name="connsiteX11" fmla="*/ 99150 w 493081"/>
              <a:gd name="connsiteY11" fmla="*/ 75244 h 92327"/>
              <a:gd name="connsiteX12" fmla="*/ 107655 w 493081"/>
              <a:gd name="connsiteY12" fmla="*/ 82223 h 92327"/>
              <a:gd name="connsiteX13" fmla="*/ 118446 w 493081"/>
              <a:gd name="connsiteY13" fmla="*/ 87172 h 92327"/>
              <a:gd name="connsiteX14" fmla="*/ 131141 w 493081"/>
              <a:gd name="connsiteY14" fmla="*/ 88948 h 92327"/>
              <a:gd name="connsiteX15" fmla="*/ 143836 w 493081"/>
              <a:gd name="connsiteY15" fmla="*/ 86791 h 92327"/>
              <a:gd name="connsiteX16" fmla="*/ 154246 w 493081"/>
              <a:gd name="connsiteY16" fmla="*/ 81969 h 92327"/>
              <a:gd name="connsiteX17" fmla="*/ 170750 w 493081"/>
              <a:gd name="connsiteY17" fmla="*/ 68519 h 92327"/>
              <a:gd name="connsiteX18" fmla="*/ 183445 w 493081"/>
              <a:gd name="connsiteY18" fmla="*/ 52912 h 92327"/>
              <a:gd name="connsiteX19" fmla="*/ 188524 w 493081"/>
              <a:gd name="connsiteY19" fmla="*/ 44665 h 92327"/>
              <a:gd name="connsiteX20" fmla="*/ 193348 w 493081"/>
              <a:gd name="connsiteY20" fmla="*/ 35656 h 92327"/>
              <a:gd name="connsiteX21" fmla="*/ 169988 w 493081"/>
              <a:gd name="connsiteY21" fmla="*/ 35656 h 92327"/>
              <a:gd name="connsiteX22" fmla="*/ 178368 w 493081"/>
              <a:gd name="connsiteY22" fmla="*/ 52785 h 92327"/>
              <a:gd name="connsiteX23" fmla="*/ 189539 w 493081"/>
              <a:gd name="connsiteY23" fmla="*/ 69407 h 92327"/>
              <a:gd name="connsiteX24" fmla="*/ 196902 w 493081"/>
              <a:gd name="connsiteY24" fmla="*/ 77275 h 92327"/>
              <a:gd name="connsiteX25" fmla="*/ 206170 w 493081"/>
              <a:gd name="connsiteY25" fmla="*/ 84126 h 92327"/>
              <a:gd name="connsiteX26" fmla="*/ 217595 w 493081"/>
              <a:gd name="connsiteY26" fmla="*/ 88821 h 92327"/>
              <a:gd name="connsiteX27" fmla="*/ 230291 w 493081"/>
              <a:gd name="connsiteY27" fmla="*/ 89836 h 92327"/>
              <a:gd name="connsiteX28" fmla="*/ 252508 w 493081"/>
              <a:gd name="connsiteY28" fmla="*/ 81842 h 92327"/>
              <a:gd name="connsiteX29" fmla="*/ 261013 w 493081"/>
              <a:gd name="connsiteY29" fmla="*/ 75498 h 92327"/>
              <a:gd name="connsiteX30" fmla="*/ 268377 w 493081"/>
              <a:gd name="connsiteY30" fmla="*/ 68265 h 92327"/>
              <a:gd name="connsiteX31" fmla="*/ 281072 w 493081"/>
              <a:gd name="connsiteY31" fmla="*/ 53039 h 92327"/>
              <a:gd name="connsiteX32" fmla="*/ 286403 w 493081"/>
              <a:gd name="connsiteY32" fmla="*/ 44918 h 92327"/>
              <a:gd name="connsiteX33" fmla="*/ 290973 w 493081"/>
              <a:gd name="connsiteY33" fmla="*/ 36163 h 92327"/>
              <a:gd name="connsiteX34" fmla="*/ 268250 w 493081"/>
              <a:gd name="connsiteY34" fmla="*/ 35275 h 92327"/>
              <a:gd name="connsiteX35" fmla="*/ 291609 w 493081"/>
              <a:gd name="connsiteY35" fmla="*/ 73341 h 92327"/>
              <a:gd name="connsiteX36" fmla="*/ 311540 w 493081"/>
              <a:gd name="connsiteY36" fmla="*/ 88314 h 92327"/>
              <a:gd name="connsiteX37" fmla="*/ 336930 w 493081"/>
              <a:gd name="connsiteY37" fmla="*/ 91740 h 92327"/>
              <a:gd name="connsiteX38" fmla="*/ 359528 w 493081"/>
              <a:gd name="connsiteY38" fmla="*/ 82857 h 92327"/>
              <a:gd name="connsiteX39" fmla="*/ 376920 w 493081"/>
              <a:gd name="connsiteY39" fmla="*/ 68646 h 92327"/>
              <a:gd name="connsiteX40" fmla="*/ 391012 w 493081"/>
              <a:gd name="connsiteY40" fmla="*/ 52151 h 92327"/>
              <a:gd name="connsiteX41" fmla="*/ 402946 w 493081"/>
              <a:gd name="connsiteY41" fmla="*/ 34006 h 92327"/>
              <a:gd name="connsiteX42" fmla="*/ 390251 w 493081"/>
              <a:gd name="connsiteY42" fmla="*/ 34006 h 92327"/>
              <a:gd name="connsiteX43" fmla="*/ 395456 w 493081"/>
              <a:gd name="connsiteY43" fmla="*/ 40731 h 92327"/>
              <a:gd name="connsiteX44" fmla="*/ 400914 w 493081"/>
              <a:gd name="connsiteY44" fmla="*/ 46821 h 92327"/>
              <a:gd name="connsiteX45" fmla="*/ 413610 w 493081"/>
              <a:gd name="connsiteY45" fmla="*/ 57734 h 92327"/>
              <a:gd name="connsiteX46" fmla="*/ 445093 w 493081"/>
              <a:gd name="connsiteY46" fmla="*/ 69407 h 92327"/>
              <a:gd name="connsiteX47" fmla="*/ 461725 w 493081"/>
              <a:gd name="connsiteY47" fmla="*/ 65474 h 92327"/>
              <a:gd name="connsiteX48" fmla="*/ 468833 w 493081"/>
              <a:gd name="connsiteY48" fmla="*/ 61160 h 92327"/>
              <a:gd name="connsiteX49" fmla="*/ 475181 w 493081"/>
              <a:gd name="connsiteY49" fmla="*/ 55957 h 92327"/>
              <a:gd name="connsiteX50" fmla="*/ 485211 w 493081"/>
              <a:gd name="connsiteY50" fmla="*/ 43269 h 92327"/>
              <a:gd name="connsiteX51" fmla="*/ 493082 w 493081"/>
              <a:gd name="connsiteY51" fmla="*/ 29692 h 92327"/>
              <a:gd name="connsiteX52" fmla="*/ 483306 w 493081"/>
              <a:gd name="connsiteY52" fmla="*/ 42381 h 92327"/>
              <a:gd name="connsiteX53" fmla="*/ 472007 w 493081"/>
              <a:gd name="connsiteY53" fmla="*/ 52658 h 92327"/>
              <a:gd name="connsiteX54" fmla="*/ 465787 w 493081"/>
              <a:gd name="connsiteY54" fmla="*/ 56592 h 92327"/>
              <a:gd name="connsiteX55" fmla="*/ 459312 w 493081"/>
              <a:gd name="connsiteY55" fmla="*/ 59383 h 92327"/>
              <a:gd name="connsiteX56" fmla="*/ 445602 w 493081"/>
              <a:gd name="connsiteY56" fmla="*/ 60906 h 92327"/>
              <a:gd name="connsiteX57" fmla="*/ 421099 w 493081"/>
              <a:gd name="connsiteY57" fmla="*/ 48217 h 92327"/>
              <a:gd name="connsiteX58" fmla="*/ 411198 w 493081"/>
              <a:gd name="connsiteY58" fmla="*/ 37685 h 92327"/>
              <a:gd name="connsiteX59" fmla="*/ 406754 w 493081"/>
              <a:gd name="connsiteY59" fmla="*/ 31849 h 92327"/>
              <a:gd name="connsiteX60" fmla="*/ 402946 w 493081"/>
              <a:gd name="connsiteY60" fmla="*/ 25885 h 92327"/>
              <a:gd name="connsiteX61" fmla="*/ 397107 w 493081"/>
              <a:gd name="connsiteY61" fmla="*/ 15988 h 92327"/>
              <a:gd name="connsiteX62" fmla="*/ 390124 w 493081"/>
              <a:gd name="connsiteY62" fmla="*/ 26012 h 92327"/>
              <a:gd name="connsiteX63" fmla="*/ 377428 w 493081"/>
              <a:gd name="connsiteY63" fmla="*/ 41238 h 92327"/>
              <a:gd name="connsiteX64" fmla="*/ 363718 w 493081"/>
              <a:gd name="connsiteY64" fmla="*/ 54689 h 92327"/>
              <a:gd name="connsiteX65" fmla="*/ 333504 w 493081"/>
              <a:gd name="connsiteY65" fmla="*/ 70296 h 92327"/>
              <a:gd name="connsiteX66" fmla="*/ 308113 w 493081"/>
              <a:gd name="connsiteY66" fmla="*/ 57607 h 92327"/>
              <a:gd name="connsiteX67" fmla="*/ 290467 w 493081"/>
              <a:gd name="connsiteY67" fmla="*/ 25251 h 92327"/>
              <a:gd name="connsiteX68" fmla="*/ 280945 w 493081"/>
              <a:gd name="connsiteY68" fmla="*/ 635 h 92327"/>
              <a:gd name="connsiteX69" fmla="*/ 268250 w 493081"/>
              <a:gd name="connsiteY69" fmla="*/ 24362 h 92327"/>
              <a:gd name="connsiteX70" fmla="*/ 264187 w 493081"/>
              <a:gd name="connsiteY70" fmla="*/ 31088 h 92327"/>
              <a:gd name="connsiteX71" fmla="*/ 259744 w 493081"/>
              <a:gd name="connsiteY71" fmla="*/ 37813 h 92327"/>
              <a:gd name="connsiteX72" fmla="*/ 249841 w 493081"/>
              <a:gd name="connsiteY72" fmla="*/ 49867 h 92327"/>
              <a:gd name="connsiteX73" fmla="*/ 238796 w 493081"/>
              <a:gd name="connsiteY73" fmla="*/ 59129 h 92327"/>
              <a:gd name="connsiteX74" fmla="*/ 228387 w 493081"/>
              <a:gd name="connsiteY74" fmla="*/ 62936 h 92327"/>
              <a:gd name="connsiteX75" fmla="*/ 223943 w 493081"/>
              <a:gd name="connsiteY75" fmla="*/ 62936 h 92327"/>
              <a:gd name="connsiteX76" fmla="*/ 219246 w 493081"/>
              <a:gd name="connsiteY76" fmla="*/ 61033 h 92327"/>
              <a:gd name="connsiteX77" fmla="*/ 214422 w 493081"/>
              <a:gd name="connsiteY77" fmla="*/ 57353 h 92327"/>
              <a:gd name="connsiteX78" fmla="*/ 209597 w 493081"/>
              <a:gd name="connsiteY78" fmla="*/ 52531 h 92327"/>
              <a:gd name="connsiteX79" fmla="*/ 200838 w 493081"/>
              <a:gd name="connsiteY79" fmla="*/ 39843 h 92327"/>
              <a:gd name="connsiteX80" fmla="*/ 193475 w 493081"/>
              <a:gd name="connsiteY80" fmla="*/ 25377 h 92327"/>
              <a:gd name="connsiteX81" fmla="*/ 181668 w 493081"/>
              <a:gd name="connsiteY81" fmla="*/ 0 h 92327"/>
              <a:gd name="connsiteX82" fmla="*/ 170115 w 493081"/>
              <a:gd name="connsiteY82" fmla="*/ 25377 h 92327"/>
              <a:gd name="connsiteX83" fmla="*/ 166561 w 493081"/>
              <a:gd name="connsiteY83" fmla="*/ 32356 h 92327"/>
              <a:gd name="connsiteX84" fmla="*/ 162244 w 493081"/>
              <a:gd name="connsiteY84" fmla="*/ 39335 h 92327"/>
              <a:gd name="connsiteX85" fmla="*/ 152850 w 493081"/>
              <a:gd name="connsiteY85" fmla="*/ 52024 h 92327"/>
              <a:gd name="connsiteX86" fmla="*/ 142059 w 493081"/>
              <a:gd name="connsiteY86" fmla="*/ 61794 h 92327"/>
              <a:gd name="connsiteX87" fmla="*/ 136600 w 493081"/>
              <a:gd name="connsiteY87" fmla="*/ 64713 h 92327"/>
              <a:gd name="connsiteX88" fmla="*/ 131268 w 493081"/>
              <a:gd name="connsiteY88" fmla="*/ 65981 h 92327"/>
              <a:gd name="connsiteX89" fmla="*/ 125936 w 493081"/>
              <a:gd name="connsiteY89" fmla="*/ 65981 h 92327"/>
              <a:gd name="connsiteX90" fmla="*/ 120477 w 493081"/>
              <a:gd name="connsiteY90" fmla="*/ 63824 h 92327"/>
              <a:gd name="connsiteX91" fmla="*/ 114764 w 493081"/>
              <a:gd name="connsiteY91" fmla="*/ 59764 h 92327"/>
              <a:gd name="connsiteX92" fmla="*/ 109179 w 493081"/>
              <a:gd name="connsiteY92" fmla="*/ 54689 h 92327"/>
              <a:gd name="connsiteX93" fmla="*/ 99276 w 493081"/>
              <a:gd name="connsiteY93" fmla="*/ 42000 h 92327"/>
              <a:gd name="connsiteX94" fmla="*/ 90643 w 493081"/>
              <a:gd name="connsiteY94" fmla="*/ 27281 h 92327"/>
              <a:gd name="connsiteX95" fmla="*/ 82011 w 493081"/>
              <a:gd name="connsiteY95" fmla="*/ 11547 h 92327"/>
              <a:gd name="connsiteX96" fmla="*/ 74521 w 493081"/>
              <a:gd name="connsiteY96" fmla="*/ 26773 h 92327"/>
              <a:gd name="connsiteX97" fmla="*/ 71982 w 493081"/>
              <a:gd name="connsiteY97" fmla="*/ 31088 h 92327"/>
              <a:gd name="connsiteX98" fmla="*/ 68808 w 493081"/>
              <a:gd name="connsiteY98" fmla="*/ 35529 h 92327"/>
              <a:gd name="connsiteX99" fmla="*/ 61317 w 493081"/>
              <a:gd name="connsiteY99" fmla="*/ 43142 h 92327"/>
              <a:gd name="connsiteX100" fmla="*/ 42402 w 493081"/>
              <a:gd name="connsiteY100" fmla="*/ 50882 h 92327"/>
              <a:gd name="connsiteX101" fmla="*/ 20820 w 493081"/>
              <a:gd name="connsiteY101" fmla="*/ 45426 h 92327"/>
              <a:gd name="connsiteX102" fmla="*/ 10409 w 493081"/>
              <a:gd name="connsiteY102" fmla="*/ 39081 h 92327"/>
              <a:gd name="connsiteX103" fmla="*/ 0 w 493081"/>
              <a:gd name="connsiteY103" fmla="*/ 30073 h 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93081" h="92327">
                <a:moveTo>
                  <a:pt x="0" y="30073"/>
                </a:moveTo>
                <a:cubicBezTo>
                  <a:pt x="2412" y="33587"/>
                  <a:pt x="4951" y="36975"/>
                  <a:pt x="7617" y="40223"/>
                </a:cubicBezTo>
                <a:cubicBezTo>
                  <a:pt x="10409" y="43548"/>
                  <a:pt x="13457" y="46606"/>
                  <a:pt x="16757" y="49359"/>
                </a:cubicBezTo>
                <a:cubicBezTo>
                  <a:pt x="23613" y="55348"/>
                  <a:pt x="32118" y="59269"/>
                  <a:pt x="41132" y="60652"/>
                </a:cubicBezTo>
                <a:cubicBezTo>
                  <a:pt x="45957" y="61261"/>
                  <a:pt x="50907" y="61045"/>
                  <a:pt x="55605" y="60018"/>
                </a:cubicBezTo>
                <a:cubicBezTo>
                  <a:pt x="60048" y="58774"/>
                  <a:pt x="64364" y="56896"/>
                  <a:pt x="68300" y="54435"/>
                </a:cubicBezTo>
                <a:cubicBezTo>
                  <a:pt x="72362" y="52037"/>
                  <a:pt x="76171" y="49131"/>
                  <a:pt x="79598" y="45806"/>
                </a:cubicBezTo>
                <a:cubicBezTo>
                  <a:pt x="81249" y="44208"/>
                  <a:pt x="82899" y="42520"/>
                  <a:pt x="84423" y="40731"/>
                </a:cubicBezTo>
                <a:cubicBezTo>
                  <a:pt x="86200" y="38929"/>
                  <a:pt x="87724" y="36924"/>
                  <a:pt x="88993" y="34767"/>
                </a:cubicBezTo>
                <a:lnTo>
                  <a:pt x="72870" y="34133"/>
                </a:lnTo>
                <a:cubicBezTo>
                  <a:pt x="77948" y="46048"/>
                  <a:pt x="84423" y="57303"/>
                  <a:pt x="92167" y="67631"/>
                </a:cubicBezTo>
                <a:cubicBezTo>
                  <a:pt x="94325" y="70321"/>
                  <a:pt x="96610" y="72859"/>
                  <a:pt x="99150" y="75244"/>
                </a:cubicBezTo>
                <a:cubicBezTo>
                  <a:pt x="101815" y="77769"/>
                  <a:pt x="104608" y="80104"/>
                  <a:pt x="107655" y="82223"/>
                </a:cubicBezTo>
                <a:cubicBezTo>
                  <a:pt x="111083" y="84278"/>
                  <a:pt x="114637" y="85941"/>
                  <a:pt x="118446" y="87172"/>
                </a:cubicBezTo>
                <a:cubicBezTo>
                  <a:pt x="122508" y="88440"/>
                  <a:pt x="126825" y="89037"/>
                  <a:pt x="131141" y="88948"/>
                </a:cubicBezTo>
                <a:cubicBezTo>
                  <a:pt x="135458" y="88884"/>
                  <a:pt x="139774" y="88162"/>
                  <a:pt x="143836" y="86791"/>
                </a:cubicBezTo>
                <a:cubicBezTo>
                  <a:pt x="147518" y="85598"/>
                  <a:pt x="150946" y="83974"/>
                  <a:pt x="154246" y="81969"/>
                </a:cubicBezTo>
                <a:cubicBezTo>
                  <a:pt x="160341" y="78277"/>
                  <a:pt x="165926" y="73747"/>
                  <a:pt x="170750" y="68519"/>
                </a:cubicBezTo>
                <a:cubicBezTo>
                  <a:pt x="175321" y="63621"/>
                  <a:pt x="179637" y="58406"/>
                  <a:pt x="183445" y="52912"/>
                </a:cubicBezTo>
                <a:cubicBezTo>
                  <a:pt x="185223" y="50248"/>
                  <a:pt x="187000" y="47456"/>
                  <a:pt x="188524" y="44665"/>
                </a:cubicBezTo>
                <a:cubicBezTo>
                  <a:pt x="190301" y="41772"/>
                  <a:pt x="191952" y="38764"/>
                  <a:pt x="193348" y="35656"/>
                </a:cubicBezTo>
                <a:lnTo>
                  <a:pt x="169988" y="35656"/>
                </a:lnTo>
                <a:cubicBezTo>
                  <a:pt x="172655" y="41492"/>
                  <a:pt x="175321" y="47202"/>
                  <a:pt x="178368" y="52785"/>
                </a:cubicBezTo>
                <a:cubicBezTo>
                  <a:pt x="181668" y="58609"/>
                  <a:pt x="185350" y="64167"/>
                  <a:pt x="189539" y="69407"/>
                </a:cubicBezTo>
                <a:cubicBezTo>
                  <a:pt x="191825" y="72148"/>
                  <a:pt x="194364" y="74775"/>
                  <a:pt x="196902" y="77275"/>
                </a:cubicBezTo>
                <a:cubicBezTo>
                  <a:pt x="199695" y="79901"/>
                  <a:pt x="202869" y="82198"/>
                  <a:pt x="206170" y="84126"/>
                </a:cubicBezTo>
                <a:cubicBezTo>
                  <a:pt x="209724" y="86246"/>
                  <a:pt x="213533" y="87832"/>
                  <a:pt x="217595" y="88821"/>
                </a:cubicBezTo>
                <a:cubicBezTo>
                  <a:pt x="221785" y="89836"/>
                  <a:pt x="225975" y="90179"/>
                  <a:pt x="230291" y="89836"/>
                </a:cubicBezTo>
                <a:cubicBezTo>
                  <a:pt x="238289" y="88999"/>
                  <a:pt x="245906" y="86258"/>
                  <a:pt x="252508" y="81842"/>
                </a:cubicBezTo>
                <a:cubicBezTo>
                  <a:pt x="255555" y="79964"/>
                  <a:pt x="258347" y="77845"/>
                  <a:pt x="261013" y="75498"/>
                </a:cubicBezTo>
                <a:cubicBezTo>
                  <a:pt x="263680" y="73252"/>
                  <a:pt x="266091" y="70828"/>
                  <a:pt x="268377" y="68265"/>
                </a:cubicBezTo>
                <a:cubicBezTo>
                  <a:pt x="273074" y="63545"/>
                  <a:pt x="277263" y="58444"/>
                  <a:pt x="281072" y="53039"/>
                </a:cubicBezTo>
                <a:lnTo>
                  <a:pt x="286403" y="44918"/>
                </a:lnTo>
                <a:cubicBezTo>
                  <a:pt x="287927" y="42000"/>
                  <a:pt x="289323" y="39462"/>
                  <a:pt x="290973" y="36163"/>
                </a:cubicBezTo>
                <a:lnTo>
                  <a:pt x="268250" y="35275"/>
                </a:lnTo>
                <a:cubicBezTo>
                  <a:pt x="273962" y="49144"/>
                  <a:pt x="281833" y="61997"/>
                  <a:pt x="291609" y="73341"/>
                </a:cubicBezTo>
                <a:cubicBezTo>
                  <a:pt x="297195" y="79596"/>
                  <a:pt x="303923" y="84685"/>
                  <a:pt x="311540" y="88314"/>
                </a:cubicBezTo>
                <a:cubicBezTo>
                  <a:pt x="319412" y="91968"/>
                  <a:pt x="328298" y="93173"/>
                  <a:pt x="336930" y="91740"/>
                </a:cubicBezTo>
                <a:cubicBezTo>
                  <a:pt x="344928" y="90344"/>
                  <a:pt x="352673" y="87324"/>
                  <a:pt x="359528" y="82857"/>
                </a:cubicBezTo>
                <a:cubicBezTo>
                  <a:pt x="365748" y="78708"/>
                  <a:pt x="371589" y="73950"/>
                  <a:pt x="376920" y="68646"/>
                </a:cubicBezTo>
                <a:cubicBezTo>
                  <a:pt x="381999" y="63482"/>
                  <a:pt x="386696" y="57962"/>
                  <a:pt x="391012" y="52151"/>
                </a:cubicBezTo>
                <a:cubicBezTo>
                  <a:pt x="395329" y="46314"/>
                  <a:pt x="399264" y="40261"/>
                  <a:pt x="402946" y="34006"/>
                </a:cubicBezTo>
                <a:lnTo>
                  <a:pt x="390251" y="34006"/>
                </a:lnTo>
                <a:cubicBezTo>
                  <a:pt x="391901" y="36353"/>
                  <a:pt x="393552" y="38599"/>
                  <a:pt x="395456" y="40731"/>
                </a:cubicBezTo>
                <a:cubicBezTo>
                  <a:pt x="397232" y="42888"/>
                  <a:pt x="399010" y="44918"/>
                  <a:pt x="400914" y="46821"/>
                </a:cubicBezTo>
                <a:cubicBezTo>
                  <a:pt x="404851" y="50793"/>
                  <a:pt x="409039" y="54447"/>
                  <a:pt x="413610" y="57734"/>
                </a:cubicBezTo>
                <a:cubicBezTo>
                  <a:pt x="422623" y="64827"/>
                  <a:pt x="433669" y="68912"/>
                  <a:pt x="445093" y="69407"/>
                </a:cubicBezTo>
                <a:cubicBezTo>
                  <a:pt x="450807" y="69369"/>
                  <a:pt x="456519" y="68024"/>
                  <a:pt x="461725" y="65474"/>
                </a:cubicBezTo>
                <a:cubicBezTo>
                  <a:pt x="464263" y="64268"/>
                  <a:pt x="466549" y="62822"/>
                  <a:pt x="468833" y="61160"/>
                </a:cubicBezTo>
                <a:cubicBezTo>
                  <a:pt x="471119" y="59599"/>
                  <a:pt x="473151" y="57861"/>
                  <a:pt x="475181" y="55957"/>
                </a:cubicBezTo>
                <a:cubicBezTo>
                  <a:pt x="478990" y="52113"/>
                  <a:pt x="482418" y="47862"/>
                  <a:pt x="485211" y="43269"/>
                </a:cubicBezTo>
                <a:cubicBezTo>
                  <a:pt x="488130" y="38904"/>
                  <a:pt x="490670" y="34361"/>
                  <a:pt x="493082" y="29692"/>
                </a:cubicBezTo>
                <a:cubicBezTo>
                  <a:pt x="490035" y="34095"/>
                  <a:pt x="486734" y="38333"/>
                  <a:pt x="483306" y="42381"/>
                </a:cubicBezTo>
                <a:cubicBezTo>
                  <a:pt x="479878" y="46200"/>
                  <a:pt x="476071" y="49638"/>
                  <a:pt x="472007" y="52658"/>
                </a:cubicBezTo>
                <a:cubicBezTo>
                  <a:pt x="470104" y="54155"/>
                  <a:pt x="467945" y="55475"/>
                  <a:pt x="465787" y="56592"/>
                </a:cubicBezTo>
                <a:cubicBezTo>
                  <a:pt x="463757" y="57810"/>
                  <a:pt x="461598" y="58749"/>
                  <a:pt x="459312" y="59383"/>
                </a:cubicBezTo>
                <a:cubicBezTo>
                  <a:pt x="454869" y="60893"/>
                  <a:pt x="450172" y="61414"/>
                  <a:pt x="445602" y="60906"/>
                </a:cubicBezTo>
                <a:cubicBezTo>
                  <a:pt x="436334" y="59396"/>
                  <a:pt x="427701" y="54955"/>
                  <a:pt x="421099" y="48217"/>
                </a:cubicBezTo>
                <a:cubicBezTo>
                  <a:pt x="417546" y="44994"/>
                  <a:pt x="414245" y="41467"/>
                  <a:pt x="411198" y="37685"/>
                </a:cubicBezTo>
                <a:cubicBezTo>
                  <a:pt x="409548" y="35859"/>
                  <a:pt x="408024" y="33905"/>
                  <a:pt x="406754" y="31849"/>
                </a:cubicBezTo>
                <a:cubicBezTo>
                  <a:pt x="405230" y="30009"/>
                  <a:pt x="403961" y="28017"/>
                  <a:pt x="402946" y="25885"/>
                </a:cubicBezTo>
                <a:lnTo>
                  <a:pt x="397107" y="15988"/>
                </a:lnTo>
                <a:lnTo>
                  <a:pt x="390124" y="26012"/>
                </a:lnTo>
                <a:cubicBezTo>
                  <a:pt x="386187" y="31303"/>
                  <a:pt x="381871" y="36379"/>
                  <a:pt x="377428" y="41238"/>
                </a:cubicBezTo>
                <a:cubicBezTo>
                  <a:pt x="373240" y="46035"/>
                  <a:pt x="368542" y="50527"/>
                  <a:pt x="363718" y="54689"/>
                </a:cubicBezTo>
                <a:cubicBezTo>
                  <a:pt x="355466" y="62860"/>
                  <a:pt x="344928" y="68316"/>
                  <a:pt x="333504" y="70296"/>
                </a:cubicBezTo>
                <a:cubicBezTo>
                  <a:pt x="323474" y="70663"/>
                  <a:pt x="313825" y="65880"/>
                  <a:pt x="308113" y="57607"/>
                </a:cubicBezTo>
                <a:cubicBezTo>
                  <a:pt x="300495" y="47875"/>
                  <a:pt x="294528" y="36937"/>
                  <a:pt x="290467" y="25251"/>
                </a:cubicBezTo>
                <a:lnTo>
                  <a:pt x="280945" y="635"/>
                </a:lnTo>
                <a:lnTo>
                  <a:pt x="268250" y="24362"/>
                </a:lnTo>
                <a:cubicBezTo>
                  <a:pt x="267233" y="26266"/>
                  <a:pt x="265583" y="28804"/>
                  <a:pt x="264187" y="31088"/>
                </a:cubicBezTo>
                <a:cubicBezTo>
                  <a:pt x="262790" y="33371"/>
                  <a:pt x="261267" y="35529"/>
                  <a:pt x="259744" y="37813"/>
                </a:cubicBezTo>
                <a:cubicBezTo>
                  <a:pt x="256697" y="42076"/>
                  <a:pt x="253396" y="46098"/>
                  <a:pt x="249841" y="49867"/>
                </a:cubicBezTo>
                <a:cubicBezTo>
                  <a:pt x="246540" y="53381"/>
                  <a:pt x="242860" y="56490"/>
                  <a:pt x="238796" y="59129"/>
                </a:cubicBezTo>
                <a:cubicBezTo>
                  <a:pt x="235622" y="61198"/>
                  <a:pt x="232069" y="62505"/>
                  <a:pt x="228387" y="62936"/>
                </a:cubicBezTo>
                <a:cubicBezTo>
                  <a:pt x="226863" y="63126"/>
                  <a:pt x="225466" y="63126"/>
                  <a:pt x="223943" y="62936"/>
                </a:cubicBezTo>
                <a:cubicBezTo>
                  <a:pt x="222293" y="62441"/>
                  <a:pt x="220769" y="61807"/>
                  <a:pt x="219246" y="61033"/>
                </a:cubicBezTo>
                <a:cubicBezTo>
                  <a:pt x="217469" y="60005"/>
                  <a:pt x="215819" y="58774"/>
                  <a:pt x="214422" y="57353"/>
                </a:cubicBezTo>
                <a:cubicBezTo>
                  <a:pt x="212645" y="55881"/>
                  <a:pt x="211121" y="54257"/>
                  <a:pt x="209597" y="52531"/>
                </a:cubicBezTo>
                <a:cubicBezTo>
                  <a:pt x="206297" y="48547"/>
                  <a:pt x="203377" y="44297"/>
                  <a:pt x="200838" y="39843"/>
                </a:cubicBezTo>
                <a:cubicBezTo>
                  <a:pt x="198299" y="35275"/>
                  <a:pt x="195887" y="30326"/>
                  <a:pt x="193475" y="25377"/>
                </a:cubicBezTo>
                <a:lnTo>
                  <a:pt x="181668" y="0"/>
                </a:lnTo>
                <a:lnTo>
                  <a:pt x="170115" y="25377"/>
                </a:lnTo>
                <a:cubicBezTo>
                  <a:pt x="169100" y="27408"/>
                  <a:pt x="167830" y="30073"/>
                  <a:pt x="166561" y="32356"/>
                </a:cubicBezTo>
                <a:cubicBezTo>
                  <a:pt x="165291" y="34640"/>
                  <a:pt x="163768" y="37051"/>
                  <a:pt x="162244" y="39335"/>
                </a:cubicBezTo>
                <a:cubicBezTo>
                  <a:pt x="159452" y="43789"/>
                  <a:pt x="156278" y="48027"/>
                  <a:pt x="152850" y="52024"/>
                </a:cubicBezTo>
                <a:cubicBezTo>
                  <a:pt x="149676" y="55742"/>
                  <a:pt x="146121" y="59028"/>
                  <a:pt x="142059" y="61794"/>
                </a:cubicBezTo>
                <a:cubicBezTo>
                  <a:pt x="140409" y="62961"/>
                  <a:pt x="138504" y="63938"/>
                  <a:pt x="136600" y="64713"/>
                </a:cubicBezTo>
                <a:cubicBezTo>
                  <a:pt x="134823" y="65360"/>
                  <a:pt x="133046" y="65791"/>
                  <a:pt x="131268" y="65981"/>
                </a:cubicBezTo>
                <a:cubicBezTo>
                  <a:pt x="129491" y="66172"/>
                  <a:pt x="127714" y="66172"/>
                  <a:pt x="125936" y="65981"/>
                </a:cubicBezTo>
                <a:cubicBezTo>
                  <a:pt x="124032" y="65461"/>
                  <a:pt x="122255" y="64738"/>
                  <a:pt x="120477" y="63824"/>
                </a:cubicBezTo>
                <a:cubicBezTo>
                  <a:pt x="118446" y="62594"/>
                  <a:pt x="116542" y="61236"/>
                  <a:pt x="114764" y="59764"/>
                </a:cubicBezTo>
                <a:cubicBezTo>
                  <a:pt x="112734" y="58216"/>
                  <a:pt x="110956" y="56516"/>
                  <a:pt x="109179" y="54689"/>
                </a:cubicBezTo>
                <a:cubicBezTo>
                  <a:pt x="105624" y="50692"/>
                  <a:pt x="102323" y="46454"/>
                  <a:pt x="99276" y="42000"/>
                </a:cubicBezTo>
                <a:cubicBezTo>
                  <a:pt x="96102" y="37242"/>
                  <a:pt x="93310" y="32331"/>
                  <a:pt x="90643" y="27281"/>
                </a:cubicBezTo>
                <a:lnTo>
                  <a:pt x="82011" y="11547"/>
                </a:lnTo>
                <a:lnTo>
                  <a:pt x="74521" y="26773"/>
                </a:lnTo>
                <a:cubicBezTo>
                  <a:pt x="73885" y="27788"/>
                  <a:pt x="72997" y="29692"/>
                  <a:pt x="71982" y="31088"/>
                </a:cubicBezTo>
                <a:lnTo>
                  <a:pt x="68808" y="35529"/>
                </a:lnTo>
                <a:cubicBezTo>
                  <a:pt x="66650" y="38371"/>
                  <a:pt x="64111" y="40934"/>
                  <a:pt x="61317" y="43142"/>
                </a:cubicBezTo>
                <a:cubicBezTo>
                  <a:pt x="55986" y="47685"/>
                  <a:pt x="49384" y="50400"/>
                  <a:pt x="42402" y="50882"/>
                </a:cubicBezTo>
                <a:cubicBezTo>
                  <a:pt x="34912" y="50996"/>
                  <a:pt x="27421" y="49106"/>
                  <a:pt x="20820" y="45426"/>
                </a:cubicBezTo>
                <a:cubicBezTo>
                  <a:pt x="17265" y="43497"/>
                  <a:pt x="13710" y="41378"/>
                  <a:pt x="10409" y="39081"/>
                </a:cubicBezTo>
                <a:cubicBezTo>
                  <a:pt x="6474" y="35529"/>
                  <a:pt x="3300" y="32864"/>
                  <a:pt x="0" y="3007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7" name="Freeform 576">
            <a:extLst>
              <a:ext uri="{FF2B5EF4-FFF2-40B4-BE49-F238E27FC236}">
                <a16:creationId xmlns:a16="http://schemas.microsoft.com/office/drawing/2014/main" id="{6ED5F57E-A8E8-EED7-5DEA-389F0B1D6520}"/>
              </a:ext>
            </a:extLst>
          </p:cNvPr>
          <p:cNvSpPr/>
          <p:nvPr/>
        </p:nvSpPr>
        <p:spPr>
          <a:xfrm>
            <a:off x="9288961" y="6065204"/>
            <a:ext cx="613305" cy="92689"/>
          </a:xfrm>
          <a:custGeom>
            <a:avLst/>
            <a:gdLst>
              <a:gd name="connsiteX0" fmla="*/ 613306 w 613305"/>
              <a:gd name="connsiteY0" fmla="*/ 30960 h 92689"/>
              <a:gd name="connsiteX1" fmla="*/ 600611 w 613305"/>
              <a:gd name="connsiteY1" fmla="*/ 60779 h 92689"/>
              <a:gd name="connsiteX2" fmla="*/ 589946 w 613305"/>
              <a:gd name="connsiteY2" fmla="*/ 73468 h 92689"/>
              <a:gd name="connsiteX3" fmla="*/ 573062 w 613305"/>
              <a:gd name="connsiteY3" fmla="*/ 80573 h 92689"/>
              <a:gd name="connsiteX4" fmla="*/ 555416 w 613305"/>
              <a:gd name="connsiteY4" fmla="*/ 74356 h 92689"/>
              <a:gd name="connsiteX5" fmla="*/ 542720 w 613305"/>
              <a:gd name="connsiteY5" fmla="*/ 62302 h 92689"/>
              <a:gd name="connsiteX6" fmla="*/ 533072 w 613305"/>
              <a:gd name="connsiteY6" fmla="*/ 48344 h 92689"/>
              <a:gd name="connsiteX7" fmla="*/ 525201 w 613305"/>
              <a:gd name="connsiteY7" fmla="*/ 33244 h 92689"/>
              <a:gd name="connsiteX8" fmla="*/ 538912 w 613305"/>
              <a:gd name="connsiteY8" fmla="*/ 34006 h 92689"/>
              <a:gd name="connsiteX9" fmla="*/ 530533 w 613305"/>
              <a:gd name="connsiteY9" fmla="*/ 49740 h 92689"/>
              <a:gd name="connsiteX10" fmla="*/ 519615 w 613305"/>
              <a:gd name="connsiteY10" fmla="*/ 64586 h 92689"/>
              <a:gd name="connsiteX11" fmla="*/ 512633 w 613305"/>
              <a:gd name="connsiteY11" fmla="*/ 71183 h 92689"/>
              <a:gd name="connsiteX12" fmla="*/ 504127 w 613305"/>
              <a:gd name="connsiteY12" fmla="*/ 76894 h 92689"/>
              <a:gd name="connsiteX13" fmla="*/ 494098 w 613305"/>
              <a:gd name="connsiteY13" fmla="*/ 80700 h 92689"/>
              <a:gd name="connsiteX14" fmla="*/ 483053 w 613305"/>
              <a:gd name="connsiteY14" fmla="*/ 81715 h 92689"/>
              <a:gd name="connsiteX15" fmla="*/ 462741 w 613305"/>
              <a:gd name="connsiteY15" fmla="*/ 76132 h 92689"/>
              <a:gd name="connsiteX16" fmla="*/ 446745 w 613305"/>
              <a:gd name="connsiteY16" fmla="*/ 64966 h 92689"/>
              <a:gd name="connsiteX17" fmla="*/ 434049 w 613305"/>
              <a:gd name="connsiteY17" fmla="*/ 51516 h 92689"/>
              <a:gd name="connsiteX18" fmla="*/ 428591 w 613305"/>
              <a:gd name="connsiteY18" fmla="*/ 44283 h 92689"/>
              <a:gd name="connsiteX19" fmla="*/ 423385 w 613305"/>
              <a:gd name="connsiteY19" fmla="*/ 36290 h 92689"/>
              <a:gd name="connsiteX20" fmla="*/ 443825 w 613305"/>
              <a:gd name="connsiteY20" fmla="*/ 36290 h 92689"/>
              <a:gd name="connsiteX21" fmla="*/ 435446 w 613305"/>
              <a:gd name="connsiteY21" fmla="*/ 52024 h 92689"/>
              <a:gd name="connsiteX22" fmla="*/ 425036 w 613305"/>
              <a:gd name="connsiteY22" fmla="*/ 67250 h 92689"/>
              <a:gd name="connsiteX23" fmla="*/ 418815 w 613305"/>
              <a:gd name="connsiteY23" fmla="*/ 74610 h 92689"/>
              <a:gd name="connsiteX24" fmla="*/ 411071 w 613305"/>
              <a:gd name="connsiteY24" fmla="*/ 81462 h 92689"/>
              <a:gd name="connsiteX25" fmla="*/ 389109 w 613305"/>
              <a:gd name="connsiteY25" fmla="*/ 90344 h 92689"/>
              <a:gd name="connsiteX26" fmla="*/ 376413 w 613305"/>
              <a:gd name="connsiteY26" fmla="*/ 88821 h 92689"/>
              <a:gd name="connsiteX27" fmla="*/ 365495 w 613305"/>
              <a:gd name="connsiteY27" fmla="*/ 83492 h 92689"/>
              <a:gd name="connsiteX28" fmla="*/ 350642 w 613305"/>
              <a:gd name="connsiteY28" fmla="*/ 68646 h 92689"/>
              <a:gd name="connsiteX29" fmla="*/ 340613 w 613305"/>
              <a:gd name="connsiteY29" fmla="*/ 52404 h 92689"/>
              <a:gd name="connsiteX30" fmla="*/ 336677 w 613305"/>
              <a:gd name="connsiteY30" fmla="*/ 44030 h 92689"/>
              <a:gd name="connsiteX31" fmla="*/ 333122 w 613305"/>
              <a:gd name="connsiteY31" fmla="*/ 35148 h 92689"/>
              <a:gd name="connsiteX32" fmla="*/ 356989 w 613305"/>
              <a:gd name="connsiteY32" fmla="*/ 37558 h 92689"/>
              <a:gd name="connsiteX33" fmla="*/ 347088 w 613305"/>
              <a:gd name="connsiteY33" fmla="*/ 53293 h 92689"/>
              <a:gd name="connsiteX34" fmla="*/ 341375 w 613305"/>
              <a:gd name="connsiteY34" fmla="*/ 60906 h 92689"/>
              <a:gd name="connsiteX35" fmla="*/ 334900 w 613305"/>
              <a:gd name="connsiteY35" fmla="*/ 68265 h 92689"/>
              <a:gd name="connsiteX36" fmla="*/ 327282 w 613305"/>
              <a:gd name="connsiteY36" fmla="*/ 75117 h 92689"/>
              <a:gd name="connsiteX37" fmla="*/ 318523 w 613305"/>
              <a:gd name="connsiteY37" fmla="*/ 81208 h 92689"/>
              <a:gd name="connsiteX38" fmla="*/ 307986 w 613305"/>
              <a:gd name="connsiteY38" fmla="*/ 85902 h 92689"/>
              <a:gd name="connsiteX39" fmla="*/ 296053 w 613305"/>
              <a:gd name="connsiteY39" fmla="*/ 87933 h 92689"/>
              <a:gd name="connsiteX40" fmla="*/ 283357 w 613305"/>
              <a:gd name="connsiteY40" fmla="*/ 86410 h 92689"/>
              <a:gd name="connsiteX41" fmla="*/ 272440 w 613305"/>
              <a:gd name="connsiteY41" fmla="*/ 81969 h 92689"/>
              <a:gd name="connsiteX42" fmla="*/ 255935 w 613305"/>
              <a:gd name="connsiteY42" fmla="*/ 69280 h 92689"/>
              <a:gd name="connsiteX43" fmla="*/ 244129 w 613305"/>
              <a:gd name="connsiteY43" fmla="*/ 53673 h 92689"/>
              <a:gd name="connsiteX44" fmla="*/ 239432 w 613305"/>
              <a:gd name="connsiteY44" fmla="*/ 45425 h 92689"/>
              <a:gd name="connsiteX45" fmla="*/ 235116 w 613305"/>
              <a:gd name="connsiteY45" fmla="*/ 36544 h 92689"/>
              <a:gd name="connsiteX46" fmla="*/ 256951 w 613305"/>
              <a:gd name="connsiteY46" fmla="*/ 37685 h 92689"/>
              <a:gd name="connsiteX47" fmla="*/ 250985 w 613305"/>
              <a:gd name="connsiteY47" fmla="*/ 46694 h 92689"/>
              <a:gd name="connsiteX48" fmla="*/ 244763 w 613305"/>
              <a:gd name="connsiteY48" fmla="*/ 55069 h 92689"/>
              <a:gd name="connsiteX49" fmla="*/ 230418 w 613305"/>
              <a:gd name="connsiteY49" fmla="*/ 70676 h 92689"/>
              <a:gd name="connsiteX50" fmla="*/ 212772 w 613305"/>
              <a:gd name="connsiteY50" fmla="*/ 83365 h 92689"/>
              <a:gd name="connsiteX51" fmla="*/ 189921 w 613305"/>
              <a:gd name="connsiteY51" fmla="*/ 90724 h 92689"/>
              <a:gd name="connsiteX52" fmla="*/ 165672 w 613305"/>
              <a:gd name="connsiteY52" fmla="*/ 85395 h 92689"/>
              <a:gd name="connsiteX53" fmla="*/ 148153 w 613305"/>
              <a:gd name="connsiteY53" fmla="*/ 70549 h 92689"/>
              <a:gd name="connsiteX54" fmla="*/ 127841 w 613305"/>
              <a:gd name="connsiteY54" fmla="*/ 34386 h 92689"/>
              <a:gd name="connsiteX55" fmla="*/ 141678 w 613305"/>
              <a:gd name="connsiteY55" fmla="*/ 35148 h 92689"/>
              <a:gd name="connsiteX56" fmla="*/ 134696 w 613305"/>
              <a:gd name="connsiteY56" fmla="*/ 45172 h 92689"/>
              <a:gd name="connsiteX57" fmla="*/ 127206 w 613305"/>
              <a:gd name="connsiteY57" fmla="*/ 54561 h 92689"/>
              <a:gd name="connsiteX58" fmla="*/ 110321 w 613305"/>
              <a:gd name="connsiteY58" fmla="*/ 71818 h 92689"/>
              <a:gd name="connsiteX59" fmla="*/ 90136 w 613305"/>
              <a:gd name="connsiteY59" fmla="*/ 85649 h 92689"/>
              <a:gd name="connsiteX60" fmla="*/ 66142 w 613305"/>
              <a:gd name="connsiteY60" fmla="*/ 92627 h 92689"/>
              <a:gd name="connsiteX61" fmla="*/ 41767 w 613305"/>
              <a:gd name="connsiteY61" fmla="*/ 87044 h 92689"/>
              <a:gd name="connsiteX62" fmla="*/ 23105 w 613305"/>
              <a:gd name="connsiteY62" fmla="*/ 71691 h 92689"/>
              <a:gd name="connsiteX63" fmla="*/ 0 w 613305"/>
              <a:gd name="connsiteY63" fmla="*/ 31214 h 92689"/>
              <a:gd name="connsiteX64" fmla="*/ 26787 w 613305"/>
              <a:gd name="connsiteY64" fmla="*/ 68138 h 92689"/>
              <a:gd name="connsiteX65" fmla="*/ 44814 w 613305"/>
              <a:gd name="connsiteY65" fmla="*/ 80827 h 92689"/>
              <a:gd name="connsiteX66" fmla="*/ 65381 w 613305"/>
              <a:gd name="connsiteY66" fmla="*/ 83746 h 92689"/>
              <a:gd name="connsiteX67" fmla="*/ 101689 w 613305"/>
              <a:gd name="connsiteY67" fmla="*/ 62682 h 92689"/>
              <a:gd name="connsiteX68" fmla="*/ 116162 w 613305"/>
              <a:gd name="connsiteY68" fmla="*/ 45933 h 92689"/>
              <a:gd name="connsiteX69" fmla="*/ 122509 w 613305"/>
              <a:gd name="connsiteY69" fmla="*/ 36797 h 92689"/>
              <a:gd name="connsiteX70" fmla="*/ 128221 w 613305"/>
              <a:gd name="connsiteY70" fmla="*/ 27535 h 92689"/>
              <a:gd name="connsiteX71" fmla="*/ 135331 w 613305"/>
              <a:gd name="connsiteY71" fmla="*/ 14846 h 92689"/>
              <a:gd name="connsiteX72" fmla="*/ 142187 w 613305"/>
              <a:gd name="connsiteY72" fmla="*/ 28550 h 92689"/>
              <a:gd name="connsiteX73" fmla="*/ 162118 w 613305"/>
              <a:gd name="connsiteY73" fmla="*/ 58749 h 92689"/>
              <a:gd name="connsiteX74" fmla="*/ 187509 w 613305"/>
              <a:gd name="connsiteY74" fmla="*/ 70422 h 92689"/>
              <a:gd name="connsiteX75" fmla="*/ 214041 w 613305"/>
              <a:gd name="connsiteY75" fmla="*/ 54308 h 92689"/>
              <a:gd name="connsiteX76" fmla="*/ 225594 w 613305"/>
              <a:gd name="connsiteY76" fmla="*/ 40731 h 92689"/>
              <a:gd name="connsiteX77" fmla="*/ 230799 w 613305"/>
              <a:gd name="connsiteY77" fmla="*/ 33244 h 92689"/>
              <a:gd name="connsiteX78" fmla="*/ 235242 w 613305"/>
              <a:gd name="connsiteY78" fmla="*/ 25758 h 92689"/>
              <a:gd name="connsiteX79" fmla="*/ 246541 w 613305"/>
              <a:gd name="connsiteY79" fmla="*/ 5075 h 92689"/>
              <a:gd name="connsiteX80" fmla="*/ 257078 w 613305"/>
              <a:gd name="connsiteY80" fmla="*/ 27027 h 92689"/>
              <a:gd name="connsiteX81" fmla="*/ 260506 w 613305"/>
              <a:gd name="connsiteY81" fmla="*/ 33625 h 92689"/>
              <a:gd name="connsiteX82" fmla="*/ 264569 w 613305"/>
              <a:gd name="connsiteY82" fmla="*/ 40223 h 92689"/>
              <a:gd name="connsiteX83" fmla="*/ 273963 w 613305"/>
              <a:gd name="connsiteY83" fmla="*/ 52024 h 92689"/>
              <a:gd name="connsiteX84" fmla="*/ 284373 w 613305"/>
              <a:gd name="connsiteY84" fmla="*/ 60271 h 92689"/>
              <a:gd name="connsiteX85" fmla="*/ 289451 w 613305"/>
              <a:gd name="connsiteY85" fmla="*/ 62302 h 92689"/>
              <a:gd name="connsiteX86" fmla="*/ 294402 w 613305"/>
              <a:gd name="connsiteY86" fmla="*/ 62302 h 92689"/>
              <a:gd name="connsiteX87" fmla="*/ 299353 w 613305"/>
              <a:gd name="connsiteY87" fmla="*/ 61413 h 92689"/>
              <a:gd name="connsiteX88" fmla="*/ 304558 w 613305"/>
              <a:gd name="connsiteY88" fmla="*/ 59002 h 92689"/>
              <a:gd name="connsiteX89" fmla="*/ 309890 w 613305"/>
              <a:gd name="connsiteY89" fmla="*/ 55196 h 92689"/>
              <a:gd name="connsiteX90" fmla="*/ 315095 w 613305"/>
              <a:gd name="connsiteY90" fmla="*/ 50247 h 92689"/>
              <a:gd name="connsiteX91" fmla="*/ 333249 w 613305"/>
              <a:gd name="connsiteY91" fmla="*/ 24870 h 92689"/>
              <a:gd name="connsiteX92" fmla="*/ 349245 w 613305"/>
              <a:gd name="connsiteY92" fmla="*/ 0 h 92689"/>
              <a:gd name="connsiteX93" fmla="*/ 358386 w 613305"/>
              <a:gd name="connsiteY93" fmla="*/ 27154 h 92689"/>
              <a:gd name="connsiteX94" fmla="*/ 360925 w 613305"/>
              <a:gd name="connsiteY94" fmla="*/ 34006 h 92689"/>
              <a:gd name="connsiteX95" fmla="*/ 364099 w 613305"/>
              <a:gd name="connsiteY95" fmla="*/ 40985 h 92689"/>
              <a:gd name="connsiteX96" fmla="*/ 371589 w 613305"/>
              <a:gd name="connsiteY96" fmla="*/ 53673 h 92689"/>
              <a:gd name="connsiteX97" fmla="*/ 380349 w 613305"/>
              <a:gd name="connsiteY97" fmla="*/ 62682 h 92689"/>
              <a:gd name="connsiteX98" fmla="*/ 384411 w 613305"/>
              <a:gd name="connsiteY98" fmla="*/ 64839 h 92689"/>
              <a:gd name="connsiteX99" fmla="*/ 387966 w 613305"/>
              <a:gd name="connsiteY99" fmla="*/ 64839 h 92689"/>
              <a:gd name="connsiteX100" fmla="*/ 396853 w 613305"/>
              <a:gd name="connsiteY100" fmla="*/ 61160 h 92689"/>
              <a:gd name="connsiteX101" fmla="*/ 401804 w 613305"/>
              <a:gd name="connsiteY101" fmla="*/ 56972 h 92689"/>
              <a:gd name="connsiteX102" fmla="*/ 406754 w 613305"/>
              <a:gd name="connsiteY102" fmla="*/ 51770 h 92689"/>
              <a:gd name="connsiteX103" fmla="*/ 415641 w 613305"/>
              <a:gd name="connsiteY103" fmla="*/ 39081 h 92689"/>
              <a:gd name="connsiteX104" fmla="*/ 423766 w 613305"/>
              <a:gd name="connsiteY104" fmla="*/ 25377 h 92689"/>
              <a:gd name="connsiteX105" fmla="*/ 434304 w 613305"/>
              <a:gd name="connsiteY105" fmla="*/ 6598 h 92689"/>
              <a:gd name="connsiteX106" fmla="*/ 444205 w 613305"/>
              <a:gd name="connsiteY106" fmla="*/ 24997 h 92689"/>
              <a:gd name="connsiteX107" fmla="*/ 448014 w 613305"/>
              <a:gd name="connsiteY107" fmla="*/ 31341 h 92689"/>
              <a:gd name="connsiteX108" fmla="*/ 452458 w 613305"/>
              <a:gd name="connsiteY108" fmla="*/ 37558 h 92689"/>
              <a:gd name="connsiteX109" fmla="*/ 462232 w 613305"/>
              <a:gd name="connsiteY109" fmla="*/ 48978 h 92689"/>
              <a:gd name="connsiteX110" fmla="*/ 484830 w 613305"/>
              <a:gd name="connsiteY110" fmla="*/ 61667 h 92689"/>
              <a:gd name="connsiteX111" fmla="*/ 496383 w 613305"/>
              <a:gd name="connsiteY111" fmla="*/ 59637 h 92689"/>
              <a:gd name="connsiteX112" fmla="*/ 502096 w 613305"/>
              <a:gd name="connsiteY112" fmla="*/ 56338 h 92689"/>
              <a:gd name="connsiteX113" fmla="*/ 507554 w 613305"/>
              <a:gd name="connsiteY113" fmla="*/ 51897 h 92689"/>
              <a:gd name="connsiteX114" fmla="*/ 517584 w 613305"/>
              <a:gd name="connsiteY114" fmla="*/ 40477 h 92689"/>
              <a:gd name="connsiteX115" fmla="*/ 526090 w 613305"/>
              <a:gd name="connsiteY115" fmla="*/ 27027 h 92689"/>
              <a:gd name="connsiteX116" fmla="*/ 534595 w 613305"/>
              <a:gd name="connsiteY116" fmla="*/ 12562 h 92689"/>
              <a:gd name="connsiteX117" fmla="*/ 539801 w 613305"/>
              <a:gd name="connsiteY117" fmla="*/ 27788 h 92689"/>
              <a:gd name="connsiteX118" fmla="*/ 545640 w 613305"/>
              <a:gd name="connsiteY118" fmla="*/ 41619 h 92689"/>
              <a:gd name="connsiteX119" fmla="*/ 553004 w 613305"/>
              <a:gd name="connsiteY119" fmla="*/ 54308 h 92689"/>
              <a:gd name="connsiteX120" fmla="*/ 573824 w 613305"/>
              <a:gd name="connsiteY120" fmla="*/ 71057 h 92689"/>
              <a:gd name="connsiteX121" fmla="*/ 586519 w 613305"/>
              <a:gd name="connsiteY121" fmla="*/ 67377 h 92689"/>
              <a:gd name="connsiteX122" fmla="*/ 597437 w 613305"/>
              <a:gd name="connsiteY122" fmla="*/ 56846 h 92689"/>
              <a:gd name="connsiteX123" fmla="*/ 613306 w 613305"/>
              <a:gd name="connsiteY123" fmla="*/ 30960 h 9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13305" h="92689">
                <a:moveTo>
                  <a:pt x="613306" y="30960"/>
                </a:moveTo>
                <a:cubicBezTo>
                  <a:pt x="610246" y="41353"/>
                  <a:pt x="605980" y="51364"/>
                  <a:pt x="600611" y="60779"/>
                </a:cubicBezTo>
                <a:cubicBezTo>
                  <a:pt x="597754" y="65550"/>
                  <a:pt x="594161" y="69839"/>
                  <a:pt x="589946" y="73468"/>
                </a:cubicBezTo>
                <a:cubicBezTo>
                  <a:pt x="585402" y="77858"/>
                  <a:pt x="579384" y="80383"/>
                  <a:pt x="573062" y="80573"/>
                </a:cubicBezTo>
                <a:cubicBezTo>
                  <a:pt x="566677" y="80396"/>
                  <a:pt x="560506" y="78213"/>
                  <a:pt x="555416" y="74356"/>
                </a:cubicBezTo>
                <a:cubicBezTo>
                  <a:pt x="550617" y="70981"/>
                  <a:pt x="546338" y="66920"/>
                  <a:pt x="542720" y="62302"/>
                </a:cubicBezTo>
                <a:cubicBezTo>
                  <a:pt x="539115" y="57924"/>
                  <a:pt x="535890" y="53254"/>
                  <a:pt x="533072" y="48344"/>
                </a:cubicBezTo>
                <a:cubicBezTo>
                  <a:pt x="530127" y="43484"/>
                  <a:pt x="527486" y="38447"/>
                  <a:pt x="525201" y="33244"/>
                </a:cubicBezTo>
                <a:lnTo>
                  <a:pt x="538912" y="34006"/>
                </a:lnTo>
                <a:cubicBezTo>
                  <a:pt x="536398" y="39399"/>
                  <a:pt x="533593" y="44639"/>
                  <a:pt x="530533" y="49740"/>
                </a:cubicBezTo>
                <a:cubicBezTo>
                  <a:pt x="527410" y="55044"/>
                  <a:pt x="523754" y="60018"/>
                  <a:pt x="519615" y="64586"/>
                </a:cubicBezTo>
                <a:cubicBezTo>
                  <a:pt x="517444" y="66946"/>
                  <a:pt x="515108" y="69154"/>
                  <a:pt x="512633" y="71183"/>
                </a:cubicBezTo>
                <a:cubicBezTo>
                  <a:pt x="510005" y="73379"/>
                  <a:pt x="507148" y="75282"/>
                  <a:pt x="504127" y="76894"/>
                </a:cubicBezTo>
                <a:cubicBezTo>
                  <a:pt x="500940" y="78530"/>
                  <a:pt x="497576" y="79812"/>
                  <a:pt x="494098" y="80700"/>
                </a:cubicBezTo>
                <a:cubicBezTo>
                  <a:pt x="490467" y="81474"/>
                  <a:pt x="486760" y="81817"/>
                  <a:pt x="483053" y="81715"/>
                </a:cubicBezTo>
                <a:cubicBezTo>
                  <a:pt x="475957" y="81335"/>
                  <a:pt x="469037" y="79431"/>
                  <a:pt x="462741" y="76132"/>
                </a:cubicBezTo>
                <a:cubicBezTo>
                  <a:pt x="456977" y="73074"/>
                  <a:pt x="451607" y="69331"/>
                  <a:pt x="446745" y="64966"/>
                </a:cubicBezTo>
                <a:cubicBezTo>
                  <a:pt x="442123" y="60868"/>
                  <a:pt x="437883" y="56363"/>
                  <a:pt x="434049" y="51516"/>
                </a:cubicBezTo>
                <a:cubicBezTo>
                  <a:pt x="432145" y="49105"/>
                  <a:pt x="430241" y="46694"/>
                  <a:pt x="428591" y="44283"/>
                </a:cubicBezTo>
                <a:cubicBezTo>
                  <a:pt x="426940" y="41873"/>
                  <a:pt x="425163" y="39335"/>
                  <a:pt x="423385" y="36290"/>
                </a:cubicBezTo>
                <a:lnTo>
                  <a:pt x="443825" y="36290"/>
                </a:lnTo>
                <a:cubicBezTo>
                  <a:pt x="441159" y="41492"/>
                  <a:pt x="438492" y="46821"/>
                  <a:pt x="435446" y="52024"/>
                </a:cubicBezTo>
                <a:cubicBezTo>
                  <a:pt x="432348" y="57340"/>
                  <a:pt x="428857" y="62429"/>
                  <a:pt x="425036" y="67250"/>
                </a:cubicBezTo>
                <a:cubicBezTo>
                  <a:pt x="423259" y="69788"/>
                  <a:pt x="420847" y="72199"/>
                  <a:pt x="418815" y="74610"/>
                </a:cubicBezTo>
                <a:cubicBezTo>
                  <a:pt x="416416" y="77084"/>
                  <a:pt x="413826" y="79381"/>
                  <a:pt x="411071" y="81462"/>
                </a:cubicBezTo>
                <a:cubicBezTo>
                  <a:pt x="404787" y="86512"/>
                  <a:pt x="397145" y="89608"/>
                  <a:pt x="389109" y="90344"/>
                </a:cubicBezTo>
                <a:cubicBezTo>
                  <a:pt x="384817" y="90636"/>
                  <a:pt x="380514" y="90115"/>
                  <a:pt x="376413" y="88821"/>
                </a:cubicBezTo>
                <a:cubicBezTo>
                  <a:pt x="372554" y="87539"/>
                  <a:pt x="368885" y="85737"/>
                  <a:pt x="365495" y="83492"/>
                </a:cubicBezTo>
                <a:cubicBezTo>
                  <a:pt x="359783" y="79368"/>
                  <a:pt x="354768" y="74356"/>
                  <a:pt x="350642" y="68646"/>
                </a:cubicBezTo>
                <a:cubicBezTo>
                  <a:pt x="346808" y="63558"/>
                  <a:pt x="343457" y="58114"/>
                  <a:pt x="340613" y="52404"/>
                </a:cubicBezTo>
                <a:cubicBezTo>
                  <a:pt x="339216" y="49613"/>
                  <a:pt x="337819" y="46821"/>
                  <a:pt x="336677" y="44030"/>
                </a:cubicBezTo>
                <a:cubicBezTo>
                  <a:pt x="335534" y="41238"/>
                  <a:pt x="334265" y="38574"/>
                  <a:pt x="333122" y="35148"/>
                </a:cubicBezTo>
                <a:lnTo>
                  <a:pt x="356989" y="37558"/>
                </a:lnTo>
                <a:cubicBezTo>
                  <a:pt x="353816" y="42888"/>
                  <a:pt x="350769" y="48090"/>
                  <a:pt x="347088" y="53293"/>
                </a:cubicBezTo>
                <a:cubicBezTo>
                  <a:pt x="345437" y="55830"/>
                  <a:pt x="343278" y="58368"/>
                  <a:pt x="341375" y="60906"/>
                </a:cubicBezTo>
                <a:cubicBezTo>
                  <a:pt x="339470" y="63444"/>
                  <a:pt x="337058" y="65727"/>
                  <a:pt x="334900" y="68265"/>
                </a:cubicBezTo>
                <a:cubicBezTo>
                  <a:pt x="332742" y="70803"/>
                  <a:pt x="330076" y="72960"/>
                  <a:pt x="327282" y="75117"/>
                </a:cubicBezTo>
                <a:cubicBezTo>
                  <a:pt x="324566" y="77414"/>
                  <a:pt x="321634" y="79457"/>
                  <a:pt x="318523" y="81208"/>
                </a:cubicBezTo>
                <a:cubicBezTo>
                  <a:pt x="315235" y="83225"/>
                  <a:pt x="311693" y="84799"/>
                  <a:pt x="307986" y="85902"/>
                </a:cubicBezTo>
                <a:cubicBezTo>
                  <a:pt x="304126" y="87159"/>
                  <a:pt x="300102" y="87844"/>
                  <a:pt x="296053" y="87933"/>
                </a:cubicBezTo>
                <a:cubicBezTo>
                  <a:pt x="291761" y="88060"/>
                  <a:pt x="287483" y="87552"/>
                  <a:pt x="283357" y="86410"/>
                </a:cubicBezTo>
                <a:cubicBezTo>
                  <a:pt x="279549" y="85370"/>
                  <a:pt x="275892" y="83885"/>
                  <a:pt x="272440" y="81969"/>
                </a:cubicBezTo>
                <a:cubicBezTo>
                  <a:pt x="266307" y="78632"/>
                  <a:pt x="260735" y="74343"/>
                  <a:pt x="255935" y="69280"/>
                </a:cubicBezTo>
                <a:cubicBezTo>
                  <a:pt x="251518" y="64458"/>
                  <a:pt x="247569" y="59231"/>
                  <a:pt x="244129" y="53673"/>
                </a:cubicBezTo>
                <a:lnTo>
                  <a:pt x="239432" y="45425"/>
                </a:lnTo>
                <a:cubicBezTo>
                  <a:pt x="237908" y="42507"/>
                  <a:pt x="236639" y="39843"/>
                  <a:pt x="235116" y="36544"/>
                </a:cubicBezTo>
                <a:lnTo>
                  <a:pt x="256951" y="37685"/>
                </a:lnTo>
                <a:cubicBezTo>
                  <a:pt x="254793" y="41111"/>
                  <a:pt x="253016" y="43776"/>
                  <a:pt x="250985" y="46694"/>
                </a:cubicBezTo>
                <a:lnTo>
                  <a:pt x="244763" y="55069"/>
                </a:lnTo>
                <a:cubicBezTo>
                  <a:pt x="240396" y="60627"/>
                  <a:pt x="235598" y="65854"/>
                  <a:pt x="230418" y="70676"/>
                </a:cubicBezTo>
                <a:cubicBezTo>
                  <a:pt x="225074" y="75612"/>
                  <a:pt x="219145" y="79876"/>
                  <a:pt x="212772" y="83365"/>
                </a:cubicBezTo>
                <a:cubicBezTo>
                  <a:pt x="205802" y="87501"/>
                  <a:pt x="197995" y="90014"/>
                  <a:pt x="189921" y="90724"/>
                </a:cubicBezTo>
                <a:cubicBezTo>
                  <a:pt x="181491" y="91295"/>
                  <a:pt x="173086" y="89443"/>
                  <a:pt x="165672" y="85395"/>
                </a:cubicBezTo>
                <a:cubicBezTo>
                  <a:pt x="158944" y="81601"/>
                  <a:pt x="153003" y="76564"/>
                  <a:pt x="148153" y="70549"/>
                </a:cubicBezTo>
                <a:cubicBezTo>
                  <a:pt x="139470" y="59675"/>
                  <a:pt x="132602" y="47456"/>
                  <a:pt x="127841" y="34386"/>
                </a:cubicBezTo>
                <a:lnTo>
                  <a:pt x="141678" y="35148"/>
                </a:lnTo>
                <a:cubicBezTo>
                  <a:pt x="139393" y="38700"/>
                  <a:pt x="137108" y="41873"/>
                  <a:pt x="134696" y="45172"/>
                </a:cubicBezTo>
                <a:cubicBezTo>
                  <a:pt x="132284" y="48471"/>
                  <a:pt x="129872" y="51516"/>
                  <a:pt x="127206" y="54561"/>
                </a:cubicBezTo>
                <a:cubicBezTo>
                  <a:pt x="122039" y="60741"/>
                  <a:pt x="116389" y="66514"/>
                  <a:pt x="110321" y="71818"/>
                </a:cubicBezTo>
                <a:cubicBezTo>
                  <a:pt x="104202" y="77261"/>
                  <a:pt x="97423" y="81918"/>
                  <a:pt x="90136" y="85649"/>
                </a:cubicBezTo>
                <a:cubicBezTo>
                  <a:pt x="82710" y="89620"/>
                  <a:pt x="74533" y="92006"/>
                  <a:pt x="66142" y="92627"/>
                </a:cubicBezTo>
                <a:cubicBezTo>
                  <a:pt x="57662" y="93072"/>
                  <a:pt x="49220" y="91130"/>
                  <a:pt x="41767" y="87044"/>
                </a:cubicBezTo>
                <a:cubicBezTo>
                  <a:pt x="34658" y="83099"/>
                  <a:pt x="28336" y="77896"/>
                  <a:pt x="23105" y="71691"/>
                </a:cubicBezTo>
                <a:cubicBezTo>
                  <a:pt x="13292" y="59523"/>
                  <a:pt x="5484" y="45857"/>
                  <a:pt x="0" y="31214"/>
                </a:cubicBezTo>
                <a:cubicBezTo>
                  <a:pt x="7020" y="44791"/>
                  <a:pt x="16060" y="57239"/>
                  <a:pt x="26787" y="68138"/>
                </a:cubicBezTo>
                <a:cubicBezTo>
                  <a:pt x="31953" y="73455"/>
                  <a:pt x="38073" y="77756"/>
                  <a:pt x="44814" y="80827"/>
                </a:cubicBezTo>
                <a:cubicBezTo>
                  <a:pt x="51288" y="83606"/>
                  <a:pt x="58385" y="84608"/>
                  <a:pt x="65381" y="83746"/>
                </a:cubicBezTo>
                <a:cubicBezTo>
                  <a:pt x="79421" y="80776"/>
                  <a:pt x="92154" y="73404"/>
                  <a:pt x="101689" y="62682"/>
                </a:cubicBezTo>
                <a:cubicBezTo>
                  <a:pt x="106907" y="57455"/>
                  <a:pt x="111743" y="51859"/>
                  <a:pt x="116162" y="45933"/>
                </a:cubicBezTo>
                <a:lnTo>
                  <a:pt x="122509" y="36797"/>
                </a:lnTo>
                <a:cubicBezTo>
                  <a:pt x="124540" y="33752"/>
                  <a:pt x="126571" y="30453"/>
                  <a:pt x="128221" y="27535"/>
                </a:cubicBezTo>
                <a:lnTo>
                  <a:pt x="135331" y="14846"/>
                </a:lnTo>
                <a:lnTo>
                  <a:pt x="142187" y="28550"/>
                </a:lnTo>
                <a:cubicBezTo>
                  <a:pt x="147277" y="39551"/>
                  <a:pt x="154005" y="49740"/>
                  <a:pt x="162118" y="58749"/>
                </a:cubicBezTo>
                <a:cubicBezTo>
                  <a:pt x="168186" y="66514"/>
                  <a:pt x="177657" y="70866"/>
                  <a:pt x="187509" y="70422"/>
                </a:cubicBezTo>
                <a:cubicBezTo>
                  <a:pt x="197792" y="67885"/>
                  <a:pt x="207059" y="62264"/>
                  <a:pt x="214041" y="54308"/>
                </a:cubicBezTo>
                <a:cubicBezTo>
                  <a:pt x="218193" y="50044"/>
                  <a:pt x="222052" y="45514"/>
                  <a:pt x="225594" y="40731"/>
                </a:cubicBezTo>
                <a:cubicBezTo>
                  <a:pt x="227371" y="38320"/>
                  <a:pt x="229148" y="35782"/>
                  <a:pt x="230799" y="33244"/>
                </a:cubicBezTo>
                <a:cubicBezTo>
                  <a:pt x="232449" y="30707"/>
                  <a:pt x="234100" y="28042"/>
                  <a:pt x="235242" y="25758"/>
                </a:cubicBezTo>
                <a:lnTo>
                  <a:pt x="246541" y="5075"/>
                </a:lnTo>
                <a:lnTo>
                  <a:pt x="257078" y="27027"/>
                </a:lnTo>
                <a:cubicBezTo>
                  <a:pt x="257967" y="28930"/>
                  <a:pt x="259236" y="31468"/>
                  <a:pt x="260506" y="33625"/>
                </a:cubicBezTo>
                <a:lnTo>
                  <a:pt x="264569" y="40223"/>
                </a:lnTo>
                <a:cubicBezTo>
                  <a:pt x="267399" y="44398"/>
                  <a:pt x="270535" y="48331"/>
                  <a:pt x="273963" y="52024"/>
                </a:cubicBezTo>
                <a:cubicBezTo>
                  <a:pt x="276997" y="55285"/>
                  <a:pt x="280500" y="58063"/>
                  <a:pt x="284373" y="60271"/>
                </a:cubicBezTo>
                <a:cubicBezTo>
                  <a:pt x="285972" y="61160"/>
                  <a:pt x="287673" y="61845"/>
                  <a:pt x="289451" y="62302"/>
                </a:cubicBezTo>
                <a:cubicBezTo>
                  <a:pt x="291089" y="62555"/>
                  <a:pt x="292764" y="62555"/>
                  <a:pt x="294402" y="62302"/>
                </a:cubicBezTo>
                <a:cubicBezTo>
                  <a:pt x="296090" y="62289"/>
                  <a:pt x="297766" y="61997"/>
                  <a:pt x="299353" y="61413"/>
                </a:cubicBezTo>
                <a:cubicBezTo>
                  <a:pt x="301169" y="60791"/>
                  <a:pt x="302921" y="59992"/>
                  <a:pt x="304558" y="59002"/>
                </a:cubicBezTo>
                <a:cubicBezTo>
                  <a:pt x="306425" y="57861"/>
                  <a:pt x="308201" y="56592"/>
                  <a:pt x="309890" y="55196"/>
                </a:cubicBezTo>
                <a:cubicBezTo>
                  <a:pt x="311667" y="53800"/>
                  <a:pt x="313318" y="51897"/>
                  <a:pt x="315095" y="50247"/>
                </a:cubicBezTo>
                <a:cubicBezTo>
                  <a:pt x="321976" y="42406"/>
                  <a:pt x="328057" y="33904"/>
                  <a:pt x="333249" y="24870"/>
                </a:cubicBezTo>
                <a:lnTo>
                  <a:pt x="349245" y="0"/>
                </a:lnTo>
                <a:lnTo>
                  <a:pt x="358386" y="27154"/>
                </a:lnTo>
                <a:cubicBezTo>
                  <a:pt x="359020" y="29184"/>
                  <a:pt x="360036" y="31722"/>
                  <a:pt x="360925" y="34006"/>
                </a:cubicBezTo>
                <a:cubicBezTo>
                  <a:pt x="361814" y="36290"/>
                  <a:pt x="362957" y="38700"/>
                  <a:pt x="364099" y="40985"/>
                </a:cubicBezTo>
                <a:cubicBezTo>
                  <a:pt x="366308" y="45375"/>
                  <a:pt x="368809" y="49613"/>
                  <a:pt x="371589" y="53673"/>
                </a:cubicBezTo>
                <a:cubicBezTo>
                  <a:pt x="374052" y="57099"/>
                  <a:pt x="376997" y="60132"/>
                  <a:pt x="380349" y="62682"/>
                </a:cubicBezTo>
                <a:cubicBezTo>
                  <a:pt x="381580" y="63621"/>
                  <a:pt x="382951" y="64345"/>
                  <a:pt x="384411" y="64839"/>
                </a:cubicBezTo>
                <a:cubicBezTo>
                  <a:pt x="385579" y="65080"/>
                  <a:pt x="386798" y="65080"/>
                  <a:pt x="387966" y="64839"/>
                </a:cubicBezTo>
                <a:cubicBezTo>
                  <a:pt x="391215" y="64471"/>
                  <a:pt x="394301" y="63202"/>
                  <a:pt x="396853" y="61160"/>
                </a:cubicBezTo>
                <a:cubicBezTo>
                  <a:pt x="398591" y="59878"/>
                  <a:pt x="400255" y="58482"/>
                  <a:pt x="401804" y="56972"/>
                </a:cubicBezTo>
                <a:cubicBezTo>
                  <a:pt x="403556" y="55335"/>
                  <a:pt x="405205" y="53597"/>
                  <a:pt x="406754" y="51770"/>
                </a:cubicBezTo>
                <a:cubicBezTo>
                  <a:pt x="410005" y="47748"/>
                  <a:pt x="412975" y="43509"/>
                  <a:pt x="415641" y="39081"/>
                </a:cubicBezTo>
                <a:cubicBezTo>
                  <a:pt x="418561" y="34767"/>
                  <a:pt x="421100" y="30072"/>
                  <a:pt x="423766" y="25377"/>
                </a:cubicBezTo>
                <a:lnTo>
                  <a:pt x="434304" y="6598"/>
                </a:lnTo>
                <a:lnTo>
                  <a:pt x="444205" y="24997"/>
                </a:lnTo>
                <a:cubicBezTo>
                  <a:pt x="445221" y="26900"/>
                  <a:pt x="446618" y="29184"/>
                  <a:pt x="448014" y="31341"/>
                </a:cubicBezTo>
                <a:cubicBezTo>
                  <a:pt x="449411" y="33498"/>
                  <a:pt x="450934" y="35528"/>
                  <a:pt x="452458" y="37558"/>
                </a:cubicBezTo>
                <a:cubicBezTo>
                  <a:pt x="455441" y="41594"/>
                  <a:pt x="458716" y="45400"/>
                  <a:pt x="462232" y="48978"/>
                </a:cubicBezTo>
                <a:cubicBezTo>
                  <a:pt x="468174" y="55564"/>
                  <a:pt x="476109" y="60030"/>
                  <a:pt x="484830" y="61667"/>
                </a:cubicBezTo>
                <a:cubicBezTo>
                  <a:pt x="488791" y="62048"/>
                  <a:pt x="492790" y="61350"/>
                  <a:pt x="496383" y="59637"/>
                </a:cubicBezTo>
                <a:cubicBezTo>
                  <a:pt x="498414" y="58774"/>
                  <a:pt x="500331" y="57670"/>
                  <a:pt x="502096" y="56338"/>
                </a:cubicBezTo>
                <a:cubicBezTo>
                  <a:pt x="504038" y="55005"/>
                  <a:pt x="505854" y="53521"/>
                  <a:pt x="507554" y="51897"/>
                </a:cubicBezTo>
                <a:cubicBezTo>
                  <a:pt x="511223" y="48382"/>
                  <a:pt x="514575" y="44563"/>
                  <a:pt x="517584" y="40477"/>
                </a:cubicBezTo>
                <a:cubicBezTo>
                  <a:pt x="520631" y="36163"/>
                  <a:pt x="523423" y="31595"/>
                  <a:pt x="526090" y="27027"/>
                </a:cubicBezTo>
                <a:lnTo>
                  <a:pt x="534595" y="12562"/>
                </a:lnTo>
                <a:lnTo>
                  <a:pt x="539801" y="27788"/>
                </a:lnTo>
                <a:cubicBezTo>
                  <a:pt x="541476" y="32509"/>
                  <a:pt x="543431" y="37127"/>
                  <a:pt x="545640" y="41619"/>
                </a:cubicBezTo>
                <a:cubicBezTo>
                  <a:pt x="547837" y="45997"/>
                  <a:pt x="550299" y="50235"/>
                  <a:pt x="553004" y="54308"/>
                </a:cubicBezTo>
                <a:cubicBezTo>
                  <a:pt x="557206" y="62632"/>
                  <a:pt x="564798" y="68735"/>
                  <a:pt x="573824" y="71057"/>
                </a:cubicBezTo>
                <a:cubicBezTo>
                  <a:pt x="578368" y="71412"/>
                  <a:pt x="582876" y="70105"/>
                  <a:pt x="586519" y="67377"/>
                </a:cubicBezTo>
                <a:cubicBezTo>
                  <a:pt x="590696" y="64471"/>
                  <a:pt x="594390" y="60918"/>
                  <a:pt x="597437" y="56846"/>
                </a:cubicBezTo>
                <a:cubicBezTo>
                  <a:pt x="603581" y="48763"/>
                  <a:pt x="608888" y="40096"/>
                  <a:pt x="613306" y="3096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8" name="Freeform 577">
            <a:extLst>
              <a:ext uri="{FF2B5EF4-FFF2-40B4-BE49-F238E27FC236}">
                <a16:creationId xmlns:a16="http://schemas.microsoft.com/office/drawing/2014/main" id="{ADBBA292-8B67-C01E-472E-FEA4E8225B0C}"/>
              </a:ext>
            </a:extLst>
          </p:cNvPr>
          <p:cNvSpPr/>
          <p:nvPr/>
        </p:nvSpPr>
        <p:spPr>
          <a:xfrm>
            <a:off x="13116187" y="5963060"/>
            <a:ext cx="316744" cy="83574"/>
          </a:xfrm>
          <a:custGeom>
            <a:avLst/>
            <a:gdLst>
              <a:gd name="connsiteX0" fmla="*/ 316745 w 316744"/>
              <a:gd name="connsiteY0" fmla="*/ 14211 h 83574"/>
              <a:gd name="connsiteX1" fmla="*/ 309764 w 316744"/>
              <a:gd name="connsiteY1" fmla="*/ 34133 h 83574"/>
              <a:gd name="connsiteX2" fmla="*/ 304812 w 316744"/>
              <a:gd name="connsiteY2" fmla="*/ 43649 h 83574"/>
              <a:gd name="connsiteX3" fmla="*/ 298592 w 316744"/>
              <a:gd name="connsiteY3" fmla="*/ 52658 h 83574"/>
              <a:gd name="connsiteX4" fmla="*/ 291100 w 316744"/>
              <a:gd name="connsiteY4" fmla="*/ 60652 h 83574"/>
              <a:gd name="connsiteX5" fmla="*/ 286657 w 316744"/>
              <a:gd name="connsiteY5" fmla="*/ 64331 h 83574"/>
              <a:gd name="connsiteX6" fmla="*/ 281833 w 316744"/>
              <a:gd name="connsiteY6" fmla="*/ 67250 h 83574"/>
              <a:gd name="connsiteX7" fmla="*/ 259998 w 316744"/>
              <a:gd name="connsiteY7" fmla="*/ 73214 h 83574"/>
              <a:gd name="connsiteX8" fmla="*/ 248699 w 316744"/>
              <a:gd name="connsiteY8" fmla="*/ 72452 h 83574"/>
              <a:gd name="connsiteX9" fmla="*/ 237908 w 316744"/>
              <a:gd name="connsiteY9" fmla="*/ 69788 h 83574"/>
              <a:gd name="connsiteX10" fmla="*/ 218230 w 316744"/>
              <a:gd name="connsiteY10" fmla="*/ 60271 h 83574"/>
              <a:gd name="connsiteX11" fmla="*/ 200711 w 316744"/>
              <a:gd name="connsiteY11" fmla="*/ 47583 h 83574"/>
              <a:gd name="connsiteX12" fmla="*/ 192840 w 316744"/>
              <a:gd name="connsiteY12" fmla="*/ 40223 h 83574"/>
              <a:gd name="connsiteX13" fmla="*/ 185096 w 316744"/>
              <a:gd name="connsiteY13" fmla="*/ 31975 h 83574"/>
              <a:gd name="connsiteX14" fmla="*/ 204774 w 316744"/>
              <a:gd name="connsiteY14" fmla="*/ 29565 h 83574"/>
              <a:gd name="connsiteX15" fmla="*/ 196268 w 316744"/>
              <a:gd name="connsiteY15" fmla="*/ 46948 h 83574"/>
              <a:gd name="connsiteX16" fmla="*/ 184714 w 316744"/>
              <a:gd name="connsiteY16" fmla="*/ 63444 h 83574"/>
              <a:gd name="connsiteX17" fmla="*/ 177225 w 316744"/>
              <a:gd name="connsiteY17" fmla="*/ 71056 h 83574"/>
              <a:gd name="connsiteX18" fmla="*/ 168212 w 316744"/>
              <a:gd name="connsiteY18" fmla="*/ 77655 h 83574"/>
              <a:gd name="connsiteX19" fmla="*/ 163006 w 316744"/>
              <a:gd name="connsiteY19" fmla="*/ 80319 h 83574"/>
              <a:gd name="connsiteX20" fmla="*/ 157294 w 316744"/>
              <a:gd name="connsiteY20" fmla="*/ 82223 h 83574"/>
              <a:gd name="connsiteX21" fmla="*/ 144599 w 316744"/>
              <a:gd name="connsiteY21" fmla="*/ 83492 h 83574"/>
              <a:gd name="connsiteX22" fmla="*/ 133046 w 316744"/>
              <a:gd name="connsiteY22" fmla="*/ 81081 h 83574"/>
              <a:gd name="connsiteX23" fmla="*/ 122762 w 316744"/>
              <a:gd name="connsiteY23" fmla="*/ 76259 h 83574"/>
              <a:gd name="connsiteX24" fmla="*/ 106893 w 316744"/>
              <a:gd name="connsiteY24" fmla="*/ 62682 h 83574"/>
              <a:gd name="connsiteX25" fmla="*/ 95087 w 316744"/>
              <a:gd name="connsiteY25" fmla="*/ 46821 h 83574"/>
              <a:gd name="connsiteX26" fmla="*/ 90009 w 316744"/>
              <a:gd name="connsiteY26" fmla="*/ 38320 h 83574"/>
              <a:gd name="connsiteX27" fmla="*/ 85566 w 316744"/>
              <a:gd name="connsiteY27" fmla="*/ 29311 h 83574"/>
              <a:gd name="connsiteX28" fmla="*/ 105115 w 316744"/>
              <a:gd name="connsiteY28" fmla="*/ 30326 h 83574"/>
              <a:gd name="connsiteX29" fmla="*/ 99784 w 316744"/>
              <a:gd name="connsiteY29" fmla="*/ 37685 h 83574"/>
              <a:gd name="connsiteX30" fmla="*/ 93945 w 316744"/>
              <a:gd name="connsiteY30" fmla="*/ 44283 h 83574"/>
              <a:gd name="connsiteX31" fmla="*/ 81250 w 316744"/>
              <a:gd name="connsiteY31" fmla="*/ 55957 h 83574"/>
              <a:gd name="connsiteX32" fmla="*/ 65887 w 316744"/>
              <a:gd name="connsiteY32" fmla="*/ 64712 h 83574"/>
              <a:gd name="connsiteX33" fmla="*/ 47987 w 316744"/>
              <a:gd name="connsiteY33" fmla="*/ 68138 h 83574"/>
              <a:gd name="connsiteX34" fmla="*/ 22596 w 316744"/>
              <a:gd name="connsiteY34" fmla="*/ 58368 h 83574"/>
              <a:gd name="connsiteX35" fmla="*/ 16376 w 316744"/>
              <a:gd name="connsiteY35" fmla="*/ 52404 h 83574"/>
              <a:gd name="connsiteX36" fmla="*/ 6854 w 316744"/>
              <a:gd name="connsiteY36" fmla="*/ 38827 h 83574"/>
              <a:gd name="connsiteX37" fmla="*/ 0 w 316744"/>
              <a:gd name="connsiteY37" fmla="*/ 23728 h 83574"/>
              <a:gd name="connsiteX38" fmla="*/ 5078 w 316744"/>
              <a:gd name="connsiteY38" fmla="*/ 29945 h 83574"/>
              <a:gd name="connsiteX39" fmla="*/ 10409 w 316744"/>
              <a:gd name="connsiteY39" fmla="*/ 35655 h 83574"/>
              <a:gd name="connsiteX40" fmla="*/ 21962 w 316744"/>
              <a:gd name="connsiteY40" fmla="*/ 45425 h 83574"/>
              <a:gd name="connsiteX41" fmla="*/ 27929 w 316744"/>
              <a:gd name="connsiteY41" fmla="*/ 49105 h 83574"/>
              <a:gd name="connsiteX42" fmla="*/ 34276 w 316744"/>
              <a:gd name="connsiteY42" fmla="*/ 51643 h 83574"/>
              <a:gd name="connsiteX43" fmla="*/ 46972 w 316744"/>
              <a:gd name="connsiteY43" fmla="*/ 52404 h 83574"/>
              <a:gd name="connsiteX44" fmla="*/ 58525 w 316744"/>
              <a:gd name="connsiteY44" fmla="*/ 47963 h 83574"/>
              <a:gd name="connsiteX45" fmla="*/ 69061 w 316744"/>
              <a:gd name="connsiteY45" fmla="*/ 39715 h 83574"/>
              <a:gd name="connsiteX46" fmla="*/ 78201 w 316744"/>
              <a:gd name="connsiteY46" fmla="*/ 29057 h 83574"/>
              <a:gd name="connsiteX47" fmla="*/ 82392 w 316744"/>
              <a:gd name="connsiteY47" fmla="*/ 23093 h 83574"/>
              <a:gd name="connsiteX48" fmla="*/ 85947 w 316744"/>
              <a:gd name="connsiteY48" fmla="*/ 17256 h 83574"/>
              <a:gd name="connsiteX49" fmla="*/ 95214 w 316744"/>
              <a:gd name="connsiteY49" fmla="*/ 0 h 83574"/>
              <a:gd name="connsiteX50" fmla="*/ 105496 w 316744"/>
              <a:gd name="connsiteY50" fmla="*/ 18272 h 83574"/>
              <a:gd name="connsiteX51" fmla="*/ 109687 w 316744"/>
              <a:gd name="connsiteY51" fmla="*/ 24997 h 83574"/>
              <a:gd name="connsiteX52" fmla="*/ 114257 w 316744"/>
              <a:gd name="connsiteY52" fmla="*/ 31595 h 83574"/>
              <a:gd name="connsiteX53" fmla="*/ 124539 w 316744"/>
              <a:gd name="connsiteY53" fmla="*/ 43395 h 83574"/>
              <a:gd name="connsiteX54" fmla="*/ 135457 w 316744"/>
              <a:gd name="connsiteY54" fmla="*/ 52150 h 83574"/>
              <a:gd name="connsiteX55" fmla="*/ 140789 w 316744"/>
              <a:gd name="connsiteY55" fmla="*/ 54561 h 83574"/>
              <a:gd name="connsiteX56" fmla="*/ 145741 w 316744"/>
              <a:gd name="connsiteY56" fmla="*/ 55576 h 83574"/>
              <a:gd name="connsiteX57" fmla="*/ 148152 w 316744"/>
              <a:gd name="connsiteY57" fmla="*/ 55576 h 83574"/>
              <a:gd name="connsiteX58" fmla="*/ 150565 w 316744"/>
              <a:gd name="connsiteY58" fmla="*/ 55576 h 83574"/>
              <a:gd name="connsiteX59" fmla="*/ 152976 w 316744"/>
              <a:gd name="connsiteY59" fmla="*/ 54815 h 83574"/>
              <a:gd name="connsiteX60" fmla="*/ 155516 w 316744"/>
              <a:gd name="connsiteY60" fmla="*/ 53546 h 83574"/>
              <a:gd name="connsiteX61" fmla="*/ 160595 w 316744"/>
              <a:gd name="connsiteY61" fmla="*/ 49994 h 83574"/>
              <a:gd name="connsiteX62" fmla="*/ 165545 w 316744"/>
              <a:gd name="connsiteY62" fmla="*/ 45172 h 83574"/>
              <a:gd name="connsiteX63" fmla="*/ 182937 w 316744"/>
              <a:gd name="connsiteY63" fmla="*/ 18652 h 83574"/>
              <a:gd name="connsiteX64" fmla="*/ 192079 w 316744"/>
              <a:gd name="connsiteY64" fmla="*/ 1903 h 83574"/>
              <a:gd name="connsiteX65" fmla="*/ 202615 w 316744"/>
              <a:gd name="connsiteY65" fmla="*/ 16115 h 83574"/>
              <a:gd name="connsiteX66" fmla="*/ 208327 w 316744"/>
              <a:gd name="connsiteY66" fmla="*/ 23093 h 83574"/>
              <a:gd name="connsiteX67" fmla="*/ 214802 w 316744"/>
              <a:gd name="connsiteY67" fmla="*/ 29945 h 83574"/>
              <a:gd name="connsiteX68" fmla="*/ 228641 w 316744"/>
              <a:gd name="connsiteY68" fmla="*/ 42634 h 83574"/>
              <a:gd name="connsiteX69" fmla="*/ 243747 w 316744"/>
              <a:gd name="connsiteY69" fmla="*/ 52150 h 83574"/>
              <a:gd name="connsiteX70" fmla="*/ 251746 w 316744"/>
              <a:gd name="connsiteY70" fmla="*/ 55323 h 83574"/>
              <a:gd name="connsiteX71" fmla="*/ 259871 w 316744"/>
              <a:gd name="connsiteY71" fmla="*/ 57226 h 83574"/>
              <a:gd name="connsiteX72" fmla="*/ 276121 w 316744"/>
              <a:gd name="connsiteY72" fmla="*/ 55576 h 83574"/>
              <a:gd name="connsiteX73" fmla="*/ 280183 w 316744"/>
              <a:gd name="connsiteY73" fmla="*/ 54054 h 83574"/>
              <a:gd name="connsiteX74" fmla="*/ 283992 w 316744"/>
              <a:gd name="connsiteY74" fmla="*/ 51897 h 83574"/>
              <a:gd name="connsiteX75" fmla="*/ 291482 w 316744"/>
              <a:gd name="connsiteY75" fmla="*/ 46567 h 83574"/>
              <a:gd name="connsiteX76" fmla="*/ 298338 w 316744"/>
              <a:gd name="connsiteY76" fmla="*/ 39842 h 83574"/>
              <a:gd name="connsiteX77" fmla="*/ 304685 w 316744"/>
              <a:gd name="connsiteY77" fmla="*/ 32229 h 83574"/>
              <a:gd name="connsiteX78" fmla="*/ 310652 w 316744"/>
              <a:gd name="connsiteY78" fmla="*/ 23981 h 8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6744" h="83574">
                <a:moveTo>
                  <a:pt x="316745" y="14211"/>
                </a:moveTo>
                <a:cubicBezTo>
                  <a:pt x="314967" y="21038"/>
                  <a:pt x="312683" y="27699"/>
                  <a:pt x="309764" y="34133"/>
                </a:cubicBezTo>
                <a:cubicBezTo>
                  <a:pt x="308113" y="37305"/>
                  <a:pt x="306715" y="40731"/>
                  <a:pt x="304812" y="43649"/>
                </a:cubicBezTo>
                <a:cubicBezTo>
                  <a:pt x="303035" y="46859"/>
                  <a:pt x="301003" y="49867"/>
                  <a:pt x="298592" y="52658"/>
                </a:cubicBezTo>
                <a:cubicBezTo>
                  <a:pt x="296306" y="55538"/>
                  <a:pt x="293767" y="58203"/>
                  <a:pt x="291100" y="60652"/>
                </a:cubicBezTo>
                <a:lnTo>
                  <a:pt x="286657" y="64331"/>
                </a:lnTo>
                <a:lnTo>
                  <a:pt x="281833" y="67250"/>
                </a:lnTo>
                <a:cubicBezTo>
                  <a:pt x="275104" y="70930"/>
                  <a:pt x="267615" y="72972"/>
                  <a:pt x="259998" y="73214"/>
                </a:cubicBezTo>
                <a:cubicBezTo>
                  <a:pt x="256189" y="73341"/>
                  <a:pt x="252381" y="73087"/>
                  <a:pt x="248699" y="72452"/>
                </a:cubicBezTo>
                <a:cubicBezTo>
                  <a:pt x="245017" y="71894"/>
                  <a:pt x="241463" y="71006"/>
                  <a:pt x="237908" y="69788"/>
                </a:cubicBezTo>
                <a:cubicBezTo>
                  <a:pt x="231052" y="67364"/>
                  <a:pt x="224451" y="64167"/>
                  <a:pt x="218230" y="60271"/>
                </a:cubicBezTo>
                <a:cubicBezTo>
                  <a:pt x="212009" y="56515"/>
                  <a:pt x="206170" y="52277"/>
                  <a:pt x="200711" y="47583"/>
                </a:cubicBezTo>
                <a:cubicBezTo>
                  <a:pt x="198045" y="45298"/>
                  <a:pt x="195380" y="42761"/>
                  <a:pt x="192840" y="40223"/>
                </a:cubicBezTo>
                <a:cubicBezTo>
                  <a:pt x="190301" y="37685"/>
                  <a:pt x="187888" y="35148"/>
                  <a:pt x="185096" y="31975"/>
                </a:cubicBezTo>
                <a:lnTo>
                  <a:pt x="204774" y="29565"/>
                </a:lnTo>
                <a:cubicBezTo>
                  <a:pt x="202107" y="35401"/>
                  <a:pt x="199441" y="41238"/>
                  <a:pt x="196268" y="46948"/>
                </a:cubicBezTo>
                <a:cubicBezTo>
                  <a:pt x="192840" y="52747"/>
                  <a:pt x="189032" y="58266"/>
                  <a:pt x="184714" y="63444"/>
                </a:cubicBezTo>
                <a:cubicBezTo>
                  <a:pt x="182303" y="66108"/>
                  <a:pt x="179890" y="68646"/>
                  <a:pt x="177225" y="71056"/>
                </a:cubicBezTo>
                <a:cubicBezTo>
                  <a:pt x="174432" y="73556"/>
                  <a:pt x="171385" y="75764"/>
                  <a:pt x="168212" y="77655"/>
                </a:cubicBezTo>
                <a:lnTo>
                  <a:pt x="163006" y="80319"/>
                </a:lnTo>
                <a:lnTo>
                  <a:pt x="157294" y="82223"/>
                </a:lnTo>
                <a:cubicBezTo>
                  <a:pt x="153103" y="83339"/>
                  <a:pt x="148915" y="83771"/>
                  <a:pt x="144599" y="83492"/>
                </a:cubicBezTo>
                <a:cubicBezTo>
                  <a:pt x="140662" y="83289"/>
                  <a:pt x="136728" y="82477"/>
                  <a:pt x="133046" y="81081"/>
                </a:cubicBezTo>
                <a:cubicBezTo>
                  <a:pt x="129491" y="79837"/>
                  <a:pt x="126063" y="78213"/>
                  <a:pt x="122762" y="76259"/>
                </a:cubicBezTo>
                <a:cubicBezTo>
                  <a:pt x="116922" y="72414"/>
                  <a:pt x="111590" y="67859"/>
                  <a:pt x="106893" y="62682"/>
                </a:cubicBezTo>
                <a:cubicBezTo>
                  <a:pt x="102450" y="57746"/>
                  <a:pt x="98515" y="52442"/>
                  <a:pt x="95087" y="46821"/>
                </a:cubicBezTo>
                <a:cubicBezTo>
                  <a:pt x="93310" y="44030"/>
                  <a:pt x="91659" y="41238"/>
                  <a:pt x="90009" y="38320"/>
                </a:cubicBezTo>
                <a:cubicBezTo>
                  <a:pt x="88358" y="35401"/>
                  <a:pt x="87089" y="32737"/>
                  <a:pt x="85566" y="29311"/>
                </a:cubicBezTo>
                <a:lnTo>
                  <a:pt x="105115" y="30326"/>
                </a:lnTo>
                <a:cubicBezTo>
                  <a:pt x="103466" y="32889"/>
                  <a:pt x="101689" y="35338"/>
                  <a:pt x="99784" y="37685"/>
                </a:cubicBezTo>
                <a:cubicBezTo>
                  <a:pt x="97880" y="39969"/>
                  <a:pt x="95975" y="42126"/>
                  <a:pt x="93945" y="44283"/>
                </a:cubicBezTo>
                <a:cubicBezTo>
                  <a:pt x="90009" y="48521"/>
                  <a:pt x="85820" y="52430"/>
                  <a:pt x="81250" y="55957"/>
                </a:cubicBezTo>
                <a:cubicBezTo>
                  <a:pt x="76551" y="59586"/>
                  <a:pt x="71347" y="62530"/>
                  <a:pt x="65887" y="64712"/>
                </a:cubicBezTo>
                <a:cubicBezTo>
                  <a:pt x="60175" y="67047"/>
                  <a:pt x="54082" y="68214"/>
                  <a:pt x="47987" y="68138"/>
                </a:cubicBezTo>
                <a:cubicBezTo>
                  <a:pt x="38719" y="67770"/>
                  <a:pt x="29706" y="64344"/>
                  <a:pt x="22596" y="58368"/>
                </a:cubicBezTo>
                <a:cubicBezTo>
                  <a:pt x="20312" y="56579"/>
                  <a:pt x="18280" y="54587"/>
                  <a:pt x="16376" y="52404"/>
                </a:cubicBezTo>
                <a:cubicBezTo>
                  <a:pt x="12695" y="48217"/>
                  <a:pt x="9521" y="43662"/>
                  <a:pt x="6854" y="38827"/>
                </a:cubicBezTo>
                <a:cubicBezTo>
                  <a:pt x="4062" y="34018"/>
                  <a:pt x="1778" y="28968"/>
                  <a:pt x="0" y="23728"/>
                </a:cubicBezTo>
                <a:lnTo>
                  <a:pt x="5078" y="29945"/>
                </a:lnTo>
                <a:lnTo>
                  <a:pt x="10409" y="35655"/>
                </a:lnTo>
                <a:cubicBezTo>
                  <a:pt x="13964" y="39297"/>
                  <a:pt x="17774" y="42570"/>
                  <a:pt x="21962" y="45425"/>
                </a:cubicBezTo>
                <a:cubicBezTo>
                  <a:pt x="23740" y="46885"/>
                  <a:pt x="25770" y="48128"/>
                  <a:pt x="27929" y="49105"/>
                </a:cubicBezTo>
                <a:cubicBezTo>
                  <a:pt x="29961" y="50171"/>
                  <a:pt x="32118" y="51021"/>
                  <a:pt x="34276" y="51643"/>
                </a:cubicBezTo>
                <a:cubicBezTo>
                  <a:pt x="38465" y="52747"/>
                  <a:pt x="42783" y="53001"/>
                  <a:pt x="46972" y="52404"/>
                </a:cubicBezTo>
                <a:cubicBezTo>
                  <a:pt x="51035" y="51668"/>
                  <a:pt x="54970" y="50159"/>
                  <a:pt x="58525" y="47963"/>
                </a:cubicBezTo>
                <a:cubicBezTo>
                  <a:pt x="62332" y="45552"/>
                  <a:pt x="65760" y="42786"/>
                  <a:pt x="69061" y="39715"/>
                </a:cubicBezTo>
                <a:cubicBezTo>
                  <a:pt x="72362" y="36404"/>
                  <a:pt x="75409" y="32838"/>
                  <a:pt x="78201" y="29057"/>
                </a:cubicBezTo>
                <a:cubicBezTo>
                  <a:pt x="79725" y="27154"/>
                  <a:pt x="81123" y="25162"/>
                  <a:pt x="82392" y="23093"/>
                </a:cubicBezTo>
                <a:cubicBezTo>
                  <a:pt x="83661" y="21190"/>
                  <a:pt x="85057" y="18906"/>
                  <a:pt x="85947" y="17256"/>
                </a:cubicBezTo>
                <a:lnTo>
                  <a:pt x="95214" y="0"/>
                </a:lnTo>
                <a:lnTo>
                  <a:pt x="105496" y="18272"/>
                </a:lnTo>
                <a:cubicBezTo>
                  <a:pt x="106640" y="20175"/>
                  <a:pt x="108163" y="22713"/>
                  <a:pt x="109687" y="24997"/>
                </a:cubicBezTo>
                <a:cubicBezTo>
                  <a:pt x="111083" y="27281"/>
                  <a:pt x="112606" y="29476"/>
                  <a:pt x="114257" y="31595"/>
                </a:cubicBezTo>
                <a:cubicBezTo>
                  <a:pt x="117431" y="35782"/>
                  <a:pt x="120859" y="39728"/>
                  <a:pt x="124539" y="43395"/>
                </a:cubicBezTo>
                <a:cubicBezTo>
                  <a:pt x="127840" y="46758"/>
                  <a:pt x="131522" y="49702"/>
                  <a:pt x="135457" y="52150"/>
                </a:cubicBezTo>
                <a:cubicBezTo>
                  <a:pt x="137107" y="53115"/>
                  <a:pt x="138885" y="53914"/>
                  <a:pt x="140789" y="54561"/>
                </a:cubicBezTo>
                <a:cubicBezTo>
                  <a:pt x="142440" y="55145"/>
                  <a:pt x="144090" y="55488"/>
                  <a:pt x="145741" y="55576"/>
                </a:cubicBezTo>
                <a:lnTo>
                  <a:pt x="148152" y="55576"/>
                </a:lnTo>
                <a:cubicBezTo>
                  <a:pt x="148915" y="55450"/>
                  <a:pt x="149803" y="55450"/>
                  <a:pt x="150565" y="55576"/>
                </a:cubicBezTo>
                <a:cubicBezTo>
                  <a:pt x="151326" y="55208"/>
                  <a:pt x="152088" y="54955"/>
                  <a:pt x="152976" y="54815"/>
                </a:cubicBezTo>
                <a:lnTo>
                  <a:pt x="155516" y="53546"/>
                </a:lnTo>
                <a:cubicBezTo>
                  <a:pt x="157294" y="52506"/>
                  <a:pt x="158944" y="51313"/>
                  <a:pt x="160595" y="49994"/>
                </a:cubicBezTo>
                <a:cubicBezTo>
                  <a:pt x="162371" y="48521"/>
                  <a:pt x="164021" y="46910"/>
                  <a:pt x="165545" y="45172"/>
                </a:cubicBezTo>
                <a:cubicBezTo>
                  <a:pt x="172273" y="36975"/>
                  <a:pt x="178113" y="28080"/>
                  <a:pt x="182937" y="18652"/>
                </a:cubicBezTo>
                <a:lnTo>
                  <a:pt x="192079" y="1903"/>
                </a:lnTo>
                <a:lnTo>
                  <a:pt x="202615" y="16115"/>
                </a:lnTo>
                <a:cubicBezTo>
                  <a:pt x="204266" y="18272"/>
                  <a:pt x="206297" y="20809"/>
                  <a:pt x="208327" y="23093"/>
                </a:cubicBezTo>
                <a:lnTo>
                  <a:pt x="214802" y="29945"/>
                </a:lnTo>
                <a:cubicBezTo>
                  <a:pt x="219120" y="34450"/>
                  <a:pt x="223817" y="38688"/>
                  <a:pt x="228641" y="42634"/>
                </a:cubicBezTo>
                <a:cubicBezTo>
                  <a:pt x="233338" y="46377"/>
                  <a:pt x="238415" y="49575"/>
                  <a:pt x="243747" y="52150"/>
                </a:cubicBezTo>
                <a:cubicBezTo>
                  <a:pt x="246287" y="53419"/>
                  <a:pt x="248953" y="54485"/>
                  <a:pt x="251746" y="55323"/>
                </a:cubicBezTo>
                <a:cubicBezTo>
                  <a:pt x="254411" y="56325"/>
                  <a:pt x="257078" y="56972"/>
                  <a:pt x="259871" y="57226"/>
                </a:cubicBezTo>
                <a:cubicBezTo>
                  <a:pt x="265330" y="57886"/>
                  <a:pt x="270915" y="57315"/>
                  <a:pt x="276121" y="55576"/>
                </a:cubicBezTo>
                <a:lnTo>
                  <a:pt x="280183" y="54054"/>
                </a:lnTo>
                <a:lnTo>
                  <a:pt x="283992" y="51897"/>
                </a:lnTo>
                <a:cubicBezTo>
                  <a:pt x="286657" y="50349"/>
                  <a:pt x="289196" y="48572"/>
                  <a:pt x="291482" y="46567"/>
                </a:cubicBezTo>
                <a:cubicBezTo>
                  <a:pt x="293895" y="44486"/>
                  <a:pt x="296179" y="42240"/>
                  <a:pt x="298338" y="39842"/>
                </a:cubicBezTo>
                <a:cubicBezTo>
                  <a:pt x="300622" y="37419"/>
                  <a:pt x="302653" y="34881"/>
                  <a:pt x="304685" y="32229"/>
                </a:cubicBezTo>
                <a:lnTo>
                  <a:pt x="310652" y="23981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9" name="Freeform 578">
            <a:extLst>
              <a:ext uri="{FF2B5EF4-FFF2-40B4-BE49-F238E27FC236}">
                <a16:creationId xmlns:a16="http://schemas.microsoft.com/office/drawing/2014/main" id="{F63771D7-F83A-9257-62C0-FFEBCD1F1AD4}"/>
              </a:ext>
            </a:extLst>
          </p:cNvPr>
          <p:cNvSpPr/>
          <p:nvPr/>
        </p:nvSpPr>
        <p:spPr>
          <a:xfrm>
            <a:off x="13219145" y="6056449"/>
            <a:ext cx="492193" cy="92781"/>
          </a:xfrm>
          <a:custGeom>
            <a:avLst/>
            <a:gdLst>
              <a:gd name="connsiteX0" fmla="*/ 0 w 492193"/>
              <a:gd name="connsiteY0" fmla="*/ 23347 h 92781"/>
              <a:gd name="connsiteX1" fmla="*/ 29961 w 492193"/>
              <a:gd name="connsiteY1" fmla="*/ 48725 h 92781"/>
              <a:gd name="connsiteX2" fmla="*/ 63857 w 492193"/>
              <a:gd name="connsiteY2" fmla="*/ 61413 h 92781"/>
              <a:gd name="connsiteX3" fmla="*/ 72235 w 492193"/>
              <a:gd name="connsiteY3" fmla="*/ 60779 h 92781"/>
              <a:gd name="connsiteX4" fmla="*/ 79979 w 492193"/>
              <a:gd name="connsiteY4" fmla="*/ 58241 h 92781"/>
              <a:gd name="connsiteX5" fmla="*/ 87089 w 492193"/>
              <a:gd name="connsiteY5" fmla="*/ 54054 h 92781"/>
              <a:gd name="connsiteX6" fmla="*/ 93564 w 492193"/>
              <a:gd name="connsiteY6" fmla="*/ 48598 h 92781"/>
              <a:gd name="connsiteX7" fmla="*/ 99403 w 492193"/>
              <a:gd name="connsiteY7" fmla="*/ 42127 h 92781"/>
              <a:gd name="connsiteX8" fmla="*/ 104608 w 492193"/>
              <a:gd name="connsiteY8" fmla="*/ 34894 h 92781"/>
              <a:gd name="connsiteX9" fmla="*/ 109306 w 492193"/>
              <a:gd name="connsiteY9" fmla="*/ 27027 h 92781"/>
              <a:gd name="connsiteX10" fmla="*/ 113367 w 492193"/>
              <a:gd name="connsiteY10" fmla="*/ 18652 h 92781"/>
              <a:gd name="connsiteX11" fmla="*/ 120605 w 492193"/>
              <a:gd name="connsiteY11" fmla="*/ 4441 h 92781"/>
              <a:gd name="connsiteX12" fmla="*/ 131649 w 492193"/>
              <a:gd name="connsiteY12" fmla="*/ 17130 h 92781"/>
              <a:gd name="connsiteX13" fmla="*/ 136474 w 492193"/>
              <a:gd name="connsiteY13" fmla="*/ 22078 h 92781"/>
              <a:gd name="connsiteX14" fmla="*/ 141805 w 492193"/>
              <a:gd name="connsiteY14" fmla="*/ 27154 h 92781"/>
              <a:gd name="connsiteX15" fmla="*/ 153231 w 492193"/>
              <a:gd name="connsiteY15" fmla="*/ 35528 h 92781"/>
              <a:gd name="connsiteX16" fmla="*/ 177733 w 492193"/>
              <a:gd name="connsiteY16" fmla="*/ 43522 h 92781"/>
              <a:gd name="connsiteX17" fmla="*/ 183572 w 492193"/>
              <a:gd name="connsiteY17" fmla="*/ 43522 h 92781"/>
              <a:gd name="connsiteX18" fmla="*/ 189286 w 492193"/>
              <a:gd name="connsiteY18" fmla="*/ 42127 h 92781"/>
              <a:gd name="connsiteX19" fmla="*/ 200331 w 492193"/>
              <a:gd name="connsiteY19" fmla="*/ 36417 h 92781"/>
              <a:gd name="connsiteX20" fmla="*/ 205662 w 492193"/>
              <a:gd name="connsiteY20" fmla="*/ 32356 h 92781"/>
              <a:gd name="connsiteX21" fmla="*/ 210613 w 492193"/>
              <a:gd name="connsiteY21" fmla="*/ 27535 h 92781"/>
              <a:gd name="connsiteX22" fmla="*/ 219626 w 492193"/>
              <a:gd name="connsiteY22" fmla="*/ 16495 h 92781"/>
              <a:gd name="connsiteX23" fmla="*/ 232321 w 492193"/>
              <a:gd name="connsiteY23" fmla="*/ 0 h 92781"/>
              <a:gd name="connsiteX24" fmla="*/ 242224 w 492193"/>
              <a:gd name="connsiteY24" fmla="*/ 18018 h 92781"/>
              <a:gd name="connsiteX25" fmla="*/ 247430 w 492193"/>
              <a:gd name="connsiteY25" fmla="*/ 26646 h 92781"/>
              <a:gd name="connsiteX26" fmla="*/ 253650 w 492193"/>
              <a:gd name="connsiteY26" fmla="*/ 35275 h 92781"/>
              <a:gd name="connsiteX27" fmla="*/ 267108 w 492193"/>
              <a:gd name="connsiteY27" fmla="*/ 50755 h 92781"/>
              <a:gd name="connsiteX28" fmla="*/ 298592 w 492193"/>
              <a:gd name="connsiteY28" fmla="*/ 67123 h 92781"/>
              <a:gd name="connsiteX29" fmla="*/ 329186 w 492193"/>
              <a:gd name="connsiteY29" fmla="*/ 52277 h 92781"/>
              <a:gd name="connsiteX30" fmla="*/ 353688 w 492193"/>
              <a:gd name="connsiteY30" fmla="*/ 18399 h 92781"/>
              <a:gd name="connsiteX31" fmla="*/ 363210 w 492193"/>
              <a:gd name="connsiteY31" fmla="*/ 1396 h 92781"/>
              <a:gd name="connsiteX32" fmla="*/ 373873 w 492193"/>
              <a:gd name="connsiteY32" fmla="*/ 17003 h 92781"/>
              <a:gd name="connsiteX33" fmla="*/ 379840 w 492193"/>
              <a:gd name="connsiteY33" fmla="*/ 24743 h 92781"/>
              <a:gd name="connsiteX34" fmla="*/ 386187 w 492193"/>
              <a:gd name="connsiteY34" fmla="*/ 32356 h 92781"/>
              <a:gd name="connsiteX35" fmla="*/ 400153 w 492193"/>
              <a:gd name="connsiteY35" fmla="*/ 46441 h 92781"/>
              <a:gd name="connsiteX36" fmla="*/ 432525 w 492193"/>
              <a:gd name="connsiteY36" fmla="*/ 65093 h 92781"/>
              <a:gd name="connsiteX37" fmla="*/ 466803 w 492193"/>
              <a:gd name="connsiteY37" fmla="*/ 56211 h 92781"/>
              <a:gd name="connsiteX38" fmla="*/ 492194 w 492193"/>
              <a:gd name="connsiteY38" fmla="*/ 24108 h 92781"/>
              <a:gd name="connsiteX39" fmla="*/ 484702 w 492193"/>
              <a:gd name="connsiteY39" fmla="*/ 44410 h 92781"/>
              <a:gd name="connsiteX40" fmla="*/ 472770 w 492193"/>
              <a:gd name="connsiteY40" fmla="*/ 63063 h 92781"/>
              <a:gd name="connsiteX41" fmla="*/ 453981 w 492193"/>
              <a:gd name="connsiteY41" fmla="*/ 77274 h 92781"/>
              <a:gd name="connsiteX42" fmla="*/ 429733 w 492193"/>
              <a:gd name="connsiteY42" fmla="*/ 80954 h 92781"/>
              <a:gd name="connsiteX43" fmla="*/ 386569 w 492193"/>
              <a:gd name="connsiteY43" fmla="*/ 62682 h 92781"/>
              <a:gd name="connsiteX44" fmla="*/ 369176 w 492193"/>
              <a:gd name="connsiteY44" fmla="*/ 48090 h 92781"/>
              <a:gd name="connsiteX45" fmla="*/ 361305 w 492193"/>
              <a:gd name="connsiteY45" fmla="*/ 39969 h 92781"/>
              <a:gd name="connsiteX46" fmla="*/ 353943 w 492193"/>
              <a:gd name="connsiteY46" fmla="*/ 31088 h 92781"/>
              <a:gd name="connsiteX47" fmla="*/ 374128 w 492193"/>
              <a:gd name="connsiteY47" fmla="*/ 29692 h 92781"/>
              <a:gd name="connsiteX48" fmla="*/ 346453 w 492193"/>
              <a:gd name="connsiteY48" fmla="*/ 70042 h 92781"/>
              <a:gd name="connsiteX49" fmla="*/ 325124 w 492193"/>
              <a:gd name="connsiteY49" fmla="*/ 86156 h 92781"/>
              <a:gd name="connsiteX50" fmla="*/ 296941 w 492193"/>
              <a:gd name="connsiteY50" fmla="*/ 92754 h 92781"/>
              <a:gd name="connsiteX51" fmla="*/ 269646 w 492193"/>
              <a:gd name="connsiteY51" fmla="*/ 85141 h 92781"/>
              <a:gd name="connsiteX52" fmla="*/ 248445 w 492193"/>
              <a:gd name="connsiteY52" fmla="*/ 69661 h 92781"/>
              <a:gd name="connsiteX53" fmla="*/ 231942 w 492193"/>
              <a:gd name="connsiteY53" fmla="*/ 51008 h 92781"/>
              <a:gd name="connsiteX54" fmla="*/ 224832 w 492193"/>
              <a:gd name="connsiteY54" fmla="*/ 40985 h 92781"/>
              <a:gd name="connsiteX55" fmla="*/ 218484 w 492193"/>
              <a:gd name="connsiteY55" fmla="*/ 30199 h 92781"/>
              <a:gd name="connsiteX56" fmla="*/ 240574 w 492193"/>
              <a:gd name="connsiteY56" fmla="*/ 31722 h 92781"/>
              <a:gd name="connsiteX57" fmla="*/ 228895 w 492193"/>
              <a:gd name="connsiteY57" fmla="*/ 45426 h 92781"/>
              <a:gd name="connsiteX58" fmla="*/ 222166 w 492193"/>
              <a:gd name="connsiteY58" fmla="*/ 51770 h 92781"/>
              <a:gd name="connsiteX59" fmla="*/ 214422 w 492193"/>
              <a:gd name="connsiteY59" fmla="*/ 57607 h 92781"/>
              <a:gd name="connsiteX60" fmla="*/ 196649 w 492193"/>
              <a:gd name="connsiteY60" fmla="*/ 66235 h 92781"/>
              <a:gd name="connsiteX61" fmla="*/ 186746 w 492193"/>
              <a:gd name="connsiteY61" fmla="*/ 68392 h 92781"/>
              <a:gd name="connsiteX62" fmla="*/ 176337 w 492193"/>
              <a:gd name="connsiteY62" fmla="*/ 68392 h 92781"/>
              <a:gd name="connsiteX63" fmla="*/ 140281 w 492193"/>
              <a:gd name="connsiteY63" fmla="*/ 55704 h 92781"/>
              <a:gd name="connsiteX64" fmla="*/ 126190 w 492193"/>
              <a:gd name="connsiteY64" fmla="*/ 44410 h 92781"/>
              <a:gd name="connsiteX65" fmla="*/ 119969 w 492193"/>
              <a:gd name="connsiteY65" fmla="*/ 37939 h 92781"/>
              <a:gd name="connsiteX66" fmla="*/ 114130 w 492193"/>
              <a:gd name="connsiteY66" fmla="*/ 30707 h 92781"/>
              <a:gd name="connsiteX67" fmla="*/ 132410 w 492193"/>
              <a:gd name="connsiteY67" fmla="*/ 29184 h 92781"/>
              <a:gd name="connsiteX68" fmla="*/ 126825 w 492193"/>
              <a:gd name="connsiteY68" fmla="*/ 38193 h 92781"/>
              <a:gd name="connsiteX69" fmla="*/ 120477 w 492193"/>
              <a:gd name="connsiteY69" fmla="*/ 46948 h 92781"/>
              <a:gd name="connsiteX70" fmla="*/ 113367 w 492193"/>
              <a:gd name="connsiteY70" fmla="*/ 55196 h 92781"/>
              <a:gd name="connsiteX71" fmla="*/ 105369 w 492193"/>
              <a:gd name="connsiteY71" fmla="*/ 62809 h 92781"/>
              <a:gd name="connsiteX72" fmla="*/ 95975 w 492193"/>
              <a:gd name="connsiteY72" fmla="*/ 69280 h 92781"/>
              <a:gd name="connsiteX73" fmla="*/ 85311 w 492193"/>
              <a:gd name="connsiteY73" fmla="*/ 73848 h 92781"/>
              <a:gd name="connsiteX74" fmla="*/ 73758 w 492193"/>
              <a:gd name="connsiteY74" fmla="*/ 76005 h 92781"/>
              <a:gd name="connsiteX75" fmla="*/ 62334 w 492193"/>
              <a:gd name="connsiteY75" fmla="*/ 76005 h 92781"/>
              <a:gd name="connsiteX76" fmla="*/ 51542 w 492193"/>
              <a:gd name="connsiteY76" fmla="*/ 73087 h 92781"/>
              <a:gd name="connsiteX77" fmla="*/ 41641 w 492193"/>
              <a:gd name="connsiteY77" fmla="*/ 68519 h 92781"/>
              <a:gd name="connsiteX78" fmla="*/ 24882 w 492193"/>
              <a:gd name="connsiteY78" fmla="*/ 55830 h 92781"/>
              <a:gd name="connsiteX79" fmla="*/ 0 w 492193"/>
              <a:gd name="connsiteY79" fmla="*/ 23347 h 9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92193" h="92781">
                <a:moveTo>
                  <a:pt x="0" y="23347"/>
                </a:moveTo>
                <a:cubicBezTo>
                  <a:pt x="8886" y="32991"/>
                  <a:pt x="19043" y="41505"/>
                  <a:pt x="29961" y="48725"/>
                </a:cubicBezTo>
                <a:cubicBezTo>
                  <a:pt x="39863" y="55982"/>
                  <a:pt x="51669" y="60373"/>
                  <a:pt x="63857" y="61413"/>
                </a:cubicBezTo>
                <a:cubicBezTo>
                  <a:pt x="66650" y="61528"/>
                  <a:pt x="69442" y="61312"/>
                  <a:pt x="72235" y="60779"/>
                </a:cubicBezTo>
                <a:cubicBezTo>
                  <a:pt x="74902" y="60246"/>
                  <a:pt x="77568" y="59396"/>
                  <a:pt x="79979" y="58241"/>
                </a:cubicBezTo>
                <a:cubicBezTo>
                  <a:pt x="82519" y="57099"/>
                  <a:pt x="84930" y="55691"/>
                  <a:pt x="87089" y="54054"/>
                </a:cubicBezTo>
                <a:cubicBezTo>
                  <a:pt x="89375" y="52379"/>
                  <a:pt x="91532" y="50552"/>
                  <a:pt x="93564" y="48598"/>
                </a:cubicBezTo>
                <a:cubicBezTo>
                  <a:pt x="95595" y="46555"/>
                  <a:pt x="97625" y="44398"/>
                  <a:pt x="99403" y="42127"/>
                </a:cubicBezTo>
                <a:cubicBezTo>
                  <a:pt x="101308" y="39843"/>
                  <a:pt x="102831" y="37178"/>
                  <a:pt x="104608" y="34894"/>
                </a:cubicBezTo>
                <a:lnTo>
                  <a:pt x="109306" y="27027"/>
                </a:lnTo>
                <a:lnTo>
                  <a:pt x="113367" y="18652"/>
                </a:lnTo>
                <a:lnTo>
                  <a:pt x="120605" y="4441"/>
                </a:lnTo>
                <a:lnTo>
                  <a:pt x="131649" y="17130"/>
                </a:lnTo>
                <a:cubicBezTo>
                  <a:pt x="133046" y="18525"/>
                  <a:pt x="134823" y="20556"/>
                  <a:pt x="136474" y="22078"/>
                </a:cubicBezTo>
                <a:cubicBezTo>
                  <a:pt x="138124" y="23601"/>
                  <a:pt x="139902" y="25504"/>
                  <a:pt x="141805" y="27154"/>
                </a:cubicBezTo>
                <a:cubicBezTo>
                  <a:pt x="145360" y="30250"/>
                  <a:pt x="149169" y="33054"/>
                  <a:pt x="153231" y="35528"/>
                </a:cubicBezTo>
                <a:cubicBezTo>
                  <a:pt x="160468" y="40401"/>
                  <a:pt x="168973" y="43167"/>
                  <a:pt x="177733" y="43522"/>
                </a:cubicBezTo>
                <a:cubicBezTo>
                  <a:pt x="179638" y="43649"/>
                  <a:pt x="181668" y="43649"/>
                  <a:pt x="183572" y="43522"/>
                </a:cubicBezTo>
                <a:cubicBezTo>
                  <a:pt x="185477" y="43243"/>
                  <a:pt x="187381" y="42774"/>
                  <a:pt x="189286" y="42127"/>
                </a:cubicBezTo>
                <a:cubicBezTo>
                  <a:pt x="193221" y="40870"/>
                  <a:pt x="197030" y="38929"/>
                  <a:pt x="200331" y="36417"/>
                </a:cubicBezTo>
                <a:cubicBezTo>
                  <a:pt x="202234" y="35211"/>
                  <a:pt x="204011" y="33853"/>
                  <a:pt x="205662" y="32356"/>
                </a:cubicBezTo>
                <a:cubicBezTo>
                  <a:pt x="207312" y="30960"/>
                  <a:pt x="208963" y="29184"/>
                  <a:pt x="210613" y="27535"/>
                </a:cubicBezTo>
                <a:cubicBezTo>
                  <a:pt x="213914" y="24083"/>
                  <a:pt x="216961" y="20391"/>
                  <a:pt x="219626" y="16495"/>
                </a:cubicBezTo>
                <a:lnTo>
                  <a:pt x="232321" y="0"/>
                </a:lnTo>
                <a:lnTo>
                  <a:pt x="242224" y="18018"/>
                </a:lnTo>
                <a:cubicBezTo>
                  <a:pt x="243620" y="20556"/>
                  <a:pt x="245525" y="23855"/>
                  <a:pt x="247430" y="26646"/>
                </a:cubicBezTo>
                <a:cubicBezTo>
                  <a:pt x="249334" y="29438"/>
                  <a:pt x="251491" y="32483"/>
                  <a:pt x="253650" y="35275"/>
                </a:cubicBezTo>
                <a:cubicBezTo>
                  <a:pt x="257712" y="40781"/>
                  <a:pt x="262284" y="45959"/>
                  <a:pt x="267108" y="50755"/>
                </a:cubicBezTo>
                <a:cubicBezTo>
                  <a:pt x="275358" y="59739"/>
                  <a:pt x="286530" y="65537"/>
                  <a:pt x="298592" y="67123"/>
                </a:cubicBezTo>
                <a:cubicBezTo>
                  <a:pt x="310397" y="66743"/>
                  <a:pt x="321569" y="61337"/>
                  <a:pt x="329186" y="52277"/>
                </a:cubicBezTo>
                <a:cubicBezTo>
                  <a:pt x="338835" y="42152"/>
                  <a:pt x="347087" y="30745"/>
                  <a:pt x="353688" y="18399"/>
                </a:cubicBezTo>
                <a:lnTo>
                  <a:pt x="363210" y="1396"/>
                </a:lnTo>
                <a:lnTo>
                  <a:pt x="373873" y="17003"/>
                </a:lnTo>
                <a:cubicBezTo>
                  <a:pt x="375524" y="19414"/>
                  <a:pt x="377683" y="22205"/>
                  <a:pt x="379840" y="24743"/>
                </a:cubicBezTo>
                <a:cubicBezTo>
                  <a:pt x="381999" y="27281"/>
                  <a:pt x="383903" y="29819"/>
                  <a:pt x="386187" y="32356"/>
                </a:cubicBezTo>
                <a:cubicBezTo>
                  <a:pt x="390759" y="37178"/>
                  <a:pt x="395329" y="42000"/>
                  <a:pt x="400153" y="46441"/>
                </a:cubicBezTo>
                <a:cubicBezTo>
                  <a:pt x="409294" y="55082"/>
                  <a:pt x="420465" y="61464"/>
                  <a:pt x="432525" y="65093"/>
                </a:cubicBezTo>
                <a:cubicBezTo>
                  <a:pt x="444714" y="67770"/>
                  <a:pt x="457409" y="64471"/>
                  <a:pt x="466803" y="56211"/>
                </a:cubicBezTo>
                <a:cubicBezTo>
                  <a:pt x="477086" y="47063"/>
                  <a:pt x="485719" y="36201"/>
                  <a:pt x="492194" y="24108"/>
                </a:cubicBezTo>
                <a:cubicBezTo>
                  <a:pt x="490289" y="31088"/>
                  <a:pt x="487749" y="37876"/>
                  <a:pt x="484702" y="44410"/>
                </a:cubicBezTo>
                <a:cubicBezTo>
                  <a:pt x="481656" y="51135"/>
                  <a:pt x="477594" y="57416"/>
                  <a:pt x="472770" y="63063"/>
                </a:cubicBezTo>
                <a:cubicBezTo>
                  <a:pt x="467564" y="69090"/>
                  <a:pt x="461217" y="73937"/>
                  <a:pt x="453981" y="77274"/>
                </a:cubicBezTo>
                <a:cubicBezTo>
                  <a:pt x="446364" y="80497"/>
                  <a:pt x="437985" y="81766"/>
                  <a:pt x="429733" y="80954"/>
                </a:cubicBezTo>
                <a:cubicBezTo>
                  <a:pt x="413991" y="78899"/>
                  <a:pt x="399010" y="72579"/>
                  <a:pt x="386569" y="62682"/>
                </a:cubicBezTo>
                <a:cubicBezTo>
                  <a:pt x="380348" y="58305"/>
                  <a:pt x="374509" y="53419"/>
                  <a:pt x="369176" y="48090"/>
                </a:cubicBezTo>
                <a:lnTo>
                  <a:pt x="361305" y="39969"/>
                </a:lnTo>
                <a:cubicBezTo>
                  <a:pt x="358894" y="37051"/>
                  <a:pt x="356481" y="34513"/>
                  <a:pt x="353943" y="31088"/>
                </a:cubicBezTo>
                <a:lnTo>
                  <a:pt x="374128" y="29692"/>
                </a:lnTo>
                <a:cubicBezTo>
                  <a:pt x="366892" y="44423"/>
                  <a:pt x="357623" y="58013"/>
                  <a:pt x="346453" y="70042"/>
                </a:cubicBezTo>
                <a:cubicBezTo>
                  <a:pt x="340231" y="76526"/>
                  <a:pt x="332995" y="81969"/>
                  <a:pt x="325124" y="86156"/>
                </a:cubicBezTo>
                <a:cubicBezTo>
                  <a:pt x="316491" y="90788"/>
                  <a:pt x="306717" y="93059"/>
                  <a:pt x="296941" y="92754"/>
                </a:cubicBezTo>
                <a:cubicBezTo>
                  <a:pt x="287420" y="92310"/>
                  <a:pt x="278026" y="89697"/>
                  <a:pt x="269646" y="85141"/>
                </a:cubicBezTo>
                <a:cubicBezTo>
                  <a:pt x="261902" y="80954"/>
                  <a:pt x="254792" y="75752"/>
                  <a:pt x="248445" y="69661"/>
                </a:cubicBezTo>
                <a:cubicBezTo>
                  <a:pt x="242478" y="63900"/>
                  <a:pt x="236893" y="57670"/>
                  <a:pt x="231942" y="51008"/>
                </a:cubicBezTo>
                <a:cubicBezTo>
                  <a:pt x="229529" y="47710"/>
                  <a:pt x="227118" y="44410"/>
                  <a:pt x="224832" y="40985"/>
                </a:cubicBezTo>
                <a:cubicBezTo>
                  <a:pt x="222547" y="37558"/>
                  <a:pt x="220770" y="34260"/>
                  <a:pt x="218484" y="30199"/>
                </a:cubicBezTo>
                <a:lnTo>
                  <a:pt x="240574" y="31722"/>
                </a:lnTo>
                <a:cubicBezTo>
                  <a:pt x="237019" y="36556"/>
                  <a:pt x="233084" y="41137"/>
                  <a:pt x="228895" y="45426"/>
                </a:cubicBezTo>
                <a:cubicBezTo>
                  <a:pt x="226609" y="47583"/>
                  <a:pt x="224578" y="49867"/>
                  <a:pt x="222166" y="51770"/>
                </a:cubicBezTo>
                <a:cubicBezTo>
                  <a:pt x="219753" y="53889"/>
                  <a:pt x="217088" y="55830"/>
                  <a:pt x="214422" y="57607"/>
                </a:cubicBezTo>
                <a:cubicBezTo>
                  <a:pt x="208963" y="61312"/>
                  <a:pt x="202996" y="64218"/>
                  <a:pt x="196649" y="66235"/>
                </a:cubicBezTo>
                <a:cubicBezTo>
                  <a:pt x="193475" y="67263"/>
                  <a:pt x="190047" y="67986"/>
                  <a:pt x="186746" y="68392"/>
                </a:cubicBezTo>
                <a:cubicBezTo>
                  <a:pt x="183318" y="68709"/>
                  <a:pt x="179765" y="68709"/>
                  <a:pt x="176337" y="68392"/>
                </a:cubicBezTo>
                <a:cubicBezTo>
                  <a:pt x="163387" y="67491"/>
                  <a:pt x="150946" y="63101"/>
                  <a:pt x="140281" y="55704"/>
                </a:cubicBezTo>
                <a:cubicBezTo>
                  <a:pt x="135331" y="52328"/>
                  <a:pt x="130634" y="48547"/>
                  <a:pt x="126190" y="44410"/>
                </a:cubicBezTo>
                <a:lnTo>
                  <a:pt x="119969" y="37939"/>
                </a:lnTo>
                <a:cubicBezTo>
                  <a:pt x="117939" y="35655"/>
                  <a:pt x="116289" y="33625"/>
                  <a:pt x="114130" y="30707"/>
                </a:cubicBezTo>
                <a:lnTo>
                  <a:pt x="132410" y="29184"/>
                </a:lnTo>
                <a:lnTo>
                  <a:pt x="126825" y="38193"/>
                </a:lnTo>
                <a:lnTo>
                  <a:pt x="120477" y="46948"/>
                </a:lnTo>
                <a:cubicBezTo>
                  <a:pt x="118319" y="49879"/>
                  <a:pt x="115907" y="52633"/>
                  <a:pt x="113367" y="55196"/>
                </a:cubicBezTo>
                <a:cubicBezTo>
                  <a:pt x="110956" y="57950"/>
                  <a:pt x="108291" y="60500"/>
                  <a:pt x="105369" y="62809"/>
                </a:cubicBezTo>
                <a:cubicBezTo>
                  <a:pt x="102450" y="65195"/>
                  <a:pt x="99276" y="67352"/>
                  <a:pt x="95975" y="69280"/>
                </a:cubicBezTo>
                <a:cubicBezTo>
                  <a:pt x="92549" y="71120"/>
                  <a:pt x="88994" y="72643"/>
                  <a:pt x="85311" y="73848"/>
                </a:cubicBezTo>
                <a:cubicBezTo>
                  <a:pt x="81502" y="75003"/>
                  <a:pt x="77695" y="75726"/>
                  <a:pt x="73758" y="76005"/>
                </a:cubicBezTo>
                <a:cubicBezTo>
                  <a:pt x="69951" y="76449"/>
                  <a:pt x="66142" y="76449"/>
                  <a:pt x="62334" y="76005"/>
                </a:cubicBezTo>
                <a:cubicBezTo>
                  <a:pt x="58652" y="75510"/>
                  <a:pt x="54970" y="74533"/>
                  <a:pt x="51542" y="73087"/>
                </a:cubicBezTo>
                <a:cubicBezTo>
                  <a:pt x="48115" y="71920"/>
                  <a:pt x="44814" y="70397"/>
                  <a:pt x="41641" y="68519"/>
                </a:cubicBezTo>
                <a:cubicBezTo>
                  <a:pt x="35546" y="64992"/>
                  <a:pt x="29961" y="60741"/>
                  <a:pt x="24882" y="55830"/>
                </a:cubicBezTo>
                <a:cubicBezTo>
                  <a:pt x="14979" y="46327"/>
                  <a:pt x="6602" y="35363"/>
                  <a:pt x="0" y="2334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0" name="Freeform 579">
            <a:extLst>
              <a:ext uri="{FF2B5EF4-FFF2-40B4-BE49-F238E27FC236}">
                <a16:creationId xmlns:a16="http://schemas.microsoft.com/office/drawing/2014/main" id="{511E9539-BB15-452A-36D4-E82ACCC312D3}"/>
              </a:ext>
            </a:extLst>
          </p:cNvPr>
          <p:cNvSpPr/>
          <p:nvPr/>
        </p:nvSpPr>
        <p:spPr>
          <a:xfrm>
            <a:off x="6474559" y="2991363"/>
            <a:ext cx="260124" cy="56044"/>
          </a:xfrm>
          <a:custGeom>
            <a:avLst/>
            <a:gdLst>
              <a:gd name="connsiteX0" fmla="*/ 0 w 260124"/>
              <a:gd name="connsiteY0" fmla="*/ 18526 h 56044"/>
              <a:gd name="connsiteX1" fmla="*/ 5332 w 260124"/>
              <a:gd name="connsiteY1" fmla="*/ 23220 h 56044"/>
              <a:gd name="connsiteX2" fmla="*/ 10918 w 260124"/>
              <a:gd name="connsiteY2" fmla="*/ 27027 h 56044"/>
              <a:gd name="connsiteX3" fmla="*/ 22851 w 260124"/>
              <a:gd name="connsiteY3" fmla="*/ 30199 h 56044"/>
              <a:gd name="connsiteX4" fmla="*/ 33134 w 260124"/>
              <a:gd name="connsiteY4" fmla="*/ 25631 h 56044"/>
              <a:gd name="connsiteX5" fmla="*/ 37324 w 260124"/>
              <a:gd name="connsiteY5" fmla="*/ 20936 h 56044"/>
              <a:gd name="connsiteX6" fmla="*/ 38974 w 260124"/>
              <a:gd name="connsiteY6" fmla="*/ 18399 h 56044"/>
              <a:gd name="connsiteX7" fmla="*/ 40371 w 260124"/>
              <a:gd name="connsiteY7" fmla="*/ 15734 h 56044"/>
              <a:gd name="connsiteX8" fmla="*/ 44560 w 260124"/>
              <a:gd name="connsiteY8" fmla="*/ 6598 h 56044"/>
              <a:gd name="connsiteX9" fmla="*/ 49257 w 260124"/>
              <a:gd name="connsiteY9" fmla="*/ 16115 h 56044"/>
              <a:gd name="connsiteX10" fmla="*/ 53955 w 260124"/>
              <a:gd name="connsiteY10" fmla="*/ 24870 h 56044"/>
              <a:gd name="connsiteX11" fmla="*/ 59414 w 260124"/>
              <a:gd name="connsiteY11" fmla="*/ 32737 h 56044"/>
              <a:gd name="connsiteX12" fmla="*/ 62460 w 260124"/>
              <a:gd name="connsiteY12" fmla="*/ 35782 h 56044"/>
              <a:gd name="connsiteX13" fmla="*/ 65507 w 260124"/>
              <a:gd name="connsiteY13" fmla="*/ 38066 h 56044"/>
              <a:gd name="connsiteX14" fmla="*/ 68554 w 260124"/>
              <a:gd name="connsiteY14" fmla="*/ 39462 h 56044"/>
              <a:gd name="connsiteX15" fmla="*/ 71474 w 260124"/>
              <a:gd name="connsiteY15" fmla="*/ 39462 h 56044"/>
              <a:gd name="connsiteX16" fmla="*/ 74394 w 260124"/>
              <a:gd name="connsiteY16" fmla="*/ 38701 h 56044"/>
              <a:gd name="connsiteX17" fmla="*/ 77441 w 260124"/>
              <a:gd name="connsiteY17" fmla="*/ 36924 h 56044"/>
              <a:gd name="connsiteX18" fmla="*/ 83281 w 260124"/>
              <a:gd name="connsiteY18" fmla="*/ 31087 h 56044"/>
              <a:gd name="connsiteX19" fmla="*/ 88485 w 260124"/>
              <a:gd name="connsiteY19" fmla="*/ 23347 h 56044"/>
              <a:gd name="connsiteX20" fmla="*/ 90771 w 260124"/>
              <a:gd name="connsiteY20" fmla="*/ 19160 h 56044"/>
              <a:gd name="connsiteX21" fmla="*/ 92802 w 260124"/>
              <a:gd name="connsiteY21" fmla="*/ 14973 h 56044"/>
              <a:gd name="connsiteX22" fmla="*/ 99150 w 260124"/>
              <a:gd name="connsiteY22" fmla="*/ 0 h 56044"/>
              <a:gd name="connsiteX23" fmla="*/ 105624 w 260124"/>
              <a:gd name="connsiteY23" fmla="*/ 15100 h 56044"/>
              <a:gd name="connsiteX24" fmla="*/ 109687 w 260124"/>
              <a:gd name="connsiteY24" fmla="*/ 23855 h 56044"/>
              <a:gd name="connsiteX25" fmla="*/ 114384 w 260124"/>
              <a:gd name="connsiteY25" fmla="*/ 31341 h 56044"/>
              <a:gd name="connsiteX26" fmla="*/ 117050 w 260124"/>
              <a:gd name="connsiteY26" fmla="*/ 34259 h 56044"/>
              <a:gd name="connsiteX27" fmla="*/ 119716 w 260124"/>
              <a:gd name="connsiteY27" fmla="*/ 36544 h 56044"/>
              <a:gd name="connsiteX28" fmla="*/ 122255 w 260124"/>
              <a:gd name="connsiteY28" fmla="*/ 37685 h 56044"/>
              <a:gd name="connsiteX29" fmla="*/ 124794 w 260124"/>
              <a:gd name="connsiteY29" fmla="*/ 37685 h 56044"/>
              <a:gd name="connsiteX30" fmla="*/ 130507 w 260124"/>
              <a:gd name="connsiteY30" fmla="*/ 35401 h 56044"/>
              <a:gd name="connsiteX31" fmla="*/ 136474 w 260124"/>
              <a:gd name="connsiteY31" fmla="*/ 29945 h 56044"/>
              <a:gd name="connsiteX32" fmla="*/ 141932 w 260124"/>
              <a:gd name="connsiteY32" fmla="*/ 22586 h 56044"/>
              <a:gd name="connsiteX33" fmla="*/ 144345 w 260124"/>
              <a:gd name="connsiteY33" fmla="*/ 18526 h 56044"/>
              <a:gd name="connsiteX34" fmla="*/ 146502 w 260124"/>
              <a:gd name="connsiteY34" fmla="*/ 14592 h 56044"/>
              <a:gd name="connsiteX35" fmla="*/ 153739 w 260124"/>
              <a:gd name="connsiteY35" fmla="*/ 254 h 56044"/>
              <a:gd name="connsiteX36" fmla="*/ 158944 w 260124"/>
              <a:gd name="connsiteY36" fmla="*/ 15100 h 56044"/>
              <a:gd name="connsiteX37" fmla="*/ 167450 w 260124"/>
              <a:gd name="connsiteY37" fmla="*/ 33625 h 56044"/>
              <a:gd name="connsiteX38" fmla="*/ 173036 w 260124"/>
              <a:gd name="connsiteY38" fmla="*/ 40096 h 56044"/>
              <a:gd name="connsiteX39" fmla="*/ 178876 w 260124"/>
              <a:gd name="connsiteY39" fmla="*/ 42380 h 56044"/>
              <a:gd name="connsiteX40" fmla="*/ 192333 w 260124"/>
              <a:gd name="connsiteY40" fmla="*/ 33371 h 56044"/>
              <a:gd name="connsiteX41" fmla="*/ 198299 w 260124"/>
              <a:gd name="connsiteY41" fmla="*/ 25124 h 56044"/>
              <a:gd name="connsiteX42" fmla="*/ 203378 w 260124"/>
              <a:gd name="connsiteY42" fmla="*/ 16115 h 56044"/>
              <a:gd name="connsiteX43" fmla="*/ 207059 w 260124"/>
              <a:gd name="connsiteY43" fmla="*/ 8755 h 56044"/>
              <a:gd name="connsiteX44" fmla="*/ 210614 w 260124"/>
              <a:gd name="connsiteY44" fmla="*/ 15607 h 56044"/>
              <a:gd name="connsiteX45" fmla="*/ 212645 w 260124"/>
              <a:gd name="connsiteY45" fmla="*/ 19160 h 56044"/>
              <a:gd name="connsiteX46" fmla="*/ 215184 w 260124"/>
              <a:gd name="connsiteY46" fmla="*/ 22586 h 56044"/>
              <a:gd name="connsiteX47" fmla="*/ 220643 w 260124"/>
              <a:gd name="connsiteY47" fmla="*/ 28930 h 56044"/>
              <a:gd name="connsiteX48" fmla="*/ 234100 w 260124"/>
              <a:gd name="connsiteY48" fmla="*/ 36417 h 56044"/>
              <a:gd name="connsiteX49" fmla="*/ 241590 w 260124"/>
              <a:gd name="connsiteY49" fmla="*/ 35528 h 56044"/>
              <a:gd name="connsiteX50" fmla="*/ 245145 w 260124"/>
              <a:gd name="connsiteY50" fmla="*/ 33879 h 56044"/>
              <a:gd name="connsiteX51" fmla="*/ 248573 w 260124"/>
              <a:gd name="connsiteY51" fmla="*/ 31468 h 56044"/>
              <a:gd name="connsiteX52" fmla="*/ 254793 w 260124"/>
              <a:gd name="connsiteY52" fmla="*/ 25377 h 56044"/>
              <a:gd name="connsiteX53" fmla="*/ 260125 w 260124"/>
              <a:gd name="connsiteY53" fmla="*/ 18018 h 56044"/>
              <a:gd name="connsiteX54" fmla="*/ 255809 w 260124"/>
              <a:gd name="connsiteY54" fmla="*/ 26266 h 56044"/>
              <a:gd name="connsiteX55" fmla="*/ 250223 w 260124"/>
              <a:gd name="connsiteY55" fmla="*/ 33625 h 56044"/>
              <a:gd name="connsiteX56" fmla="*/ 246795 w 260124"/>
              <a:gd name="connsiteY56" fmla="*/ 36797 h 56044"/>
              <a:gd name="connsiteX57" fmla="*/ 242860 w 260124"/>
              <a:gd name="connsiteY57" fmla="*/ 39335 h 56044"/>
              <a:gd name="connsiteX58" fmla="*/ 233846 w 260124"/>
              <a:gd name="connsiteY58" fmla="*/ 41746 h 56044"/>
              <a:gd name="connsiteX59" fmla="*/ 216453 w 260124"/>
              <a:gd name="connsiteY59" fmla="*/ 34767 h 56044"/>
              <a:gd name="connsiteX60" fmla="*/ 209598 w 260124"/>
              <a:gd name="connsiteY60" fmla="*/ 28296 h 56044"/>
              <a:gd name="connsiteX61" fmla="*/ 206551 w 260124"/>
              <a:gd name="connsiteY61" fmla="*/ 24616 h 56044"/>
              <a:gd name="connsiteX62" fmla="*/ 203631 w 260124"/>
              <a:gd name="connsiteY62" fmla="*/ 20556 h 56044"/>
              <a:gd name="connsiteX63" fmla="*/ 210867 w 260124"/>
              <a:gd name="connsiteY63" fmla="*/ 20556 h 56044"/>
              <a:gd name="connsiteX64" fmla="*/ 200077 w 260124"/>
              <a:gd name="connsiteY64" fmla="*/ 41492 h 56044"/>
              <a:gd name="connsiteX65" fmla="*/ 191825 w 260124"/>
              <a:gd name="connsiteY65" fmla="*/ 50501 h 56044"/>
              <a:gd name="connsiteX66" fmla="*/ 179764 w 260124"/>
              <a:gd name="connsiteY66" fmla="*/ 55957 h 56044"/>
              <a:gd name="connsiteX67" fmla="*/ 166307 w 260124"/>
              <a:gd name="connsiteY67" fmla="*/ 52151 h 56044"/>
              <a:gd name="connsiteX68" fmla="*/ 157294 w 260124"/>
              <a:gd name="connsiteY68" fmla="*/ 42888 h 56044"/>
              <a:gd name="connsiteX69" fmla="*/ 146376 w 260124"/>
              <a:gd name="connsiteY69" fmla="*/ 21571 h 56044"/>
              <a:gd name="connsiteX70" fmla="*/ 159071 w 260124"/>
              <a:gd name="connsiteY70" fmla="*/ 22205 h 56044"/>
              <a:gd name="connsiteX71" fmla="*/ 156405 w 260124"/>
              <a:gd name="connsiteY71" fmla="*/ 27408 h 56044"/>
              <a:gd name="connsiteX72" fmla="*/ 153612 w 260124"/>
              <a:gd name="connsiteY72" fmla="*/ 32229 h 56044"/>
              <a:gd name="connsiteX73" fmla="*/ 147011 w 260124"/>
              <a:gd name="connsiteY73" fmla="*/ 41492 h 56044"/>
              <a:gd name="connsiteX74" fmla="*/ 142948 w 260124"/>
              <a:gd name="connsiteY74" fmla="*/ 45679 h 56044"/>
              <a:gd name="connsiteX75" fmla="*/ 138251 w 260124"/>
              <a:gd name="connsiteY75" fmla="*/ 49613 h 56044"/>
              <a:gd name="connsiteX76" fmla="*/ 125556 w 260124"/>
              <a:gd name="connsiteY76" fmla="*/ 54308 h 56044"/>
              <a:gd name="connsiteX77" fmla="*/ 118574 w 260124"/>
              <a:gd name="connsiteY77" fmla="*/ 54308 h 56044"/>
              <a:gd name="connsiteX78" fmla="*/ 112226 w 260124"/>
              <a:gd name="connsiteY78" fmla="*/ 51389 h 56044"/>
              <a:gd name="connsiteX79" fmla="*/ 107275 w 260124"/>
              <a:gd name="connsiteY79" fmla="*/ 47329 h 56044"/>
              <a:gd name="connsiteX80" fmla="*/ 103212 w 260124"/>
              <a:gd name="connsiteY80" fmla="*/ 42634 h 56044"/>
              <a:gd name="connsiteX81" fmla="*/ 97119 w 260124"/>
              <a:gd name="connsiteY81" fmla="*/ 32737 h 56044"/>
              <a:gd name="connsiteX82" fmla="*/ 92548 w 260124"/>
              <a:gd name="connsiteY82" fmla="*/ 22332 h 56044"/>
              <a:gd name="connsiteX83" fmla="*/ 105243 w 260124"/>
              <a:gd name="connsiteY83" fmla="*/ 22332 h 56044"/>
              <a:gd name="connsiteX84" fmla="*/ 102578 w 260124"/>
              <a:gd name="connsiteY84" fmla="*/ 27661 h 56044"/>
              <a:gd name="connsiteX85" fmla="*/ 99657 w 260124"/>
              <a:gd name="connsiteY85" fmla="*/ 32610 h 56044"/>
              <a:gd name="connsiteX86" fmla="*/ 92929 w 260124"/>
              <a:gd name="connsiteY86" fmla="*/ 42000 h 56044"/>
              <a:gd name="connsiteX87" fmla="*/ 83915 w 260124"/>
              <a:gd name="connsiteY87" fmla="*/ 50120 h 56044"/>
              <a:gd name="connsiteX88" fmla="*/ 78202 w 260124"/>
              <a:gd name="connsiteY88" fmla="*/ 53039 h 56044"/>
              <a:gd name="connsiteX89" fmla="*/ 71601 w 260124"/>
              <a:gd name="connsiteY89" fmla="*/ 54181 h 56044"/>
              <a:gd name="connsiteX90" fmla="*/ 64872 w 260124"/>
              <a:gd name="connsiteY90" fmla="*/ 53166 h 56044"/>
              <a:gd name="connsiteX91" fmla="*/ 58906 w 260124"/>
              <a:gd name="connsiteY91" fmla="*/ 50247 h 56044"/>
              <a:gd name="connsiteX92" fmla="*/ 54209 w 260124"/>
              <a:gd name="connsiteY92" fmla="*/ 46060 h 56044"/>
              <a:gd name="connsiteX93" fmla="*/ 50400 w 260124"/>
              <a:gd name="connsiteY93" fmla="*/ 41492 h 56044"/>
              <a:gd name="connsiteX94" fmla="*/ 39863 w 260124"/>
              <a:gd name="connsiteY94" fmla="*/ 21444 h 56044"/>
              <a:gd name="connsiteX95" fmla="*/ 48750 w 260124"/>
              <a:gd name="connsiteY95" fmla="*/ 21444 h 56044"/>
              <a:gd name="connsiteX96" fmla="*/ 46211 w 260124"/>
              <a:gd name="connsiteY96" fmla="*/ 24997 h 56044"/>
              <a:gd name="connsiteX97" fmla="*/ 43544 w 260124"/>
              <a:gd name="connsiteY97" fmla="*/ 28042 h 56044"/>
              <a:gd name="connsiteX98" fmla="*/ 37324 w 260124"/>
              <a:gd name="connsiteY98" fmla="*/ 33118 h 56044"/>
              <a:gd name="connsiteX99" fmla="*/ 30088 w 260124"/>
              <a:gd name="connsiteY99" fmla="*/ 36417 h 56044"/>
              <a:gd name="connsiteX100" fmla="*/ 22217 w 260124"/>
              <a:gd name="connsiteY100" fmla="*/ 36417 h 56044"/>
              <a:gd name="connsiteX101" fmla="*/ 8760 w 260124"/>
              <a:gd name="connsiteY101" fmla="*/ 29565 h 56044"/>
              <a:gd name="connsiteX102" fmla="*/ 3808 w 260124"/>
              <a:gd name="connsiteY102" fmla="*/ 24108 h 56044"/>
              <a:gd name="connsiteX103" fmla="*/ 0 w 260124"/>
              <a:gd name="connsiteY103" fmla="*/ 18526 h 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60124" h="56044">
                <a:moveTo>
                  <a:pt x="0" y="18526"/>
                </a:moveTo>
                <a:cubicBezTo>
                  <a:pt x="1688" y="20188"/>
                  <a:pt x="3466" y="21761"/>
                  <a:pt x="5332" y="23220"/>
                </a:cubicBezTo>
                <a:cubicBezTo>
                  <a:pt x="7236" y="24489"/>
                  <a:pt x="9013" y="25885"/>
                  <a:pt x="10918" y="27027"/>
                </a:cubicBezTo>
                <a:cubicBezTo>
                  <a:pt x="14511" y="29184"/>
                  <a:pt x="18649" y="30288"/>
                  <a:pt x="22851" y="30199"/>
                </a:cubicBezTo>
                <a:cubicBezTo>
                  <a:pt x="26711" y="29945"/>
                  <a:pt x="30354" y="28334"/>
                  <a:pt x="33134" y="25631"/>
                </a:cubicBezTo>
                <a:cubicBezTo>
                  <a:pt x="34696" y="24223"/>
                  <a:pt x="36093" y="22649"/>
                  <a:pt x="37324" y="20936"/>
                </a:cubicBezTo>
                <a:lnTo>
                  <a:pt x="38974" y="18399"/>
                </a:lnTo>
                <a:cubicBezTo>
                  <a:pt x="39482" y="17536"/>
                  <a:pt x="39951" y="16648"/>
                  <a:pt x="40371" y="15734"/>
                </a:cubicBezTo>
                <a:lnTo>
                  <a:pt x="44560" y="6598"/>
                </a:lnTo>
                <a:lnTo>
                  <a:pt x="49257" y="16115"/>
                </a:lnTo>
                <a:cubicBezTo>
                  <a:pt x="50781" y="19160"/>
                  <a:pt x="52304" y="22205"/>
                  <a:pt x="53955" y="24870"/>
                </a:cubicBezTo>
                <a:cubicBezTo>
                  <a:pt x="55567" y="27636"/>
                  <a:pt x="57395" y="30263"/>
                  <a:pt x="59414" y="32737"/>
                </a:cubicBezTo>
                <a:cubicBezTo>
                  <a:pt x="60366" y="33815"/>
                  <a:pt x="61382" y="34830"/>
                  <a:pt x="62460" y="35782"/>
                </a:cubicBezTo>
                <a:cubicBezTo>
                  <a:pt x="63375" y="36658"/>
                  <a:pt x="64403" y="37432"/>
                  <a:pt x="65507" y="38066"/>
                </a:cubicBezTo>
                <a:cubicBezTo>
                  <a:pt x="66447" y="38688"/>
                  <a:pt x="67475" y="39157"/>
                  <a:pt x="68554" y="39462"/>
                </a:cubicBezTo>
                <a:cubicBezTo>
                  <a:pt x="69519" y="39652"/>
                  <a:pt x="70509" y="39652"/>
                  <a:pt x="71474" y="39462"/>
                </a:cubicBezTo>
                <a:cubicBezTo>
                  <a:pt x="72490" y="39437"/>
                  <a:pt x="73493" y="39170"/>
                  <a:pt x="74394" y="38701"/>
                </a:cubicBezTo>
                <a:cubicBezTo>
                  <a:pt x="75486" y="38256"/>
                  <a:pt x="76514" y="37660"/>
                  <a:pt x="77441" y="36924"/>
                </a:cubicBezTo>
                <a:cubicBezTo>
                  <a:pt x="79688" y="35313"/>
                  <a:pt x="81668" y="33333"/>
                  <a:pt x="83281" y="31087"/>
                </a:cubicBezTo>
                <a:cubicBezTo>
                  <a:pt x="85223" y="28651"/>
                  <a:pt x="86962" y="26063"/>
                  <a:pt x="88485" y="23347"/>
                </a:cubicBezTo>
                <a:lnTo>
                  <a:pt x="90771" y="19160"/>
                </a:lnTo>
                <a:cubicBezTo>
                  <a:pt x="91533" y="17764"/>
                  <a:pt x="92294" y="16115"/>
                  <a:pt x="92802" y="14973"/>
                </a:cubicBezTo>
                <a:lnTo>
                  <a:pt x="99150" y="0"/>
                </a:lnTo>
                <a:lnTo>
                  <a:pt x="105624" y="15100"/>
                </a:lnTo>
                <a:cubicBezTo>
                  <a:pt x="106893" y="18018"/>
                  <a:pt x="108163" y="21063"/>
                  <a:pt x="109687" y="23855"/>
                </a:cubicBezTo>
                <a:cubicBezTo>
                  <a:pt x="111045" y="26469"/>
                  <a:pt x="112619" y="28981"/>
                  <a:pt x="114384" y="31341"/>
                </a:cubicBezTo>
                <a:cubicBezTo>
                  <a:pt x="115209" y="32369"/>
                  <a:pt x="116098" y="33346"/>
                  <a:pt x="117050" y="34259"/>
                </a:cubicBezTo>
                <a:cubicBezTo>
                  <a:pt x="117837" y="35122"/>
                  <a:pt x="118739" y="35896"/>
                  <a:pt x="119716" y="36544"/>
                </a:cubicBezTo>
                <a:cubicBezTo>
                  <a:pt x="120515" y="37026"/>
                  <a:pt x="121366" y="37406"/>
                  <a:pt x="122255" y="37685"/>
                </a:cubicBezTo>
                <a:lnTo>
                  <a:pt x="124794" y="37685"/>
                </a:lnTo>
                <a:cubicBezTo>
                  <a:pt x="126851" y="37406"/>
                  <a:pt x="128818" y="36620"/>
                  <a:pt x="130507" y="35401"/>
                </a:cubicBezTo>
                <a:cubicBezTo>
                  <a:pt x="132678" y="33790"/>
                  <a:pt x="134684" y="31963"/>
                  <a:pt x="136474" y="29945"/>
                </a:cubicBezTo>
                <a:cubicBezTo>
                  <a:pt x="138429" y="27598"/>
                  <a:pt x="140244" y="25136"/>
                  <a:pt x="141932" y="22586"/>
                </a:cubicBezTo>
                <a:lnTo>
                  <a:pt x="144345" y="18526"/>
                </a:lnTo>
                <a:cubicBezTo>
                  <a:pt x="145132" y="17257"/>
                  <a:pt x="145855" y="15937"/>
                  <a:pt x="146502" y="14592"/>
                </a:cubicBezTo>
                <a:lnTo>
                  <a:pt x="153739" y="254"/>
                </a:lnTo>
                <a:lnTo>
                  <a:pt x="158944" y="15100"/>
                </a:lnTo>
                <a:cubicBezTo>
                  <a:pt x="161140" y="21545"/>
                  <a:pt x="163984" y="27763"/>
                  <a:pt x="167450" y="33625"/>
                </a:cubicBezTo>
                <a:cubicBezTo>
                  <a:pt x="169049" y="35998"/>
                  <a:pt x="170928" y="38168"/>
                  <a:pt x="173036" y="40096"/>
                </a:cubicBezTo>
                <a:cubicBezTo>
                  <a:pt x="174699" y="41441"/>
                  <a:pt x="176743" y="42241"/>
                  <a:pt x="178876" y="42380"/>
                </a:cubicBezTo>
                <a:cubicBezTo>
                  <a:pt x="184373" y="41251"/>
                  <a:pt x="189197" y="38015"/>
                  <a:pt x="192333" y="33371"/>
                </a:cubicBezTo>
                <a:cubicBezTo>
                  <a:pt x="194364" y="30833"/>
                  <a:pt x="196395" y="28042"/>
                  <a:pt x="198299" y="25124"/>
                </a:cubicBezTo>
                <a:cubicBezTo>
                  <a:pt x="200191" y="22231"/>
                  <a:pt x="201879" y="19223"/>
                  <a:pt x="203378" y="16115"/>
                </a:cubicBezTo>
                <a:lnTo>
                  <a:pt x="207059" y="8755"/>
                </a:lnTo>
                <a:lnTo>
                  <a:pt x="210614" y="15607"/>
                </a:lnTo>
                <a:cubicBezTo>
                  <a:pt x="211223" y="16825"/>
                  <a:pt x="211896" y="18018"/>
                  <a:pt x="212645" y="19160"/>
                </a:cubicBezTo>
                <a:lnTo>
                  <a:pt x="215184" y="22586"/>
                </a:lnTo>
                <a:cubicBezTo>
                  <a:pt x="216797" y="24870"/>
                  <a:pt x="218624" y="27002"/>
                  <a:pt x="220643" y="28930"/>
                </a:cubicBezTo>
                <a:cubicBezTo>
                  <a:pt x="224147" y="32876"/>
                  <a:pt x="228895" y="35528"/>
                  <a:pt x="234100" y="36417"/>
                </a:cubicBezTo>
                <a:cubicBezTo>
                  <a:pt x="236626" y="36683"/>
                  <a:pt x="239191" y="36379"/>
                  <a:pt x="241590" y="35528"/>
                </a:cubicBezTo>
                <a:cubicBezTo>
                  <a:pt x="242822" y="35084"/>
                  <a:pt x="244015" y="34526"/>
                  <a:pt x="245145" y="33879"/>
                </a:cubicBezTo>
                <a:lnTo>
                  <a:pt x="248573" y="31468"/>
                </a:lnTo>
                <a:cubicBezTo>
                  <a:pt x="250768" y="29565"/>
                  <a:pt x="252850" y="27534"/>
                  <a:pt x="254793" y="25377"/>
                </a:cubicBezTo>
                <a:lnTo>
                  <a:pt x="260125" y="18018"/>
                </a:lnTo>
                <a:cubicBezTo>
                  <a:pt x="258729" y="20809"/>
                  <a:pt x="257332" y="23601"/>
                  <a:pt x="255809" y="26266"/>
                </a:cubicBezTo>
                <a:cubicBezTo>
                  <a:pt x="254209" y="28905"/>
                  <a:pt x="252330" y="31367"/>
                  <a:pt x="250223" y="33625"/>
                </a:cubicBezTo>
                <a:cubicBezTo>
                  <a:pt x="249245" y="34843"/>
                  <a:pt x="248090" y="35909"/>
                  <a:pt x="246795" y="36797"/>
                </a:cubicBezTo>
                <a:cubicBezTo>
                  <a:pt x="245589" y="37800"/>
                  <a:pt x="244269" y="38650"/>
                  <a:pt x="242860" y="39335"/>
                </a:cubicBezTo>
                <a:cubicBezTo>
                  <a:pt x="240117" y="40896"/>
                  <a:pt x="237007" y="41733"/>
                  <a:pt x="233846" y="41746"/>
                </a:cubicBezTo>
                <a:cubicBezTo>
                  <a:pt x="227422" y="41441"/>
                  <a:pt x="221303" y="38980"/>
                  <a:pt x="216453" y="34767"/>
                </a:cubicBezTo>
                <a:cubicBezTo>
                  <a:pt x="213991" y="32813"/>
                  <a:pt x="211693" y="30643"/>
                  <a:pt x="209598" y="28296"/>
                </a:cubicBezTo>
                <a:lnTo>
                  <a:pt x="206551" y="24616"/>
                </a:lnTo>
                <a:lnTo>
                  <a:pt x="203631" y="20556"/>
                </a:lnTo>
                <a:lnTo>
                  <a:pt x="210867" y="20556"/>
                </a:lnTo>
                <a:cubicBezTo>
                  <a:pt x="208049" y="27915"/>
                  <a:pt x="204431" y="34932"/>
                  <a:pt x="200077" y="41492"/>
                </a:cubicBezTo>
                <a:cubicBezTo>
                  <a:pt x="197677" y="44791"/>
                  <a:pt x="194897" y="47811"/>
                  <a:pt x="191825" y="50501"/>
                </a:cubicBezTo>
                <a:cubicBezTo>
                  <a:pt x="188410" y="53432"/>
                  <a:pt x="184220" y="55335"/>
                  <a:pt x="179764" y="55957"/>
                </a:cubicBezTo>
                <a:cubicBezTo>
                  <a:pt x="174965" y="56414"/>
                  <a:pt x="170154" y="55056"/>
                  <a:pt x="166307" y="52151"/>
                </a:cubicBezTo>
                <a:cubicBezTo>
                  <a:pt x="162803" y="49588"/>
                  <a:pt x="159756" y="46453"/>
                  <a:pt x="157294" y="42888"/>
                </a:cubicBezTo>
                <a:cubicBezTo>
                  <a:pt x="152838" y="36239"/>
                  <a:pt x="149169" y="29083"/>
                  <a:pt x="146376" y="21571"/>
                </a:cubicBezTo>
                <a:lnTo>
                  <a:pt x="159071" y="22205"/>
                </a:lnTo>
                <a:cubicBezTo>
                  <a:pt x="158284" y="23994"/>
                  <a:pt x="157395" y="25733"/>
                  <a:pt x="156405" y="27408"/>
                </a:cubicBezTo>
                <a:cubicBezTo>
                  <a:pt x="155516" y="29057"/>
                  <a:pt x="154628" y="30707"/>
                  <a:pt x="153612" y="32229"/>
                </a:cubicBezTo>
                <a:cubicBezTo>
                  <a:pt x="151593" y="35452"/>
                  <a:pt x="149397" y="38536"/>
                  <a:pt x="147011" y="41492"/>
                </a:cubicBezTo>
                <a:cubicBezTo>
                  <a:pt x="145741" y="42888"/>
                  <a:pt x="144345" y="44410"/>
                  <a:pt x="142948" y="45679"/>
                </a:cubicBezTo>
                <a:cubicBezTo>
                  <a:pt x="141526" y="47151"/>
                  <a:pt x="139952" y="48471"/>
                  <a:pt x="138251" y="49613"/>
                </a:cubicBezTo>
                <a:cubicBezTo>
                  <a:pt x="134519" y="52303"/>
                  <a:pt x="130138" y="53914"/>
                  <a:pt x="125556" y="54308"/>
                </a:cubicBezTo>
                <a:cubicBezTo>
                  <a:pt x="123245" y="54688"/>
                  <a:pt x="120883" y="54688"/>
                  <a:pt x="118574" y="54308"/>
                </a:cubicBezTo>
                <a:cubicBezTo>
                  <a:pt x="116313" y="53673"/>
                  <a:pt x="114181" y="52696"/>
                  <a:pt x="112226" y="51389"/>
                </a:cubicBezTo>
                <a:cubicBezTo>
                  <a:pt x="110411" y="50247"/>
                  <a:pt x="108747" y="48890"/>
                  <a:pt x="107275" y="47329"/>
                </a:cubicBezTo>
                <a:cubicBezTo>
                  <a:pt x="105776" y="45882"/>
                  <a:pt x="104418" y="44322"/>
                  <a:pt x="103212" y="42634"/>
                </a:cubicBezTo>
                <a:cubicBezTo>
                  <a:pt x="100876" y="39525"/>
                  <a:pt x="98845" y="36214"/>
                  <a:pt x="97119" y="32737"/>
                </a:cubicBezTo>
                <a:cubicBezTo>
                  <a:pt x="95417" y="29349"/>
                  <a:pt x="93894" y="25872"/>
                  <a:pt x="92548" y="22332"/>
                </a:cubicBezTo>
                <a:lnTo>
                  <a:pt x="105243" y="22332"/>
                </a:lnTo>
                <a:lnTo>
                  <a:pt x="102578" y="27661"/>
                </a:lnTo>
                <a:cubicBezTo>
                  <a:pt x="101689" y="29311"/>
                  <a:pt x="100673" y="30960"/>
                  <a:pt x="99657" y="32610"/>
                </a:cubicBezTo>
                <a:cubicBezTo>
                  <a:pt x="97715" y="35947"/>
                  <a:pt x="95468" y="39094"/>
                  <a:pt x="92929" y="42000"/>
                </a:cubicBezTo>
                <a:cubicBezTo>
                  <a:pt x="90263" y="45058"/>
                  <a:pt x="87228" y="47786"/>
                  <a:pt x="83915" y="50120"/>
                </a:cubicBezTo>
                <a:cubicBezTo>
                  <a:pt x="82087" y="51250"/>
                  <a:pt x="80183" y="52214"/>
                  <a:pt x="78202" y="53039"/>
                </a:cubicBezTo>
                <a:cubicBezTo>
                  <a:pt x="76070" y="53737"/>
                  <a:pt x="73848" y="54117"/>
                  <a:pt x="71601" y="54181"/>
                </a:cubicBezTo>
                <a:cubicBezTo>
                  <a:pt x="69316" y="54308"/>
                  <a:pt x="67018" y="53965"/>
                  <a:pt x="64872" y="53166"/>
                </a:cubicBezTo>
                <a:cubicBezTo>
                  <a:pt x="62778" y="52430"/>
                  <a:pt x="60772" y="51440"/>
                  <a:pt x="58906" y="50247"/>
                </a:cubicBezTo>
                <a:cubicBezTo>
                  <a:pt x="57256" y="48953"/>
                  <a:pt x="55681" y="47557"/>
                  <a:pt x="54209" y="46060"/>
                </a:cubicBezTo>
                <a:cubicBezTo>
                  <a:pt x="52837" y="44626"/>
                  <a:pt x="51555" y="43104"/>
                  <a:pt x="50400" y="41492"/>
                </a:cubicBezTo>
                <a:cubicBezTo>
                  <a:pt x="46096" y="35249"/>
                  <a:pt x="42554" y="28524"/>
                  <a:pt x="39863" y="21444"/>
                </a:cubicBezTo>
                <a:lnTo>
                  <a:pt x="48750" y="21444"/>
                </a:lnTo>
                <a:cubicBezTo>
                  <a:pt x="47963" y="22675"/>
                  <a:pt x="47112" y="23855"/>
                  <a:pt x="46211" y="24997"/>
                </a:cubicBezTo>
                <a:lnTo>
                  <a:pt x="43544" y="28042"/>
                </a:lnTo>
                <a:cubicBezTo>
                  <a:pt x="41679" y="29971"/>
                  <a:pt x="39597" y="31671"/>
                  <a:pt x="37324" y="33118"/>
                </a:cubicBezTo>
                <a:cubicBezTo>
                  <a:pt x="35128" y="34653"/>
                  <a:pt x="32677" y="35769"/>
                  <a:pt x="30088" y="36417"/>
                </a:cubicBezTo>
                <a:cubicBezTo>
                  <a:pt x="27498" y="36975"/>
                  <a:pt x="24807" y="36975"/>
                  <a:pt x="22217" y="36417"/>
                </a:cubicBezTo>
                <a:cubicBezTo>
                  <a:pt x="17139" y="35554"/>
                  <a:pt x="12441" y="33156"/>
                  <a:pt x="8760" y="29565"/>
                </a:cubicBezTo>
                <a:cubicBezTo>
                  <a:pt x="6944" y="27903"/>
                  <a:pt x="5294" y="26075"/>
                  <a:pt x="3808" y="24108"/>
                </a:cubicBezTo>
                <a:cubicBezTo>
                  <a:pt x="2412" y="22332"/>
                  <a:pt x="1143" y="20467"/>
                  <a:pt x="0" y="1852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1" name="Freeform 580">
            <a:extLst>
              <a:ext uri="{FF2B5EF4-FFF2-40B4-BE49-F238E27FC236}">
                <a16:creationId xmlns:a16="http://schemas.microsoft.com/office/drawing/2014/main" id="{989DD6B1-C380-3244-26D4-EA04368EED18}"/>
              </a:ext>
            </a:extLst>
          </p:cNvPr>
          <p:cNvSpPr/>
          <p:nvPr/>
        </p:nvSpPr>
        <p:spPr>
          <a:xfrm>
            <a:off x="6567742" y="3047574"/>
            <a:ext cx="176590" cy="46076"/>
          </a:xfrm>
          <a:custGeom>
            <a:avLst/>
            <a:gdLst>
              <a:gd name="connsiteX0" fmla="*/ 176590 w 176590"/>
              <a:gd name="connsiteY0" fmla="*/ 12689 h 46076"/>
              <a:gd name="connsiteX1" fmla="*/ 173798 w 176590"/>
              <a:gd name="connsiteY1" fmla="*/ 22586 h 46076"/>
              <a:gd name="connsiteX2" fmla="*/ 169481 w 176590"/>
              <a:gd name="connsiteY2" fmla="*/ 32229 h 46076"/>
              <a:gd name="connsiteX3" fmla="*/ 162499 w 176590"/>
              <a:gd name="connsiteY3" fmla="*/ 40731 h 46076"/>
              <a:gd name="connsiteX4" fmla="*/ 157293 w 176590"/>
              <a:gd name="connsiteY4" fmla="*/ 43776 h 46076"/>
              <a:gd name="connsiteX5" fmla="*/ 151200 w 176590"/>
              <a:gd name="connsiteY5" fmla="*/ 45045 h 46076"/>
              <a:gd name="connsiteX6" fmla="*/ 139647 w 176590"/>
              <a:gd name="connsiteY6" fmla="*/ 41238 h 46076"/>
              <a:gd name="connsiteX7" fmla="*/ 135076 w 176590"/>
              <a:gd name="connsiteY7" fmla="*/ 37685 h 46076"/>
              <a:gd name="connsiteX8" fmla="*/ 131268 w 176590"/>
              <a:gd name="connsiteY8" fmla="*/ 33625 h 46076"/>
              <a:gd name="connsiteX9" fmla="*/ 124666 w 176590"/>
              <a:gd name="connsiteY9" fmla="*/ 24997 h 46076"/>
              <a:gd name="connsiteX10" fmla="*/ 121874 w 176590"/>
              <a:gd name="connsiteY10" fmla="*/ 20556 h 46076"/>
              <a:gd name="connsiteX11" fmla="*/ 119335 w 176590"/>
              <a:gd name="connsiteY11" fmla="*/ 15988 h 46076"/>
              <a:gd name="connsiteX12" fmla="*/ 130633 w 176590"/>
              <a:gd name="connsiteY12" fmla="*/ 16876 h 46076"/>
              <a:gd name="connsiteX13" fmla="*/ 126952 w 176590"/>
              <a:gd name="connsiteY13" fmla="*/ 21952 h 46076"/>
              <a:gd name="connsiteX14" fmla="*/ 123017 w 176590"/>
              <a:gd name="connsiteY14" fmla="*/ 26520 h 46076"/>
              <a:gd name="connsiteX15" fmla="*/ 114257 w 176590"/>
              <a:gd name="connsiteY15" fmla="*/ 35021 h 46076"/>
              <a:gd name="connsiteX16" fmla="*/ 103847 w 176590"/>
              <a:gd name="connsiteY16" fmla="*/ 41873 h 46076"/>
              <a:gd name="connsiteX17" fmla="*/ 91152 w 176590"/>
              <a:gd name="connsiteY17" fmla="*/ 45933 h 46076"/>
              <a:gd name="connsiteX18" fmla="*/ 84169 w 176590"/>
              <a:gd name="connsiteY18" fmla="*/ 45933 h 46076"/>
              <a:gd name="connsiteX19" fmla="*/ 77186 w 176590"/>
              <a:gd name="connsiteY19" fmla="*/ 44284 h 46076"/>
              <a:gd name="connsiteX20" fmla="*/ 70839 w 176590"/>
              <a:gd name="connsiteY20" fmla="*/ 41112 h 46076"/>
              <a:gd name="connsiteX21" fmla="*/ 65507 w 176590"/>
              <a:gd name="connsiteY21" fmla="*/ 36797 h 46076"/>
              <a:gd name="connsiteX22" fmla="*/ 61064 w 176590"/>
              <a:gd name="connsiteY22" fmla="*/ 31976 h 46076"/>
              <a:gd name="connsiteX23" fmla="*/ 57382 w 176590"/>
              <a:gd name="connsiteY23" fmla="*/ 26773 h 46076"/>
              <a:gd name="connsiteX24" fmla="*/ 54208 w 176590"/>
              <a:gd name="connsiteY24" fmla="*/ 21317 h 46076"/>
              <a:gd name="connsiteX25" fmla="*/ 51543 w 176590"/>
              <a:gd name="connsiteY25" fmla="*/ 15734 h 46076"/>
              <a:gd name="connsiteX26" fmla="*/ 62841 w 176590"/>
              <a:gd name="connsiteY26" fmla="*/ 16876 h 46076"/>
              <a:gd name="connsiteX27" fmla="*/ 59414 w 176590"/>
              <a:gd name="connsiteY27" fmla="*/ 20810 h 46076"/>
              <a:gd name="connsiteX28" fmla="*/ 55731 w 176590"/>
              <a:gd name="connsiteY28" fmla="*/ 24235 h 46076"/>
              <a:gd name="connsiteX29" fmla="*/ 47860 w 176590"/>
              <a:gd name="connsiteY29" fmla="*/ 30326 h 46076"/>
              <a:gd name="connsiteX30" fmla="*/ 38720 w 176590"/>
              <a:gd name="connsiteY30" fmla="*/ 35021 h 46076"/>
              <a:gd name="connsiteX31" fmla="*/ 28564 w 176590"/>
              <a:gd name="connsiteY31" fmla="*/ 36797 h 46076"/>
              <a:gd name="connsiteX32" fmla="*/ 23359 w 176590"/>
              <a:gd name="connsiteY32" fmla="*/ 36797 h 46076"/>
              <a:gd name="connsiteX33" fmla="*/ 18281 w 176590"/>
              <a:gd name="connsiteY33" fmla="*/ 35148 h 46076"/>
              <a:gd name="connsiteX34" fmla="*/ 13837 w 176590"/>
              <a:gd name="connsiteY34" fmla="*/ 32610 h 46076"/>
              <a:gd name="connsiteX35" fmla="*/ 10029 w 176590"/>
              <a:gd name="connsiteY35" fmla="*/ 29311 h 46076"/>
              <a:gd name="connsiteX36" fmla="*/ 6855 w 176590"/>
              <a:gd name="connsiteY36" fmla="*/ 25631 h 46076"/>
              <a:gd name="connsiteX37" fmla="*/ 4062 w 176590"/>
              <a:gd name="connsiteY37" fmla="*/ 21571 h 46076"/>
              <a:gd name="connsiteX38" fmla="*/ 0 w 176590"/>
              <a:gd name="connsiteY38" fmla="*/ 12943 h 46076"/>
              <a:gd name="connsiteX39" fmla="*/ 3047 w 176590"/>
              <a:gd name="connsiteY39" fmla="*/ 16495 h 46076"/>
              <a:gd name="connsiteX40" fmla="*/ 6221 w 176590"/>
              <a:gd name="connsiteY40" fmla="*/ 19668 h 46076"/>
              <a:gd name="connsiteX41" fmla="*/ 9521 w 176590"/>
              <a:gd name="connsiteY41" fmla="*/ 22586 h 46076"/>
              <a:gd name="connsiteX42" fmla="*/ 13076 w 176590"/>
              <a:gd name="connsiteY42" fmla="*/ 24997 h 46076"/>
              <a:gd name="connsiteX43" fmla="*/ 27803 w 176590"/>
              <a:gd name="connsiteY43" fmla="*/ 28042 h 46076"/>
              <a:gd name="connsiteX44" fmla="*/ 41259 w 176590"/>
              <a:gd name="connsiteY44" fmla="*/ 20810 h 46076"/>
              <a:gd name="connsiteX45" fmla="*/ 47226 w 176590"/>
              <a:gd name="connsiteY45" fmla="*/ 14973 h 46076"/>
              <a:gd name="connsiteX46" fmla="*/ 49892 w 176590"/>
              <a:gd name="connsiteY46" fmla="*/ 11801 h 46076"/>
              <a:gd name="connsiteX47" fmla="*/ 52177 w 176590"/>
              <a:gd name="connsiteY47" fmla="*/ 8628 h 46076"/>
              <a:gd name="connsiteX48" fmla="*/ 57890 w 176590"/>
              <a:gd name="connsiteY48" fmla="*/ 0 h 46076"/>
              <a:gd name="connsiteX49" fmla="*/ 63476 w 176590"/>
              <a:gd name="connsiteY49" fmla="*/ 9644 h 46076"/>
              <a:gd name="connsiteX50" fmla="*/ 66014 w 176590"/>
              <a:gd name="connsiteY50" fmla="*/ 14211 h 46076"/>
              <a:gd name="connsiteX51" fmla="*/ 68935 w 176590"/>
              <a:gd name="connsiteY51" fmla="*/ 18399 h 46076"/>
              <a:gd name="connsiteX52" fmla="*/ 71982 w 176590"/>
              <a:gd name="connsiteY52" fmla="*/ 22078 h 46076"/>
              <a:gd name="connsiteX53" fmla="*/ 75155 w 176590"/>
              <a:gd name="connsiteY53" fmla="*/ 25251 h 46076"/>
              <a:gd name="connsiteX54" fmla="*/ 78583 w 176590"/>
              <a:gd name="connsiteY54" fmla="*/ 27661 h 46076"/>
              <a:gd name="connsiteX55" fmla="*/ 82011 w 176590"/>
              <a:gd name="connsiteY55" fmla="*/ 29311 h 46076"/>
              <a:gd name="connsiteX56" fmla="*/ 85693 w 176590"/>
              <a:gd name="connsiteY56" fmla="*/ 30072 h 46076"/>
              <a:gd name="connsiteX57" fmla="*/ 89501 w 176590"/>
              <a:gd name="connsiteY57" fmla="*/ 30072 h 46076"/>
              <a:gd name="connsiteX58" fmla="*/ 105497 w 176590"/>
              <a:gd name="connsiteY58" fmla="*/ 22713 h 46076"/>
              <a:gd name="connsiteX59" fmla="*/ 112987 w 176590"/>
              <a:gd name="connsiteY59" fmla="*/ 16115 h 46076"/>
              <a:gd name="connsiteX60" fmla="*/ 116669 w 176590"/>
              <a:gd name="connsiteY60" fmla="*/ 12435 h 46076"/>
              <a:gd name="connsiteX61" fmla="*/ 119843 w 176590"/>
              <a:gd name="connsiteY61" fmla="*/ 8628 h 46076"/>
              <a:gd name="connsiteX62" fmla="*/ 126698 w 176590"/>
              <a:gd name="connsiteY62" fmla="*/ 127 h 46076"/>
              <a:gd name="connsiteX63" fmla="*/ 131141 w 176590"/>
              <a:gd name="connsiteY63" fmla="*/ 9644 h 46076"/>
              <a:gd name="connsiteX64" fmla="*/ 135331 w 176590"/>
              <a:gd name="connsiteY64" fmla="*/ 18145 h 46076"/>
              <a:gd name="connsiteX65" fmla="*/ 140028 w 176590"/>
              <a:gd name="connsiteY65" fmla="*/ 26139 h 46076"/>
              <a:gd name="connsiteX66" fmla="*/ 145614 w 176590"/>
              <a:gd name="connsiteY66" fmla="*/ 32610 h 46076"/>
              <a:gd name="connsiteX67" fmla="*/ 148533 w 176590"/>
              <a:gd name="connsiteY67" fmla="*/ 34767 h 46076"/>
              <a:gd name="connsiteX68" fmla="*/ 151707 w 176590"/>
              <a:gd name="connsiteY68" fmla="*/ 36036 h 46076"/>
              <a:gd name="connsiteX69" fmla="*/ 165418 w 176590"/>
              <a:gd name="connsiteY69" fmla="*/ 29184 h 46076"/>
              <a:gd name="connsiteX70" fmla="*/ 176590 w 176590"/>
              <a:gd name="connsiteY70" fmla="*/ 12689 h 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6590" h="46076">
                <a:moveTo>
                  <a:pt x="176590" y="12689"/>
                </a:moveTo>
                <a:cubicBezTo>
                  <a:pt x="175918" y="16051"/>
                  <a:pt x="174978" y="19363"/>
                  <a:pt x="173798" y="22586"/>
                </a:cubicBezTo>
                <a:cubicBezTo>
                  <a:pt x="172680" y="25936"/>
                  <a:pt x="171233" y="29159"/>
                  <a:pt x="169481" y="32229"/>
                </a:cubicBezTo>
                <a:cubicBezTo>
                  <a:pt x="167589" y="35402"/>
                  <a:pt x="165241" y="38269"/>
                  <a:pt x="162499" y="40731"/>
                </a:cubicBezTo>
                <a:cubicBezTo>
                  <a:pt x="160924" y="41987"/>
                  <a:pt x="159172" y="43015"/>
                  <a:pt x="157293" y="43776"/>
                </a:cubicBezTo>
                <a:cubicBezTo>
                  <a:pt x="155364" y="44588"/>
                  <a:pt x="153294" y="45020"/>
                  <a:pt x="151200" y="45045"/>
                </a:cubicBezTo>
                <a:cubicBezTo>
                  <a:pt x="147061" y="44918"/>
                  <a:pt x="143049" y="43598"/>
                  <a:pt x="139647" y="41238"/>
                </a:cubicBezTo>
                <a:cubicBezTo>
                  <a:pt x="138022" y="40198"/>
                  <a:pt x="136486" y="39005"/>
                  <a:pt x="135076" y="37685"/>
                </a:cubicBezTo>
                <a:cubicBezTo>
                  <a:pt x="133807" y="36417"/>
                  <a:pt x="132411" y="35021"/>
                  <a:pt x="131268" y="33625"/>
                </a:cubicBezTo>
                <a:cubicBezTo>
                  <a:pt x="128856" y="30910"/>
                  <a:pt x="126647" y="28030"/>
                  <a:pt x="124666" y="24997"/>
                </a:cubicBezTo>
                <a:cubicBezTo>
                  <a:pt x="123778" y="23601"/>
                  <a:pt x="122635" y="22078"/>
                  <a:pt x="121874" y="20556"/>
                </a:cubicBezTo>
                <a:lnTo>
                  <a:pt x="119335" y="15988"/>
                </a:lnTo>
                <a:lnTo>
                  <a:pt x="130633" y="16876"/>
                </a:lnTo>
                <a:cubicBezTo>
                  <a:pt x="129364" y="18779"/>
                  <a:pt x="128221" y="20302"/>
                  <a:pt x="126952" y="21952"/>
                </a:cubicBezTo>
                <a:cubicBezTo>
                  <a:pt x="125682" y="23601"/>
                  <a:pt x="124413" y="25124"/>
                  <a:pt x="123017" y="26520"/>
                </a:cubicBezTo>
                <a:cubicBezTo>
                  <a:pt x="120350" y="29603"/>
                  <a:pt x="117418" y="32445"/>
                  <a:pt x="114257" y="35021"/>
                </a:cubicBezTo>
                <a:cubicBezTo>
                  <a:pt x="111032" y="37660"/>
                  <a:pt x="107554" y="39957"/>
                  <a:pt x="103847" y="41873"/>
                </a:cubicBezTo>
                <a:cubicBezTo>
                  <a:pt x="99873" y="43941"/>
                  <a:pt x="95582" y="45312"/>
                  <a:pt x="91152" y="45933"/>
                </a:cubicBezTo>
                <a:cubicBezTo>
                  <a:pt x="88828" y="46124"/>
                  <a:pt x="86492" y="46124"/>
                  <a:pt x="84169" y="45933"/>
                </a:cubicBezTo>
                <a:cubicBezTo>
                  <a:pt x="81795" y="45641"/>
                  <a:pt x="79447" y="45083"/>
                  <a:pt x="77186" y="44284"/>
                </a:cubicBezTo>
                <a:cubicBezTo>
                  <a:pt x="74977" y="43434"/>
                  <a:pt x="72845" y="42368"/>
                  <a:pt x="70839" y="41112"/>
                </a:cubicBezTo>
                <a:cubicBezTo>
                  <a:pt x="68922" y="39855"/>
                  <a:pt x="67132" y="38409"/>
                  <a:pt x="65507" y="36797"/>
                </a:cubicBezTo>
                <a:cubicBezTo>
                  <a:pt x="63869" y="35351"/>
                  <a:pt x="62371" y="33727"/>
                  <a:pt x="61064" y="31976"/>
                </a:cubicBezTo>
                <a:cubicBezTo>
                  <a:pt x="59718" y="30339"/>
                  <a:pt x="58487" y="28601"/>
                  <a:pt x="57382" y="26773"/>
                </a:cubicBezTo>
                <a:cubicBezTo>
                  <a:pt x="56240" y="24997"/>
                  <a:pt x="55224" y="23094"/>
                  <a:pt x="54208" y="21317"/>
                </a:cubicBezTo>
                <a:lnTo>
                  <a:pt x="51543" y="15734"/>
                </a:lnTo>
                <a:lnTo>
                  <a:pt x="62841" y="16876"/>
                </a:lnTo>
                <a:lnTo>
                  <a:pt x="59414" y="20810"/>
                </a:lnTo>
                <a:cubicBezTo>
                  <a:pt x="58284" y="22053"/>
                  <a:pt x="57052" y="23195"/>
                  <a:pt x="55731" y="24235"/>
                </a:cubicBezTo>
                <a:cubicBezTo>
                  <a:pt x="53281" y="26481"/>
                  <a:pt x="50654" y="28524"/>
                  <a:pt x="47860" y="30326"/>
                </a:cubicBezTo>
                <a:cubicBezTo>
                  <a:pt x="45017" y="32268"/>
                  <a:pt x="41944" y="33841"/>
                  <a:pt x="38720" y="35021"/>
                </a:cubicBezTo>
                <a:cubicBezTo>
                  <a:pt x="35457" y="36188"/>
                  <a:pt x="32029" y="36785"/>
                  <a:pt x="28564" y="36797"/>
                </a:cubicBezTo>
                <a:cubicBezTo>
                  <a:pt x="26837" y="36988"/>
                  <a:pt x="25085" y="36988"/>
                  <a:pt x="23359" y="36797"/>
                </a:cubicBezTo>
                <a:cubicBezTo>
                  <a:pt x="21632" y="36379"/>
                  <a:pt x="19931" y="35833"/>
                  <a:pt x="18281" y="35148"/>
                </a:cubicBezTo>
                <a:cubicBezTo>
                  <a:pt x="16732" y="34425"/>
                  <a:pt x="15247" y="33574"/>
                  <a:pt x="13837" y="32610"/>
                </a:cubicBezTo>
                <a:cubicBezTo>
                  <a:pt x="12453" y="31646"/>
                  <a:pt x="11184" y="30542"/>
                  <a:pt x="10029" y="29311"/>
                </a:cubicBezTo>
                <a:cubicBezTo>
                  <a:pt x="8874" y="28182"/>
                  <a:pt x="7807" y="26951"/>
                  <a:pt x="6855" y="25631"/>
                </a:cubicBezTo>
                <a:cubicBezTo>
                  <a:pt x="5852" y="24324"/>
                  <a:pt x="4926" y="22979"/>
                  <a:pt x="4062" y="21571"/>
                </a:cubicBezTo>
                <a:cubicBezTo>
                  <a:pt x="2526" y="18779"/>
                  <a:pt x="1168" y="15899"/>
                  <a:pt x="0" y="12943"/>
                </a:cubicBezTo>
                <a:lnTo>
                  <a:pt x="3047" y="16495"/>
                </a:lnTo>
                <a:lnTo>
                  <a:pt x="6221" y="19668"/>
                </a:lnTo>
                <a:cubicBezTo>
                  <a:pt x="7261" y="20708"/>
                  <a:pt x="8353" y="21685"/>
                  <a:pt x="9521" y="22586"/>
                </a:cubicBezTo>
                <a:cubicBezTo>
                  <a:pt x="10613" y="23512"/>
                  <a:pt x="11806" y="24324"/>
                  <a:pt x="13076" y="24997"/>
                </a:cubicBezTo>
                <a:cubicBezTo>
                  <a:pt x="17417" y="27852"/>
                  <a:pt x="22686" y="28943"/>
                  <a:pt x="27803" y="28042"/>
                </a:cubicBezTo>
                <a:cubicBezTo>
                  <a:pt x="32804" y="26761"/>
                  <a:pt x="37425" y="24274"/>
                  <a:pt x="41259" y="20810"/>
                </a:cubicBezTo>
                <a:cubicBezTo>
                  <a:pt x="43404" y="19033"/>
                  <a:pt x="45398" y="17079"/>
                  <a:pt x="47226" y="14973"/>
                </a:cubicBezTo>
                <a:lnTo>
                  <a:pt x="49892" y="11801"/>
                </a:lnTo>
                <a:cubicBezTo>
                  <a:pt x="50704" y="10785"/>
                  <a:pt x="51466" y="9720"/>
                  <a:pt x="52177" y="8628"/>
                </a:cubicBezTo>
                <a:lnTo>
                  <a:pt x="57890" y="0"/>
                </a:lnTo>
                <a:lnTo>
                  <a:pt x="63476" y="9644"/>
                </a:lnTo>
                <a:lnTo>
                  <a:pt x="66014" y="14211"/>
                </a:lnTo>
                <a:lnTo>
                  <a:pt x="68935" y="18399"/>
                </a:lnTo>
                <a:cubicBezTo>
                  <a:pt x="69886" y="19680"/>
                  <a:pt x="70902" y="20911"/>
                  <a:pt x="71982" y="22078"/>
                </a:cubicBezTo>
                <a:cubicBezTo>
                  <a:pt x="72946" y="23233"/>
                  <a:pt x="74000" y="24286"/>
                  <a:pt x="75155" y="25251"/>
                </a:cubicBezTo>
                <a:cubicBezTo>
                  <a:pt x="76209" y="26177"/>
                  <a:pt x="77351" y="26989"/>
                  <a:pt x="78583" y="27661"/>
                </a:cubicBezTo>
                <a:cubicBezTo>
                  <a:pt x="79650" y="28359"/>
                  <a:pt x="80805" y="28918"/>
                  <a:pt x="82011" y="29311"/>
                </a:cubicBezTo>
                <a:cubicBezTo>
                  <a:pt x="83191" y="29742"/>
                  <a:pt x="84436" y="30009"/>
                  <a:pt x="85693" y="30072"/>
                </a:cubicBezTo>
                <a:lnTo>
                  <a:pt x="89501" y="30072"/>
                </a:lnTo>
                <a:cubicBezTo>
                  <a:pt x="95392" y="29057"/>
                  <a:pt x="100902" y="26520"/>
                  <a:pt x="105497" y="22713"/>
                </a:cubicBezTo>
                <a:cubicBezTo>
                  <a:pt x="108036" y="20683"/>
                  <a:pt x="110575" y="18399"/>
                  <a:pt x="112987" y="16115"/>
                </a:cubicBezTo>
                <a:cubicBezTo>
                  <a:pt x="114282" y="14947"/>
                  <a:pt x="115501" y="13729"/>
                  <a:pt x="116669" y="12435"/>
                </a:cubicBezTo>
                <a:lnTo>
                  <a:pt x="119843" y="8628"/>
                </a:lnTo>
                <a:lnTo>
                  <a:pt x="126698" y="127"/>
                </a:lnTo>
                <a:lnTo>
                  <a:pt x="131141" y="9644"/>
                </a:lnTo>
                <a:lnTo>
                  <a:pt x="135331" y="18145"/>
                </a:lnTo>
                <a:cubicBezTo>
                  <a:pt x="136740" y="20898"/>
                  <a:pt x="138314" y="23563"/>
                  <a:pt x="140028" y="26139"/>
                </a:cubicBezTo>
                <a:cubicBezTo>
                  <a:pt x="141615" y="28512"/>
                  <a:pt x="143494" y="30694"/>
                  <a:pt x="145614" y="32610"/>
                </a:cubicBezTo>
                <a:cubicBezTo>
                  <a:pt x="146502" y="33435"/>
                  <a:pt x="147480" y="34158"/>
                  <a:pt x="148533" y="34767"/>
                </a:cubicBezTo>
                <a:cubicBezTo>
                  <a:pt x="149524" y="35351"/>
                  <a:pt x="150591" y="35782"/>
                  <a:pt x="151707" y="36036"/>
                </a:cubicBezTo>
                <a:cubicBezTo>
                  <a:pt x="157128" y="36163"/>
                  <a:pt x="162270" y="33600"/>
                  <a:pt x="165418" y="29184"/>
                </a:cubicBezTo>
                <a:cubicBezTo>
                  <a:pt x="169760" y="24134"/>
                  <a:pt x="173505" y="18589"/>
                  <a:pt x="176590" y="1268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2" name="Freeform 581">
            <a:extLst>
              <a:ext uri="{FF2B5EF4-FFF2-40B4-BE49-F238E27FC236}">
                <a16:creationId xmlns:a16="http://schemas.microsoft.com/office/drawing/2014/main" id="{260C9BE9-375C-9726-BB08-0E44EF2C6460}"/>
              </a:ext>
            </a:extLst>
          </p:cNvPr>
          <p:cNvSpPr/>
          <p:nvPr/>
        </p:nvSpPr>
        <p:spPr>
          <a:xfrm>
            <a:off x="7496142" y="2377991"/>
            <a:ext cx="344294" cy="55378"/>
          </a:xfrm>
          <a:custGeom>
            <a:avLst/>
            <a:gdLst>
              <a:gd name="connsiteX0" fmla="*/ 344295 w 344294"/>
              <a:gd name="connsiteY0" fmla="*/ 20175 h 55378"/>
              <a:gd name="connsiteX1" fmla="*/ 337186 w 344294"/>
              <a:gd name="connsiteY1" fmla="*/ 37939 h 55378"/>
              <a:gd name="connsiteX2" fmla="*/ 331218 w 344294"/>
              <a:gd name="connsiteY2" fmla="*/ 45806 h 55378"/>
              <a:gd name="connsiteX3" fmla="*/ 321697 w 344294"/>
              <a:gd name="connsiteY3" fmla="*/ 50120 h 55378"/>
              <a:gd name="connsiteX4" fmla="*/ 311414 w 344294"/>
              <a:gd name="connsiteY4" fmla="*/ 45552 h 55378"/>
              <a:gd name="connsiteX5" fmla="*/ 304305 w 344294"/>
              <a:gd name="connsiteY5" fmla="*/ 38193 h 55378"/>
              <a:gd name="connsiteX6" fmla="*/ 298973 w 344294"/>
              <a:gd name="connsiteY6" fmla="*/ 29945 h 55378"/>
              <a:gd name="connsiteX7" fmla="*/ 294529 w 344294"/>
              <a:gd name="connsiteY7" fmla="*/ 20809 h 55378"/>
              <a:gd name="connsiteX8" fmla="*/ 302274 w 344294"/>
              <a:gd name="connsiteY8" fmla="*/ 20809 h 55378"/>
              <a:gd name="connsiteX9" fmla="*/ 297576 w 344294"/>
              <a:gd name="connsiteY9" fmla="*/ 30199 h 55378"/>
              <a:gd name="connsiteX10" fmla="*/ 291482 w 344294"/>
              <a:gd name="connsiteY10" fmla="*/ 39081 h 55378"/>
              <a:gd name="connsiteX11" fmla="*/ 287420 w 344294"/>
              <a:gd name="connsiteY11" fmla="*/ 43142 h 55378"/>
              <a:gd name="connsiteX12" fmla="*/ 282723 w 344294"/>
              <a:gd name="connsiteY12" fmla="*/ 46441 h 55378"/>
              <a:gd name="connsiteX13" fmla="*/ 277137 w 344294"/>
              <a:gd name="connsiteY13" fmla="*/ 48725 h 55378"/>
              <a:gd name="connsiteX14" fmla="*/ 270916 w 344294"/>
              <a:gd name="connsiteY14" fmla="*/ 49359 h 55378"/>
              <a:gd name="connsiteX15" fmla="*/ 259617 w 344294"/>
              <a:gd name="connsiteY15" fmla="*/ 46060 h 55378"/>
              <a:gd name="connsiteX16" fmla="*/ 250604 w 344294"/>
              <a:gd name="connsiteY16" fmla="*/ 39335 h 55378"/>
              <a:gd name="connsiteX17" fmla="*/ 243495 w 344294"/>
              <a:gd name="connsiteY17" fmla="*/ 31214 h 55378"/>
              <a:gd name="connsiteX18" fmla="*/ 240321 w 344294"/>
              <a:gd name="connsiteY18" fmla="*/ 26900 h 55378"/>
              <a:gd name="connsiteX19" fmla="*/ 237528 w 344294"/>
              <a:gd name="connsiteY19" fmla="*/ 22078 h 55378"/>
              <a:gd name="connsiteX20" fmla="*/ 248954 w 344294"/>
              <a:gd name="connsiteY20" fmla="*/ 22078 h 55378"/>
              <a:gd name="connsiteX21" fmla="*/ 244257 w 344294"/>
              <a:gd name="connsiteY21" fmla="*/ 31468 h 55378"/>
              <a:gd name="connsiteX22" fmla="*/ 238417 w 344294"/>
              <a:gd name="connsiteY22" fmla="*/ 40604 h 55378"/>
              <a:gd name="connsiteX23" fmla="*/ 234861 w 344294"/>
              <a:gd name="connsiteY23" fmla="*/ 45045 h 55378"/>
              <a:gd name="connsiteX24" fmla="*/ 230546 w 344294"/>
              <a:gd name="connsiteY24" fmla="*/ 49105 h 55378"/>
              <a:gd name="connsiteX25" fmla="*/ 217850 w 344294"/>
              <a:gd name="connsiteY25" fmla="*/ 54434 h 55378"/>
              <a:gd name="connsiteX26" fmla="*/ 210614 w 344294"/>
              <a:gd name="connsiteY26" fmla="*/ 53546 h 55378"/>
              <a:gd name="connsiteX27" fmla="*/ 204520 w 344294"/>
              <a:gd name="connsiteY27" fmla="*/ 50247 h 55378"/>
              <a:gd name="connsiteX28" fmla="*/ 196141 w 344294"/>
              <a:gd name="connsiteY28" fmla="*/ 41365 h 55378"/>
              <a:gd name="connsiteX29" fmla="*/ 190555 w 344294"/>
              <a:gd name="connsiteY29" fmla="*/ 31722 h 55378"/>
              <a:gd name="connsiteX30" fmla="*/ 188397 w 344294"/>
              <a:gd name="connsiteY30" fmla="*/ 26646 h 55378"/>
              <a:gd name="connsiteX31" fmla="*/ 186366 w 344294"/>
              <a:gd name="connsiteY31" fmla="*/ 21317 h 55378"/>
              <a:gd name="connsiteX32" fmla="*/ 199062 w 344294"/>
              <a:gd name="connsiteY32" fmla="*/ 22840 h 55378"/>
              <a:gd name="connsiteX33" fmla="*/ 193602 w 344294"/>
              <a:gd name="connsiteY33" fmla="*/ 32229 h 55378"/>
              <a:gd name="connsiteX34" fmla="*/ 190302 w 344294"/>
              <a:gd name="connsiteY34" fmla="*/ 36797 h 55378"/>
              <a:gd name="connsiteX35" fmla="*/ 186747 w 344294"/>
              <a:gd name="connsiteY35" fmla="*/ 41238 h 55378"/>
              <a:gd name="connsiteX36" fmla="*/ 182557 w 344294"/>
              <a:gd name="connsiteY36" fmla="*/ 45299 h 55378"/>
              <a:gd name="connsiteX37" fmla="*/ 177480 w 344294"/>
              <a:gd name="connsiteY37" fmla="*/ 48978 h 55378"/>
              <a:gd name="connsiteX38" fmla="*/ 171640 w 344294"/>
              <a:gd name="connsiteY38" fmla="*/ 51770 h 55378"/>
              <a:gd name="connsiteX39" fmla="*/ 164911 w 344294"/>
              <a:gd name="connsiteY39" fmla="*/ 52912 h 55378"/>
              <a:gd name="connsiteX40" fmla="*/ 158056 w 344294"/>
              <a:gd name="connsiteY40" fmla="*/ 52024 h 55378"/>
              <a:gd name="connsiteX41" fmla="*/ 151962 w 344294"/>
              <a:gd name="connsiteY41" fmla="*/ 49359 h 55378"/>
              <a:gd name="connsiteX42" fmla="*/ 142695 w 344294"/>
              <a:gd name="connsiteY42" fmla="*/ 41492 h 55378"/>
              <a:gd name="connsiteX43" fmla="*/ 136093 w 344294"/>
              <a:gd name="connsiteY43" fmla="*/ 32102 h 55378"/>
              <a:gd name="connsiteX44" fmla="*/ 133427 w 344294"/>
              <a:gd name="connsiteY44" fmla="*/ 27154 h 55378"/>
              <a:gd name="connsiteX45" fmla="*/ 131015 w 344294"/>
              <a:gd name="connsiteY45" fmla="*/ 21825 h 55378"/>
              <a:gd name="connsiteX46" fmla="*/ 143710 w 344294"/>
              <a:gd name="connsiteY46" fmla="*/ 22459 h 55378"/>
              <a:gd name="connsiteX47" fmla="*/ 140283 w 344294"/>
              <a:gd name="connsiteY47" fmla="*/ 27915 h 55378"/>
              <a:gd name="connsiteX48" fmla="*/ 136855 w 344294"/>
              <a:gd name="connsiteY48" fmla="*/ 32864 h 55378"/>
              <a:gd name="connsiteX49" fmla="*/ 128857 w 344294"/>
              <a:gd name="connsiteY49" fmla="*/ 42253 h 55378"/>
              <a:gd name="connsiteX50" fmla="*/ 118955 w 344294"/>
              <a:gd name="connsiteY50" fmla="*/ 50247 h 55378"/>
              <a:gd name="connsiteX51" fmla="*/ 106260 w 344294"/>
              <a:gd name="connsiteY51" fmla="*/ 54562 h 55378"/>
              <a:gd name="connsiteX52" fmla="*/ 92549 w 344294"/>
              <a:gd name="connsiteY52" fmla="*/ 51389 h 55378"/>
              <a:gd name="connsiteX53" fmla="*/ 82773 w 344294"/>
              <a:gd name="connsiteY53" fmla="*/ 42507 h 55378"/>
              <a:gd name="connsiteX54" fmla="*/ 71348 w 344294"/>
              <a:gd name="connsiteY54" fmla="*/ 20809 h 55378"/>
              <a:gd name="connsiteX55" fmla="*/ 79219 w 344294"/>
              <a:gd name="connsiteY55" fmla="*/ 20809 h 55378"/>
              <a:gd name="connsiteX56" fmla="*/ 75283 w 344294"/>
              <a:gd name="connsiteY56" fmla="*/ 26900 h 55378"/>
              <a:gd name="connsiteX57" fmla="*/ 71094 w 344294"/>
              <a:gd name="connsiteY57" fmla="*/ 32483 h 55378"/>
              <a:gd name="connsiteX58" fmla="*/ 61572 w 344294"/>
              <a:gd name="connsiteY58" fmla="*/ 42888 h 55378"/>
              <a:gd name="connsiteX59" fmla="*/ 50273 w 344294"/>
              <a:gd name="connsiteY59" fmla="*/ 51135 h 55378"/>
              <a:gd name="connsiteX60" fmla="*/ 36816 w 344294"/>
              <a:gd name="connsiteY60" fmla="*/ 55323 h 55378"/>
              <a:gd name="connsiteX61" fmla="*/ 23105 w 344294"/>
              <a:gd name="connsiteY61" fmla="*/ 52024 h 55378"/>
              <a:gd name="connsiteX62" fmla="*/ 12695 w 344294"/>
              <a:gd name="connsiteY62" fmla="*/ 42761 h 55378"/>
              <a:gd name="connsiteX63" fmla="*/ 0 w 344294"/>
              <a:gd name="connsiteY63" fmla="*/ 18525 h 55378"/>
              <a:gd name="connsiteX64" fmla="*/ 14981 w 344294"/>
              <a:gd name="connsiteY64" fmla="*/ 40604 h 55378"/>
              <a:gd name="connsiteX65" fmla="*/ 25137 w 344294"/>
              <a:gd name="connsiteY65" fmla="*/ 48090 h 55378"/>
              <a:gd name="connsiteX66" fmla="*/ 36562 w 344294"/>
              <a:gd name="connsiteY66" fmla="*/ 49867 h 55378"/>
              <a:gd name="connsiteX67" fmla="*/ 57002 w 344294"/>
              <a:gd name="connsiteY67" fmla="*/ 37178 h 55378"/>
              <a:gd name="connsiteX68" fmla="*/ 65127 w 344294"/>
              <a:gd name="connsiteY68" fmla="*/ 27154 h 55378"/>
              <a:gd name="connsiteX69" fmla="*/ 68682 w 344294"/>
              <a:gd name="connsiteY69" fmla="*/ 21698 h 55378"/>
              <a:gd name="connsiteX70" fmla="*/ 71855 w 344294"/>
              <a:gd name="connsiteY70" fmla="*/ 16115 h 55378"/>
              <a:gd name="connsiteX71" fmla="*/ 75791 w 344294"/>
              <a:gd name="connsiteY71" fmla="*/ 8375 h 55378"/>
              <a:gd name="connsiteX72" fmla="*/ 79726 w 344294"/>
              <a:gd name="connsiteY72" fmla="*/ 16622 h 55378"/>
              <a:gd name="connsiteX73" fmla="*/ 90898 w 344294"/>
              <a:gd name="connsiteY73" fmla="*/ 34640 h 55378"/>
              <a:gd name="connsiteX74" fmla="*/ 105371 w 344294"/>
              <a:gd name="connsiteY74" fmla="*/ 41619 h 55378"/>
              <a:gd name="connsiteX75" fmla="*/ 120986 w 344294"/>
              <a:gd name="connsiteY75" fmla="*/ 32864 h 55378"/>
              <a:gd name="connsiteX76" fmla="*/ 127460 w 344294"/>
              <a:gd name="connsiteY76" fmla="*/ 24743 h 55378"/>
              <a:gd name="connsiteX77" fmla="*/ 130380 w 344294"/>
              <a:gd name="connsiteY77" fmla="*/ 20302 h 55378"/>
              <a:gd name="connsiteX78" fmla="*/ 132919 w 344294"/>
              <a:gd name="connsiteY78" fmla="*/ 15734 h 55378"/>
              <a:gd name="connsiteX79" fmla="*/ 139267 w 344294"/>
              <a:gd name="connsiteY79" fmla="*/ 3045 h 55378"/>
              <a:gd name="connsiteX80" fmla="*/ 145107 w 344294"/>
              <a:gd name="connsiteY80" fmla="*/ 15734 h 55378"/>
              <a:gd name="connsiteX81" fmla="*/ 147011 w 344294"/>
              <a:gd name="connsiteY81" fmla="*/ 19668 h 55378"/>
              <a:gd name="connsiteX82" fmla="*/ 149423 w 344294"/>
              <a:gd name="connsiteY82" fmla="*/ 23601 h 55378"/>
              <a:gd name="connsiteX83" fmla="*/ 154628 w 344294"/>
              <a:gd name="connsiteY83" fmla="*/ 30707 h 55378"/>
              <a:gd name="connsiteX84" fmla="*/ 160468 w 344294"/>
              <a:gd name="connsiteY84" fmla="*/ 35655 h 55378"/>
              <a:gd name="connsiteX85" fmla="*/ 163261 w 344294"/>
              <a:gd name="connsiteY85" fmla="*/ 36924 h 55378"/>
              <a:gd name="connsiteX86" fmla="*/ 166054 w 344294"/>
              <a:gd name="connsiteY86" fmla="*/ 36924 h 55378"/>
              <a:gd name="connsiteX87" fmla="*/ 168847 w 344294"/>
              <a:gd name="connsiteY87" fmla="*/ 36924 h 55378"/>
              <a:gd name="connsiteX88" fmla="*/ 171767 w 344294"/>
              <a:gd name="connsiteY88" fmla="*/ 35401 h 55378"/>
              <a:gd name="connsiteX89" fmla="*/ 174686 w 344294"/>
              <a:gd name="connsiteY89" fmla="*/ 33118 h 55378"/>
              <a:gd name="connsiteX90" fmla="*/ 177607 w 344294"/>
              <a:gd name="connsiteY90" fmla="*/ 30199 h 55378"/>
              <a:gd name="connsiteX91" fmla="*/ 187890 w 344294"/>
              <a:gd name="connsiteY91" fmla="*/ 14973 h 55378"/>
              <a:gd name="connsiteX92" fmla="*/ 196014 w 344294"/>
              <a:gd name="connsiteY92" fmla="*/ 0 h 55378"/>
              <a:gd name="connsiteX93" fmla="*/ 201220 w 344294"/>
              <a:gd name="connsiteY93" fmla="*/ 16368 h 55378"/>
              <a:gd name="connsiteX94" fmla="*/ 202616 w 344294"/>
              <a:gd name="connsiteY94" fmla="*/ 20429 h 55378"/>
              <a:gd name="connsiteX95" fmla="*/ 204393 w 344294"/>
              <a:gd name="connsiteY95" fmla="*/ 24616 h 55378"/>
              <a:gd name="connsiteX96" fmla="*/ 208583 w 344294"/>
              <a:gd name="connsiteY96" fmla="*/ 32229 h 55378"/>
              <a:gd name="connsiteX97" fmla="*/ 213534 w 344294"/>
              <a:gd name="connsiteY97" fmla="*/ 37558 h 55378"/>
              <a:gd name="connsiteX98" fmla="*/ 215819 w 344294"/>
              <a:gd name="connsiteY98" fmla="*/ 38827 h 55378"/>
              <a:gd name="connsiteX99" fmla="*/ 217850 w 344294"/>
              <a:gd name="connsiteY99" fmla="*/ 38827 h 55378"/>
              <a:gd name="connsiteX100" fmla="*/ 222802 w 344294"/>
              <a:gd name="connsiteY100" fmla="*/ 36543 h 55378"/>
              <a:gd name="connsiteX101" fmla="*/ 225594 w 344294"/>
              <a:gd name="connsiteY101" fmla="*/ 34133 h 55378"/>
              <a:gd name="connsiteX102" fmla="*/ 228260 w 344294"/>
              <a:gd name="connsiteY102" fmla="*/ 30960 h 55378"/>
              <a:gd name="connsiteX103" fmla="*/ 233338 w 344294"/>
              <a:gd name="connsiteY103" fmla="*/ 23474 h 55378"/>
              <a:gd name="connsiteX104" fmla="*/ 237782 w 344294"/>
              <a:gd name="connsiteY104" fmla="*/ 15353 h 55378"/>
              <a:gd name="connsiteX105" fmla="*/ 243748 w 344294"/>
              <a:gd name="connsiteY105" fmla="*/ 4060 h 55378"/>
              <a:gd name="connsiteX106" fmla="*/ 249334 w 344294"/>
              <a:gd name="connsiteY106" fmla="*/ 15100 h 55378"/>
              <a:gd name="connsiteX107" fmla="*/ 251493 w 344294"/>
              <a:gd name="connsiteY107" fmla="*/ 18906 h 55378"/>
              <a:gd name="connsiteX108" fmla="*/ 253904 w 344294"/>
              <a:gd name="connsiteY108" fmla="*/ 22586 h 55378"/>
              <a:gd name="connsiteX109" fmla="*/ 259364 w 344294"/>
              <a:gd name="connsiteY109" fmla="*/ 29438 h 55378"/>
              <a:gd name="connsiteX110" fmla="*/ 272059 w 344294"/>
              <a:gd name="connsiteY110" fmla="*/ 37178 h 55378"/>
              <a:gd name="connsiteX111" fmla="*/ 278533 w 344294"/>
              <a:gd name="connsiteY111" fmla="*/ 36036 h 55378"/>
              <a:gd name="connsiteX112" fmla="*/ 281707 w 344294"/>
              <a:gd name="connsiteY112" fmla="*/ 34006 h 55378"/>
              <a:gd name="connsiteX113" fmla="*/ 284754 w 344294"/>
              <a:gd name="connsiteY113" fmla="*/ 31341 h 55378"/>
              <a:gd name="connsiteX114" fmla="*/ 290467 w 344294"/>
              <a:gd name="connsiteY114" fmla="*/ 24489 h 55378"/>
              <a:gd name="connsiteX115" fmla="*/ 295164 w 344294"/>
              <a:gd name="connsiteY115" fmla="*/ 16368 h 55378"/>
              <a:gd name="connsiteX116" fmla="*/ 299988 w 344294"/>
              <a:gd name="connsiteY116" fmla="*/ 7740 h 55378"/>
              <a:gd name="connsiteX117" fmla="*/ 302908 w 344294"/>
              <a:gd name="connsiteY117" fmla="*/ 16876 h 55378"/>
              <a:gd name="connsiteX118" fmla="*/ 306082 w 344294"/>
              <a:gd name="connsiteY118" fmla="*/ 25250 h 55378"/>
              <a:gd name="connsiteX119" fmla="*/ 310271 w 344294"/>
              <a:gd name="connsiteY119" fmla="*/ 33118 h 55378"/>
              <a:gd name="connsiteX120" fmla="*/ 321951 w 344294"/>
              <a:gd name="connsiteY120" fmla="*/ 43142 h 55378"/>
              <a:gd name="connsiteX121" fmla="*/ 328933 w 344294"/>
              <a:gd name="connsiteY121" fmla="*/ 40858 h 55378"/>
              <a:gd name="connsiteX122" fmla="*/ 335027 w 344294"/>
              <a:gd name="connsiteY122" fmla="*/ 34640 h 55378"/>
              <a:gd name="connsiteX123" fmla="*/ 344295 w 344294"/>
              <a:gd name="connsiteY123" fmla="*/ 20175 h 5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44294" h="55378">
                <a:moveTo>
                  <a:pt x="344295" y="20175"/>
                </a:moveTo>
                <a:cubicBezTo>
                  <a:pt x="342619" y="26354"/>
                  <a:pt x="340232" y="32318"/>
                  <a:pt x="337186" y="37939"/>
                </a:cubicBezTo>
                <a:cubicBezTo>
                  <a:pt x="335573" y="40820"/>
                  <a:pt x="333567" y="43471"/>
                  <a:pt x="331218" y="45806"/>
                </a:cubicBezTo>
                <a:cubicBezTo>
                  <a:pt x="328705" y="48395"/>
                  <a:pt x="325302" y="49943"/>
                  <a:pt x="321697" y="50120"/>
                </a:cubicBezTo>
                <a:cubicBezTo>
                  <a:pt x="317851" y="49790"/>
                  <a:pt x="314232" y="48179"/>
                  <a:pt x="311414" y="45552"/>
                </a:cubicBezTo>
                <a:cubicBezTo>
                  <a:pt x="308735" y="43421"/>
                  <a:pt x="306336" y="40946"/>
                  <a:pt x="304305" y="38193"/>
                </a:cubicBezTo>
                <a:cubicBezTo>
                  <a:pt x="302299" y="35605"/>
                  <a:pt x="300509" y="32838"/>
                  <a:pt x="298973" y="29945"/>
                </a:cubicBezTo>
                <a:cubicBezTo>
                  <a:pt x="297322" y="26989"/>
                  <a:pt x="295837" y="23944"/>
                  <a:pt x="294529" y="20809"/>
                </a:cubicBezTo>
                <a:lnTo>
                  <a:pt x="302274" y="20809"/>
                </a:lnTo>
                <a:cubicBezTo>
                  <a:pt x="300750" y="23982"/>
                  <a:pt x="299353" y="27154"/>
                  <a:pt x="297576" y="30199"/>
                </a:cubicBezTo>
                <a:cubicBezTo>
                  <a:pt x="295824" y="33346"/>
                  <a:pt x="293781" y="36315"/>
                  <a:pt x="291482" y="39081"/>
                </a:cubicBezTo>
                <a:cubicBezTo>
                  <a:pt x="290226" y="40528"/>
                  <a:pt x="288867" y="41885"/>
                  <a:pt x="287420" y="43142"/>
                </a:cubicBezTo>
                <a:cubicBezTo>
                  <a:pt x="285986" y="44410"/>
                  <a:pt x="284411" y="45527"/>
                  <a:pt x="282723" y="46441"/>
                </a:cubicBezTo>
                <a:cubicBezTo>
                  <a:pt x="280971" y="47443"/>
                  <a:pt x="279092" y="48204"/>
                  <a:pt x="277137" y="48725"/>
                </a:cubicBezTo>
                <a:cubicBezTo>
                  <a:pt x="275106" y="49258"/>
                  <a:pt x="273011" y="49473"/>
                  <a:pt x="270916" y="49359"/>
                </a:cubicBezTo>
                <a:cubicBezTo>
                  <a:pt x="266943" y="49156"/>
                  <a:pt x="263071" y="48027"/>
                  <a:pt x="259617" y="46060"/>
                </a:cubicBezTo>
                <a:cubicBezTo>
                  <a:pt x="256342" y="44207"/>
                  <a:pt x="253308" y="41949"/>
                  <a:pt x="250604" y="39335"/>
                </a:cubicBezTo>
                <a:cubicBezTo>
                  <a:pt x="247976" y="36873"/>
                  <a:pt x="245589" y="34145"/>
                  <a:pt x="243495" y="31214"/>
                </a:cubicBezTo>
                <a:cubicBezTo>
                  <a:pt x="242352" y="29818"/>
                  <a:pt x="241336" y="28423"/>
                  <a:pt x="240321" y="26900"/>
                </a:cubicBezTo>
                <a:cubicBezTo>
                  <a:pt x="239305" y="25339"/>
                  <a:pt x="238379" y="23728"/>
                  <a:pt x="237528" y="22078"/>
                </a:cubicBezTo>
                <a:lnTo>
                  <a:pt x="248954" y="22078"/>
                </a:lnTo>
                <a:lnTo>
                  <a:pt x="244257" y="31468"/>
                </a:lnTo>
                <a:cubicBezTo>
                  <a:pt x="242479" y="34615"/>
                  <a:pt x="240524" y="37660"/>
                  <a:pt x="238417" y="40604"/>
                </a:cubicBezTo>
                <a:cubicBezTo>
                  <a:pt x="237312" y="42139"/>
                  <a:pt x="236118" y="43624"/>
                  <a:pt x="234861" y="45045"/>
                </a:cubicBezTo>
                <a:cubicBezTo>
                  <a:pt x="233542" y="46529"/>
                  <a:pt x="232107" y="47887"/>
                  <a:pt x="230546" y="49105"/>
                </a:cubicBezTo>
                <a:cubicBezTo>
                  <a:pt x="227029" y="52239"/>
                  <a:pt x="222560" y="54117"/>
                  <a:pt x="217850" y="54434"/>
                </a:cubicBezTo>
                <a:cubicBezTo>
                  <a:pt x="215400" y="54587"/>
                  <a:pt x="212950" y="54282"/>
                  <a:pt x="210614" y="53546"/>
                </a:cubicBezTo>
                <a:cubicBezTo>
                  <a:pt x="208430" y="52760"/>
                  <a:pt x="206374" y="51643"/>
                  <a:pt x="204520" y="50247"/>
                </a:cubicBezTo>
                <a:cubicBezTo>
                  <a:pt x="201258" y="47773"/>
                  <a:pt x="198414" y="44766"/>
                  <a:pt x="196141" y="41365"/>
                </a:cubicBezTo>
                <a:cubicBezTo>
                  <a:pt x="194034" y="38294"/>
                  <a:pt x="192168" y="35072"/>
                  <a:pt x="190555" y="31722"/>
                </a:cubicBezTo>
                <a:cubicBezTo>
                  <a:pt x="189794" y="30072"/>
                  <a:pt x="189032" y="28423"/>
                  <a:pt x="188397" y="26646"/>
                </a:cubicBezTo>
                <a:cubicBezTo>
                  <a:pt x="187598" y="24920"/>
                  <a:pt x="186924" y="23131"/>
                  <a:pt x="186366" y="21317"/>
                </a:cubicBezTo>
                <a:lnTo>
                  <a:pt x="199062" y="22840"/>
                </a:lnTo>
                <a:cubicBezTo>
                  <a:pt x="197411" y="26063"/>
                  <a:pt x="195596" y="29197"/>
                  <a:pt x="193602" y="32229"/>
                </a:cubicBezTo>
                <a:lnTo>
                  <a:pt x="190302" y="36797"/>
                </a:lnTo>
                <a:cubicBezTo>
                  <a:pt x="189286" y="38320"/>
                  <a:pt x="187890" y="39716"/>
                  <a:pt x="186747" y="41238"/>
                </a:cubicBezTo>
                <a:cubicBezTo>
                  <a:pt x="185605" y="42761"/>
                  <a:pt x="184081" y="44030"/>
                  <a:pt x="182557" y="45299"/>
                </a:cubicBezTo>
                <a:cubicBezTo>
                  <a:pt x="180996" y="46694"/>
                  <a:pt x="179295" y="47925"/>
                  <a:pt x="177480" y="48978"/>
                </a:cubicBezTo>
                <a:cubicBezTo>
                  <a:pt x="175677" y="50184"/>
                  <a:pt x="173709" y="51123"/>
                  <a:pt x="171640" y="51770"/>
                </a:cubicBezTo>
                <a:cubicBezTo>
                  <a:pt x="169482" y="52544"/>
                  <a:pt x="167209" y="52924"/>
                  <a:pt x="164911" y="52912"/>
                </a:cubicBezTo>
                <a:cubicBezTo>
                  <a:pt x="162588" y="53001"/>
                  <a:pt x="160277" y="52696"/>
                  <a:pt x="158056" y="52024"/>
                </a:cubicBezTo>
                <a:cubicBezTo>
                  <a:pt x="155898" y="51453"/>
                  <a:pt x="153841" y="50552"/>
                  <a:pt x="151962" y="49359"/>
                </a:cubicBezTo>
                <a:cubicBezTo>
                  <a:pt x="148484" y="47227"/>
                  <a:pt x="145360" y="44575"/>
                  <a:pt x="142695" y="41492"/>
                </a:cubicBezTo>
                <a:cubicBezTo>
                  <a:pt x="140257" y="38536"/>
                  <a:pt x="138048" y="35401"/>
                  <a:pt x="136093" y="32102"/>
                </a:cubicBezTo>
                <a:lnTo>
                  <a:pt x="133427" y="27154"/>
                </a:lnTo>
                <a:lnTo>
                  <a:pt x="131015" y="21825"/>
                </a:lnTo>
                <a:lnTo>
                  <a:pt x="143710" y="22459"/>
                </a:lnTo>
                <a:lnTo>
                  <a:pt x="140283" y="27915"/>
                </a:lnTo>
                <a:cubicBezTo>
                  <a:pt x="139229" y="29628"/>
                  <a:pt x="138086" y="31278"/>
                  <a:pt x="136855" y="32864"/>
                </a:cubicBezTo>
                <a:cubicBezTo>
                  <a:pt x="134430" y="36188"/>
                  <a:pt x="131764" y="39335"/>
                  <a:pt x="128857" y="42253"/>
                </a:cubicBezTo>
                <a:cubicBezTo>
                  <a:pt x="125874" y="45286"/>
                  <a:pt x="122547" y="47963"/>
                  <a:pt x="118955" y="50247"/>
                </a:cubicBezTo>
                <a:cubicBezTo>
                  <a:pt x="115095" y="52607"/>
                  <a:pt x="110753" y="54079"/>
                  <a:pt x="106260" y="54562"/>
                </a:cubicBezTo>
                <a:cubicBezTo>
                  <a:pt x="101473" y="54853"/>
                  <a:pt x="96713" y="53762"/>
                  <a:pt x="92549" y="51389"/>
                </a:cubicBezTo>
                <a:cubicBezTo>
                  <a:pt x="88804" y="49016"/>
                  <a:pt x="85503" y="46009"/>
                  <a:pt x="82773" y="42507"/>
                </a:cubicBezTo>
                <a:cubicBezTo>
                  <a:pt x="77885" y="35896"/>
                  <a:pt x="74026" y="28575"/>
                  <a:pt x="71348" y="20809"/>
                </a:cubicBezTo>
                <a:lnTo>
                  <a:pt x="79219" y="20809"/>
                </a:lnTo>
                <a:cubicBezTo>
                  <a:pt x="78012" y="22903"/>
                  <a:pt x="76692" y="24933"/>
                  <a:pt x="75283" y="26900"/>
                </a:cubicBezTo>
                <a:lnTo>
                  <a:pt x="71094" y="32483"/>
                </a:lnTo>
                <a:cubicBezTo>
                  <a:pt x="68224" y="36214"/>
                  <a:pt x="65038" y="39703"/>
                  <a:pt x="61572" y="42888"/>
                </a:cubicBezTo>
                <a:cubicBezTo>
                  <a:pt x="58170" y="46098"/>
                  <a:pt x="54374" y="48864"/>
                  <a:pt x="50273" y="51135"/>
                </a:cubicBezTo>
                <a:cubicBezTo>
                  <a:pt x="46173" y="53546"/>
                  <a:pt x="41565" y="54980"/>
                  <a:pt x="36816" y="55323"/>
                </a:cubicBezTo>
                <a:cubicBezTo>
                  <a:pt x="32018" y="55653"/>
                  <a:pt x="27231" y="54498"/>
                  <a:pt x="23105" y="52024"/>
                </a:cubicBezTo>
                <a:cubicBezTo>
                  <a:pt x="19132" y="49562"/>
                  <a:pt x="15602" y="46428"/>
                  <a:pt x="12695" y="42761"/>
                </a:cubicBezTo>
                <a:cubicBezTo>
                  <a:pt x="7236" y="35389"/>
                  <a:pt x="2958" y="27217"/>
                  <a:pt x="0" y="18525"/>
                </a:cubicBezTo>
                <a:cubicBezTo>
                  <a:pt x="3923" y="26558"/>
                  <a:pt x="8964" y="33993"/>
                  <a:pt x="14981" y="40604"/>
                </a:cubicBezTo>
                <a:cubicBezTo>
                  <a:pt x="17863" y="43725"/>
                  <a:pt x="21303" y="46263"/>
                  <a:pt x="25137" y="48090"/>
                </a:cubicBezTo>
                <a:cubicBezTo>
                  <a:pt x="28704" y="49740"/>
                  <a:pt x="32666" y="50349"/>
                  <a:pt x="36562" y="49867"/>
                </a:cubicBezTo>
                <a:cubicBezTo>
                  <a:pt x="44611" y="48039"/>
                  <a:pt x="51797" y="43573"/>
                  <a:pt x="57002" y="37178"/>
                </a:cubicBezTo>
                <a:cubicBezTo>
                  <a:pt x="59947" y="34031"/>
                  <a:pt x="62664" y="30681"/>
                  <a:pt x="65127" y="27154"/>
                </a:cubicBezTo>
                <a:cubicBezTo>
                  <a:pt x="66397" y="25377"/>
                  <a:pt x="67539" y="23601"/>
                  <a:pt x="68682" y="21698"/>
                </a:cubicBezTo>
                <a:cubicBezTo>
                  <a:pt x="69837" y="19896"/>
                  <a:pt x="70891" y="18031"/>
                  <a:pt x="71855" y="16115"/>
                </a:cubicBezTo>
                <a:lnTo>
                  <a:pt x="75791" y="8375"/>
                </a:lnTo>
                <a:lnTo>
                  <a:pt x="79726" y="16622"/>
                </a:lnTo>
                <a:cubicBezTo>
                  <a:pt x="82558" y="23144"/>
                  <a:pt x="86315" y="29209"/>
                  <a:pt x="90898" y="34640"/>
                </a:cubicBezTo>
                <a:cubicBezTo>
                  <a:pt x="94136" y="39373"/>
                  <a:pt x="99645" y="42038"/>
                  <a:pt x="105371" y="41619"/>
                </a:cubicBezTo>
                <a:cubicBezTo>
                  <a:pt x="111388" y="40477"/>
                  <a:pt x="116873" y="37406"/>
                  <a:pt x="120986" y="32864"/>
                </a:cubicBezTo>
                <a:cubicBezTo>
                  <a:pt x="123309" y="30301"/>
                  <a:pt x="125480" y="27585"/>
                  <a:pt x="127460" y="24743"/>
                </a:cubicBezTo>
                <a:cubicBezTo>
                  <a:pt x="128476" y="23220"/>
                  <a:pt x="129491" y="21825"/>
                  <a:pt x="130380" y="20302"/>
                </a:cubicBezTo>
                <a:cubicBezTo>
                  <a:pt x="131269" y="18779"/>
                  <a:pt x="132285" y="17130"/>
                  <a:pt x="132919" y="15734"/>
                </a:cubicBezTo>
                <a:lnTo>
                  <a:pt x="139267" y="3045"/>
                </a:lnTo>
                <a:lnTo>
                  <a:pt x="145107" y="15734"/>
                </a:lnTo>
                <a:lnTo>
                  <a:pt x="147011" y="19668"/>
                </a:lnTo>
                <a:cubicBezTo>
                  <a:pt x="147735" y="21025"/>
                  <a:pt x="148547" y="22332"/>
                  <a:pt x="149423" y="23601"/>
                </a:cubicBezTo>
                <a:cubicBezTo>
                  <a:pt x="150934" y="26126"/>
                  <a:pt x="152686" y="28499"/>
                  <a:pt x="154628" y="30707"/>
                </a:cubicBezTo>
                <a:cubicBezTo>
                  <a:pt x="156291" y="32661"/>
                  <a:pt x="158259" y="34336"/>
                  <a:pt x="160468" y="35655"/>
                </a:cubicBezTo>
                <a:cubicBezTo>
                  <a:pt x="161344" y="36188"/>
                  <a:pt x="162283" y="36607"/>
                  <a:pt x="163261" y="36924"/>
                </a:cubicBezTo>
                <a:cubicBezTo>
                  <a:pt x="164188" y="37102"/>
                  <a:pt x="165127" y="37102"/>
                  <a:pt x="166054" y="36924"/>
                </a:cubicBezTo>
                <a:cubicBezTo>
                  <a:pt x="166980" y="37102"/>
                  <a:pt x="167920" y="37102"/>
                  <a:pt x="168847" y="36924"/>
                </a:cubicBezTo>
                <a:cubicBezTo>
                  <a:pt x="169875" y="36543"/>
                  <a:pt x="170865" y="36036"/>
                  <a:pt x="171767" y="35401"/>
                </a:cubicBezTo>
                <a:cubicBezTo>
                  <a:pt x="172795" y="34716"/>
                  <a:pt x="173773" y="33955"/>
                  <a:pt x="174686" y="33118"/>
                </a:cubicBezTo>
                <a:cubicBezTo>
                  <a:pt x="175715" y="32204"/>
                  <a:pt x="176692" y="31239"/>
                  <a:pt x="177607" y="30199"/>
                </a:cubicBezTo>
                <a:cubicBezTo>
                  <a:pt x="181542" y="25479"/>
                  <a:pt x="184983" y="20378"/>
                  <a:pt x="187890" y="14973"/>
                </a:cubicBezTo>
                <a:lnTo>
                  <a:pt x="196014" y="0"/>
                </a:lnTo>
                <a:lnTo>
                  <a:pt x="201220" y="16368"/>
                </a:lnTo>
                <a:cubicBezTo>
                  <a:pt x="201220" y="17510"/>
                  <a:pt x="202108" y="19160"/>
                  <a:pt x="202616" y="20429"/>
                </a:cubicBezTo>
                <a:cubicBezTo>
                  <a:pt x="203123" y="21698"/>
                  <a:pt x="203759" y="23220"/>
                  <a:pt x="204393" y="24616"/>
                </a:cubicBezTo>
                <a:cubicBezTo>
                  <a:pt x="205612" y="27243"/>
                  <a:pt x="207009" y="29793"/>
                  <a:pt x="208583" y="32229"/>
                </a:cubicBezTo>
                <a:cubicBezTo>
                  <a:pt x="209928" y="34259"/>
                  <a:pt x="211604" y="36061"/>
                  <a:pt x="213534" y="37558"/>
                </a:cubicBezTo>
                <a:cubicBezTo>
                  <a:pt x="214181" y="38168"/>
                  <a:pt x="214969" y="38612"/>
                  <a:pt x="215819" y="38827"/>
                </a:cubicBezTo>
                <a:cubicBezTo>
                  <a:pt x="216479" y="39018"/>
                  <a:pt x="217190" y="39018"/>
                  <a:pt x="217850" y="38827"/>
                </a:cubicBezTo>
                <a:cubicBezTo>
                  <a:pt x="219678" y="38548"/>
                  <a:pt x="221405" y="37762"/>
                  <a:pt x="222802" y="36543"/>
                </a:cubicBezTo>
                <a:cubicBezTo>
                  <a:pt x="223690" y="36543"/>
                  <a:pt x="224578" y="34894"/>
                  <a:pt x="225594" y="34133"/>
                </a:cubicBezTo>
                <a:cubicBezTo>
                  <a:pt x="226610" y="33371"/>
                  <a:pt x="227499" y="32102"/>
                  <a:pt x="228260" y="30960"/>
                </a:cubicBezTo>
                <a:cubicBezTo>
                  <a:pt x="230088" y="28562"/>
                  <a:pt x="231777" y="26063"/>
                  <a:pt x="233338" y="23474"/>
                </a:cubicBezTo>
                <a:cubicBezTo>
                  <a:pt x="234861" y="20936"/>
                  <a:pt x="236386" y="18145"/>
                  <a:pt x="237782" y="15353"/>
                </a:cubicBezTo>
                <a:lnTo>
                  <a:pt x="243748" y="4060"/>
                </a:lnTo>
                <a:lnTo>
                  <a:pt x="249334" y="15100"/>
                </a:lnTo>
                <a:lnTo>
                  <a:pt x="251493" y="18906"/>
                </a:lnTo>
                <a:cubicBezTo>
                  <a:pt x="252229" y="20175"/>
                  <a:pt x="253029" y="21406"/>
                  <a:pt x="253904" y="22586"/>
                </a:cubicBezTo>
                <a:cubicBezTo>
                  <a:pt x="255593" y="24971"/>
                  <a:pt x="257408" y="27255"/>
                  <a:pt x="259364" y="29438"/>
                </a:cubicBezTo>
                <a:cubicBezTo>
                  <a:pt x="262576" y="33397"/>
                  <a:pt x="267070" y="36137"/>
                  <a:pt x="272059" y="37178"/>
                </a:cubicBezTo>
                <a:cubicBezTo>
                  <a:pt x="274281" y="37419"/>
                  <a:pt x="276528" y="37026"/>
                  <a:pt x="278533" y="36036"/>
                </a:cubicBezTo>
                <a:cubicBezTo>
                  <a:pt x="279688" y="35516"/>
                  <a:pt x="280755" y="34830"/>
                  <a:pt x="281707" y="34006"/>
                </a:cubicBezTo>
                <a:cubicBezTo>
                  <a:pt x="282837" y="33257"/>
                  <a:pt x="283866" y="32356"/>
                  <a:pt x="284754" y="31341"/>
                </a:cubicBezTo>
                <a:cubicBezTo>
                  <a:pt x="286861" y="29235"/>
                  <a:pt x="288766" y="26938"/>
                  <a:pt x="290467" y="24489"/>
                </a:cubicBezTo>
                <a:cubicBezTo>
                  <a:pt x="292117" y="21951"/>
                  <a:pt x="293640" y="19160"/>
                  <a:pt x="295164" y="16368"/>
                </a:cubicBezTo>
                <a:lnTo>
                  <a:pt x="299988" y="7740"/>
                </a:lnTo>
                <a:lnTo>
                  <a:pt x="302908" y="16876"/>
                </a:lnTo>
                <a:cubicBezTo>
                  <a:pt x="303797" y="19541"/>
                  <a:pt x="304939" y="22459"/>
                  <a:pt x="306082" y="25250"/>
                </a:cubicBezTo>
                <a:cubicBezTo>
                  <a:pt x="307224" y="28042"/>
                  <a:pt x="308748" y="30580"/>
                  <a:pt x="310271" y="33118"/>
                </a:cubicBezTo>
                <a:cubicBezTo>
                  <a:pt x="313319" y="37939"/>
                  <a:pt x="317254" y="42634"/>
                  <a:pt x="321951" y="43142"/>
                </a:cubicBezTo>
                <a:cubicBezTo>
                  <a:pt x="324490" y="43345"/>
                  <a:pt x="327004" y="42520"/>
                  <a:pt x="328933" y="40858"/>
                </a:cubicBezTo>
                <a:cubicBezTo>
                  <a:pt x="331308" y="39157"/>
                  <a:pt x="333364" y="37051"/>
                  <a:pt x="335027" y="34640"/>
                </a:cubicBezTo>
                <a:cubicBezTo>
                  <a:pt x="338582" y="30136"/>
                  <a:pt x="341692" y="25289"/>
                  <a:pt x="344295" y="2017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3" name="Freeform 582">
            <a:extLst>
              <a:ext uri="{FF2B5EF4-FFF2-40B4-BE49-F238E27FC236}">
                <a16:creationId xmlns:a16="http://schemas.microsoft.com/office/drawing/2014/main" id="{AAE196C8-C869-BC11-4A0C-754EEDB2D78A}"/>
              </a:ext>
            </a:extLst>
          </p:cNvPr>
          <p:cNvSpPr/>
          <p:nvPr/>
        </p:nvSpPr>
        <p:spPr>
          <a:xfrm>
            <a:off x="7627411" y="2303255"/>
            <a:ext cx="343152" cy="56235"/>
          </a:xfrm>
          <a:custGeom>
            <a:avLst/>
            <a:gdLst>
              <a:gd name="connsiteX0" fmla="*/ 343152 w 343152"/>
              <a:gd name="connsiteY0" fmla="*/ 20048 h 56235"/>
              <a:gd name="connsiteX1" fmla="*/ 335916 w 343152"/>
              <a:gd name="connsiteY1" fmla="*/ 37939 h 56235"/>
              <a:gd name="connsiteX2" fmla="*/ 329949 w 343152"/>
              <a:gd name="connsiteY2" fmla="*/ 45806 h 56235"/>
              <a:gd name="connsiteX3" fmla="*/ 320427 w 343152"/>
              <a:gd name="connsiteY3" fmla="*/ 50120 h 56235"/>
              <a:gd name="connsiteX4" fmla="*/ 310652 w 343152"/>
              <a:gd name="connsiteY4" fmla="*/ 46314 h 56235"/>
              <a:gd name="connsiteX5" fmla="*/ 303542 w 343152"/>
              <a:gd name="connsiteY5" fmla="*/ 39081 h 56235"/>
              <a:gd name="connsiteX6" fmla="*/ 298083 w 343152"/>
              <a:gd name="connsiteY6" fmla="*/ 30707 h 56235"/>
              <a:gd name="connsiteX7" fmla="*/ 293767 w 343152"/>
              <a:gd name="connsiteY7" fmla="*/ 21698 h 56235"/>
              <a:gd name="connsiteX8" fmla="*/ 301384 w 343152"/>
              <a:gd name="connsiteY8" fmla="*/ 21698 h 56235"/>
              <a:gd name="connsiteX9" fmla="*/ 296687 w 343152"/>
              <a:gd name="connsiteY9" fmla="*/ 31087 h 56235"/>
              <a:gd name="connsiteX10" fmla="*/ 290594 w 343152"/>
              <a:gd name="connsiteY10" fmla="*/ 39969 h 56235"/>
              <a:gd name="connsiteX11" fmla="*/ 286658 w 343152"/>
              <a:gd name="connsiteY11" fmla="*/ 43903 h 56235"/>
              <a:gd name="connsiteX12" fmla="*/ 281834 w 343152"/>
              <a:gd name="connsiteY12" fmla="*/ 47329 h 56235"/>
              <a:gd name="connsiteX13" fmla="*/ 270155 w 343152"/>
              <a:gd name="connsiteY13" fmla="*/ 50247 h 56235"/>
              <a:gd name="connsiteX14" fmla="*/ 258729 w 343152"/>
              <a:gd name="connsiteY14" fmla="*/ 46821 h 56235"/>
              <a:gd name="connsiteX15" fmla="*/ 249842 w 343152"/>
              <a:gd name="connsiteY15" fmla="*/ 40223 h 56235"/>
              <a:gd name="connsiteX16" fmla="*/ 242605 w 343152"/>
              <a:gd name="connsiteY16" fmla="*/ 32102 h 56235"/>
              <a:gd name="connsiteX17" fmla="*/ 239559 w 343152"/>
              <a:gd name="connsiteY17" fmla="*/ 27788 h 56235"/>
              <a:gd name="connsiteX18" fmla="*/ 236639 w 343152"/>
              <a:gd name="connsiteY18" fmla="*/ 22967 h 56235"/>
              <a:gd name="connsiteX19" fmla="*/ 248064 w 343152"/>
              <a:gd name="connsiteY19" fmla="*/ 22967 h 56235"/>
              <a:gd name="connsiteX20" fmla="*/ 243367 w 343152"/>
              <a:gd name="connsiteY20" fmla="*/ 32483 h 56235"/>
              <a:gd name="connsiteX21" fmla="*/ 237655 w 343152"/>
              <a:gd name="connsiteY21" fmla="*/ 41619 h 56235"/>
              <a:gd name="connsiteX22" fmla="*/ 234100 w 343152"/>
              <a:gd name="connsiteY22" fmla="*/ 46060 h 56235"/>
              <a:gd name="connsiteX23" fmla="*/ 229783 w 343152"/>
              <a:gd name="connsiteY23" fmla="*/ 50120 h 56235"/>
              <a:gd name="connsiteX24" fmla="*/ 217088 w 343152"/>
              <a:gd name="connsiteY24" fmla="*/ 55450 h 56235"/>
              <a:gd name="connsiteX25" fmla="*/ 209852 w 343152"/>
              <a:gd name="connsiteY25" fmla="*/ 54434 h 56235"/>
              <a:gd name="connsiteX26" fmla="*/ 203631 w 343152"/>
              <a:gd name="connsiteY26" fmla="*/ 51262 h 56235"/>
              <a:gd name="connsiteX27" fmla="*/ 195380 w 343152"/>
              <a:gd name="connsiteY27" fmla="*/ 42380 h 56235"/>
              <a:gd name="connsiteX28" fmla="*/ 189667 w 343152"/>
              <a:gd name="connsiteY28" fmla="*/ 32737 h 56235"/>
              <a:gd name="connsiteX29" fmla="*/ 187509 w 343152"/>
              <a:gd name="connsiteY29" fmla="*/ 27661 h 56235"/>
              <a:gd name="connsiteX30" fmla="*/ 185477 w 343152"/>
              <a:gd name="connsiteY30" fmla="*/ 22332 h 56235"/>
              <a:gd name="connsiteX31" fmla="*/ 198934 w 343152"/>
              <a:gd name="connsiteY31" fmla="*/ 23728 h 56235"/>
              <a:gd name="connsiteX32" fmla="*/ 193348 w 343152"/>
              <a:gd name="connsiteY32" fmla="*/ 33244 h 56235"/>
              <a:gd name="connsiteX33" fmla="*/ 190174 w 343152"/>
              <a:gd name="connsiteY33" fmla="*/ 37685 h 56235"/>
              <a:gd name="connsiteX34" fmla="*/ 186493 w 343152"/>
              <a:gd name="connsiteY34" fmla="*/ 42126 h 56235"/>
              <a:gd name="connsiteX35" fmla="*/ 182303 w 343152"/>
              <a:gd name="connsiteY35" fmla="*/ 46314 h 56235"/>
              <a:gd name="connsiteX36" fmla="*/ 177353 w 343152"/>
              <a:gd name="connsiteY36" fmla="*/ 49994 h 56235"/>
              <a:gd name="connsiteX37" fmla="*/ 171385 w 343152"/>
              <a:gd name="connsiteY37" fmla="*/ 52785 h 56235"/>
              <a:gd name="connsiteX38" fmla="*/ 164784 w 343152"/>
              <a:gd name="connsiteY38" fmla="*/ 53927 h 56235"/>
              <a:gd name="connsiteX39" fmla="*/ 157929 w 343152"/>
              <a:gd name="connsiteY39" fmla="*/ 53039 h 56235"/>
              <a:gd name="connsiteX40" fmla="*/ 151835 w 343152"/>
              <a:gd name="connsiteY40" fmla="*/ 50374 h 56235"/>
              <a:gd name="connsiteX41" fmla="*/ 142567 w 343152"/>
              <a:gd name="connsiteY41" fmla="*/ 42380 h 56235"/>
              <a:gd name="connsiteX42" fmla="*/ 135966 w 343152"/>
              <a:gd name="connsiteY42" fmla="*/ 32991 h 56235"/>
              <a:gd name="connsiteX43" fmla="*/ 133300 w 343152"/>
              <a:gd name="connsiteY43" fmla="*/ 28042 h 56235"/>
              <a:gd name="connsiteX44" fmla="*/ 130888 w 343152"/>
              <a:gd name="connsiteY44" fmla="*/ 22713 h 56235"/>
              <a:gd name="connsiteX45" fmla="*/ 143583 w 343152"/>
              <a:gd name="connsiteY45" fmla="*/ 23474 h 56235"/>
              <a:gd name="connsiteX46" fmla="*/ 140282 w 343152"/>
              <a:gd name="connsiteY46" fmla="*/ 28803 h 56235"/>
              <a:gd name="connsiteX47" fmla="*/ 136728 w 343152"/>
              <a:gd name="connsiteY47" fmla="*/ 33879 h 56235"/>
              <a:gd name="connsiteX48" fmla="*/ 128730 w 343152"/>
              <a:gd name="connsiteY48" fmla="*/ 43268 h 56235"/>
              <a:gd name="connsiteX49" fmla="*/ 118827 w 343152"/>
              <a:gd name="connsiteY49" fmla="*/ 51135 h 56235"/>
              <a:gd name="connsiteX50" fmla="*/ 106132 w 343152"/>
              <a:gd name="connsiteY50" fmla="*/ 55576 h 56235"/>
              <a:gd name="connsiteX51" fmla="*/ 92548 w 343152"/>
              <a:gd name="connsiteY51" fmla="*/ 52404 h 56235"/>
              <a:gd name="connsiteX52" fmla="*/ 82773 w 343152"/>
              <a:gd name="connsiteY52" fmla="*/ 43522 h 56235"/>
              <a:gd name="connsiteX53" fmla="*/ 71347 w 343152"/>
              <a:gd name="connsiteY53" fmla="*/ 21698 h 56235"/>
              <a:gd name="connsiteX54" fmla="*/ 79091 w 343152"/>
              <a:gd name="connsiteY54" fmla="*/ 21698 h 56235"/>
              <a:gd name="connsiteX55" fmla="*/ 75155 w 343152"/>
              <a:gd name="connsiteY55" fmla="*/ 27788 h 56235"/>
              <a:gd name="connsiteX56" fmla="*/ 70967 w 343152"/>
              <a:gd name="connsiteY56" fmla="*/ 33371 h 56235"/>
              <a:gd name="connsiteX57" fmla="*/ 61571 w 343152"/>
              <a:gd name="connsiteY57" fmla="*/ 43649 h 56235"/>
              <a:gd name="connsiteX58" fmla="*/ 50273 w 343152"/>
              <a:gd name="connsiteY58" fmla="*/ 52024 h 56235"/>
              <a:gd name="connsiteX59" fmla="*/ 36689 w 343152"/>
              <a:gd name="connsiteY59" fmla="*/ 56211 h 56235"/>
              <a:gd name="connsiteX60" fmla="*/ 23105 w 343152"/>
              <a:gd name="connsiteY60" fmla="*/ 52785 h 56235"/>
              <a:gd name="connsiteX61" fmla="*/ 12695 w 343152"/>
              <a:gd name="connsiteY61" fmla="*/ 43649 h 56235"/>
              <a:gd name="connsiteX62" fmla="*/ 0 w 343152"/>
              <a:gd name="connsiteY62" fmla="*/ 19287 h 56235"/>
              <a:gd name="connsiteX63" fmla="*/ 15107 w 343152"/>
              <a:gd name="connsiteY63" fmla="*/ 41492 h 56235"/>
              <a:gd name="connsiteX64" fmla="*/ 25136 w 343152"/>
              <a:gd name="connsiteY64" fmla="*/ 48978 h 56235"/>
              <a:gd name="connsiteX65" fmla="*/ 36689 w 343152"/>
              <a:gd name="connsiteY65" fmla="*/ 50628 h 56235"/>
              <a:gd name="connsiteX66" fmla="*/ 57128 w 343152"/>
              <a:gd name="connsiteY66" fmla="*/ 37939 h 56235"/>
              <a:gd name="connsiteX67" fmla="*/ 65127 w 343152"/>
              <a:gd name="connsiteY67" fmla="*/ 27915 h 56235"/>
              <a:gd name="connsiteX68" fmla="*/ 68808 w 343152"/>
              <a:gd name="connsiteY68" fmla="*/ 22459 h 56235"/>
              <a:gd name="connsiteX69" fmla="*/ 71982 w 343152"/>
              <a:gd name="connsiteY69" fmla="*/ 16876 h 56235"/>
              <a:gd name="connsiteX70" fmla="*/ 75917 w 343152"/>
              <a:gd name="connsiteY70" fmla="*/ 9009 h 56235"/>
              <a:gd name="connsiteX71" fmla="*/ 79726 w 343152"/>
              <a:gd name="connsiteY71" fmla="*/ 17257 h 56235"/>
              <a:gd name="connsiteX72" fmla="*/ 90897 w 343152"/>
              <a:gd name="connsiteY72" fmla="*/ 35401 h 56235"/>
              <a:gd name="connsiteX73" fmla="*/ 105497 w 343152"/>
              <a:gd name="connsiteY73" fmla="*/ 42380 h 56235"/>
              <a:gd name="connsiteX74" fmla="*/ 120350 w 343152"/>
              <a:gd name="connsiteY74" fmla="*/ 32610 h 56235"/>
              <a:gd name="connsiteX75" fmla="*/ 126825 w 343152"/>
              <a:gd name="connsiteY75" fmla="*/ 24489 h 56235"/>
              <a:gd name="connsiteX76" fmla="*/ 129745 w 343152"/>
              <a:gd name="connsiteY76" fmla="*/ 20048 h 56235"/>
              <a:gd name="connsiteX77" fmla="*/ 132284 w 343152"/>
              <a:gd name="connsiteY77" fmla="*/ 15607 h 56235"/>
              <a:gd name="connsiteX78" fmla="*/ 138504 w 343152"/>
              <a:gd name="connsiteY78" fmla="*/ 2918 h 56235"/>
              <a:gd name="connsiteX79" fmla="*/ 144472 w 343152"/>
              <a:gd name="connsiteY79" fmla="*/ 15607 h 56235"/>
              <a:gd name="connsiteX80" fmla="*/ 146376 w 343152"/>
              <a:gd name="connsiteY80" fmla="*/ 19668 h 56235"/>
              <a:gd name="connsiteX81" fmla="*/ 148661 w 343152"/>
              <a:gd name="connsiteY81" fmla="*/ 23601 h 56235"/>
              <a:gd name="connsiteX82" fmla="*/ 153866 w 343152"/>
              <a:gd name="connsiteY82" fmla="*/ 30580 h 56235"/>
              <a:gd name="connsiteX83" fmla="*/ 159706 w 343152"/>
              <a:gd name="connsiteY83" fmla="*/ 35655 h 56235"/>
              <a:gd name="connsiteX84" fmla="*/ 162626 w 343152"/>
              <a:gd name="connsiteY84" fmla="*/ 36797 h 56235"/>
              <a:gd name="connsiteX85" fmla="*/ 165292 w 343152"/>
              <a:gd name="connsiteY85" fmla="*/ 36797 h 56235"/>
              <a:gd name="connsiteX86" fmla="*/ 168085 w 343152"/>
              <a:gd name="connsiteY86" fmla="*/ 36797 h 56235"/>
              <a:gd name="connsiteX87" fmla="*/ 171005 w 343152"/>
              <a:gd name="connsiteY87" fmla="*/ 35401 h 56235"/>
              <a:gd name="connsiteX88" fmla="*/ 174052 w 343152"/>
              <a:gd name="connsiteY88" fmla="*/ 33118 h 56235"/>
              <a:gd name="connsiteX89" fmla="*/ 176971 w 343152"/>
              <a:gd name="connsiteY89" fmla="*/ 30199 h 56235"/>
              <a:gd name="connsiteX90" fmla="*/ 187127 w 343152"/>
              <a:gd name="connsiteY90" fmla="*/ 14846 h 56235"/>
              <a:gd name="connsiteX91" fmla="*/ 195380 w 343152"/>
              <a:gd name="connsiteY91" fmla="*/ 0 h 56235"/>
              <a:gd name="connsiteX92" fmla="*/ 200457 w 343152"/>
              <a:gd name="connsiteY92" fmla="*/ 16368 h 56235"/>
              <a:gd name="connsiteX93" fmla="*/ 201981 w 343152"/>
              <a:gd name="connsiteY93" fmla="*/ 20429 h 56235"/>
              <a:gd name="connsiteX94" fmla="*/ 203758 w 343152"/>
              <a:gd name="connsiteY94" fmla="*/ 24489 h 56235"/>
              <a:gd name="connsiteX95" fmla="*/ 207948 w 343152"/>
              <a:gd name="connsiteY95" fmla="*/ 32102 h 56235"/>
              <a:gd name="connsiteX96" fmla="*/ 212772 w 343152"/>
              <a:gd name="connsiteY96" fmla="*/ 37558 h 56235"/>
              <a:gd name="connsiteX97" fmla="*/ 215057 w 343152"/>
              <a:gd name="connsiteY97" fmla="*/ 38827 h 56235"/>
              <a:gd name="connsiteX98" fmla="*/ 217088 w 343152"/>
              <a:gd name="connsiteY98" fmla="*/ 38827 h 56235"/>
              <a:gd name="connsiteX99" fmla="*/ 222039 w 343152"/>
              <a:gd name="connsiteY99" fmla="*/ 36670 h 56235"/>
              <a:gd name="connsiteX100" fmla="*/ 224833 w 343152"/>
              <a:gd name="connsiteY100" fmla="*/ 34133 h 56235"/>
              <a:gd name="connsiteX101" fmla="*/ 227625 w 343152"/>
              <a:gd name="connsiteY101" fmla="*/ 30960 h 56235"/>
              <a:gd name="connsiteX102" fmla="*/ 232576 w 343152"/>
              <a:gd name="connsiteY102" fmla="*/ 23601 h 56235"/>
              <a:gd name="connsiteX103" fmla="*/ 237147 w 343152"/>
              <a:gd name="connsiteY103" fmla="*/ 15353 h 56235"/>
              <a:gd name="connsiteX104" fmla="*/ 242987 w 343152"/>
              <a:gd name="connsiteY104" fmla="*/ 4060 h 56235"/>
              <a:gd name="connsiteX105" fmla="*/ 248573 w 343152"/>
              <a:gd name="connsiteY105" fmla="*/ 15100 h 56235"/>
              <a:gd name="connsiteX106" fmla="*/ 250730 w 343152"/>
              <a:gd name="connsiteY106" fmla="*/ 18906 h 56235"/>
              <a:gd name="connsiteX107" fmla="*/ 253270 w 343152"/>
              <a:gd name="connsiteY107" fmla="*/ 22713 h 56235"/>
              <a:gd name="connsiteX108" fmla="*/ 258729 w 343152"/>
              <a:gd name="connsiteY108" fmla="*/ 29565 h 56235"/>
              <a:gd name="connsiteX109" fmla="*/ 271424 w 343152"/>
              <a:gd name="connsiteY109" fmla="*/ 37305 h 56235"/>
              <a:gd name="connsiteX110" fmla="*/ 277898 w 343152"/>
              <a:gd name="connsiteY110" fmla="*/ 36036 h 56235"/>
              <a:gd name="connsiteX111" fmla="*/ 281072 w 343152"/>
              <a:gd name="connsiteY111" fmla="*/ 34133 h 56235"/>
              <a:gd name="connsiteX112" fmla="*/ 284119 w 343152"/>
              <a:gd name="connsiteY112" fmla="*/ 31341 h 56235"/>
              <a:gd name="connsiteX113" fmla="*/ 289705 w 343152"/>
              <a:gd name="connsiteY113" fmla="*/ 24489 h 56235"/>
              <a:gd name="connsiteX114" fmla="*/ 294529 w 343152"/>
              <a:gd name="connsiteY114" fmla="*/ 16495 h 56235"/>
              <a:gd name="connsiteX115" fmla="*/ 299226 w 343152"/>
              <a:gd name="connsiteY115" fmla="*/ 7867 h 56235"/>
              <a:gd name="connsiteX116" fmla="*/ 302146 w 343152"/>
              <a:gd name="connsiteY116" fmla="*/ 16876 h 56235"/>
              <a:gd name="connsiteX117" fmla="*/ 305447 w 343152"/>
              <a:gd name="connsiteY117" fmla="*/ 25250 h 56235"/>
              <a:gd name="connsiteX118" fmla="*/ 309636 w 343152"/>
              <a:gd name="connsiteY118" fmla="*/ 33118 h 56235"/>
              <a:gd name="connsiteX119" fmla="*/ 321189 w 343152"/>
              <a:gd name="connsiteY119" fmla="*/ 43268 h 56235"/>
              <a:gd name="connsiteX120" fmla="*/ 328298 w 343152"/>
              <a:gd name="connsiteY120" fmla="*/ 40984 h 56235"/>
              <a:gd name="connsiteX121" fmla="*/ 334392 w 343152"/>
              <a:gd name="connsiteY121" fmla="*/ 34640 h 56235"/>
              <a:gd name="connsiteX122" fmla="*/ 343152 w 343152"/>
              <a:gd name="connsiteY122" fmla="*/ 20048 h 5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43152" h="56235">
                <a:moveTo>
                  <a:pt x="343152" y="20048"/>
                </a:moveTo>
                <a:cubicBezTo>
                  <a:pt x="341387" y="26253"/>
                  <a:pt x="338949" y="32255"/>
                  <a:pt x="335916" y="37939"/>
                </a:cubicBezTo>
                <a:cubicBezTo>
                  <a:pt x="334392" y="40883"/>
                  <a:pt x="332374" y="43535"/>
                  <a:pt x="329949" y="45806"/>
                </a:cubicBezTo>
                <a:cubicBezTo>
                  <a:pt x="327397" y="48344"/>
                  <a:pt x="324020" y="49879"/>
                  <a:pt x="320427" y="50120"/>
                </a:cubicBezTo>
                <a:cubicBezTo>
                  <a:pt x="316835" y="49994"/>
                  <a:pt x="313381" y="48649"/>
                  <a:pt x="310652" y="46314"/>
                </a:cubicBezTo>
                <a:cubicBezTo>
                  <a:pt x="307948" y="44258"/>
                  <a:pt x="305548" y="41822"/>
                  <a:pt x="303542" y="39081"/>
                </a:cubicBezTo>
                <a:cubicBezTo>
                  <a:pt x="301537" y="36417"/>
                  <a:pt x="299709" y="33625"/>
                  <a:pt x="298083" y="30707"/>
                </a:cubicBezTo>
                <a:cubicBezTo>
                  <a:pt x="296421" y="27814"/>
                  <a:pt x="294973" y="24806"/>
                  <a:pt x="293767" y="21698"/>
                </a:cubicBezTo>
                <a:lnTo>
                  <a:pt x="301384" y="21698"/>
                </a:lnTo>
                <a:cubicBezTo>
                  <a:pt x="299988" y="24870"/>
                  <a:pt x="298465" y="27915"/>
                  <a:pt x="296687" y="31087"/>
                </a:cubicBezTo>
                <a:cubicBezTo>
                  <a:pt x="294935" y="34234"/>
                  <a:pt x="292891" y="37203"/>
                  <a:pt x="290594" y="39969"/>
                </a:cubicBezTo>
                <a:cubicBezTo>
                  <a:pt x="289451" y="41429"/>
                  <a:pt x="288118" y="42761"/>
                  <a:pt x="286658" y="43903"/>
                </a:cubicBezTo>
                <a:cubicBezTo>
                  <a:pt x="285173" y="45210"/>
                  <a:pt x="283560" y="46364"/>
                  <a:pt x="281834" y="47329"/>
                </a:cubicBezTo>
                <a:cubicBezTo>
                  <a:pt x="278304" y="49397"/>
                  <a:pt x="274242" y="50412"/>
                  <a:pt x="270155" y="50247"/>
                </a:cubicBezTo>
                <a:cubicBezTo>
                  <a:pt x="266117" y="50057"/>
                  <a:pt x="262194" y="48877"/>
                  <a:pt x="258729" y="46821"/>
                </a:cubicBezTo>
                <a:cubicBezTo>
                  <a:pt x="255466" y="45070"/>
                  <a:pt x="252470" y="42837"/>
                  <a:pt x="249842" y="40223"/>
                </a:cubicBezTo>
                <a:cubicBezTo>
                  <a:pt x="247163" y="37762"/>
                  <a:pt x="244739" y="35046"/>
                  <a:pt x="242605" y="32102"/>
                </a:cubicBezTo>
                <a:lnTo>
                  <a:pt x="239559" y="27788"/>
                </a:lnTo>
                <a:cubicBezTo>
                  <a:pt x="238505" y="26228"/>
                  <a:pt x="237528" y="24629"/>
                  <a:pt x="236639" y="22967"/>
                </a:cubicBezTo>
                <a:lnTo>
                  <a:pt x="248064" y="22967"/>
                </a:lnTo>
                <a:cubicBezTo>
                  <a:pt x="246668" y="26139"/>
                  <a:pt x="245145" y="29311"/>
                  <a:pt x="243367" y="32483"/>
                </a:cubicBezTo>
                <a:cubicBezTo>
                  <a:pt x="241641" y="35642"/>
                  <a:pt x="239736" y="38688"/>
                  <a:pt x="237655" y="41619"/>
                </a:cubicBezTo>
                <a:cubicBezTo>
                  <a:pt x="236639" y="43142"/>
                  <a:pt x="235243" y="44537"/>
                  <a:pt x="234100" y="46060"/>
                </a:cubicBezTo>
                <a:cubicBezTo>
                  <a:pt x="232957" y="47583"/>
                  <a:pt x="231434" y="48851"/>
                  <a:pt x="229783" y="50120"/>
                </a:cubicBezTo>
                <a:cubicBezTo>
                  <a:pt x="226203" y="53153"/>
                  <a:pt x="221773" y="55018"/>
                  <a:pt x="217088" y="55450"/>
                </a:cubicBezTo>
                <a:cubicBezTo>
                  <a:pt x="214625" y="55627"/>
                  <a:pt x="212162" y="55285"/>
                  <a:pt x="209852" y="54434"/>
                </a:cubicBezTo>
                <a:cubicBezTo>
                  <a:pt x="207630" y="53686"/>
                  <a:pt x="205536" y="52620"/>
                  <a:pt x="203631" y="51262"/>
                </a:cubicBezTo>
                <a:cubicBezTo>
                  <a:pt x="200394" y="48788"/>
                  <a:pt x="197613" y="45781"/>
                  <a:pt x="195380" y="42380"/>
                </a:cubicBezTo>
                <a:cubicBezTo>
                  <a:pt x="193208" y="39322"/>
                  <a:pt x="191305" y="36099"/>
                  <a:pt x="189667" y="32737"/>
                </a:cubicBezTo>
                <a:cubicBezTo>
                  <a:pt x="188905" y="31087"/>
                  <a:pt x="188143" y="29311"/>
                  <a:pt x="187509" y="27661"/>
                </a:cubicBezTo>
                <a:cubicBezTo>
                  <a:pt x="186874" y="26012"/>
                  <a:pt x="186239" y="24362"/>
                  <a:pt x="185477" y="22332"/>
                </a:cubicBezTo>
                <a:lnTo>
                  <a:pt x="198934" y="23728"/>
                </a:lnTo>
                <a:cubicBezTo>
                  <a:pt x="197157" y="26900"/>
                  <a:pt x="195380" y="30072"/>
                  <a:pt x="193348" y="33244"/>
                </a:cubicBezTo>
                <a:cubicBezTo>
                  <a:pt x="191317" y="36417"/>
                  <a:pt x="191190" y="36290"/>
                  <a:pt x="190174" y="37685"/>
                </a:cubicBezTo>
                <a:cubicBezTo>
                  <a:pt x="189159" y="39081"/>
                  <a:pt x="187762" y="40731"/>
                  <a:pt x="186493" y="42126"/>
                </a:cubicBezTo>
                <a:cubicBezTo>
                  <a:pt x="185224" y="43522"/>
                  <a:pt x="183826" y="44918"/>
                  <a:pt x="182303" y="46314"/>
                </a:cubicBezTo>
                <a:cubicBezTo>
                  <a:pt x="180729" y="47633"/>
                  <a:pt x="179079" y="48864"/>
                  <a:pt x="177353" y="49994"/>
                </a:cubicBezTo>
                <a:cubicBezTo>
                  <a:pt x="175460" y="51123"/>
                  <a:pt x="173467" y="52062"/>
                  <a:pt x="171385" y="52785"/>
                </a:cubicBezTo>
                <a:cubicBezTo>
                  <a:pt x="169253" y="53495"/>
                  <a:pt x="167031" y="53876"/>
                  <a:pt x="164784" y="53927"/>
                </a:cubicBezTo>
                <a:cubicBezTo>
                  <a:pt x="162461" y="54028"/>
                  <a:pt x="160150" y="53724"/>
                  <a:pt x="157929" y="53039"/>
                </a:cubicBezTo>
                <a:cubicBezTo>
                  <a:pt x="155783" y="52442"/>
                  <a:pt x="153726" y="51542"/>
                  <a:pt x="151835" y="50374"/>
                </a:cubicBezTo>
                <a:cubicBezTo>
                  <a:pt x="148331" y="48230"/>
                  <a:pt x="145208" y="45527"/>
                  <a:pt x="142567" y="42380"/>
                </a:cubicBezTo>
                <a:cubicBezTo>
                  <a:pt x="140029" y="39500"/>
                  <a:pt x="137819" y="36353"/>
                  <a:pt x="135966" y="32991"/>
                </a:cubicBezTo>
                <a:cubicBezTo>
                  <a:pt x="134950" y="31404"/>
                  <a:pt x="134061" y="29755"/>
                  <a:pt x="133300" y="28042"/>
                </a:cubicBezTo>
                <a:cubicBezTo>
                  <a:pt x="132373" y="26329"/>
                  <a:pt x="131560" y="24540"/>
                  <a:pt x="130888" y="22713"/>
                </a:cubicBezTo>
                <a:lnTo>
                  <a:pt x="143583" y="23474"/>
                </a:lnTo>
                <a:cubicBezTo>
                  <a:pt x="142441" y="25504"/>
                  <a:pt x="141425" y="27154"/>
                  <a:pt x="140282" y="28803"/>
                </a:cubicBezTo>
                <a:cubicBezTo>
                  <a:pt x="139140" y="30453"/>
                  <a:pt x="137997" y="32229"/>
                  <a:pt x="136728" y="33879"/>
                </a:cubicBezTo>
                <a:cubicBezTo>
                  <a:pt x="134278" y="37178"/>
                  <a:pt x="131599" y="40325"/>
                  <a:pt x="128730" y="43268"/>
                </a:cubicBezTo>
                <a:cubicBezTo>
                  <a:pt x="125771" y="46288"/>
                  <a:pt x="122446" y="48940"/>
                  <a:pt x="118827" y="51135"/>
                </a:cubicBezTo>
                <a:cubicBezTo>
                  <a:pt x="115006" y="53597"/>
                  <a:pt x="110652" y="55120"/>
                  <a:pt x="106132" y="55576"/>
                </a:cubicBezTo>
                <a:cubicBezTo>
                  <a:pt x="101384" y="55881"/>
                  <a:pt x="96662" y="54777"/>
                  <a:pt x="92548" y="52404"/>
                </a:cubicBezTo>
                <a:cubicBezTo>
                  <a:pt x="88753" y="50095"/>
                  <a:pt x="85439" y="47075"/>
                  <a:pt x="82773" y="43522"/>
                </a:cubicBezTo>
                <a:cubicBezTo>
                  <a:pt x="77834" y="36899"/>
                  <a:pt x="73975" y="29527"/>
                  <a:pt x="71347" y="21698"/>
                </a:cubicBezTo>
                <a:lnTo>
                  <a:pt x="79091" y="21698"/>
                </a:lnTo>
                <a:cubicBezTo>
                  <a:pt x="77822" y="23855"/>
                  <a:pt x="76553" y="25758"/>
                  <a:pt x="75155" y="27788"/>
                </a:cubicBezTo>
                <a:cubicBezTo>
                  <a:pt x="73874" y="29730"/>
                  <a:pt x="72477" y="31595"/>
                  <a:pt x="70967" y="33371"/>
                </a:cubicBezTo>
                <a:cubicBezTo>
                  <a:pt x="68135" y="37064"/>
                  <a:pt x="64999" y="40502"/>
                  <a:pt x="61571" y="43649"/>
                </a:cubicBezTo>
                <a:cubicBezTo>
                  <a:pt x="58144" y="46872"/>
                  <a:pt x="54348" y="49676"/>
                  <a:pt x="50273" y="52024"/>
                </a:cubicBezTo>
                <a:cubicBezTo>
                  <a:pt x="46122" y="54422"/>
                  <a:pt x="41476" y="55856"/>
                  <a:pt x="36689" y="56211"/>
                </a:cubicBezTo>
                <a:cubicBezTo>
                  <a:pt x="31929" y="56427"/>
                  <a:pt x="27206" y="55234"/>
                  <a:pt x="23105" y="52785"/>
                </a:cubicBezTo>
                <a:cubicBezTo>
                  <a:pt x="19055" y="50476"/>
                  <a:pt x="15513" y="47367"/>
                  <a:pt x="12695" y="43649"/>
                </a:cubicBezTo>
                <a:cubicBezTo>
                  <a:pt x="7287" y="36188"/>
                  <a:pt x="3009" y="27991"/>
                  <a:pt x="0" y="19287"/>
                </a:cubicBezTo>
                <a:cubicBezTo>
                  <a:pt x="3910" y="27395"/>
                  <a:pt x="9001" y="34869"/>
                  <a:pt x="15107" y="41492"/>
                </a:cubicBezTo>
                <a:cubicBezTo>
                  <a:pt x="17939" y="44601"/>
                  <a:pt x="21341" y="47151"/>
                  <a:pt x="25136" y="48978"/>
                </a:cubicBezTo>
                <a:cubicBezTo>
                  <a:pt x="28742" y="50641"/>
                  <a:pt x="32754" y="51212"/>
                  <a:pt x="36689" y="50628"/>
                </a:cubicBezTo>
                <a:cubicBezTo>
                  <a:pt x="44751" y="48839"/>
                  <a:pt x="51949" y="44372"/>
                  <a:pt x="57128" y="37939"/>
                </a:cubicBezTo>
                <a:cubicBezTo>
                  <a:pt x="59998" y="34767"/>
                  <a:pt x="62676" y="31417"/>
                  <a:pt x="65127" y="27915"/>
                </a:cubicBezTo>
                <a:lnTo>
                  <a:pt x="68808" y="22459"/>
                </a:lnTo>
                <a:lnTo>
                  <a:pt x="71982" y="16876"/>
                </a:lnTo>
                <a:lnTo>
                  <a:pt x="75917" y="9009"/>
                </a:lnTo>
                <a:lnTo>
                  <a:pt x="79726" y="17257"/>
                </a:lnTo>
                <a:cubicBezTo>
                  <a:pt x="82646" y="23766"/>
                  <a:pt x="86404" y="29857"/>
                  <a:pt x="90897" y="35401"/>
                </a:cubicBezTo>
                <a:cubicBezTo>
                  <a:pt x="94287" y="40020"/>
                  <a:pt x="99772" y="42647"/>
                  <a:pt x="105497" y="42380"/>
                </a:cubicBezTo>
                <a:cubicBezTo>
                  <a:pt x="111350" y="40756"/>
                  <a:pt x="116542" y="37343"/>
                  <a:pt x="120350" y="32610"/>
                </a:cubicBezTo>
                <a:cubicBezTo>
                  <a:pt x="122712" y="30072"/>
                  <a:pt x="124870" y="27357"/>
                  <a:pt x="126825" y="24489"/>
                </a:cubicBezTo>
                <a:cubicBezTo>
                  <a:pt x="127841" y="23093"/>
                  <a:pt x="128730" y="21571"/>
                  <a:pt x="129745" y="20048"/>
                </a:cubicBezTo>
                <a:cubicBezTo>
                  <a:pt x="130761" y="18525"/>
                  <a:pt x="131522" y="16876"/>
                  <a:pt x="132284" y="15607"/>
                </a:cubicBezTo>
                <a:lnTo>
                  <a:pt x="138504" y="2918"/>
                </a:lnTo>
                <a:lnTo>
                  <a:pt x="144472" y="15607"/>
                </a:lnTo>
                <a:cubicBezTo>
                  <a:pt x="144992" y="17003"/>
                  <a:pt x="145639" y="18360"/>
                  <a:pt x="146376" y="19668"/>
                </a:cubicBezTo>
                <a:lnTo>
                  <a:pt x="148661" y="23601"/>
                </a:lnTo>
                <a:cubicBezTo>
                  <a:pt x="150235" y="26050"/>
                  <a:pt x="151975" y="28372"/>
                  <a:pt x="153866" y="30580"/>
                </a:cubicBezTo>
                <a:cubicBezTo>
                  <a:pt x="155554" y="32559"/>
                  <a:pt x="157522" y="34259"/>
                  <a:pt x="159706" y="35655"/>
                </a:cubicBezTo>
                <a:cubicBezTo>
                  <a:pt x="160633" y="36150"/>
                  <a:pt x="161610" y="36531"/>
                  <a:pt x="162626" y="36797"/>
                </a:cubicBezTo>
                <a:cubicBezTo>
                  <a:pt x="163514" y="36924"/>
                  <a:pt x="164403" y="36924"/>
                  <a:pt x="165292" y="36797"/>
                </a:cubicBezTo>
                <a:cubicBezTo>
                  <a:pt x="166219" y="36988"/>
                  <a:pt x="167158" y="36988"/>
                  <a:pt x="168085" y="36797"/>
                </a:cubicBezTo>
                <a:cubicBezTo>
                  <a:pt x="169126" y="36493"/>
                  <a:pt x="170116" y="36023"/>
                  <a:pt x="171005" y="35401"/>
                </a:cubicBezTo>
                <a:lnTo>
                  <a:pt x="174052" y="33118"/>
                </a:lnTo>
                <a:lnTo>
                  <a:pt x="176971" y="30199"/>
                </a:lnTo>
                <a:cubicBezTo>
                  <a:pt x="180856" y="25428"/>
                  <a:pt x="184258" y="20289"/>
                  <a:pt x="187127" y="14846"/>
                </a:cubicBezTo>
                <a:lnTo>
                  <a:pt x="195380" y="0"/>
                </a:lnTo>
                <a:lnTo>
                  <a:pt x="200457" y="16368"/>
                </a:lnTo>
                <a:cubicBezTo>
                  <a:pt x="200889" y="17752"/>
                  <a:pt x="201397" y="19096"/>
                  <a:pt x="201981" y="20429"/>
                </a:cubicBezTo>
                <a:cubicBezTo>
                  <a:pt x="202501" y="21812"/>
                  <a:pt x="203085" y="23169"/>
                  <a:pt x="203758" y="24489"/>
                </a:cubicBezTo>
                <a:cubicBezTo>
                  <a:pt x="204901" y="27154"/>
                  <a:pt x="206297" y="29704"/>
                  <a:pt x="207948" y="32102"/>
                </a:cubicBezTo>
                <a:cubicBezTo>
                  <a:pt x="209256" y="34171"/>
                  <a:pt x="210881" y="36011"/>
                  <a:pt x="212772" y="37558"/>
                </a:cubicBezTo>
                <a:lnTo>
                  <a:pt x="215057" y="38827"/>
                </a:lnTo>
                <a:cubicBezTo>
                  <a:pt x="215730" y="38942"/>
                  <a:pt x="216415" y="38942"/>
                  <a:pt x="217088" y="38827"/>
                </a:cubicBezTo>
                <a:cubicBezTo>
                  <a:pt x="218917" y="38637"/>
                  <a:pt x="220643" y="37876"/>
                  <a:pt x="222039" y="36670"/>
                </a:cubicBezTo>
                <a:cubicBezTo>
                  <a:pt x="223055" y="35934"/>
                  <a:pt x="223994" y="35072"/>
                  <a:pt x="224833" y="34133"/>
                </a:cubicBezTo>
                <a:cubicBezTo>
                  <a:pt x="225823" y="33130"/>
                  <a:pt x="226762" y="32077"/>
                  <a:pt x="227625" y="30960"/>
                </a:cubicBezTo>
                <a:cubicBezTo>
                  <a:pt x="229479" y="28651"/>
                  <a:pt x="231129" y="26189"/>
                  <a:pt x="232576" y="23601"/>
                </a:cubicBezTo>
                <a:cubicBezTo>
                  <a:pt x="234227" y="20936"/>
                  <a:pt x="235623" y="18145"/>
                  <a:pt x="237147" y="15353"/>
                </a:cubicBezTo>
                <a:lnTo>
                  <a:pt x="242987" y="4060"/>
                </a:lnTo>
                <a:lnTo>
                  <a:pt x="248573" y="15100"/>
                </a:lnTo>
                <a:lnTo>
                  <a:pt x="250730" y="18906"/>
                </a:lnTo>
                <a:lnTo>
                  <a:pt x="253270" y="22713"/>
                </a:lnTo>
                <a:cubicBezTo>
                  <a:pt x="254946" y="25111"/>
                  <a:pt x="256774" y="27395"/>
                  <a:pt x="258729" y="29565"/>
                </a:cubicBezTo>
                <a:cubicBezTo>
                  <a:pt x="262004" y="33460"/>
                  <a:pt x="266460" y="36188"/>
                  <a:pt x="271424" y="37305"/>
                </a:cubicBezTo>
                <a:cubicBezTo>
                  <a:pt x="273658" y="37495"/>
                  <a:pt x="275906" y="37064"/>
                  <a:pt x="277898" y="36036"/>
                </a:cubicBezTo>
                <a:cubicBezTo>
                  <a:pt x="279016" y="35490"/>
                  <a:pt x="280069" y="34856"/>
                  <a:pt x="281072" y="34133"/>
                </a:cubicBezTo>
                <a:cubicBezTo>
                  <a:pt x="282151" y="33270"/>
                  <a:pt x="283167" y="32343"/>
                  <a:pt x="284119" y="31341"/>
                </a:cubicBezTo>
                <a:cubicBezTo>
                  <a:pt x="286213" y="29247"/>
                  <a:pt x="288080" y="26951"/>
                  <a:pt x="289705" y="24489"/>
                </a:cubicBezTo>
                <a:cubicBezTo>
                  <a:pt x="291457" y="21913"/>
                  <a:pt x="293069" y="19249"/>
                  <a:pt x="294529" y="16495"/>
                </a:cubicBezTo>
                <a:lnTo>
                  <a:pt x="299226" y="7867"/>
                </a:lnTo>
                <a:lnTo>
                  <a:pt x="302146" y="16876"/>
                </a:lnTo>
                <a:cubicBezTo>
                  <a:pt x="303060" y="19744"/>
                  <a:pt x="304164" y="22535"/>
                  <a:pt x="305447" y="25250"/>
                </a:cubicBezTo>
                <a:cubicBezTo>
                  <a:pt x="306666" y="27966"/>
                  <a:pt x="308062" y="30592"/>
                  <a:pt x="309636" y="33118"/>
                </a:cubicBezTo>
                <a:cubicBezTo>
                  <a:pt x="311870" y="37990"/>
                  <a:pt x="316072" y="41670"/>
                  <a:pt x="321189" y="43268"/>
                </a:cubicBezTo>
                <a:cubicBezTo>
                  <a:pt x="323754" y="43332"/>
                  <a:pt x="326254" y="42532"/>
                  <a:pt x="328298" y="40984"/>
                </a:cubicBezTo>
                <a:cubicBezTo>
                  <a:pt x="330609" y="39157"/>
                  <a:pt x="332653" y="37026"/>
                  <a:pt x="334392" y="34640"/>
                </a:cubicBezTo>
                <a:cubicBezTo>
                  <a:pt x="337819" y="30098"/>
                  <a:pt x="340752" y="25212"/>
                  <a:pt x="343152" y="20048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4" name="Freeform 583">
            <a:extLst>
              <a:ext uri="{FF2B5EF4-FFF2-40B4-BE49-F238E27FC236}">
                <a16:creationId xmlns:a16="http://schemas.microsoft.com/office/drawing/2014/main" id="{979EE29B-CA6B-1240-5D61-D562788BE1CA}"/>
              </a:ext>
            </a:extLst>
          </p:cNvPr>
          <p:cNvSpPr/>
          <p:nvPr/>
        </p:nvSpPr>
        <p:spPr>
          <a:xfrm>
            <a:off x="6233096" y="2341828"/>
            <a:ext cx="158182" cy="46443"/>
          </a:xfrm>
          <a:custGeom>
            <a:avLst/>
            <a:gdLst>
              <a:gd name="connsiteX0" fmla="*/ 158182 w 158182"/>
              <a:gd name="connsiteY0" fmla="*/ 15480 h 46443"/>
              <a:gd name="connsiteX1" fmla="*/ 155516 w 158182"/>
              <a:gd name="connsiteY1" fmla="*/ 24362 h 46443"/>
              <a:gd name="connsiteX2" fmla="*/ 151708 w 158182"/>
              <a:gd name="connsiteY2" fmla="*/ 32991 h 46443"/>
              <a:gd name="connsiteX3" fmla="*/ 148915 w 158182"/>
              <a:gd name="connsiteY3" fmla="*/ 37051 h 46443"/>
              <a:gd name="connsiteX4" fmla="*/ 145360 w 158182"/>
              <a:gd name="connsiteY4" fmla="*/ 40858 h 46443"/>
              <a:gd name="connsiteX5" fmla="*/ 134315 w 158182"/>
              <a:gd name="connsiteY5" fmla="*/ 45426 h 46443"/>
              <a:gd name="connsiteX6" fmla="*/ 127968 w 158182"/>
              <a:gd name="connsiteY6" fmla="*/ 44538 h 46443"/>
              <a:gd name="connsiteX7" fmla="*/ 122636 w 158182"/>
              <a:gd name="connsiteY7" fmla="*/ 41873 h 46443"/>
              <a:gd name="connsiteX8" fmla="*/ 114638 w 158182"/>
              <a:gd name="connsiteY8" fmla="*/ 34640 h 46443"/>
              <a:gd name="connsiteX9" fmla="*/ 108671 w 158182"/>
              <a:gd name="connsiteY9" fmla="*/ 26646 h 46443"/>
              <a:gd name="connsiteX10" fmla="*/ 106259 w 158182"/>
              <a:gd name="connsiteY10" fmla="*/ 22459 h 46443"/>
              <a:gd name="connsiteX11" fmla="*/ 103974 w 158182"/>
              <a:gd name="connsiteY11" fmla="*/ 17891 h 46443"/>
              <a:gd name="connsiteX12" fmla="*/ 116669 w 158182"/>
              <a:gd name="connsiteY12" fmla="*/ 18526 h 46443"/>
              <a:gd name="connsiteX13" fmla="*/ 111591 w 158182"/>
              <a:gd name="connsiteY13" fmla="*/ 27534 h 46443"/>
              <a:gd name="connsiteX14" fmla="*/ 108544 w 158182"/>
              <a:gd name="connsiteY14" fmla="*/ 31976 h 46443"/>
              <a:gd name="connsiteX15" fmla="*/ 104736 w 158182"/>
              <a:gd name="connsiteY15" fmla="*/ 36163 h 46443"/>
              <a:gd name="connsiteX16" fmla="*/ 100292 w 158182"/>
              <a:gd name="connsiteY16" fmla="*/ 39970 h 46443"/>
              <a:gd name="connsiteX17" fmla="*/ 94833 w 158182"/>
              <a:gd name="connsiteY17" fmla="*/ 43269 h 46443"/>
              <a:gd name="connsiteX18" fmla="*/ 88486 w 158182"/>
              <a:gd name="connsiteY18" fmla="*/ 45552 h 46443"/>
              <a:gd name="connsiteX19" fmla="*/ 68935 w 158182"/>
              <a:gd name="connsiteY19" fmla="*/ 42507 h 46443"/>
              <a:gd name="connsiteX20" fmla="*/ 59414 w 158182"/>
              <a:gd name="connsiteY20" fmla="*/ 35655 h 46443"/>
              <a:gd name="connsiteX21" fmla="*/ 52050 w 158182"/>
              <a:gd name="connsiteY21" fmla="*/ 27788 h 46443"/>
              <a:gd name="connsiteX22" fmla="*/ 49003 w 158182"/>
              <a:gd name="connsiteY22" fmla="*/ 23474 h 46443"/>
              <a:gd name="connsiteX23" fmla="*/ 46210 w 158182"/>
              <a:gd name="connsiteY23" fmla="*/ 18779 h 46443"/>
              <a:gd name="connsiteX24" fmla="*/ 58906 w 158182"/>
              <a:gd name="connsiteY24" fmla="*/ 18779 h 46443"/>
              <a:gd name="connsiteX25" fmla="*/ 53447 w 158182"/>
              <a:gd name="connsiteY25" fmla="*/ 27281 h 46443"/>
              <a:gd name="connsiteX26" fmla="*/ 46845 w 158182"/>
              <a:gd name="connsiteY26" fmla="*/ 35402 h 46443"/>
              <a:gd name="connsiteX27" fmla="*/ 42910 w 158182"/>
              <a:gd name="connsiteY27" fmla="*/ 39208 h 46443"/>
              <a:gd name="connsiteX28" fmla="*/ 38339 w 158182"/>
              <a:gd name="connsiteY28" fmla="*/ 42634 h 46443"/>
              <a:gd name="connsiteX29" fmla="*/ 25644 w 158182"/>
              <a:gd name="connsiteY29" fmla="*/ 46441 h 46443"/>
              <a:gd name="connsiteX30" fmla="*/ 19170 w 158182"/>
              <a:gd name="connsiteY30" fmla="*/ 45172 h 46443"/>
              <a:gd name="connsiteX31" fmla="*/ 13838 w 158182"/>
              <a:gd name="connsiteY31" fmla="*/ 42253 h 46443"/>
              <a:gd name="connsiteX32" fmla="*/ 6855 w 158182"/>
              <a:gd name="connsiteY32" fmla="*/ 34133 h 46443"/>
              <a:gd name="connsiteX33" fmla="*/ 2539 w 158182"/>
              <a:gd name="connsiteY33" fmla="*/ 25124 h 46443"/>
              <a:gd name="connsiteX34" fmla="*/ 0 w 158182"/>
              <a:gd name="connsiteY34" fmla="*/ 15734 h 46443"/>
              <a:gd name="connsiteX35" fmla="*/ 11299 w 158182"/>
              <a:gd name="connsiteY35" fmla="*/ 30960 h 46443"/>
              <a:gd name="connsiteX36" fmla="*/ 25010 w 158182"/>
              <a:gd name="connsiteY36" fmla="*/ 37432 h 46443"/>
              <a:gd name="connsiteX37" fmla="*/ 31103 w 158182"/>
              <a:gd name="connsiteY37" fmla="*/ 34133 h 46443"/>
              <a:gd name="connsiteX38" fmla="*/ 34023 w 158182"/>
              <a:gd name="connsiteY38" fmla="*/ 31341 h 46443"/>
              <a:gd name="connsiteX39" fmla="*/ 36689 w 158182"/>
              <a:gd name="connsiteY39" fmla="*/ 28042 h 46443"/>
              <a:gd name="connsiteX40" fmla="*/ 41386 w 158182"/>
              <a:gd name="connsiteY40" fmla="*/ 20556 h 46443"/>
              <a:gd name="connsiteX41" fmla="*/ 45702 w 158182"/>
              <a:gd name="connsiteY41" fmla="*/ 12689 h 46443"/>
              <a:gd name="connsiteX42" fmla="*/ 51162 w 158182"/>
              <a:gd name="connsiteY42" fmla="*/ 2030 h 46443"/>
              <a:gd name="connsiteX43" fmla="*/ 58144 w 158182"/>
              <a:gd name="connsiteY43" fmla="*/ 12435 h 46443"/>
              <a:gd name="connsiteX44" fmla="*/ 60556 w 158182"/>
              <a:gd name="connsiteY44" fmla="*/ 15734 h 46443"/>
              <a:gd name="connsiteX45" fmla="*/ 63476 w 158182"/>
              <a:gd name="connsiteY45" fmla="*/ 19160 h 46443"/>
              <a:gd name="connsiteX46" fmla="*/ 69443 w 158182"/>
              <a:gd name="connsiteY46" fmla="*/ 25124 h 46443"/>
              <a:gd name="connsiteX47" fmla="*/ 75790 w 158182"/>
              <a:gd name="connsiteY47" fmla="*/ 29565 h 46443"/>
              <a:gd name="connsiteX48" fmla="*/ 82011 w 158182"/>
              <a:gd name="connsiteY48" fmla="*/ 31468 h 46443"/>
              <a:gd name="connsiteX49" fmla="*/ 87724 w 158182"/>
              <a:gd name="connsiteY49" fmla="*/ 30326 h 46443"/>
              <a:gd name="connsiteX50" fmla="*/ 90771 w 158182"/>
              <a:gd name="connsiteY50" fmla="*/ 28677 h 46443"/>
              <a:gd name="connsiteX51" fmla="*/ 93690 w 158182"/>
              <a:gd name="connsiteY51" fmla="*/ 26266 h 46443"/>
              <a:gd name="connsiteX52" fmla="*/ 99150 w 158182"/>
              <a:gd name="connsiteY52" fmla="*/ 20048 h 46443"/>
              <a:gd name="connsiteX53" fmla="*/ 103974 w 158182"/>
              <a:gd name="connsiteY53" fmla="*/ 12689 h 46443"/>
              <a:gd name="connsiteX54" fmla="*/ 111845 w 158182"/>
              <a:gd name="connsiteY54" fmla="*/ 0 h 46443"/>
              <a:gd name="connsiteX55" fmla="*/ 116542 w 158182"/>
              <a:gd name="connsiteY55" fmla="*/ 12689 h 46443"/>
              <a:gd name="connsiteX56" fmla="*/ 118065 w 158182"/>
              <a:gd name="connsiteY56" fmla="*/ 16495 h 46443"/>
              <a:gd name="connsiteX57" fmla="*/ 119843 w 158182"/>
              <a:gd name="connsiteY57" fmla="*/ 20302 h 46443"/>
              <a:gd name="connsiteX58" fmla="*/ 123905 w 158182"/>
              <a:gd name="connsiteY58" fmla="*/ 27408 h 46443"/>
              <a:gd name="connsiteX59" fmla="*/ 128983 w 158182"/>
              <a:gd name="connsiteY59" fmla="*/ 33244 h 46443"/>
              <a:gd name="connsiteX60" fmla="*/ 131649 w 158182"/>
              <a:gd name="connsiteY60" fmla="*/ 35275 h 46443"/>
              <a:gd name="connsiteX61" fmla="*/ 134315 w 158182"/>
              <a:gd name="connsiteY61" fmla="*/ 36290 h 46443"/>
              <a:gd name="connsiteX62" fmla="*/ 137362 w 158182"/>
              <a:gd name="connsiteY62" fmla="*/ 36290 h 46443"/>
              <a:gd name="connsiteX63" fmla="*/ 140663 w 158182"/>
              <a:gd name="connsiteY63" fmla="*/ 34894 h 46443"/>
              <a:gd name="connsiteX64" fmla="*/ 143964 w 158182"/>
              <a:gd name="connsiteY64" fmla="*/ 32610 h 46443"/>
              <a:gd name="connsiteX65" fmla="*/ 147010 w 158182"/>
              <a:gd name="connsiteY65" fmla="*/ 29692 h 46443"/>
              <a:gd name="connsiteX66" fmla="*/ 152723 w 158182"/>
              <a:gd name="connsiteY66" fmla="*/ 22713 h 46443"/>
              <a:gd name="connsiteX67" fmla="*/ 158182 w 158182"/>
              <a:gd name="connsiteY67" fmla="*/ 15480 h 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58182" h="46443">
                <a:moveTo>
                  <a:pt x="158182" y="15480"/>
                </a:moveTo>
                <a:cubicBezTo>
                  <a:pt x="157484" y="18500"/>
                  <a:pt x="156595" y="21457"/>
                  <a:pt x="155516" y="24362"/>
                </a:cubicBezTo>
                <a:cubicBezTo>
                  <a:pt x="154488" y="27332"/>
                  <a:pt x="153206" y="30225"/>
                  <a:pt x="151708" y="32991"/>
                </a:cubicBezTo>
                <a:lnTo>
                  <a:pt x="148915" y="37051"/>
                </a:lnTo>
                <a:cubicBezTo>
                  <a:pt x="147861" y="38434"/>
                  <a:pt x="146668" y="39716"/>
                  <a:pt x="145360" y="40858"/>
                </a:cubicBezTo>
                <a:cubicBezTo>
                  <a:pt x="142364" y="43675"/>
                  <a:pt x="138429" y="45299"/>
                  <a:pt x="134315" y="45426"/>
                </a:cubicBezTo>
                <a:cubicBezTo>
                  <a:pt x="132157" y="45514"/>
                  <a:pt x="130012" y="45210"/>
                  <a:pt x="127968" y="44538"/>
                </a:cubicBezTo>
                <a:cubicBezTo>
                  <a:pt x="126101" y="43827"/>
                  <a:pt x="124324" y="42939"/>
                  <a:pt x="122636" y="41873"/>
                </a:cubicBezTo>
                <a:cubicBezTo>
                  <a:pt x="119652" y="39830"/>
                  <a:pt x="116961" y="37406"/>
                  <a:pt x="114638" y="34640"/>
                </a:cubicBezTo>
                <a:cubicBezTo>
                  <a:pt x="112467" y="32115"/>
                  <a:pt x="110474" y="29438"/>
                  <a:pt x="108671" y="26646"/>
                </a:cubicBezTo>
                <a:cubicBezTo>
                  <a:pt x="107782" y="25251"/>
                  <a:pt x="107021" y="23855"/>
                  <a:pt x="106259" y="22459"/>
                </a:cubicBezTo>
                <a:lnTo>
                  <a:pt x="103974" y="17891"/>
                </a:lnTo>
                <a:lnTo>
                  <a:pt x="116669" y="18526"/>
                </a:lnTo>
                <a:cubicBezTo>
                  <a:pt x="115145" y="21622"/>
                  <a:pt x="113457" y="24629"/>
                  <a:pt x="111591" y="27534"/>
                </a:cubicBezTo>
                <a:cubicBezTo>
                  <a:pt x="110702" y="29057"/>
                  <a:pt x="109559" y="30453"/>
                  <a:pt x="108544" y="31976"/>
                </a:cubicBezTo>
                <a:cubicBezTo>
                  <a:pt x="107528" y="33498"/>
                  <a:pt x="106132" y="34767"/>
                  <a:pt x="104736" y="36163"/>
                </a:cubicBezTo>
                <a:cubicBezTo>
                  <a:pt x="103339" y="37533"/>
                  <a:pt x="101853" y="38802"/>
                  <a:pt x="100292" y="39970"/>
                </a:cubicBezTo>
                <a:cubicBezTo>
                  <a:pt x="98616" y="41289"/>
                  <a:pt x="96775" y="42393"/>
                  <a:pt x="94833" y="43269"/>
                </a:cubicBezTo>
                <a:cubicBezTo>
                  <a:pt x="92827" y="44309"/>
                  <a:pt x="90694" y="45083"/>
                  <a:pt x="88486" y="45552"/>
                </a:cubicBezTo>
                <a:cubicBezTo>
                  <a:pt x="81808" y="46860"/>
                  <a:pt x="74889" y="45781"/>
                  <a:pt x="68935" y="42507"/>
                </a:cubicBezTo>
                <a:cubicBezTo>
                  <a:pt x="65482" y="40642"/>
                  <a:pt x="62282" y="38333"/>
                  <a:pt x="59414" y="35655"/>
                </a:cubicBezTo>
                <a:cubicBezTo>
                  <a:pt x="56697" y="33283"/>
                  <a:pt x="54234" y="30656"/>
                  <a:pt x="52050" y="27788"/>
                </a:cubicBezTo>
                <a:lnTo>
                  <a:pt x="49003" y="23474"/>
                </a:lnTo>
                <a:cubicBezTo>
                  <a:pt x="47988" y="21951"/>
                  <a:pt x="47226" y="20556"/>
                  <a:pt x="46210" y="18779"/>
                </a:cubicBezTo>
                <a:lnTo>
                  <a:pt x="58906" y="18779"/>
                </a:lnTo>
                <a:cubicBezTo>
                  <a:pt x="57128" y="21571"/>
                  <a:pt x="55478" y="24489"/>
                  <a:pt x="53447" y="27281"/>
                </a:cubicBezTo>
                <a:cubicBezTo>
                  <a:pt x="51466" y="30161"/>
                  <a:pt x="49257" y="32876"/>
                  <a:pt x="46845" y="35402"/>
                </a:cubicBezTo>
                <a:cubicBezTo>
                  <a:pt x="45702" y="36797"/>
                  <a:pt x="44179" y="37939"/>
                  <a:pt x="42910" y="39208"/>
                </a:cubicBezTo>
                <a:cubicBezTo>
                  <a:pt x="41462" y="40452"/>
                  <a:pt x="39939" y="41594"/>
                  <a:pt x="38339" y="42634"/>
                </a:cubicBezTo>
                <a:cubicBezTo>
                  <a:pt x="34594" y="45159"/>
                  <a:pt x="30164" y="46479"/>
                  <a:pt x="25644" y="46441"/>
                </a:cubicBezTo>
                <a:cubicBezTo>
                  <a:pt x="23423" y="46479"/>
                  <a:pt x="21214" y="46047"/>
                  <a:pt x="19170" y="45172"/>
                </a:cubicBezTo>
                <a:cubicBezTo>
                  <a:pt x="17240" y="44512"/>
                  <a:pt x="15437" y="43522"/>
                  <a:pt x="13838" y="42253"/>
                </a:cubicBezTo>
                <a:cubicBezTo>
                  <a:pt x="11070" y="39957"/>
                  <a:pt x="8709" y="37216"/>
                  <a:pt x="6855" y="34133"/>
                </a:cubicBezTo>
                <a:cubicBezTo>
                  <a:pt x="5142" y="31278"/>
                  <a:pt x="3694" y="28258"/>
                  <a:pt x="2539" y="25124"/>
                </a:cubicBezTo>
                <a:cubicBezTo>
                  <a:pt x="1447" y="22066"/>
                  <a:pt x="597" y="18932"/>
                  <a:pt x="0" y="15734"/>
                </a:cubicBezTo>
                <a:cubicBezTo>
                  <a:pt x="3148" y="21241"/>
                  <a:pt x="6944" y="26354"/>
                  <a:pt x="11299" y="30960"/>
                </a:cubicBezTo>
                <a:cubicBezTo>
                  <a:pt x="14612" y="35135"/>
                  <a:pt x="19677" y="37521"/>
                  <a:pt x="25010" y="37432"/>
                </a:cubicBezTo>
                <a:cubicBezTo>
                  <a:pt x="27282" y="36861"/>
                  <a:pt x="29389" y="35732"/>
                  <a:pt x="31103" y="34133"/>
                </a:cubicBezTo>
                <a:cubicBezTo>
                  <a:pt x="32131" y="33270"/>
                  <a:pt x="33109" y="32331"/>
                  <a:pt x="34023" y="31341"/>
                </a:cubicBezTo>
                <a:cubicBezTo>
                  <a:pt x="34975" y="30301"/>
                  <a:pt x="35877" y="29197"/>
                  <a:pt x="36689" y="28042"/>
                </a:cubicBezTo>
                <a:cubicBezTo>
                  <a:pt x="38428" y="25657"/>
                  <a:pt x="40003" y="23157"/>
                  <a:pt x="41386" y="20556"/>
                </a:cubicBezTo>
                <a:cubicBezTo>
                  <a:pt x="43037" y="18018"/>
                  <a:pt x="44306" y="15353"/>
                  <a:pt x="45702" y="12689"/>
                </a:cubicBezTo>
                <a:lnTo>
                  <a:pt x="51162" y="2030"/>
                </a:lnTo>
                <a:lnTo>
                  <a:pt x="58144" y="12435"/>
                </a:lnTo>
                <a:cubicBezTo>
                  <a:pt x="58779" y="13450"/>
                  <a:pt x="59794" y="14719"/>
                  <a:pt x="60556" y="15734"/>
                </a:cubicBezTo>
                <a:cubicBezTo>
                  <a:pt x="61458" y="16927"/>
                  <a:pt x="62435" y="18081"/>
                  <a:pt x="63476" y="19160"/>
                </a:cubicBezTo>
                <a:cubicBezTo>
                  <a:pt x="65266" y="21330"/>
                  <a:pt x="67272" y="23335"/>
                  <a:pt x="69443" y="25124"/>
                </a:cubicBezTo>
                <a:cubicBezTo>
                  <a:pt x="71347" y="26887"/>
                  <a:pt x="73480" y="28372"/>
                  <a:pt x="75790" y="29565"/>
                </a:cubicBezTo>
                <a:cubicBezTo>
                  <a:pt x="77707" y="30618"/>
                  <a:pt x="79827" y="31265"/>
                  <a:pt x="82011" y="31468"/>
                </a:cubicBezTo>
                <a:cubicBezTo>
                  <a:pt x="83979" y="31582"/>
                  <a:pt x="85946" y="31189"/>
                  <a:pt x="87724" y="30326"/>
                </a:cubicBezTo>
                <a:cubicBezTo>
                  <a:pt x="88816" y="29933"/>
                  <a:pt x="89844" y="29374"/>
                  <a:pt x="90771" y="28677"/>
                </a:cubicBezTo>
                <a:cubicBezTo>
                  <a:pt x="91799" y="27953"/>
                  <a:pt x="92776" y="27141"/>
                  <a:pt x="93690" y="26266"/>
                </a:cubicBezTo>
                <a:cubicBezTo>
                  <a:pt x="95671" y="24337"/>
                  <a:pt x="97499" y="22256"/>
                  <a:pt x="99150" y="20048"/>
                </a:cubicBezTo>
                <a:cubicBezTo>
                  <a:pt x="100800" y="17764"/>
                  <a:pt x="102450" y="15226"/>
                  <a:pt x="103974" y="12689"/>
                </a:cubicBezTo>
                <a:lnTo>
                  <a:pt x="111845" y="0"/>
                </a:lnTo>
                <a:lnTo>
                  <a:pt x="116542" y="12689"/>
                </a:lnTo>
                <a:cubicBezTo>
                  <a:pt x="116542" y="13831"/>
                  <a:pt x="117557" y="15226"/>
                  <a:pt x="118065" y="16495"/>
                </a:cubicBezTo>
                <a:lnTo>
                  <a:pt x="119843" y="20302"/>
                </a:lnTo>
                <a:cubicBezTo>
                  <a:pt x="121112" y="22713"/>
                  <a:pt x="122509" y="25251"/>
                  <a:pt x="123905" y="27408"/>
                </a:cubicBezTo>
                <a:cubicBezTo>
                  <a:pt x="125289" y="29603"/>
                  <a:pt x="127003" y="31570"/>
                  <a:pt x="128983" y="33244"/>
                </a:cubicBezTo>
                <a:cubicBezTo>
                  <a:pt x="129783" y="34031"/>
                  <a:pt x="130672" y="34716"/>
                  <a:pt x="131649" y="35275"/>
                </a:cubicBezTo>
                <a:cubicBezTo>
                  <a:pt x="132462" y="35782"/>
                  <a:pt x="133376" y="36125"/>
                  <a:pt x="134315" y="36290"/>
                </a:cubicBezTo>
                <a:cubicBezTo>
                  <a:pt x="135318" y="36480"/>
                  <a:pt x="136359" y="36480"/>
                  <a:pt x="137362" y="36290"/>
                </a:cubicBezTo>
                <a:cubicBezTo>
                  <a:pt x="138517" y="35960"/>
                  <a:pt x="139622" y="35490"/>
                  <a:pt x="140663" y="34894"/>
                </a:cubicBezTo>
                <a:cubicBezTo>
                  <a:pt x="141844" y="34259"/>
                  <a:pt x="142961" y="33498"/>
                  <a:pt x="143964" y="32610"/>
                </a:cubicBezTo>
                <a:cubicBezTo>
                  <a:pt x="145043" y="31709"/>
                  <a:pt x="146058" y="30732"/>
                  <a:pt x="147010" y="29692"/>
                </a:cubicBezTo>
                <a:cubicBezTo>
                  <a:pt x="149080" y="27509"/>
                  <a:pt x="150997" y="25175"/>
                  <a:pt x="152723" y="22713"/>
                </a:cubicBezTo>
                <a:cubicBezTo>
                  <a:pt x="154755" y="20683"/>
                  <a:pt x="156405" y="18272"/>
                  <a:pt x="158182" y="1548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5" name="Freeform 584">
            <a:extLst>
              <a:ext uri="{FF2B5EF4-FFF2-40B4-BE49-F238E27FC236}">
                <a16:creationId xmlns:a16="http://schemas.microsoft.com/office/drawing/2014/main" id="{2713DFE7-B942-5620-8F7E-B74B60D2C5A7}"/>
              </a:ext>
            </a:extLst>
          </p:cNvPr>
          <p:cNvSpPr/>
          <p:nvPr/>
        </p:nvSpPr>
        <p:spPr>
          <a:xfrm>
            <a:off x="8173940" y="2554872"/>
            <a:ext cx="270407" cy="47931"/>
          </a:xfrm>
          <a:custGeom>
            <a:avLst/>
            <a:gdLst>
              <a:gd name="connsiteX0" fmla="*/ 270408 w 270407"/>
              <a:gd name="connsiteY0" fmla="*/ 15607 h 47931"/>
              <a:gd name="connsiteX1" fmla="*/ 266092 w 270407"/>
              <a:gd name="connsiteY1" fmla="*/ 20682 h 47931"/>
              <a:gd name="connsiteX2" fmla="*/ 260887 w 270407"/>
              <a:gd name="connsiteY2" fmla="*/ 25250 h 47931"/>
              <a:gd name="connsiteX3" fmla="*/ 247049 w 270407"/>
              <a:gd name="connsiteY3" fmla="*/ 30833 h 47931"/>
              <a:gd name="connsiteX4" fmla="*/ 238797 w 270407"/>
              <a:gd name="connsiteY4" fmla="*/ 30833 h 47931"/>
              <a:gd name="connsiteX5" fmla="*/ 231307 w 270407"/>
              <a:gd name="connsiteY5" fmla="*/ 28042 h 47931"/>
              <a:gd name="connsiteX6" fmla="*/ 224833 w 270407"/>
              <a:gd name="connsiteY6" fmla="*/ 23728 h 47931"/>
              <a:gd name="connsiteX7" fmla="*/ 222166 w 270407"/>
              <a:gd name="connsiteY7" fmla="*/ 21190 h 47931"/>
              <a:gd name="connsiteX8" fmla="*/ 219501 w 270407"/>
              <a:gd name="connsiteY8" fmla="*/ 18145 h 47931"/>
              <a:gd name="connsiteX9" fmla="*/ 228641 w 270407"/>
              <a:gd name="connsiteY9" fmla="*/ 18145 h 47931"/>
              <a:gd name="connsiteX10" fmla="*/ 217850 w 270407"/>
              <a:gd name="connsiteY10" fmla="*/ 34894 h 47931"/>
              <a:gd name="connsiteX11" fmla="*/ 213788 w 270407"/>
              <a:gd name="connsiteY11" fmla="*/ 38700 h 47931"/>
              <a:gd name="connsiteX12" fmla="*/ 208964 w 270407"/>
              <a:gd name="connsiteY12" fmla="*/ 42126 h 47931"/>
              <a:gd name="connsiteX13" fmla="*/ 202870 w 270407"/>
              <a:gd name="connsiteY13" fmla="*/ 44664 h 47931"/>
              <a:gd name="connsiteX14" fmla="*/ 195887 w 270407"/>
              <a:gd name="connsiteY14" fmla="*/ 45552 h 47931"/>
              <a:gd name="connsiteX15" fmla="*/ 189032 w 270407"/>
              <a:gd name="connsiteY15" fmla="*/ 44537 h 47931"/>
              <a:gd name="connsiteX16" fmla="*/ 183066 w 270407"/>
              <a:gd name="connsiteY16" fmla="*/ 42000 h 47931"/>
              <a:gd name="connsiteX17" fmla="*/ 173798 w 270407"/>
              <a:gd name="connsiteY17" fmla="*/ 35401 h 47931"/>
              <a:gd name="connsiteX18" fmla="*/ 166688 w 270407"/>
              <a:gd name="connsiteY18" fmla="*/ 27534 h 47931"/>
              <a:gd name="connsiteX19" fmla="*/ 163769 w 270407"/>
              <a:gd name="connsiteY19" fmla="*/ 23347 h 47931"/>
              <a:gd name="connsiteX20" fmla="*/ 161102 w 270407"/>
              <a:gd name="connsiteY20" fmla="*/ 18906 h 47931"/>
              <a:gd name="connsiteX21" fmla="*/ 173798 w 270407"/>
              <a:gd name="connsiteY21" fmla="*/ 18906 h 47931"/>
              <a:gd name="connsiteX22" fmla="*/ 168973 w 270407"/>
              <a:gd name="connsiteY22" fmla="*/ 27407 h 47931"/>
              <a:gd name="connsiteX23" fmla="*/ 162753 w 270407"/>
              <a:gd name="connsiteY23" fmla="*/ 35782 h 47931"/>
              <a:gd name="connsiteX24" fmla="*/ 158563 w 270407"/>
              <a:gd name="connsiteY24" fmla="*/ 39716 h 47931"/>
              <a:gd name="connsiteX25" fmla="*/ 153358 w 270407"/>
              <a:gd name="connsiteY25" fmla="*/ 43142 h 47931"/>
              <a:gd name="connsiteX26" fmla="*/ 146757 w 270407"/>
              <a:gd name="connsiteY26" fmla="*/ 45552 h 47931"/>
              <a:gd name="connsiteX27" fmla="*/ 126952 w 270407"/>
              <a:gd name="connsiteY27" fmla="*/ 42000 h 47931"/>
              <a:gd name="connsiteX28" fmla="*/ 122128 w 270407"/>
              <a:gd name="connsiteY28" fmla="*/ 38827 h 47931"/>
              <a:gd name="connsiteX29" fmla="*/ 117939 w 270407"/>
              <a:gd name="connsiteY29" fmla="*/ 35275 h 47931"/>
              <a:gd name="connsiteX30" fmla="*/ 111083 w 270407"/>
              <a:gd name="connsiteY30" fmla="*/ 27534 h 47931"/>
              <a:gd name="connsiteX31" fmla="*/ 108036 w 270407"/>
              <a:gd name="connsiteY31" fmla="*/ 23474 h 47931"/>
              <a:gd name="connsiteX32" fmla="*/ 105370 w 270407"/>
              <a:gd name="connsiteY32" fmla="*/ 19160 h 47931"/>
              <a:gd name="connsiteX33" fmla="*/ 118065 w 270407"/>
              <a:gd name="connsiteY33" fmla="*/ 19160 h 47931"/>
              <a:gd name="connsiteX34" fmla="*/ 106640 w 270407"/>
              <a:gd name="connsiteY34" fmla="*/ 36924 h 47931"/>
              <a:gd name="connsiteX35" fmla="*/ 97373 w 270407"/>
              <a:gd name="connsiteY35" fmla="*/ 44664 h 47931"/>
              <a:gd name="connsiteX36" fmla="*/ 83408 w 270407"/>
              <a:gd name="connsiteY36" fmla="*/ 47836 h 47931"/>
              <a:gd name="connsiteX37" fmla="*/ 70712 w 270407"/>
              <a:gd name="connsiteY37" fmla="*/ 43268 h 47931"/>
              <a:gd name="connsiteX38" fmla="*/ 62207 w 270407"/>
              <a:gd name="connsiteY38" fmla="*/ 35655 h 47931"/>
              <a:gd name="connsiteX39" fmla="*/ 55859 w 270407"/>
              <a:gd name="connsiteY39" fmla="*/ 27281 h 47931"/>
              <a:gd name="connsiteX40" fmla="*/ 50908 w 270407"/>
              <a:gd name="connsiteY40" fmla="*/ 18272 h 47931"/>
              <a:gd name="connsiteX41" fmla="*/ 58398 w 270407"/>
              <a:gd name="connsiteY41" fmla="*/ 18272 h 47931"/>
              <a:gd name="connsiteX42" fmla="*/ 55351 w 270407"/>
              <a:gd name="connsiteY42" fmla="*/ 21698 h 47931"/>
              <a:gd name="connsiteX43" fmla="*/ 52177 w 270407"/>
              <a:gd name="connsiteY43" fmla="*/ 24743 h 47931"/>
              <a:gd name="connsiteX44" fmla="*/ 45068 w 270407"/>
              <a:gd name="connsiteY44" fmla="*/ 30199 h 47931"/>
              <a:gd name="connsiteX45" fmla="*/ 27168 w 270407"/>
              <a:gd name="connsiteY45" fmla="*/ 36036 h 47931"/>
              <a:gd name="connsiteX46" fmla="*/ 17774 w 270407"/>
              <a:gd name="connsiteY46" fmla="*/ 34006 h 47931"/>
              <a:gd name="connsiteX47" fmla="*/ 13711 w 270407"/>
              <a:gd name="connsiteY47" fmla="*/ 31975 h 47931"/>
              <a:gd name="connsiteX48" fmla="*/ 10156 w 270407"/>
              <a:gd name="connsiteY48" fmla="*/ 29311 h 47931"/>
              <a:gd name="connsiteX49" fmla="*/ 4444 w 270407"/>
              <a:gd name="connsiteY49" fmla="*/ 23093 h 47931"/>
              <a:gd name="connsiteX50" fmla="*/ 0 w 270407"/>
              <a:gd name="connsiteY50" fmla="*/ 16242 h 47931"/>
              <a:gd name="connsiteX51" fmla="*/ 5459 w 270407"/>
              <a:gd name="connsiteY51" fmla="*/ 22332 h 47931"/>
              <a:gd name="connsiteX52" fmla="*/ 11934 w 270407"/>
              <a:gd name="connsiteY52" fmla="*/ 27407 h 47931"/>
              <a:gd name="connsiteX53" fmla="*/ 15489 w 270407"/>
              <a:gd name="connsiteY53" fmla="*/ 29438 h 47931"/>
              <a:gd name="connsiteX54" fmla="*/ 19170 w 270407"/>
              <a:gd name="connsiteY54" fmla="*/ 30833 h 47931"/>
              <a:gd name="connsiteX55" fmla="*/ 26914 w 270407"/>
              <a:gd name="connsiteY55" fmla="*/ 31595 h 47931"/>
              <a:gd name="connsiteX56" fmla="*/ 40879 w 270407"/>
              <a:gd name="connsiteY56" fmla="*/ 25377 h 47931"/>
              <a:gd name="connsiteX57" fmla="*/ 46465 w 270407"/>
              <a:gd name="connsiteY57" fmla="*/ 20048 h 47931"/>
              <a:gd name="connsiteX58" fmla="*/ 49003 w 270407"/>
              <a:gd name="connsiteY58" fmla="*/ 17130 h 47931"/>
              <a:gd name="connsiteX59" fmla="*/ 51162 w 270407"/>
              <a:gd name="connsiteY59" fmla="*/ 14211 h 47931"/>
              <a:gd name="connsiteX60" fmla="*/ 54970 w 270407"/>
              <a:gd name="connsiteY60" fmla="*/ 8501 h 47931"/>
              <a:gd name="connsiteX61" fmla="*/ 58652 w 270407"/>
              <a:gd name="connsiteY61" fmla="*/ 14592 h 47931"/>
              <a:gd name="connsiteX62" fmla="*/ 63984 w 270407"/>
              <a:gd name="connsiteY62" fmla="*/ 22205 h 47931"/>
              <a:gd name="connsiteX63" fmla="*/ 70205 w 270407"/>
              <a:gd name="connsiteY63" fmla="*/ 29057 h 47931"/>
              <a:gd name="connsiteX64" fmla="*/ 84042 w 270407"/>
              <a:gd name="connsiteY64" fmla="*/ 36543 h 47931"/>
              <a:gd name="connsiteX65" fmla="*/ 90644 w 270407"/>
              <a:gd name="connsiteY65" fmla="*/ 33625 h 47931"/>
              <a:gd name="connsiteX66" fmla="*/ 96357 w 270407"/>
              <a:gd name="connsiteY66" fmla="*/ 28296 h 47931"/>
              <a:gd name="connsiteX67" fmla="*/ 105117 w 270407"/>
              <a:gd name="connsiteY67" fmla="*/ 12942 h 47931"/>
              <a:gd name="connsiteX68" fmla="*/ 110576 w 270407"/>
              <a:gd name="connsiteY68" fmla="*/ 254 h 47931"/>
              <a:gd name="connsiteX69" fmla="*/ 118065 w 270407"/>
              <a:gd name="connsiteY69" fmla="*/ 12181 h 47931"/>
              <a:gd name="connsiteX70" fmla="*/ 120351 w 270407"/>
              <a:gd name="connsiteY70" fmla="*/ 15480 h 47931"/>
              <a:gd name="connsiteX71" fmla="*/ 122890 w 270407"/>
              <a:gd name="connsiteY71" fmla="*/ 18906 h 47931"/>
              <a:gd name="connsiteX72" fmla="*/ 128476 w 270407"/>
              <a:gd name="connsiteY72" fmla="*/ 24997 h 47931"/>
              <a:gd name="connsiteX73" fmla="*/ 134696 w 270407"/>
              <a:gd name="connsiteY73" fmla="*/ 29565 h 47931"/>
              <a:gd name="connsiteX74" fmla="*/ 140663 w 270407"/>
              <a:gd name="connsiteY74" fmla="*/ 31468 h 47931"/>
              <a:gd name="connsiteX75" fmla="*/ 143202 w 270407"/>
              <a:gd name="connsiteY75" fmla="*/ 31468 h 47931"/>
              <a:gd name="connsiteX76" fmla="*/ 145868 w 270407"/>
              <a:gd name="connsiteY76" fmla="*/ 30580 h 47931"/>
              <a:gd name="connsiteX77" fmla="*/ 148661 w 270407"/>
              <a:gd name="connsiteY77" fmla="*/ 28676 h 47931"/>
              <a:gd name="connsiteX78" fmla="*/ 151328 w 270407"/>
              <a:gd name="connsiteY78" fmla="*/ 26266 h 47931"/>
              <a:gd name="connsiteX79" fmla="*/ 156278 w 270407"/>
              <a:gd name="connsiteY79" fmla="*/ 19921 h 47931"/>
              <a:gd name="connsiteX80" fmla="*/ 160468 w 270407"/>
              <a:gd name="connsiteY80" fmla="*/ 12689 h 47931"/>
              <a:gd name="connsiteX81" fmla="*/ 167197 w 270407"/>
              <a:gd name="connsiteY81" fmla="*/ 0 h 47931"/>
              <a:gd name="connsiteX82" fmla="*/ 173798 w 270407"/>
              <a:gd name="connsiteY82" fmla="*/ 12689 h 47931"/>
              <a:gd name="connsiteX83" fmla="*/ 175829 w 270407"/>
              <a:gd name="connsiteY83" fmla="*/ 16242 h 47931"/>
              <a:gd name="connsiteX84" fmla="*/ 178241 w 270407"/>
              <a:gd name="connsiteY84" fmla="*/ 19667 h 47931"/>
              <a:gd name="connsiteX85" fmla="*/ 183573 w 270407"/>
              <a:gd name="connsiteY85" fmla="*/ 26139 h 47931"/>
              <a:gd name="connsiteX86" fmla="*/ 189667 w 270407"/>
              <a:gd name="connsiteY86" fmla="*/ 31087 h 47931"/>
              <a:gd name="connsiteX87" fmla="*/ 192840 w 270407"/>
              <a:gd name="connsiteY87" fmla="*/ 32483 h 47931"/>
              <a:gd name="connsiteX88" fmla="*/ 195887 w 270407"/>
              <a:gd name="connsiteY88" fmla="*/ 33118 h 47931"/>
              <a:gd name="connsiteX89" fmla="*/ 198807 w 270407"/>
              <a:gd name="connsiteY89" fmla="*/ 33118 h 47931"/>
              <a:gd name="connsiteX90" fmla="*/ 201981 w 270407"/>
              <a:gd name="connsiteY90" fmla="*/ 32102 h 47931"/>
              <a:gd name="connsiteX91" fmla="*/ 205155 w 270407"/>
              <a:gd name="connsiteY91" fmla="*/ 30072 h 47931"/>
              <a:gd name="connsiteX92" fmla="*/ 208329 w 270407"/>
              <a:gd name="connsiteY92" fmla="*/ 27534 h 47931"/>
              <a:gd name="connsiteX93" fmla="*/ 213915 w 270407"/>
              <a:gd name="connsiteY93" fmla="*/ 21063 h 47931"/>
              <a:gd name="connsiteX94" fmla="*/ 218865 w 270407"/>
              <a:gd name="connsiteY94" fmla="*/ 13704 h 47931"/>
              <a:gd name="connsiteX95" fmla="*/ 223817 w 270407"/>
              <a:gd name="connsiteY95" fmla="*/ 5837 h 47931"/>
              <a:gd name="connsiteX96" fmla="*/ 228006 w 270407"/>
              <a:gd name="connsiteY96" fmla="*/ 13450 h 47931"/>
              <a:gd name="connsiteX97" fmla="*/ 229403 w 270407"/>
              <a:gd name="connsiteY97" fmla="*/ 15607 h 47931"/>
              <a:gd name="connsiteX98" fmla="*/ 231307 w 270407"/>
              <a:gd name="connsiteY98" fmla="*/ 17764 h 47931"/>
              <a:gd name="connsiteX99" fmla="*/ 235496 w 270407"/>
              <a:gd name="connsiteY99" fmla="*/ 21571 h 47931"/>
              <a:gd name="connsiteX100" fmla="*/ 246287 w 270407"/>
              <a:gd name="connsiteY100" fmla="*/ 25504 h 47931"/>
              <a:gd name="connsiteX101" fmla="*/ 258983 w 270407"/>
              <a:gd name="connsiteY101" fmla="*/ 22713 h 47931"/>
              <a:gd name="connsiteX102" fmla="*/ 264822 w 270407"/>
              <a:gd name="connsiteY102" fmla="*/ 19541 h 47931"/>
              <a:gd name="connsiteX103" fmla="*/ 270408 w 270407"/>
              <a:gd name="connsiteY103" fmla="*/ 15607 h 4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70407" h="47931">
                <a:moveTo>
                  <a:pt x="270408" y="15607"/>
                </a:moveTo>
                <a:cubicBezTo>
                  <a:pt x="269012" y="17383"/>
                  <a:pt x="267615" y="19033"/>
                  <a:pt x="266092" y="20682"/>
                </a:cubicBezTo>
                <a:cubicBezTo>
                  <a:pt x="264480" y="22332"/>
                  <a:pt x="262741" y="23867"/>
                  <a:pt x="260887" y="25250"/>
                </a:cubicBezTo>
                <a:cubicBezTo>
                  <a:pt x="256837" y="28270"/>
                  <a:pt x="252064" y="30199"/>
                  <a:pt x="247049" y="30833"/>
                </a:cubicBezTo>
                <a:cubicBezTo>
                  <a:pt x="244319" y="31278"/>
                  <a:pt x="241527" y="31278"/>
                  <a:pt x="238797" y="30833"/>
                </a:cubicBezTo>
                <a:cubicBezTo>
                  <a:pt x="236207" y="30186"/>
                  <a:pt x="233694" y="29260"/>
                  <a:pt x="231307" y="28042"/>
                </a:cubicBezTo>
                <a:cubicBezTo>
                  <a:pt x="229022" y="26799"/>
                  <a:pt x="226863" y="25352"/>
                  <a:pt x="224833" y="23728"/>
                </a:cubicBezTo>
                <a:lnTo>
                  <a:pt x="222166" y="21190"/>
                </a:lnTo>
                <a:cubicBezTo>
                  <a:pt x="221214" y="20226"/>
                  <a:pt x="220326" y="19211"/>
                  <a:pt x="219501" y="18145"/>
                </a:cubicBezTo>
                <a:lnTo>
                  <a:pt x="228641" y="18145"/>
                </a:lnTo>
                <a:cubicBezTo>
                  <a:pt x="225823" y="24197"/>
                  <a:pt x="222192" y="29831"/>
                  <a:pt x="217850" y="34894"/>
                </a:cubicBezTo>
                <a:cubicBezTo>
                  <a:pt x="216453" y="36163"/>
                  <a:pt x="215311" y="37558"/>
                  <a:pt x="213788" y="38700"/>
                </a:cubicBezTo>
                <a:cubicBezTo>
                  <a:pt x="212289" y="39982"/>
                  <a:pt x="210677" y="41137"/>
                  <a:pt x="208964" y="42126"/>
                </a:cubicBezTo>
                <a:cubicBezTo>
                  <a:pt x="207021" y="43180"/>
                  <a:pt x="204977" y="44030"/>
                  <a:pt x="202870" y="44664"/>
                </a:cubicBezTo>
                <a:cubicBezTo>
                  <a:pt x="200597" y="45286"/>
                  <a:pt x="198249" y="45578"/>
                  <a:pt x="195887" y="45552"/>
                </a:cubicBezTo>
                <a:cubicBezTo>
                  <a:pt x="193576" y="45425"/>
                  <a:pt x="191279" y="45083"/>
                  <a:pt x="189032" y="44537"/>
                </a:cubicBezTo>
                <a:cubicBezTo>
                  <a:pt x="186950" y="43928"/>
                  <a:pt x="184957" y="43078"/>
                  <a:pt x="183066" y="42000"/>
                </a:cubicBezTo>
                <a:cubicBezTo>
                  <a:pt x="179701" y="40223"/>
                  <a:pt x="176578" y="38003"/>
                  <a:pt x="173798" y="35401"/>
                </a:cubicBezTo>
                <a:cubicBezTo>
                  <a:pt x="171258" y="32940"/>
                  <a:pt x="168885" y="30313"/>
                  <a:pt x="166688" y="27534"/>
                </a:cubicBezTo>
                <a:lnTo>
                  <a:pt x="163769" y="23347"/>
                </a:lnTo>
                <a:cubicBezTo>
                  <a:pt x="162778" y="21926"/>
                  <a:pt x="161890" y="20441"/>
                  <a:pt x="161102" y="18906"/>
                </a:cubicBezTo>
                <a:lnTo>
                  <a:pt x="173798" y="18906"/>
                </a:lnTo>
                <a:cubicBezTo>
                  <a:pt x="172363" y="21837"/>
                  <a:pt x="170751" y="24679"/>
                  <a:pt x="168973" y="27407"/>
                </a:cubicBezTo>
                <a:cubicBezTo>
                  <a:pt x="167171" y="30389"/>
                  <a:pt x="165089" y="33194"/>
                  <a:pt x="162753" y="35782"/>
                </a:cubicBezTo>
                <a:cubicBezTo>
                  <a:pt x="161356" y="37051"/>
                  <a:pt x="160086" y="38447"/>
                  <a:pt x="158563" y="39716"/>
                </a:cubicBezTo>
                <a:cubicBezTo>
                  <a:pt x="156926" y="40997"/>
                  <a:pt x="155186" y="42152"/>
                  <a:pt x="153358" y="43142"/>
                </a:cubicBezTo>
                <a:cubicBezTo>
                  <a:pt x="151251" y="44169"/>
                  <a:pt x="149029" y="44981"/>
                  <a:pt x="146757" y="45552"/>
                </a:cubicBezTo>
                <a:cubicBezTo>
                  <a:pt x="139939" y="46783"/>
                  <a:pt x="132906" y="45527"/>
                  <a:pt x="126952" y="42000"/>
                </a:cubicBezTo>
                <a:cubicBezTo>
                  <a:pt x="125264" y="41073"/>
                  <a:pt x="123651" y="40020"/>
                  <a:pt x="122128" y="38827"/>
                </a:cubicBezTo>
                <a:cubicBezTo>
                  <a:pt x="120605" y="37685"/>
                  <a:pt x="119208" y="36417"/>
                  <a:pt x="117939" y="35275"/>
                </a:cubicBezTo>
                <a:cubicBezTo>
                  <a:pt x="115488" y="32851"/>
                  <a:pt x="113191" y="30263"/>
                  <a:pt x="111083" y="27534"/>
                </a:cubicBezTo>
                <a:cubicBezTo>
                  <a:pt x="109991" y="26240"/>
                  <a:pt x="108976" y="24883"/>
                  <a:pt x="108036" y="23474"/>
                </a:cubicBezTo>
                <a:lnTo>
                  <a:pt x="105370" y="19160"/>
                </a:lnTo>
                <a:lnTo>
                  <a:pt x="118065" y="19160"/>
                </a:lnTo>
                <a:cubicBezTo>
                  <a:pt x="115032" y="25542"/>
                  <a:pt x="111198" y="31519"/>
                  <a:pt x="106640" y="36924"/>
                </a:cubicBezTo>
                <a:cubicBezTo>
                  <a:pt x="103987" y="39982"/>
                  <a:pt x="100851" y="42596"/>
                  <a:pt x="97373" y="44664"/>
                </a:cubicBezTo>
                <a:cubicBezTo>
                  <a:pt x="93170" y="47164"/>
                  <a:pt x="88283" y="48280"/>
                  <a:pt x="83408" y="47836"/>
                </a:cubicBezTo>
                <a:cubicBezTo>
                  <a:pt x="78863" y="47380"/>
                  <a:pt x="74508" y="45806"/>
                  <a:pt x="70712" y="43268"/>
                </a:cubicBezTo>
                <a:cubicBezTo>
                  <a:pt x="67539" y="41137"/>
                  <a:pt x="64683" y="38574"/>
                  <a:pt x="62207" y="35655"/>
                </a:cubicBezTo>
                <a:cubicBezTo>
                  <a:pt x="59871" y="33041"/>
                  <a:pt x="57751" y="30237"/>
                  <a:pt x="55859" y="27281"/>
                </a:cubicBezTo>
                <a:cubicBezTo>
                  <a:pt x="54031" y="24375"/>
                  <a:pt x="52381" y="21368"/>
                  <a:pt x="50908" y="18272"/>
                </a:cubicBezTo>
                <a:lnTo>
                  <a:pt x="58398" y="18272"/>
                </a:lnTo>
                <a:cubicBezTo>
                  <a:pt x="57446" y="19477"/>
                  <a:pt x="56430" y="20619"/>
                  <a:pt x="55351" y="21698"/>
                </a:cubicBezTo>
                <a:lnTo>
                  <a:pt x="52177" y="24743"/>
                </a:lnTo>
                <a:cubicBezTo>
                  <a:pt x="49969" y="26773"/>
                  <a:pt x="47595" y="28588"/>
                  <a:pt x="45068" y="30199"/>
                </a:cubicBezTo>
                <a:cubicBezTo>
                  <a:pt x="39762" y="33765"/>
                  <a:pt x="33567" y="35782"/>
                  <a:pt x="27168" y="36036"/>
                </a:cubicBezTo>
                <a:cubicBezTo>
                  <a:pt x="23931" y="36011"/>
                  <a:pt x="20731" y="35313"/>
                  <a:pt x="17774" y="34006"/>
                </a:cubicBezTo>
                <a:cubicBezTo>
                  <a:pt x="16352" y="33485"/>
                  <a:pt x="14980" y="32800"/>
                  <a:pt x="13711" y="31975"/>
                </a:cubicBezTo>
                <a:lnTo>
                  <a:pt x="10156" y="29311"/>
                </a:lnTo>
                <a:cubicBezTo>
                  <a:pt x="8024" y="27458"/>
                  <a:pt x="6107" y="25377"/>
                  <a:pt x="4444" y="23093"/>
                </a:cubicBezTo>
                <a:cubicBezTo>
                  <a:pt x="2831" y="20898"/>
                  <a:pt x="1346" y="18614"/>
                  <a:pt x="0" y="16242"/>
                </a:cubicBezTo>
                <a:cubicBezTo>
                  <a:pt x="1688" y="18386"/>
                  <a:pt x="3504" y="20429"/>
                  <a:pt x="5459" y="22332"/>
                </a:cubicBezTo>
                <a:cubicBezTo>
                  <a:pt x="7503" y="24159"/>
                  <a:pt x="9674" y="25860"/>
                  <a:pt x="11934" y="27407"/>
                </a:cubicBezTo>
                <a:lnTo>
                  <a:pt x="15489" y="29438"/>
                </a:lnTo>
                <a:cubicBezTo>
                  <a:pt x="16656" y="30034"/>
                  <a:pt x="17901" y="30504"/>
                  <a:pt x="19170" y="30833"/>
                </a:cubicBezTo>
                <a:cubicBezTo>
                  <a:pt x="21684" y="31582"/>
                  <a:pt x="24312" y="31849"/>
                  <a:pt x="26914" y="31595"/>
                </a:cubicBezTo>
                <a:cubicBezTo>
                  <a:pt x="32068" y="30884"/>
                  <a:pt x="36906" y="28727"/>
                  <a:pt x="40879" y="25377"/>
                </a:cubicBezTo>
                <a:cubicBezTo>
                  <a:pt x="42860" y="23728"/>
                  <a:pt x="44725" y="21951"/>
                  <a:pt x="46465" y="20048"/>
                </a:cubicBezTo>
                <a:cubicBezTo>
                  <a:pt x="47378" y="19135"/>
                  <a:pt x="48229" y="18158"/>
                  <a:pt x="49003" y="17130"/>
                </a:cubicBezTo>
                <a:cubicBezTo>
                  <a:pt x="49804" y="16216"/>
                  <a:pt x="50527" y="15239"/>
                  <a:pt x="51162" y="14211"/>
                </a:cubicBezTo>
                <a:lnTo>
                  <a:pt x="54970" y="8501"/>
                </a:lnTo>
                <a:lnTo>
                  <a:pt x="58652" y="14592"/>
                </a:lnTo>
                <a:cubicBezTo>
                  <a:pt x="60264" y="17244"/>
                  <a:pt x="62054" y="19782"/>
                  <a:pt x="63984" y="22205"/>
                </a:cubicBezTo>
                <a:cubicBezTo>
                  <a:pt x="65926" y="24603"/>
                  <a:pt x="67996" y="26900"/>
                  <a:pt x="70205" y="29057"/>
                </a:cubicBezTo>
                <a:cubicBezTo>
                  <a:pt x="73785" y="33118"/>
                  <a:pt x="78685" y="35769"/>
                  <a:pt x="84042" y="36543"/>
                </a:cubicBezTo>
                <a:cubicBezTo>
                  <a:pt x="86492" y="36290"/>
                  <a:pt x="88803" y="35275"/>
                  <a:pt x="90644" y="33625"/>
                </a:cubicBezTo>
                <a:cubicBezTo>
                  <a:pt x="92815" y="32153"/>
                  <a:pt x="94745" y="30351"/>
                  <a:pt x="96357" y="28296"/>
                </a:cubicBezTo>
                <a:cubicBezTo>
                  <a:pt x="99911" y="23563"/>
                  <a:pt x="102856" y="18411"/>
                  <a:pt x="105117" y="12942"/>
                </a:cubicBezTo>
                <a:lnTo>
                  <a:pt x="110576" y="254"/>
                </a:lnTo>
                <a:lnTo>
                  <a:pt x="118065" y="12181"/>
                </a:lnTo>
                <a:lnTo>
                  <a:pt x="120351" y="15480"/>
                </a:lnTo>
                <a:lnTo>
                  <a:pt x="122890" y="18906"/>
                </a:lnTo>
                <a:cubicBezTo>
                  <a:pt x="124667" y="21063"/>
                  <a:pt x="126572" y="23093"/>
                  <a:pt x="128476" y="24997"/>
                </a:cubicBezTo>
                <a:cubicBezTo>
                  <a:pt x="130392" y="26722"/>
                  <a:pt x="132475" y="28258"/>
                  <a:pt x="134696" y="29565"/>
                </a:cubicBezTo>
                <a:cubicBezTo>
                  <a:pt x="136537" y="30605"/>
                  <a:pt x="138569" y="31252"/>
                  <a:pt x="140663" y="31468"/>
                </a:cubicBezTo>
                <a:cubicBezTo>
                  <a:pt x="141501" y="31595"/>
                  <a:pt x="142364" y="31595"/>
                  <a:pt x="143202" y="31468"/>
                </a:cubicBezTo>
                <a:lnTo>
                  <a:pt x="145868" y="30580"/>
                </a:lnTo>
                <a:cubicBezTo>
                  <a:pt x="146871" y="30047"/>
                  <a:pt x="147798" y="29412"/>
                  <a:pt x="148661" y="28676"/>
                </a:cubicBezTo>
                <a:cubicBezTo>
                  <a:pt x="149614" y="27940"/>
                  <a:pt x="150502" y="27141"/>
                  <a:pt x="151328" y="26266"/>
                </a:cubicBezTo>
                <a:cubicBezTo>
                  <a:pt x="153181" y="24312"/>
                  <a:pt x="154831" y="22192"/>
                  <a:pt x="156278" y="19921"/>
                </a:cubicBezTo>
                <a:cubicBezTo>
                  <a:pt x="157827" y="17599"/>
                  <a:pt x="159223" y="15188"/>
                  <a:pt x="160468" y="12689"/>
                </a:cubicBezTo>
                <a:lnTo>
                  <a:pt x="167197" y="0"/>
                </a:lnTo>
                <a:lnTo>
                  <a:pt x="173798" y="12689"/>
                </a:lnTo>
                <a:cubicBezTo>
                  <a:pt x="174407" y="13907"/>
                  <a:pt x="175080" y="15099"/>
                  <a:pt x="175829" y="16242"/>
                </a:cubicBezTo>
                <a:lnTo>
                  <a:pt x="178241" y="19667"/>
                </a:lnTo>
                <a:cubicBezTo>
                  <a:pt x="179841" y="21964"/>
                  <a:pt x="181631" y="24121"/>
                  <a:pt x="183573" y="26139"/>
                </a:cubicBezTo>
                <a:cubicBezTo>
                  <a:pt x="185351" y="28067"/>
                  <a:pt x="187407" y="29742"/>
                  <a:pt x="189667" y="31087"/>
                </a:cubicBezTo>
                <a:cubicBezTo>
                  <a:pt x="190670" y="31658"/>
                  <a:pt x="191736" y="32128"/>
                  <a:pt x="192840" y="32483"/>
                </a:cubicBezTo>
                <a:cubicBezTo>
                  <a:pt x="193805" y="32876"/>
                  <a:pt x="194846" y="33092"/>
                  <a:pt x="195887" y="33118"/>
                </a:cubicBezTo>
                <a:cubicBezTo>
                  <a:pt x="196853" y="33295"/>
                  <a:pt x="197842" y="33295"/>
                  <a:pt x="198807" y="33118"/>
                </a:cubicBezTo>
                <a:cubicBezTo>
                  <a:pt x="199899" y="32889"/>
                  <a:pt x="200965" y="32559"/>
                  <a:pt x="201981" y="32102"/>
                </a:cubicBezTo>
                <a:cubicBezTo>
                  <a:pt x="203098" y="31519"/>
                  <a:pt x="204152" y="30833"/>
                  <a:pt x="205155" y="30072"/>
                </a:cubicBezTo>
                <a:cubicBezTo>
                  <a:pt x="206297" y="29336"/>
                  <a:pt x="207363" y="28486"/>
                  <a:pt x="208329" y="27534"/>
                </a:cubicBezTo>
                <a:cubicBezTo>
                  <a:pt x="210360" y="25530"/>
                  <a:pt x="212226" y="23360"/>
                  <a:pt x="213915" y="21063"/>
                </a:cubicBezTo>
                <a:cubicBezTo>
                  <a:pt x="215692" y="18652"/>
                  <a:pt x="217342" y="16242"/>
                  <a:pt x="218865" y="13704"/>
                </a:cubicBezTo>
                <a:lnTo>
                  <a:pt x="223817" y="5837"/>
                </a:lnTo>
                <a:lnTo>
                  <a:pt x="228006" y="13450"/>
                </a:lnTo>
                <a:lnTo>
                  <a:pt x="229403" y="15607"/>
                </a:lnTo>
                <a:lnTo>
                  <a:pt x="231307" y="17764"/>
                </a:lnTo>
                <a:cubicBezTo>
                  <a:pt x="232576" y="19160"/>
                  <a:pt x="233986" y="20441"/>
                  <a:pt x="235496" y="21571"/>
                </a:cubicBezTo>
                <a:cubicBezTo>
                  <a:pt x="238645" y="23893"/>
                  <a:pt x="242390" y="25263"/>
                  <a:pt x="246287" y="25504"/>
                </a:cubicBezTo>
                <a:cubicBezTo>
                  <a:pt x="250680" y="25618"/>
                  <a:pt x="255047" y="24667"/>
                  <a:pt x="258983" y="22713"/>
                </a:cubicBezTo>
                <a:cubicBezTo>
                  <a:pt x="261001" y="21786"/>
                  <a:pt x="262944" y="20721"/>
                  <a:pt x="264822" y="19541"/>
                </a:cubicBezTo>
                <a:cubicBezTo>
                  <a:pt x="266727" y="18272"/>
                  <a:pt x="268377" y="17003"/>
                  <a:pt x="270408" y="1560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6" name="Freeform 585">
            <a:extLst>
              <a:ext uri="{FF2B5EF4-FFF2-40B4-BE49-F238E27FC236}">
                <a16:creationId xmlns:a16="http://schemas.microsoft.com/office/drawing/2014/main" id="{70A6CEA3-2339-BE40-8C40-28BEC1D18B95}"/>
              </a:ext>
            </a:extLst>
          </p:cNvPr>
          <p:cNvSpPr/>
          <p:nvPr/>
        </p:nvSpPr>
        <p:spPr>
          <a:xfrm>
            <a:off x="8286419" y="2610956"/>
            <a:ext cx="158309" cy="46044"/>
          </a:xfrm>
          <a:custGeom>
            <a:avLst/>
            <a:gdLst>
              <a:gd name="connsiteX0" fmla="*/ 0 w 158309"/>
              <a:gd name="connsiteY0" fmla="*/ 14465 h 46044"/>
              <a:gd name="connsiteX1" fmla="*/ 11299 w 158309"/>
              <a:gd name="connsiteY1" fmla="*/ 29945 h 46044"/>
              <a:gd name="connsiteX2" fmla="*/ 25137 w 158309"/>
              <a:gd name="connsiteY2" fmla="*/ 36417 h 46044"/>
              <a:gd name="connsiteX3" fmla="*/ 28311 w 158309"/>
              <a:gd name="connsiteY3" fmla="*/ 35275 h 46044"/>
              <a:gd name="connsiteX4" fmla="*/ 31358 w 158309"/>
              <a:gd name="connsiteY4" fmla="*/ 33118 h 46044"/>
              <a:gd name="connsiteX5" fmla="*/ 36944 w 158309"/>
              <a:gd name="connsiteY5" fmla="*/ 27027 h 46044"/>
              <a:gd name="connsiteX6" fmla="*/ 41768 w 158309"/>
              <a:gd name="connsiteY6" fmla="*/ 19541 h 46044"/>
              <a:gd name="connsiteX7" fmla="*/ 45957 w 158309"/>
              <a:gd name="connsiteY7" fmla="*/ 11420 h 46044"/>
              <a:gd name="connsiteX8" fmla="*/ 51035 w 158309"/>
              <a:gd name="connsiteY8" fmla="*/ 888 h 46044"/>
              <a:gd name="connsiteX9" fmla="*/ 57891 w 158309"/>
              <a:gd name="connsiteY9" fmla="*/ 11166 h 46044"/>
              <a:gd name="connsiteX10" fmla="*/ 60429 w 158309"/>
              <a:gd name="connsiteY10" fmla="*/ 14719 h 46044"/>
              <a:gd name="connsiteX11" fmla="*/ 63223 w 158309"/>
              <a:gd name="connsiteY11" fmla="*/ 18272 h 46044"/>
              <a:gd name="connsiteX12" fmla="*/ 69316 w 158309"/>
              <a:gd name="connsiteY12" fmla="*/ 24489 h 46044"/>
              <a:gd name="connsiteX13" fmla="*/ 82011 w 158309"/>
              <a:gd name="connsiteY13" fmla="*/ 30833 h 46044"/>
              <a:gd name="connsiteX14" fmla="*/ 87724 w 158309"/>
              <a:gd name="connsiteY14" fmla="*/ 29692 h 46044"/>
              <a:gd name="connsiteX15" fmla="*/ 90644 w 158309"/>
              <a:gd name="connsiteY15" fmla="*/ 27915 h 46044"/>
              <a:gd name="connsiteX16" fmla="*/ 93564 w 158309"/>
              <a:gd name="connsiteY16" fmla="*/ 25504 h 46044"/>
              <a:gd name="connsiteX17" fmla="*/ 99150 w 158309"/>
              <a:gd name="connsiteY17" fmla="*/ 19033 h 46044"/>
              <a:gd name="connsiteX18" fmla="*/ 104101 w 158309"/>
              <a:gd name="connsiteY18" fmla="*/ 11420 h 46044"/>
              <a:gd name="connsiteX19" fmla="*/ 111083 w 158309"/>
              <a:gd name="connsiteY19" fmla="*/ 0 h 46044"/>
              <a:gd name="connsiteX20" fmla="*/ 116162 w 158309"/>
              <a:gd name="connsiteY20" fmla="*/ 11420 h 46044"/>
              <a:gd name="connsiteX21" fmla="*/ 117685 w 158309"/>
              <a:gd name="connsiteY21" fmla="*/ 14338 h 46044"/>
              <a:gd name="connsiteX22" fmla="*/ 119462 w 158309"/>
              <a:gd name="connsiteY22" fmla="*/ 17257 h 46044"/>
              <a:gd name="connsiteX23" fmla="*/ 123652 w 158309"/>
              <a:gd name="connsiteY23" fmla="*/ 22713 h 46044"/>
              <a:gd name="connsiteX24" fmla="*/ 128603 w 158309"/>
              <a:gd name="connsiteY24" fmla="*/ 26773 h 46044"/>
              <a:gd name="connsiteX25" fmla="*/ 134062 w 158309"/>
              <a:gd name="connsiteY25" fmla="*/ 28930 h 46044"/>
              <a:gd name="connsiteX26" fmla="*/ 146757 w 158309"/>
              <a:gd name="connsiteY26" fmla="*/ 25124 h 46044"/>
              <a:gd name="connsiteX27" fmla="*/ 152724 w 158309"/>
              <a:gd name="connsiteY27" fmla="*/ 20175 h 46044"/>
              <a:gd name="connsiteX28" fmla="*/ 158310 w 158309"/>
              <a:gd name="connsiteY28" fmla="*/ 14465 h 46044"/>
              <a:gd name="connsiteX29" fmla="*/ 154882 w 158309"/>
              <a:gd name="connsiteY29" fmla="*/ 21951 h 46044"/>
              <a:gd name="connsiteX30" fmla="*/ 150312 w 158309"/>
              <a:gd name="connsiteY30" fmla="*/ 28803 h 46044"/>
              <a:gd name="connsiteX31" fmla="*/ 143584 w 158309"/>
              <a:gd name="connsiteY31" fmla="*/ 34767 h 46044"/>
              <a:gd name="connsiteX32" fmla="*/ 139267 w 158309"/>
              <a:gd name="connsiteY32" fmla="*/ 36797 h 46044"/>
              <a:gd name="connsiteX33" fmla="*/ 134316 w 158309"/>
              <a:gd name="connsiteY33" fmla="*/ 37685 h 46044"/>
              <a:gd name="connsiteX34" fmla="*/ 124414 w 158309"/>
              <a:gd name="connsiteY34" fmla="*/ 36163 h 46044"/>
              <a:gd name="connsiteX35" fmla="*/ 116289 w 158309"/>
              <a:gd name="connsiteY35" fmla="*/ 31214 h 46044"/>
              <a:gd name="connsiteX36" fmla="*/ 109814 w 158309"/>
              <a:gd name="connsiteY36" fmla="*/ 24997 h 46044"/>
              <a:gd name="connsiteX37" fmla="*/ 107021 w 158309"/>
              <a:gd name="connsiteY37" fmla="*/ 21571 h 46044"/>
              <a:gd name="connsiteX38" fmla="*/ 104482 w 158309"/>
              <a:gd name="connsiteY38" fmla="*/ 17637 h 46044"/>
              <a:gd name="connsiteX39" fmla="*/ 117177 w 158309"/>
              <a:gd name="connsiteY39" fmla="*/ 17637 h 46044"/>
              <a:gd name="connsiteX40" fmla="*/ 112099 w 158309"/>
              <a:gd name="connsiteY40" fmla="*/ 27027 h 46044"/>
              <a:gd name="connsiteX41" fmla="*/ 105371 w 158309"/>
              <a:gd name="connsiteY41" fmla="*/ 36036 h 46044"/>
              <a:gd name="connsiteX42" fmla="*/ 100927 w 158309"/>
              <a:gd name="connsiteY42" fmla="*/ 40096 h 46044"/>
              <a:gd name="connsiteX43" fmla="*/ 95468 w 158309"/>
              <a:gd name="connsiteY43" fmla="*/ 43522 h 46044"/>
              <a:gd name="connsiteX44" fmla="*/ 88994 w 158309"/>
              <a:gd name="connsiteY44" fmla="*/ 45806 h 46044"/>
              <a:gd name="connsiteX45" fmla="*/ 82011 w 158309"/>
              <a:gd name="connsiteY45" fmla="*/ 45806 h 46044"/>
              <a:gd name="connsiteX46" fmla="*/ 69316 w 158309"/>
              <a:gd name="connsiteY46" fmla="*/ 42000 h 46044"/>
              <a:gd name="connsiteX47" fmla="*/ 59922 w 158309"/>
              <a:gd name="connsiteY47" fmla="*/ 34894 h 46044"/>
              <a:gd name="connsiteX48" fmla="*/ 52685 w 158309"/>
              <a:gd name="connsiteY48" fmla="*/ 26646 h 46044"/>
              <a:gd name="connsiteX49" fmla="*/ 49639 w 158309"/>
              <a:gd name="connsiteY49" fmla="*/ 22205 h 46044"/>
              <a:gd name="connsiteX50" fmla="*/ 46845 w 158309"/>
              <a:gd name="connsiteY50" fmla="*/ 17383 h 46044"/>
              <a:gd name="connsiteX51" fmla="*/ 58779 w 158309"/>
              <a:gd name="connsiteY51" fmla="*/ 17383 h 46044"/>
              <a:gd name="connsiteX52" fmla="*/ 56240 w 158309"/>
              <a:gd name="connsiteY52" fmla="*/ 21825 h 46044"/>
              <a:gd name="connsiteX53" fmla="*/ 53320 w 158309"/>
              <a:gd name="connsiteY53" fmla="*/ 26139 h 46044"/>
              <a:gd name="connsiteX54" fmla="*/ 46719 w 158309"/>
              <a:gd name="connsiteY54" fmla="*/ 34259 h 46044"/>
              <a:gd name="connsiteX55" fmla="*/ 42784 w 158309"/>
              <a:gd name="connsiteY55" fmla="*/ 38066 h 46044"/>
              <a:gd name="connsiteX56" fmla="*/ 38213 w 158309"/>
              <a:gd name="connsiteY56" fmla="*/ 41492 h 46044"/>
              <a:gd name="connsiteX57" fmla="*/ 26533 w 158309"/>
              <a:gd name="connsiteY57" fmla="*/ 45045 h 46044"/>
              <a:gd name="connsiteX58" fmla="*/ 20313 w 158309"/>
              <a:gd name="connsiteY58" fmla="*/ 43903 h 46044"/>
              <a:gd name="connsiteX59" fmla="*/ 15107 w 158309"/>
              <a:gd name="connsiteY59" fmla="*/ 40984 h 46044"/>
              <a:gd name="connsiteX60" fmla="*/ 7998 w 158309"/>
              <a:gd name="connsiteY60" fmla="*/ 32864 h 46044"/>
              <a:gd name="connsiteX61" fmla="*/ 3555 w 158309"/>
              <a:gd name="connsiteY61" fmla="*/ 23855 h 46044"/>
              <a:gd name="connsiteX62" fmla="*/ 0 w 158309"/>
              <a:gd name="connsiteY62" fmla="*/ 14465 h 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8309" h="46044">
                <a:moveTo>
                  <a:pt x="0" y="14465"/>
                </a:moveTo>
                <a:cubicBezTo>
                  <a:pt x="3123" y="20074"/>
                  <a:pt x="6906" y="25263"/>
                  <a:pt x="11299" y="29945"/>
                </a:cubicBezTo>
                <a:cubicBezTo>
                  <a:pt x="14612" y="34183"/>
                  <a:pt x="19754" y="36594"/>
                  <a:pt x="25137" y="36417"/>
                </a:cubicBezTo>
                <a:cubicBezTo>
                  <a:pt x="26254" y="36226"/>
                  <a:pt x="27333" y="35846"/>
                  <a:pt x="28311" y="35275"/>
                </a:cubicBezTo>
                <a:cubicBezTo>
                  <a:pt x="29428" y="34704"/>
                  <a:pt x="30456" y="33980"/>
                  <a:pt x="31358" y="33118"/>
                </a:cubicBezTo>
                <a:cubicBezTo>
                  <a:pt x="33503" y="31367"/>
                  <a:pt x="35382" y="29311"/>
                  <a:pt x="36944" y="27027"/>
                </a:cubicBezTo>
                <a:cubicBezTo>
                  <a:pt x="38721" y="24641"/>
                  <a:pt x="40333" y="22142"/>
                  <a:pt x="41768" y="19541"/>
                </a:cubicBezTo>
                <a:lnTo>
                  <a:pt x="45957" y="11420"/>
                </a:lnTo>
                <a:lnTo>
                  <a:pt x="51035" y="888"/>
                </a:lnTo>
                <a:lnTo>
                  <a:pt x="57891" y="11166"/>
                </a:lnTo>
                <a:lnTo>
                  <a:pt x="60429" y="14719"/>
                </a:lnTo>
                <a:cubicBezTo>
                  <a:pt x="61318" y="15861"/>
                  <a:pt x="62207" y="17130"/>
                  <a:pt x="63223" y="18272"/>
                </a:cubicBezTo>
                <a:cubicBezTo>
                  <a:pt x="65127" y="20467"/>
                  <a:pt x="67158" y="22548"/>
                  <a:pt x="69316" y="24489"/>
                </a:cubicBezTo>
                <a:cubicBezTo>
                  <a:pt x="72757" y="27915"/>
                  <a:pt x="77213" y="30136"/>
                  <a:pt x="82011" y="30833"/>
                </a:cubicBezTo>
                <a:cubicBezTo>
                  <a:pt x="83992" y="31075"/>
                  <a:pt x="85998" y="30681"/>
                  <a:pt x="87724" y="29692"/>
                </a:cubicBezTo>
                <a:cubicBezTo>
                  <a:pt x="88765" y="29222"/>
                  <a:pt x="89743" y="28626"/>
                  <a:pt x="90644" y="27915"/>
                </a:cubicBezTo>
                <a:cubicBezTo>
                  <a:pt x="91698" y="27217"/>
                  <a:pt x="92676" y="26418"/>
                  <a:pt x="93564" y="25504"/>
                </a:cubicBezTo>
                <a:cubicBezTo>
                  <a:pt x="95621" y="23525"/>
                  <a:pt x="97487" y="21355"/>
                  <a:pt x="99150" y="19033"/>
                </a:cubicBezTo>
                <a:cubicBezTo>
                  <a:pt x="100762" y="16660"/>
                  <a:pt x="102413" y="14122"/>
                  <a:pt x="104101" y="11420"/>
                </a:cubicBezTo>
                <a:lnTo>
                  <a:pt x="111083" y="0"/>
                </a:lnTo>
                <a:lnTo>
                  <a:pt x="116162" y="11420"/>
                </a:lnTo>
                <a:cubicBezTo>
                  <a:pt x="116568" y="12448"/>
                  <a:pt x="117076" y="13425"/>
                  <a:pt x="117685" y="14338"/>
                </a:cubicBezTo>
                <a:cubicBezTo>
                  <a:pt x="117685" y="15226"/>
                  <a:pt x="118828" y="16368"/>
                  <a:pt x="119462" y="17257"/>
                </a:cubicBezTo>
                <a:cubicBezTo>
                  <a:pt x="120719" y="19185"/>
                  <a:pt x="122116" y="21000"/>
                  <a:pt x="123652" y="22713"/>
                </a:cubicBezTo>
                <a:cubicBezTo>
                  <a:pt x="125112" y="24286"/>
                  <a:pt x="126775" y="25644"/>
                  <a:pt x="128603" y="26773"/>
                </a:cubicBezTo>
                <a:cubicBezTo>
                  <a:pt x="130228" y="27902"/>
                  <a:pt x="132094" y="28651"/>
                  <a:pt x="134062" y="28930"/>
                </a:cubicBezTo>
                <a:cubicBezTo>
                  <a:pt x="138632" y="29400"/>
                  <a:pt x="143202" y="28029"/>
                  <a:pt x="146757" y="25124"/>
                </a:cubicBezTo>
                <a:cubicBezTo>
                  <a:pt x="148890" y="23664"/>
                  <a:pt x="150896" y="22002"/>
                  <a:pt x="152724" y="20175"/>
                </a:cubicBezTo>
                <a:cubicBezTo>
                  <a:pt x="154628" y="18399"/>
                  <a:pt x="156405" y="16495"/>
                  <a:pt x="158310" y="14465"/>
                </a:cubicBezTo>
                <a:cubicBezTo>
                  <a:pt x="157345" y="17041"/>
                  <a:pt x="156202" y="19541"/>
                  <a:pt x="154882" y="21951"/>
                </a:cubicBezTo>
                <a:cubicBezTo>
                  <a:pt x="153599" y="24388"/>
                  <a:pt x="152064" y="26684"/>
                  <a:pt x="150312" y="28803"/>
                </a:cubicBezTo>
                <a:cubicBezTo>
                  <a:pt x="148369" y="31113"/>
                  <a:pt x="146110" y="33118"/>
                  <a:pt x="143584" y="34767"/>
                </a:cubicBezTo>
                <a:cubicBezTo>
                  <a:pt x="142225" y="35592"/>
                  <a:pt x="140778" y="36277"/>
                  <a:pt x="139267" y="36797"/>
                </a:cubicBezTo>
                <a:cubicBezTo>
                  <a:pt x="137654" y="37292"/>
                  <a:pt x="135992" y="37584"/>
                  <a:pt x="134316" y="37685"/>
                </a:cubicBezTo>
                <a:cubicBezTo>
                  <a:pt x="130939" y="37901"/>
                  <a:pt x="127562" y="37381"/>
                  <a:pt x="124414" y="36163"/>
                </a:cubicBezTo>
                <a:cubicBezTo>
                  <a:pt x="121493" y="34894"/>
                  <a:pt x="118751" y="33232"/>
                  <a:pt x="116289" y="31214"/>
                </a:cubicBezTo>
                <a:cubicBezTo>
                  <a:pt x="113952" y="29336"/>
                  <a:pt x="111782" y="27255"/>
                  <a:pt x="109814" y="24997"/>
                </a:cubicBezTo>
                <a:lnTo>
                  <a:pt x="107021" y="21571"/>
                </a:lnTo>
                <a:cubicBezTo>
                  <a:pt x="106133" y="20302"/>
                  <a:pt x="105371" y="19160"/>
                  <a:pt x="104482" y="17637"/>
                </a:cubicBezTo>
                <a:lnTo>
                  <a:pt x="117177" y="17637"/>
                </a:lnTo>
                <a:cubicBezTo>
                  <a:pt x="115666" y="20860"/>
                  <a:pt x="113966" y="23994"/>
                  <a:pt x="112099" y="27027"/>
                </a:cubicBezTo>
                <a:cubicBezTo>
                  <a:pt x="110132" y="30224"/>
                  <a:pt x="107885" y="33244"/>
                  <a:pt x="105371" y="36036"/>
                </a:cubicBezTo>
                <a:cubicBezTo>
                  <a:pt x="103974" y="37482"/>
                  <a:pt x="102502" y="38840"/>
                  <a:pt x="100927" y="40096"/>
                </a:cubicBezTo>
                <a:cubicBezTo>
                  <a:pt x="99201" y="41390"/>
                  <a:pt x="97373" y="42532"/>
                  <a:pt x="95468" y="43522"/>
                </a:cubicBezTo>
                <a:cubicBezTo>
                  <a:pt x="93412" y="44550"/>
                  <a:pt x="91241" y="45311"/>
                  <a:pt x="88994" y="45806"/>
                </a:cubicBezTo>
                <a:cubicBezTo>
                  <a:pt x="86683" y="46123"/>
                  <a:pt x="84322" y="46123"/>
                  <a:pt x="82011" y="45806"/>
                </a:cubicBezTo>
                <a:cubicBezTo>
                  <a:pt x="77543" y="45540"/>
                  <a:pt x="73188" y="44246"/>
                  <a:pt x="69316" y="42000"/>
                </a:cubicBezTo>
                <a:cubicBezTo>
                  <a:pt x="65838" y="40134"/>
                  <a:pt x="62664" y="37736"/>
                  <a:pt x="59922" y="34894"/>
                </a:cubicBezTo>
                <a:cubicBezTo>
                  <a:pt x="57243" y="32394"/>
                  <a:pt x="54819" y="29628"/>
                  <a:pt x="52685" y="26646"/>
                </a:cubicBezTo>
                <a:cubicBezTo>
                  <a:pt x="51581" y="25225"/>
                  <a:pt x="50565" y="23741"/>
                  <a:pt x="49639" y="22205"/>
                </a:cubicBezTo>
                <a:cubicBezTo>
                  <a:pt x="48623" y="20556"/>
                  <a:pt x="47734" y="19160"/>
                  <a:pt x="46845" y="17383"/>
                </a:cubicBezTo>
                <a:lnTo>
                  <a:pt x="58779" y="17383"/>
                </a:lnTo>
                <a:lnTo>
                  <a:pt x="56240" y="21825"/>
                </a:lnTo>
                <a:cubicBezTo>
                  <a:pt x="55352" y="23220"/>
                  <a:pt x="54209" y="24616"/>
                  <a:pt x="53320" y="26139"/>
                </a:cubicBezTo>
                <a:cubicBezTo>
                  <a:pt x="51264" y="28968"/>
                  <a:pt x="49068" y="31671"/>
                  <a:pt x="46719" y="34259"/>
                </a:cubicBezTo>
                <a:cubicBezTo>
                  <a:pt x="45576" y="35655"/>
                  <a:pt x="44053" y="36797"/>
                  <a:pt x="42784" y="38066"/>
                </a:cubicBezTo>
                <a:cubicBezTo>
                  <a:pt x="41336" y="39310"/>
                  <a:pt x="39813" y="40451"/>
                  <a:pt x="38213" y="41492"/>
                </a:cubicBezTo>
                <a:cubicBezTo>
                  <a:pt x="34722" y="43725"/>
                  <a:pt x="30685" y="44956"/>
                  <a:pt x="26533" y="45045"/>
                </a:cubicBezTo>
                <a:cubicBezTo>
                  <a:pt x="24413" y="45058"/>
                  <a:pt x="22293" y="44677"/>
                  <a:pt x="20313" y="43903"/>
                </a:cubicBezTo>
                <a:cubicBezTo>
                  <a:pt x="18446" y="43192"/>
                  <a:pt x="16694" y="42203"/>
                  <a:pt x="15107" y="40984"/>
                </a:cubicBezTo>
                <a:cubicBezTo>
                  <a:pt x="12302" y="38688"/>
                  <a:pt x="9903" y="35947"/>
                  <a:pt x="7998" y="32864"/>
                </a:cubicBezTo>
                <a:cubicBezTo>
                  <a:pt x="6297" y="29983"/>
                  <a:pt x="4812" y="26964"/>
                  <a:pt x="3555" y="23855"/>
                </a:cubicBezTo>
                <a:cubicBezTo>
                  <a:pt x="2121" y="20822"/>
                  <a:pt x="940" y="17688"/>
                  <a:pt x="0" y="1446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7" name="Freeform 586">
            <a:extLst>
              <a:ext uri="{FF2B5EF4-FFF2-40B4-BE49-F238E27FC236}">
                <a16:creationId xmlns:a16="http://schemas.microsoft.com/office/drawing/2014/main" id="{5C6F1083-99A6-D256-F759-434F1DE21E3E}"/>
              </a:ext>
            </a:extLst>
          </p:cNvPr>
          <p:cNvSpPr/>
          <p:nvPr/>
        </p:nvSpPr>
        <p:spPr>
          <a:xfrm>
            <a:off x="6056759" y="2389792"/>
            <a:ext cx="278786" cy="55395"/>
          </a:xfrm>
          <a:custGeom>
            <a:avLst/>
            <a:gdLst>
              <a:gd name="connsiteX0" fmla="*/ 278787 w 278786"/>
              <a:gd name="connsiteY0" fmla="*/ 16622 h 55395"/>
              <a:gd name="connsiteX1" fmla="*/ 274470 w 278786"/>
              <a:gd name="connsiteY1" fmla="*/ 22713 h 55395"/>
              <a:gd name="connsiteX2" fmla="*/ 269265 w 278786"/>
              <a:gd name="connsiteY2" fmla="*/ 28169 h 55395"/>
              <a:gd name="connsiteX3" fmla="*/ 255555 w 278786"/>
              <a:gd name="connsiteY3" fmla="*/ 34894 h 55395"/>
              <a:gd name="connsiteX4" fmla="*/ 247303 w 278786"/>
              <a:gd name="connsiteY4" fmla="*/ 34894 h 55395"/>
              <a:gd name="connsiteX5" fmla="*/ 239813 w 278786"/>
              <a:gd name="connsiteY5" fmla="*/ 31595 h 55395"/>
              <a:gd name="connsiteX6" fmla="*/ 233465 w 278786"/>
              <a:gd name="connsiteY6" fmla="*/ 26393 h 55395"/>
              <a:gd name="connsiteX7" fmla="*/ 230672 w 278786"/>
              <a:gd name="connsiteY7" fmla="*/ 23347 h 55395"/>
              <a:gd name="connsiteX8" fmla="*/ 228133 w 278786"/>
              <a:gd name="connsiteY8" fmla="*/ 19794 h 55395"/>
              <a:gd name="connsiteX9" fmla="*/ 237274 w 278786"/>
              <a:gd name="connsiteY9" fmla="*/ 19794 h 55395"/>
              <a:gd name="connsiteX10" fmla="*/ 226356 w 278786"/>
              <a:gd name="connsiteY10" fmla="*/ 39843 h 55395"/>
              <a:gd name="connsiteX11" fmla="*/ 222420 w 278786"/>
              <a:gd name="connsiteY11" fmla="*/ 44410 h 55395"/>
              <a:gd name="connsiteX12" fmla="*/ 217469 w 278786"/>
              <a:gd name="connsiteY12" fmla="*/ 48598 h 55395"/>
              <a:gd name="connsiteX13" fmla="*/ 211502 w 278786"/>
              <a:gd name="connsiteY13" fmla="*/ 51516 h 55395"/>
              <a:gd name="connsiteX14" fmla="*/ 204520 w 278786"/>
              <a:gd name="connsiteY14" fmla="*/ 52658 h 55395"/>
              <a:gd name="connsiteX15" fmla="*/ 197665 w 278786"/>
              <a:gd name="connsiteY15" fmla="*/ 51389 h 55395"/>
              <a:gd name="connsiteX16" fmla="*/ 191698 w 278786"/>
              <a:gd name="connsiteY16" fmla="*/ 48471 h 55395"/>
              <a:gd name="connsiteX17" fmla="*/ 182430 w 278786"/>
              <a:gd name="connsiteY17" fmla="*/ 40350 h 55395"/>
              <a:gd name="connsiteX18" fmla="*/ 175448 w 278786"/>
              <a:gd name="connsiteY18" fmla="*/ 31087 h 55395"/>
              <a:gd name="connsiteX19" fmla="*/ 172401 w 278786"/>
              <a:gd name="connsiteY19" fmla="*/ 26012 h 55395"/>
              <a:gd name="connsiteX20" fmla="*/ 169735 w 278786"/>
              <a:gd name="connsiteY20" fmla="*/ 20683 h 55395"/>
              <a:gd name="connsiteX21" fmla="*/ 182430 w 278786"/>
              <a:gd name="connsiteY21" fmla="*/ 20683 h 55395"/>
              <a:gd name="connsiteX22" fmla="*/ 177733 w 278786"/>
              <a:gd name="connsiteY22" fmla="*/ 30960 h 55395"/>
              <a:gd name="connsiteX23" fmla="*/ 171385 w 278786"/>
              <a:gd name="connsiteY23" fmla="*/ 40985 h 55395"/>
              <a:gd name="connsiteX24" fmla="*/ 167196 w 278786"/>
              <a:gd name="connsiteY24" fmla="*/ 45552 h 55395"/>
              <a:gd name="connsiteX25" fmla="*/ 161991 w 278786"/>
              <a:gd name="connsiteY25" fmla="*/ 49740 h 55395"/>
              <a:gd name="connsiteX26" fmla="*/ 155516 w 278786"/>
              <a:gd name="connsiteY26" fmla="*/ 52531 h 55395"/>
              <a:gd name="connsiteX27" fmla="*/ 148280 w 278786"/>
              <a:gd name="connsiteY27" fmla="*/ 53166 h 55395"/>
              <a:gd name="connsiteX28" fmla="*/ 135585 w 278786"/>
              <a:gd name="connsiteY28" fmla="*/ 48344 h 55395"/>
              <a:gd name="connsiteX29" fmla="*/ 130761 w 278786"/>
              <a:gd name="connsiteY29" fmla="*/ 44538 h 55395"/>
              <a:gd name="connsiteX30" fmla="*/ 126571 w 278786"/>
              <a:gd name="connsiteY30" fmla="*/ 40223 h 55395"/>
              <a:gd name="connsiteX31" fmla="*/ 119716 w 278786"/>
              <a:gd name="connsiteY31" fmla="*/ 31087 h 55395"/>
              <a:gd name="connsiteX32" fmla="*/ 116796 w 278786"/>
              <a:gd name="connsiteY32" fmla="*/ 26139 h 55395"/>
              <a:gd name="connsiteX33" fmla="*/ 114130 w 278786"/>
              <a:gd name="connsiteY33" fmla="*/ 20936 h 55395"/>
              <a:gd name="connsiteX34" fmla="*/ 126825 w 278786"/>
              <a:gd name="connsiteY34" fmla="*/ 20936 h 55395"/>
              <a:gd name="connsiteX35" fmla="*/ 114130 w 278786"/>
              <a:gd name="connsiteY35" fmla="*/ 44030 h 55395"/>
              <a:gd name="connsiteX36" fmla="*/ 102958 w 278786"/>
              <a:gd name="connsiteY36" fmla="*/ 53039 h 55395"/>
              <a:gd name="connsiteX37" fmla="*/ 88232 w 278786"/>
              <a:gd name="connsiteY37" fmla="*/ 55069 h 55395"/>
              <a:gd name="connsiteX38" fmla="*/ 75537 w 278786"/>
              <a:gd name="connsiteY38" fmla="*/ 49613 h 55395"/>
              <a:gd name="connsiteX39" fmla="*/ 65761 w 278786"/>
              <a:gd name="connsiteY39" fmla="*/ 41112 h 55395"/>
              <a:gd name="connsiteX40" fmla="*/ 57763 w 278786"/>
              <a:gd name="connsiteY40" fmla="*/ 31214 h 55395"/>
              <a:gd name="connsiteX41" fmla="*/ 51035 w 278786"/>
              <a:gd name="connsiteY41" fmla="*/ 20429 h 55395"/>
              <a:gd name="connsiteX42" fmla="*/ 58271 w 278786"/>
              <a:gd name="connsiteY42" fmla="*/ 20429 h 55395"/>
              <a:gd name="connsiteX43" fmla="*/ 55224 w 278786"/>
              <a:gd name="connsiteY43" fmla="*/ 24489 h 55395"/>
              <a:gd name="connsiteX44" fmla="*/ 52050 w 278786"/>
              <a:gd name="connsiteY44" fmla="*/ 28169 h 55395"/>
              <a:gd name="connsiteX45" fmla="*/ 44941 w 278786"/>
              <a:gd name="connsiteY45" fmla="*/ 34767 h 55395"/>
              <a:gd name="connsiteX46" fmla="*/ 27041 w 278786"/>
              <a:gd name="connsiteY46" fmla="*/ 41619 h 55395"/>
              <a:gd name="connsiteX47" fmla="*/ 17773 w 278786"/>
              <a:gd name="connsiteY47" fmla="*/ 39335 h 55395"/>
              <a:gd name="connsiteX48" fmla="*/ 13711 w 278786"/>
              <a:gd name="connsiteY48" fmla="*/ 36797 h 55395"/>
              <a:gd name="connsiteX49" fmla="*/ 10156 w 278786"/>
              <a:gd name="connsiteY49" fmla="*/ 33625 h 55395"/>
              <a:gd name="connsiteX50" fmla="*/ 4443 w 278786"/>
              <a:gd name="connsiteY50" fmla="*/ 26139 h 55395"/>
              <a:gd name="connsiteX51" fmla="*/ 0 w 278786"/>
              <a:gd name="connsiteY51" fmla="*/ 18018 h 55395"/>
              <a:gd name="connsiteX52" fmla="*/ 5459 w 278786"/>
              <a:gd name="connsiteY52" fmla="*/ 25251 h 55395"/>
              <a:gd name="connsiteX53" fmla="*/ 11934 w 278786"/>
              <a:gd name="connsiteY53" fmla="*/ 31341 h 55395"/>
              <a:gd name="connsiteX54" fmla="*/ 15361 w 278786"/>
              <a:gd name="connsiteY54" fmla="*/ 33752 h 55395"/>
              <a:gd name="connsiteX55" fmla="*/ 19170 w 278786"/>
              <a:gd name="connsiteY55" fmla="*/ 35402 h 55395"/>
              <a:gd name="connsiteX56" fmla="*/ 26914 w 278786"/>
              <a:gd name="connsiteY56" fmla="*/ 36290 h 55395"/>
              <a:gd name="connsiteX57" fmla="*/ 40752 w 278786"/>
              <a:gd name="connsiteY57" fmla="*/ 28930 h 55395"/>
              <a:gd name="connsiteX58" fmla="*/ 46465 w 278786"/>
              <a:gd name="connsiteY58" fmla="*/ 22586 h 55395"/>
              <a:gd name="connsiteX59" fmla="*/ 48877 w 278786"/>
              <a:gd name="connsiteY59" fmla="*/ 19033 h 55395"/>
              <a:gd name="connsiteX60" fmla="*/ 51162 w 278786"/>
              <a:gd name="connsiteY60" fmla="*/ 15480 h 55395"/>
              <a:gd name="connsiteX61" fmla="*/ 54336 w 278786"/>
              <a:gd name="connsiteY61" fmla="*/ 9517 h 55395"/>
              <a:gd name="connsiteX62" fmla="*/ 58271 w 278786"/>
              <a:gd name="connsiteY62" fmla="*/ 15607 h 55395"/>
              <a:gd name="connsiteX63" fmla="*/ 65127 w 278786"/>
              <a:gd name="connsiteY63" fmla="*/ 24616 h 55395"/>
              <a:gd name="connsiteX64" fmla="*/ 72870 w 278786"/>
              <a:gd name="connsiteY64" fmla="*/ 32737 h 55395"/>
              <a:gd name="connsiteX65" fmla="*/ 90009 w 278786"/>
              <a:gd name="connsiteY65" fmla="*/ 42127 h 55395"/>
              <a:gd name="connsiteX66" fmla="*/ 104482 w 278786"/>
              <a:gd name="connsiteY66" fmla="*/ 34386 h 55395"/>
              <a:gd name="connsiteX67" fmla="*/ 114511 w 278786"/>
              <a:gd name="connsiteY67" fmla="*/ 15100 h 55395"/>
              <a:gd name="connsiteX68" fmla="*/ 119843 w 278786"/>
              <a:gd name="connsiteY68" fmla="*/ 254 h 55395"/>
              <a:gd name="connsiteX69" fmla="*/ 127333 w 278786"/>
              <a:gd name="connsiteY69" fmla="*/ 14465 h 55395"/>
              <a:gd name="connsiteX70" fmla="*/ 129618 w 278786"/>
              <a:gd name="connsiteY70" fmla="*/ 18526 h 55395"/>
              <a:gd name="connsiteX71" fmla="*/ 132157 w 278786"/>
              <a:gd name="connsiteY71" fmla="*/ 22586 h 55395"/>
              <a:gd name="connsiteX72" fmla="*/ 137743 w 278786"/>
              <a:gd name="connsiteY72" fmla="*/ 29819 h 55395"/>
              <a:gd name="connsiteX73" fmla="*/ 143964 w 278786"/>
              <a:gd name="connsiteY73" fmla="*/ 35275 h 55395"/>
              <a:gd name="connsiteX74" fmla="*/ 149804 w 278786"/>
              <a:gd name="connsiteY74" fmla="*/ 37559 h 55395"/>
              <a:gd name="connsiteX75" fmla="*/ 152343 w 278786"/>
              <a:gd name="connsiteY75" fmla="*/ 37559 h 55395"/>
              <a:gd name="connsiteX76" fmla="*/ 155008 w 278786"/>
              <a:gd name="connsiteY76" fmla="*/ 36417 h 55395"/>
              <a:gd name="connsiteX77" fmla="*/ 157801 w 278786"/>
              <a:gd name="connsiteY77" fmla="*/ 34259 h 55395"/>
              <a:gd name="connsiteX78" fmla="*/ 160468 w 278786"/>
              <a:gd name="connsiteY78" fmla="*/ 31341 h 55395"/>
              <a:gd name="connsiteX79" fmla="*/ 165419 w 278786"/>
              <a:gd name="connsiteY79" fmla="*/ 23728 h 55395"/>
              <a:gd name="connsiteX80" fmla="*/ 169608 w 278786"/>
              <a:gd name="connsiteY80" fmla="*/ 14973 h 55395"/>
              <a:gd name="connsiteX81" fmla="*/ 176337 w 278786"/>
              <a:gd name="connsiteY81" fmla="*/ 0 h 55395"/>
              <a:gd name="connsiteX82" fmla="*/ 182811 w 278786"/>
              <a:gd name="connsiteY82" fmla="*/ 14846 h 55395"/>
              <a:gd name="connsiteX83" fmla="*/ 184842 w 278786"/>
              <a:gd name="connsiteY83" fmla="*/ 19160 h 55395"/>
              <a:gd name="connsiteX84" fmla="*/ 187254 w 278786"/>
              <a:gd name="connsiteY84" fmla="*/ 23347 h 55395"/>
              <a:gd name="connsiteX85" fmla="*/ 192587 w 278786"/>
              <a:gd name="connsiteY85" fmla="*/ 31087 h 55395"/>
              <a:gd name="connsiteX86" fmla="*/ 198680 w 278786"/>
              <a:gd name="connsiteY86" fmla="*/ 36924 h 55395"/>
              <a:gd name="connsiteX87" fmla="*/ 201854 w 278786"/>
              <a:gd name="connsiteY87" fmla="*/ 38701 h 55395"/>
              <a:gd name="connsiteX88" fmla="*/ 204901 w 278786"/>
              <a:gd name="connsiteY88" fmla="*/ 39462 h 55395"/>
              <a:gd name="connsiteX89" fmla="*/ 207821 w 278786"/>
              <a:gd name="connsiteY89" fmla="*/ 39462 h 55395"/>
              <a:gd name="connsiteX90" fmla="*/ 210994 w 278786"/>
              <a:gd name="connsiteY90" fmla="*/ 38193 h 55395"/>
              <a:gd name="connsiteX91" fmla="*/ 214676 w 278786"/>
              <a:gd name="connsiteY91" fmla="*/ 33752 h 55395"/>
              <a:gd name="connsiteX92" fmla="*/ 217850 w 278786"/>
              <a:gd name="connsiteY92" fmla="*/ 30707 h 55395"/>
              <a:gd name="connsiteX93" fmla="*/ 223436 w 278786"/>
              <a:gd name="connsiteY93" fmla="*/ 22967 h 55395"/>
              <a:gd name="connsiteX94" fmla="*/ 228387 w 278786"/>
              <a:gd name="connsiteY94" fmla="*/ 14084 h 55395"/>
              <a:gd name="connsiteX95" fmla="*/ 233211 w 278786"/>
              <a:gd name="connsiteY95" fmla="*/ 4695 h 55395"/>
              <a:gd name="connsiteX96" fmla="*/ 237527 w 278786"/>
              <a:gd name="connsiteY96" fmla="*/ 13831 h 55395"/>
              <a:gd name="connsiteX97" fmla="*/ 238924 w 278786"/>
              <a:gd name="connsiteY97" fmla="*/ 16369 h 55395"/>
              <a:gd name="connsiteX98" fmla="*/ 240701 w 278786"/>
              <a:gd name="connsiteY98" fmla="*/ 19033 h 55395"/>
              <a:gd name="connsiteX99" fmla="*/ 244891 w 278786"/>
              <a:gd name="connsiteY99" fmla="*/ 23601 h 55395"/>
              <a:gd name="connsiteX100" fmla="*/ 255682 w 278786"/>
              <a:gd name="connsiteY100" fmla="*/ 28296 h 55395"/>
              <a:gd name="connsiteX101" fmla="*/ 268377 w 278786"/>
              <a:gd name="connsiteY101" fmla="*/ 24997 h 55395"/>
              <a:gd name="connsiteX102" fmla="*/ 274217 w 278786"/>
              <a:gd name="connsiteY102" fmla="*/ 21190 h 5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78786" h="55395">
                <a:moveTo>
                  <a:pt x="278787" y="16622"/>
                </a:moveTo>
                <a:lnTo>
                  <a:pt x="274470" y="22713"/>
                </a:lnTo>
                <a:cubicBezTo>
                  <a:pt x="272871" y="24654"/>
                  <a:pt x="271132" y="26481"/>
                  <a:pt x="269265" y="28169"/>
                </a:cubicBezTo>
                <a:cubicBezTo>
                  <a:pt x="265457" y="31709"/>
                  <a:pt x="260683" y="34057"/>
                  <a:pt x="255555" y="34894"/>
                </a:cubicBezTo>
                <a:cubicBezTo>
                  <a:pt x="252825" y="35402"/>
                  <a:pt x="250032" y="35402"/>
                  <a:pt x="247303" y="34894"/>
                </a:cubicBezTo>
                <a:cubicBezTo>
                  <a:pt x="244649" y="34196"/>
                  <a:pt x="242123" y="33080"/>
                  <a:pt x="239813" y="31595"/>
                </a:cubicBezTo>
                <a:cubicBezTo>
                  <a:pt x="237527" y="30072"/>
                  <a:pt x="235407" y="28334"/>
                  <a:pt x="233465" y="26393"/>
                </a:cubicBezTo>
                <a:lnTo>
                  <a:pt x="230672" y="23347"/>
                </a:lnTo>
                <a:cubicBezTo>
                  <a:pt x="229733" y="22231"/>
                  <a:pt x="228882" y="21038"/>
                  <a:pt x="228133" y="19794"/>
                </a:cubicBezTo>
                <a:lnTo>
                  <a:pt x="237274" y="19794"/>
                </a:lnTo>
                <a:cubicBezTo>
                  <a:pt x="234443" y="26887"/>
                  <a:pt x="230774" y="33612"/>
                  <a:pt x="226356" y="39843"/>
                </a:cubicBezTo>
                <a:cubicBezTo>
                  <a:pt x="224959" y="41365"/>
                  <a:pt x="223944" y="43015"/>
                  <a:pt x="222420" y="44410"/>
                </a:cubicBezTo>
                <a:cubicBezTo>
                  <a:pt x="220884" y="45946"/>
                  <a:pt x="219234" y="47342"/>
                  <a:pt x="217469" y="48598"/>
                </a:cubicBezTo>
                <a:cubicBezTo>
                  <a:pt x="215628" y="49841"/>
                  <a:pt x="213622" y="50831"/>
                  <a:pt x="211502" y="51516"/>
                </a:cubicBezTo>
                <a:cubicBezTo>
                  <a:pt x="209255" y="52265"/>
                  <a:pt x="206894" y="52645"/>
                  <a:pt x="204520" y="52658"/>
                </a:cubicBezTo>
                <a:cubicBezTo>
                  <a:pt x="202184" y="52569"/>
                  <a:pt x="199874" y="52138"/>
                  <a:pt x="197665" y="51389"/>
                </a:cubicBezTo>
                <a:cubicBezTo>
                  <a:pt x="195570" y="50653"/>
                  <a:pt x="193564" y="49664"/>
                  <a:pt x="191698" y="48471"/>
                </a:cubicBezTo>
                <a:cubicBezTo>
                  <a:pt x="188245" y="46212"/>
                  <a:pt x="185122" y="43484"/>
                  <a:pt x="182430" y="40350"/>
                </a:cubicBezTo>
                <a:cubicBezTo>
                  <a:pt x="179841" y="37470"/>
                  <a:pt x="177504" y="34374"/>
                  <a:pt x="175448" y="31087"/>
                </a:cubicBezTo>
                <a:cubicBezTo>
                  <a:pt x="174305" y="29438"/>
                  <a:pt x="173417" y="27788"/>
                  <a:pt x="172401" y="26012"/>
                </a:cubicBezTo>
                <a:lnTo>
                  <a:pt x="169735" y="20683"/>
                </a:lnTo>
                <a:lnTo>
                  <a:pt x="182430" y="20683"/>
                </a:lnTo>
                <a:cubicBezTo>
                  <a:pt x="181034" y="24109"/>
                  <a:pt x="179511" y="27534"/>
                  <a:pt x="177733" y="30960"/>
                </a:cubicBezTo>
                <a:cubicBezTo>
                  <a:pt x="175918" y="34488"/>
                  <a:pt x="173798" y="37838"/>
                  <a:pt x="171385" y="40985"/>
                </a:cubicBezTo>
                <a:cubicBezTo>
                  <a:pt x="170129" y="42634"/>
                  <a:pt x="168720" y="44157"/>
                  <a:pt x="167196" y="45552"/>
                </a:cubicBezTo>
                <a:cubicBezTo>
                  <a:pt x="165634" y="47139"/>
                  <a:pt x="163882" y="48547"/>
                  <a:pt x="161991" y="49740"/>
                </a:cubicBezTo>
                <a:cubicBezTo>
                  <a:pt x="159998" y="51021"/>
                  <a:pt x="157814" y="51960"/>
                  <a:pt x="155516" y="52531"/>
                </a:cubicBezTo>
                <a:cubicBezTo>
                  <a:pt x="153168" y="53191"/>
                  <a:pt x="150705" y="53407"/>
                  <a:pt x="148280" y="53166"/>
                </a:cubicBezTo>
                <a:cubicBezTo>
                  <a:pt x="143710" y="52671"/>
                  <a:pt x="139330" y="51009"/>
                  <a:pt x="135585" y="48344"/>
                </a:cubicBezTo>
                <a:cubicBezTo>
                  <a:pt x="133896" y="47177"/>
                  <a:pt x="132284" y="45908"/>
                  <a:pt x="130761" y="44538"/>
                </a:cubicBezTo>
                <a:cubicBezTo>
                  <a:pt x="129263" y="43192"/>
                  <a:pt x="127866" y="41759"/>
                  <a:pt x="126571" y="40223"/>
                </a:cubicBezTo>
                <a:cubicBezTo>
                  <a:pt x="124108" y="37318"/>
                  <a:pt x="121811" y="34272"/>
                  <a:pt x="119716" y="31087"/>
                </a:cubicBezTo>
                <a:cubicBezTo>
                  <a:pt x="118700" y="29438"/>
                  <a:pt x="117684" y="27788"/>
                  <a:pt x="116796" y="26139"/>
                </a:cubicBezTo>
                <a:cubicBezTo>
                  <a:pt x="115907" y="24489"/>
                  <a:pt x="115019" y="22967"/>
                  <a:pt x="114130" y="20936"/>
                </a:cubicBezTo>
                <a:lnTo>
                  <a:pt x="126825" y="20936"/>
                </a:lnTo>
                <a:cubicBezTo>
                  <a:pt x="123855" y="29260"/>
                  <a:pt x="119564" y="37064"/>
                  <a:pt x="114130" y="44030"/>
                </a:cubicBezTo>
                <a:cubicBezTo>
                  <a:pt x="111045" y="47748"/>
                  <a:pt x="107249" y="50818"/>
                  <a:pt x="102958" y="53039"/>
                </a:cubicBezTo>
                <a:cubicBezTo>
                  <a:pt x="98363" y="55171"/>
                  <a:pt x="93234" y="55881"/>
                  <a:pt x="88232" y="55069"/>
                </a:cubicBezTo>
                <a:cubicBezTo>
                  <a:pt x="83674" y="54130"/>
                  <a:pt x="79358" y="52278"/>
                  <a:pt x="75537" y="49613"/>
                </a:cubicBezTo>
                <a:cubicBezTo>
                  <a:pt x="71944" y="47189"/>
                  <a:pt x="68656" y="44334"/>
                  <a:pt x="65761" y="41112"/>
                </a:cubicBezTo>
                <a:cubicBezTo>
                  <a:pt x="62816" y="38054"/>
                  <a:pt x="60137" y="34742"/>
                  <a:pt x="57763" y="31214"/>
                </a:cubicBezTo>
                <a:cubicBezTo>
                  <a:pt x="55351" y="27788"/>
                  <a:pt x="53193" y="24235"/>
                  <a:pt x="51035" y="20429"/>
                </a:cubicBezTo>
                <a:lnTo>
                  <a:pt x="58271" y="20429"/>
                </a:lnTo>
                <a:cubicBezTo>
                  <a:pt x="57256" y="21952"/>
                  <a:pt x="56240" y="23220"/>
                  <a:pt x="55224" y="24489"/>
                </a:cubicBezTo>
                <a:cubicBezTo>
                  <a:pt x="54234" y="25771"/>
                  <a:pt x="53180" y="27002"/>
                  <a:pt x="52050" y="28169"/>
                </a:cubicBezTo>
                <a:cubicBezTo>
                  <a:pt x="49867" y="30567"/>
                  <a:pt x="47493" y="32775"/>
                  <a:pt x="44941" y="34767"/>
                </a:cubicBezTo>
                <a:cubicBezTo>
                  <a:pt x="39876" y="38929"/>
                  <a:pt x="33591" y="41327"/>
                  <a:pt x="27041" y="41619"/>
                </a:cubicBezTo>
                <a:cubicBezTo>
                  <a:pt x="23816" y="41568"/>
                  <a:pt x="20643" y="40794"/>
                  <a:pt x="17773" y="39335"/>
                </a:cubicBezTo>
                <a:cubicBezTo>
                  <a:pt x="16326" y="38637"/>
                  <a:pt x="14968" y="37787"/>
                  <a:pt x="13711" y="36797"/>
                </a:cubicBezTo>
                <a:lnTo>
                  <a:pt x="10156" y="33625"/>
                </a:lnTo>
                <a:cubicBezTo>
                  <a:pt x="7960" y="31367"/>
                  <a:pt x="6043" y="28854"/>
                  <a:pt x="4443" y="26139"/>
                </a:cubicBezTo>
                <a:cubicBezTo>
                  <a:pt x="2793" y="23474"/>
                  <a:pt x="1397" y="20809"/>
                  <a:pt x="0" y="18018"/>
                </a:cubicBezTo>
                <a:cubicBezTo>
                  <a:pt x="1778" y="20429"/>
                  <a:pt x="3555" y="22967"/>
                  <a:pt x="5459" y="25251"/>
                </a:cubicBezTo>
                <a:cubicBezTo>
                  <a:pt x="7465" y="27446"/>
                  <a:pt x="9623" y="29476"/>
                  <a:pt x="11934" y="31341"/>
                </a:cubicBezTo>
                <a:cubicBezTo>
                  <a:pt x="13025" y="32217"/>
                  <a:pt x="14168" y="33016"/>
                  <a:pt x="15361" y="33752"/>
                </a:cubicBezTo>
                <a:cubicBezTo>
                  <a:pt x="16580" y="34412"/>
                  <a:pt x="17862" y="34957"/>
                  <a:pt x="19170" y="35402"/>
                </a:cubicBezTo>
                <a:cubicBezTo>
                  <a:pt x="21646" y="36315"/>
                  <a:pt x="24299" y="36632"/>
                  <a:pt x="26914" y="36290"/>
                </a:cubicBezTo>
                <a:cubicBezTo>
                  <a:pt x="32182" y="35351"/>
                  <a:pt x="37032" y="32775"/>
                  <a:pt x="40752" y="28930"/>
                </a:cubicBezTo>
                <a:cubicBezTo>
                  <a:pt x="42783" y="26938"/>
                  <a:pt x="44700" y="24819"/>
                  <a:pt x="46465" y="22586"/>
                </a:cubicBezTo>
                <a:cubicBezTo>
                  <a:pt x="47341" y="21457"/>
                  <a:pt x="48140" y="20264"/>
                  <a:pt x="48877" y="19033"/>
                </a:cubicBezTo>
                <a:cubicBezTo>
                  <a:pt x="49638" y="17891"/>
                  <a:pt x="50527" y="16622"/>
                  <a:pt x="51162" y="15480"/>
                </a:cubicBezTo>
                <a:lnTo>
                  <a:pt x="54336" y="9517"/>
                </a:lnTo>
                <a:lnTo>
                  <a:pt x="58271" y="15607"/>
                </a:lnTo>
                <a:cubicBezTo>
                  <a:pt x="60379" y="18741"/>
                  <a:pt x="62664" y="21749"/>
                  <a:pt x="65127" y="24616"/>
                </a:cubicBezTo>
                <a:cubicBezTo>
                  <a:pt x="67513" y="27509"/>
                  <a:pt x="70103" y="30212"/>
                  <a:pt x="72870" y="32737"/>
                </a:cubicBezTo>
                <a:cubicBezTo>
                  <a:pt x="77479" y="37559"/>
                  <a:pt x="83458" y="40845"/>
                  <a:pt x="90009" y="42127"/>
                </a:cubicBezTo>
                <a:cubicBezTo>
                  <a:pt x="95862" y="42266"/>
                  <a:pt x="101359" y="39335"/>
                  <a:pt x="104482" y="34386"/>
                </a:cubicBezTo>
                <a:cubicBezTo>
                  <a:pt x="108798" y="28512"/>
                  <a:pt x="112175" y="22002"/>
                  <a:pt x="114511" y="15100"/>
                </a:cubicBezTo>
                <a:lnTo>
                  <a:pt x="119843" y="254"/>
                </a:lnTo>
                <a:lnTo>
                  <a:pt x="127333" y="14465"/>
                </a:lnTo>
                <a:cubicBezTo>
                  <a:pt x="127968" y="15607"/>
                  <a:pt x="128730" y="17130"/>
                  <a:pt x="129618" y="18526"/>
                </a:cubicBezTo>
                <a:cubicBezTo>
                  <a:pt x="130507" y="19921"/>
                  <a:pt x="131268" y="21190"/>
                  <a:pt x="132157" y="22586"/>
                </a:cubicBezTo>
                <a:cubicBezTo>
                  <a:pt x="133808" y="25149"/>
                  <a:pt x="135674" y="27573"/>
                  <a:pt x="137743" y="29819"/>
                </a:cubicBezTo>
                <a:cubicBezTo>
                  <a:pt x="139559" y="31912"/>
                  <a:pt x="141653" y="33752"/>
                  <a:pt x="143964" y="35275"/>
                </a:cubicBezTo>
                <a:cubicBezTo>
                  <a:pt x="145690" y="36518"/>
                  <a:pt x="147696" y="37292"/>
                  <a:pt x="149804" y="37559"/>
                </a:cubicBezTo>
                <a:cubicBezTo>
                  <a:pt x="150641" y="37749"/>
                  <a:pt x="151505" y="37749"/>
                  <a:pt x="152343" y="37559"/>
                </a:cubicBezTo>
                <a:cubicBezTo>
                  <a:pt x="153269" y="37279"/>
                  <a:pt x="154171" y="36899"/>
                  <a:pt x="155008" y="36417"/>
                </a:cubicBezTo>
                <a:cubicBezTo>
                  <a:pt x="155999" y="35782"/>
                  <a:pt x="156938" y="35059"/>
                  <a:pt x="157801" y="34259"/>
                </a:cubicBezTo>
                <a:cubicBezTo>
                  <a:pt x="158754" y="33346"/>
                  <a:pt x="159642" y="32369"/>
                  <a:pt x="160468" y="31341"/>
                </a:cubicBezTo>
                <a:cubicBezTo>
                  <a:pt x="162321" y="28943"/>
                  <a:pt x="163972" y="26393"/>
                  <a:pt x="165419" y="23728"/>
                </a:cubicBezTo>
                <a:cubicBezTo>
                  <a:pt x="166993" y="20898"/>
                  <a:pt x="168389" y="17967"/>
                  <a:pt x="169608" y="14973"/>
                </a:cubicBezTo>
                <a:lnTo>
                  <a:pt x="176337" y="0"/>
                </a:lnTo>
                <a:lnTo>
                  <a:pt x="182811" y="14846"/>
                </a:lnTo>
                <a:lnTo>
                  <a:pt x="184842" y="19160"/>
                </a:lnTo>
                <a:lnTo>
                  <a:pt x="187254" y="23347"/>
                </a:lnTo>
                <a:cubicBezTo>
                  <a:pt x="188879" y="26025"/>
                  <a:pt x="190670" y="28613"/>
                  <a:pt x="192587" y="31087"/>
                </a:cubicBezTo>
                <a:cubicBezTo>
                  <a:pt x="194389" y="33257"/>
                  <a:pt x="196433" y="35211"/>
                  <a:pt x="198680" y="36924"/>
                </a:cubicBezTo>
                <a:cubicBezTo>
                  <a:pt x="199683" y="37609"/>
                  <a:pt x="200750" y="38206"/>
                  <a:pt x="201854" y="38701"/>
                </a:cubicBezTo>
                <a:cubicBezTo>
                  <a:pt x="202831" y="39069"/>
                  <a:pt x="203860" y="39335"/>
                  <a:pt x="204901" y="39462"/>
                </a:cubicBezTo>
                <a:lnTo>
                  <a:pt x="207821" y="39462"/>
                </a:lnTo>
                <a:cubicBezTo>
                  <a:pt x="208912" y="39132"/>
                  <a:pt x="209979" y="38701"/>
                  <a:pt x="210994" y="38193"/>
                </a:cubicBezTo>
                <a:cubicBezTo>
                  <a:pt x="212378" y="36848"/>
                  <a:pt x="213610" y="35363"/>
                  <a:pt x="214676" y="33752"/>
                </a:cubicBezTo>
                <a:cubicBezTo>
                  <a:pt x="215793" y="32800"/>
                  <a:pt x="216860" y="31785"/>
                  <a:pt x="217850" y="30707"/>
                </a:cubicBezTo>
                <a:cubicBezTo>
                  <a:pt x="219868" y="28245"/>
                  <a:pt x="221735" y="25657"/>
                  <a:pt x="223436" y="22967"/>
                </a:cubicBezTo>
                <a:cubicBezTo>
                  <a:pt x="225213" y="20175"/>
                  <a:pt x="226737" y="17130"/>
                  <a:pt x="228387" y="14084"/>
                </a:cubicBezTo>
                <a:lnTo>
                  <a:pt x="233211" y="4695"/>
                </a:lnTo>
                <a:lnTo>
                  <a:pt x="237527" y="13831"/>
                </a:lnTo>
                <a:cubicBezTo>
                  <a:pt x="237947" y="14706"/>
                  <a:pt x="238416" y="15544"/>
                  <a:pt x="238924" y="16369"/>
                </a:cubicBezTo>
                <a:lnTo>
                  <a:pt x="240701" y="19033"/>
                </a:lnTo>
                <a:cubicBezTo>
                  <a:pt x="241958" y="20670"/>
                  <a:pt x="243367" y="22205"/>
                  <a:pt x="244891" y="23601"/>
                </a:cubicBezTo>
                <a:cubicBezTo>
                  <a:pt x="247874" y="26304"/>
                  <a:pt x="251670" y="27953"/>
                  <a:pt x="255682" y="28296"/>
                </a:cubicBezTo>
                <a:cubicBezTo>
                  <a:pt x="260125" y="28321"/>
                  <a:pt x="264505" y="27192"/>
                  <a:pt x="268377" y="24997"/>
                </a:cubicBezTo>
                <a:cubicBezTo>
                  <a:pt x="270396" y="23842"/>
                  <a:pt x="272350" y="22573"/>
                  <a:pt x="274217" y="2119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8" name="Freeform 587">
            <a:extLst>
              <a:ext uri="{FF2B5EF4-FFF2-40B4-BE49-F238E27FC236}">
                <a16:creationId xmlns:a16="http://schemas.microsoft.com/office/drawing/2014/main" id="{426C34AA-97C1-8162-17FA-E5A127500811}"/>
              </a:ext>
            </a:extLst>
          </p:cNvPr>
          <p:cNvSpPr/>
          <p:nvPr/>
        </p:nvSpPr>
        <p:spPr>
          <a:xfrm>
            <a:off x="7152991" y="2630116"/>
            <a:ext cx="167322" cy="46345"/>
          </a:xfrm>
          <a:custGeom>
            <a:avLst/>
            <a:gdLst>
              <a:gd name="connsiteX0" fmla="*/ 0 w 167322"/>
              <a:gd name="connsiteY0" fmla="*/ 12943 h 46345"/>
              <a:gd name="connsiteX1" fmla="*/ 15742 w 167322"/>
              <a:gd name="connsiteY1" fmla="*/ 28803 h 46345"/>
              <a:gd name="connsiteX2" fmla="*/ 24502 w 167322"/>
              <a:gd name="connsiteY2" fmla="*/ 34133 h 46345"/>
              <a:gd name="connsiteX3" fmla="*/ 33643 w 167322"/>
              <a:gd name="connsiteY3" fmla="*/ 36163 h 46345"/>
              <a:gd name="connsiteX4" fmla="*/ 37831 w 167322"/>
              <a:gd name="connsiteY4" fmla="*/ 36163 h 46345"/>
              <a:gd name="connsiteX5" fmla="*/ 41767 w 167322"/>
              <a:gd name="connsiteY5" fmla="*/ 34386 h 46345"/>
              <a:gd name="connsiteX6" fmla="*/ 45449 w 167322"/>
              <a:gd name="connsiteY6" fmla="*/ 31849 h 46345"/>
              <a:gd name="connsiteX7" fmla="*/ 48750 w 167322"/>
              <a:gd name="connsiteY7" fmla="*/ 28296 h 46345"/>
              <a:gd name="connsiteX8" fmla="*/ 51797 w 167322"/>
              <a:gd name="connsiteY8" fmla="*/ 24362 h 46345"/>
              <a:gd name="connsiteX9" fmla="*/ 54589 w 167322"/>
              <a:gd name="connsiteY9" fmla="*/ 19921 h 46345"/>
              <a:gd name="connsiteX10" fmla="*/ 59286 w 167322"/>
              <a:gd name="connsiteY10" fmla="*/ 10151 h 46345"/>
              <a:gd name="connsiteX11" fmla="*/ 63857 w 167322"/>
              <a:gd name="connsiteY11" fmla="*/ 0 h 46345"/>
              <a:gd name="connsiteX12" fmla="*/ 70712 w 167322"/>
              <a:gd name="connsiteY12" fmla="*/ 9770 h 46345"/>
              <a:gd name="connsiteX13" fmla="*/ 72997 w 167322"/>
              <a:gd name="connsiteY13" fmla="*/ 12689 h 46345"/>
              <a:gd name="connsiteX14" fmla="*/ 75664 w 167322"/>
              <a:gd name="connsiteY14" fmla="*/ 15734 h 46345"/>
              <a:gd name="connsiteX15" fmla="*/ 81376 w 167322"/>
              <a:gd name="connsiteY15" fmla="*/ 20936 h 46345"/>
              <a:gd name="connsiteX16" fmla="*/ 93183 w 167322"/>
              <a:gd name="connsiteY16" fmla="*/ 25504 h 46345"/>
              <a:gd name="connsiteX17" fmla="*/ 104863 w 167322"/>
              <a:gd name="connsiteY17" fmla="*/ 20936 h 46345"/>
              <a:gd name="connsiteX18" fmla="*/ 107782 w 167322"/>
              <a:gd name="connsiteY18" fmla="*/ 18526 h 46345"/>
              <a:gd name="connsiteX19" fmla="*/ 110576 w 167322"/>
              <a:gd name="connsiteY19" fmla="*/ 15734 h 46345"/>
              <a:gd name="connsiteX20" fmla="*/ 115907 w 167322"/>
              <a:gd name="connsiteY20" fmla="*/ 9263 h 46345"/>
              <a:gd name="connsiteX21" fmla="*/ 122890 w 167322"/>
              <a:gd name="connsiteY21" fmla="*/ 254 h 46345"/>
              <a:gd name="connsiteX22" fmla="*/ 126952 w 167322"/>
              <a:gd name="connsiteY22" fmla="*/ 10278 h 46345"/>
              <a:gd name="connsiteX23" fmla="*/ 128476 w 167322"/>
              <a:gd name="connsiteY23" fmla="*/ 13323 h 46345"/>
              <a:gd name="connsiteX24" fmla="*/ 130253 w 167322"/>
              <a:gd name="connsiteY24" fmla="*/ 16495 h 46345"/>
              <a:gd name="connsiteX25" fmla="*/ 134316 w 167322"/>
              <a:gd name="connsiteY25" fmla="*/ 22205 h 46345"/>
              <a:gd name="connsiteX26" fmla="*/ 139013 w 167322"/>
              <a:gd name="connsiteY26" fmla="*/ 26646 h 46345"/>
              <a:gd name="connsiteX27" fmla="*/ 144217 w 167322"/>
              <a:gd name="connsiteY27" fmla="*/ 28930 h 46345"/>
              <a:gd name="connsiteX28" fmla="*/ 156151 w 167322"/>
              <a:gd name="connsiteY28" fmla="*/ 24870 h 46345"/>
              <a:gd name="connsiteX29" fmla="*/ 161864 w 167322"/>
              <a:gd name="connsiteY29" fmla="*/ 19668 h 46345"/>
              <a:gd name="connsiteX30" fmla="*/ 167323 w 167322"/>
              <a:gd name="connsiteY30" fmla="*/ 13577 h 46345"/>
              <a:gd name="connsiteX31" fmla="*/ 164022 w 167322"/>
              <a:gd name="connsiteY31" fmla="*/ 21444 h 46345"/>
              <a:gd name="connsiteX32" fmla="*/ 159579 w 167322"/>
              <a:gd name="connsiteY32" fmla="*/ 28803 h 46345"/>
              <a:gd name="connsiteX33" fmla="*/ 153104 w 167322"/>
              <a:gd name="connsiteY33" fmla="*/ 35021 h 46345"/>
              <a:gd name="connsiteX34" fmla="*/ 148915 w 167322"/>
              <a:gd name="connsiteY34" fmla="*/ 37178 h 46345"/>
              <a:gd name="connsiteX35" fmla="*/ 144217 w 167322"/>
              <a:gd name="connsiteY35" fmla="*/ 38193 h 46345"/>
              <a:gd name="connsiteX36" fmla="*/ 134696 w 167322"/>
              <a:gd name="connsiteY36" fmla="*/ 36544 h 46345"/>
              <a:gd name="connsiteX37" fmla="*/ 126825 w 167322"/>
              <a:gd name="connsiteY37" fmla="*/ 31341 h 46345"/>
              <a:gd name="connsiteX38" fmla="*/ 120605 w 167322"/>
              <a:gd name="connsiteY38" fmla="*/ 24743 h 46345"/>
              <a:gd name="connsiteX39" fmla="*/ 117811 w 167322"/>
              <a:gd name="connsiteY39" fmla="*/ 21063 h 46345"/>
              <a:gd name="connsiteX40" fmla="*/ 115400 w 167322"/>
              <a:gd name="connsiteY40" fmla="*/ 16876 h 46345"/>
              <a:gd name="connsiteX41" fmla="*/ 126445 w 167322"/>
              <a:gd name="connsiteY41" fmla="*/ 17764 h 46345"/>
              <a:gd name="connsiteX42" fmla="*/ 120732 w 167322"/>
              <a:gd name="connsiteY42" fmla="*/ 26139 h 46345"/>
              <a:gd name="connsiteX43" fmla="*/ 113495 w 167322"/>
              <a:gd name="connsiteY43" fmla="*/ 33752 h 46345"/>
              <a:gd name="connsiteX44" fmla="*/ 104354 w 167322"/>
              <a:gd name="connsiteY44" fmla="*/ 39716 h 46345"/>
              <a:gd name="connsiteX45" fmla="*/ 98895 w 167322"/>
              <a:gd name="connsiteY45" fmla="*/ 41365 h 46345"/>
              <a:gd name="connsiteX46" fmla="*/ 93056 w 167322"/>
              <a:gd name="connsiteY46" fmla="*/ 41365 h 46345"/>
              <a:gd name="connsiteX47" fmla="*/ 72743 w 167322"/>
              <a:gd name="connsiteY47" fmla="*/ 33118 h 46345"/>
              <a:gd name="connsiteX48" fmla="*/ 65507 w 167322"/>
              <a:gd name="connsiteY48" fmla="*/ 25631 h 46345"/>
              <a:gd name="connsiteX49" fmla="*/ 62333 w 167322"/>
              <a:gd name="connsiteY49" fmla="*/ 21444 h 46345"/>
              <a:gd name="connsiteX50" fmla="*/ 59541 w 167322"/>
              <a:gd name="connsiteY50" fmla="*/ 16749 h 46345"/>
              <a:gd name="connsiteX51" fmla="*/ 70967 w 167322"/>
              <a:gd name="connsiteY51" fmla="*/ 16749 h 46345"/>
              <a:gd name="connsiteX52" fmla="*/ 64619 w 167322"/>
              <a:gd name="connsiteY52" fmla="*/ 27408 h 46345"/>
              <a:gd name="connsiteX53" fmla="*/ 60810 w 167322"/>
              <a:gd name="connsiteY53" fmla="*/ 32483 h 46345"/>
              <a:gd name="connsiteX54" fmla="*/ 56494 w 167322"/>
              <a:gd name="connsiteY54" fmla="*/ 37178 h 46345"/>
              <a:gd name="connsiteX55" fmla="*/ 51543 w 167322"/>
              <a:gd name="connsiteY55" fmla="*/ 41238 h 46345"/>
              <a:gd name="connsiteX56" fmla="*/ 45830 w 167322"/>
              <a:gd name="connsiteY56" fmla="*/ 44410 h 46345"/>
              <a:gd name="connsiteX57" fmla="*/ 39482 w 167322"/>
              <a:gd name="connsiteY57" fmla="*/ 46060 h 46345"/>
              <a:gd name="connsiteX58" fmla="*/ 33007 w 167322"/>
              <a:gd name="connsiteY58" fmla="*/ 46060 h 46345"/>
              <a:gd name="connsiteX59" fmla="*/ 21455 w 167322"/>
              <a:gd name="connsiteY59" fmla="*/ 41492 h 46345"/>
              <a:gd name="connsiteX60" fmla="*/ 12441 w 167322"/>
              <a:gd name="connsiteY60" fmla="*/ 33498 h 46345"/>
              <a:gd name="connsiteX61" fmla="*/ 5459 w 167322"/>
              <a:gd name="connsiteY61" fmla="*/ 23982 h 46345"/>
              <a:gd name="connsiteX62" fmla="*/ 0 w 167322"/>
              <a:gd name="connsiteY62" fmla="*/ 12943 h 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7322" h="46345">
                <a:moveTo>
                  <a:pt x="0" y="12943"/>
                </a:moveTo>
                <a:cubicBezTo>
                  <a:pt x="4596" y="18843"/>
                  <a:pt x="9877" y="24172"/>
                  <a:pt x="15742" y="28803"/>
                </a:cubicBezTo>
                <a:cubicBezTo>
                  <a:pt x="18421" y="30948"/>
                  <a:pt x="21366" y="32749"/>
                  <a:pt x="24502" y="34133"/>
                </a:cubicBezTo>
                <a:cubicBezTo>
                  <a:pt x="27371" y="35465"/>
                  <a:pt x="30481" y="36163"/>
                  <a:pt x="33643" y="36163"/>
                </a:cubicBezTo>
                <a:cubicBezTo>
                  <a:pt x="35026" y="36391"/>
                  <a:pt x="36448" y="36391"/>
                  <a:pt x="37831" y="36163"/>
                </a:cubicBezTo>
                <a:cubicBezTo>
                  <a:pt x="39241" y="35795"/>
                  <a:pt x="40561" y="35199"/>
                  <a:pt x="41767" y="34386"/>
                </a:cubicBezTo>
                <a:cubicBezTo>
                  <a:pt x="43075" y="33663"/>
                  <a:pt x="44306" y="32813"/>
                  <a:pt x="45449" y="31849"/>
                </a:cubicBezTo>
                <a:cubicBezTo>
                  <a:pt x="46642" y="30757"/>
                  <a:pt x="47747" y="29565"/>
                  <a:pt x="48750" y="28296"/>
                </a:cubicBezTo>
                <a:cubicBezTo>
                  <a:pt x="49829" y="27040"/>
                  <a:pt x="50857" y="25733"/>
                  <a:pt x="51797" y="24362"/>
                </a:cubicBezTo>
                <a:cubicBezTo>
                  <a:pt x="52812" y="22967"/>
                  <a:pt x="53701" y="21444"/>
                  <a:pt x="54589" y="19921"/>
                </a:cubicBezTo>
                <a:cubicBezTo>
                  <a:pt x="55478" y="18399"/>
                  <a:pt x="57763" y="13577"/>
                  <a:pt x="59286" y="10151"/>
                </a:cubicBezTo>
                <a:lnTo>
                  <a:pt x="63857" y="0"/>
                </a:lnTo>
                <a:lnTo>
                  <a:pt x="70712" y="9770"/>
                </a:lnTo>
                <a:lnTo>
                  <a:pt x="72997" y="12689"/>
                </a:lnTo>
                <a:cubicBezTo>
                  <a:pt x="73823" y="13755"/>
                  <a:pt x="74711" y="14770"/>
                  <a:pt x="75664" y="15734"/>
                </a:cubicBezTo>
                <a:cubicBezTo>
                  <a:pt x="77416" y="17637"/>
                  <a:pt x="79320" y="19376"/>
                  <a:pt x="81376" y="20936"/>
                </a:cubicBezTo>
                <a:cubicBezTo>
                  <a:pt x="84728" y="23677"/>
                  <a:pt x="88867" y="25276"/>
                  <a:pt x="93183" y="25504"/>
                </a:cubicBezTo>
                <a:cubicBezTo>
                  <a:pt x="97487" y="25377"/>
                  <a:pt x="101612" y="23766"/>
                  <a:pt x="104863" y="20936"/>
                </a:cubicBezTo>
                <a:cubicBezTo>
                  <a:pt x="105878" y="20936"/>
                  <a:pt x="106766" y="19287"/>
                  <a:pt x="107782" y="18526"/>
                </a:cubicBezTo>
                <a:lnTo>
                  <a:pt x="110576" y="15734"/>
                </a:lnTo>
                <a:lnTo>
                  <a:pt x="115907" y="9263"/>
                </a:lnTo>
                <a:lnTo>
                  <a:pt x="122890" y="254"/>
                </a:lnTo>
                <a:lnTo>
                  <a:pt x="126952" y="10278"/>
                </a:lnTo>
                <a:lnTo>
                  <a:pt x="128476" y="13323"/>
                </a:lnTo>
                <a:lnTo>
                  <a:pt x="130253" y="16495"/>
                </a:lnTo>
                <a:cubicBezTo>
                  <a:pt x="131434" y="18526"/>
                  <a:pt x="132792" y="20429"/>
                  <a:pt x="134316" y="22205"/>
                </a:cubicBezTo>
                <a:cubicBezTo>
                  <a:pt x="135686" y="23880"/>
                  <a:pt x="137261" y="25377"/>
                  <a:pt x="139013" y="26646"/>
                </a:cubicBezTo>
                <a:cubicBezTo>
                  <a:pt x="140574" y="27750"/>
                  <a:pt x="142352" y="28524"/>
                  <a:pt x="144217" y="28930"/>
                </a:cubicBezTo>
                <a:cubicBezTo>
                  <a:pt x="148585" y="29273"/>
                  <a:pt x="152901" y="27801"/>
                  <a:pt x="156151" y="24870"/>
                </a:cubicBezTo>
                <a:cubicBezTo>
                  <a:pt x="158207" y="23309"/>
                  <a:pt x="160112" y="21571"/>
                  <a:pt x="161864" y="19668"/>
                </a:cubicBezTo>
                <a:cubicBezTo>
                  <a:pt x="163769" y="17764"/>
                  <a:pt x="165418" y="15607"/>
                  <a:pt x="167323" y="13577"/>
                </a:cubicBezTo>
                <a:cubicBezTo>
                  <a:pt x="166307" y="16242"/>
                  <a:pt x="165292" y="18906"/>
                  <a:pt x="164022" y="21444"/>
                </a:cubicBezTo>
                <a:cubicBezTo>
                  <a:pt x="162791" y="24032"/>
                  <a:pt x="161293" y="26507"/>
                  <a:pt x="159579" y="28803"/>
                </a:cubicBezTo>
                <a:cubicBezTo>
                  <a:pt x="157738" y="31189"/>
                  <a:pt x="155554" y="33283"/>
                  <a:pt x="153104" y="35021"/>
                </a:cubicBezTo>
                <a:cubicBezTo>
                  <a:pt x="151822" y="35934"/>
                  <a:pt x="150413" y="36670"/>
                  <a:pt x="148915" y="37178"/>
                </a:cubicBezTo>
                <a:cubicBezTo>
                  <a:pt x="147391" y="37711"/>
                  <a:pt x="145818" y="38054"/>
                  <a:pt x="144217" y="38193"/>
                </a:cubicBezTo>
                <a:cubicBezTo>
                  <a:pt x="140955" y="38421"/>
                  <a:pt x="137692" y="37850"/>
                  <a:pt x="134696" y="36544"/>
                </a:cubicBezTo>
                <a:cubicBezTo>
                  <a:pt x="131802" y="35262"/>
                  <a:pt x="129136" y="33498"/>
                  <a:pt x="126825" y="31341"/>
                </a:cubicBezTo>
                <a:cubicBezTo>
                  <a:pt x="124552" y="29336"/>
                  <a:pt x="122470" y="27128"/>
                  <a:pt x="120605" y="24743"/>
                </a:cubicBezTo>
                <a:lnTo>
                  <a:pt x="117811" y="21063"/>
                </a:lnTo>
                <a:cubicBezTo>
                  <a:pt x="116923" y="19668"/>
                  <a:pt x="116288" y="18526"/>
                  <a:pt x="115400" y="16876"/>
                </a:cubicBezTo>
                <a:lnTo>
                  <a:pt x="126445" y="17764"/>
                </a:lnTo>
                <a:cubicBezTo>
                  <a:pt x="124781" y="20708"/>
                  <a:pt x="122864" y="23512"/>
                  <a:pt x="120732" y="26139"/>
                </a:cubicBezTo>
                <a:cubicBezTo>
                  <a:pt x="118586" y="28918"/>
                  <a:pt x="116162" y="31468"/>
                  <a:pt x="113495" y="33752"/>
                </a:cubicBezTo>
                <a:cubicBezTo>
                  <a:pt x="110804" y="36239"/>
                  <a:pt x="107719" y="38256"/>
                  <a:pt x="104354" y="39716"/>
                </a:cubicBezTo>
                <a:cubicBezTo>
                  <a:pt x="102590" y="40439"/>
                  <a:pt x="100762" y="40984"/>
                  <a:pt x="98895" y="41365"/>
                </a:cubicBezTo>
                <a:cubicBezTo>
                  <a:pt x="96954" y="41555"/>
                  <a:pt x="94998" y="41555"/>
                  <a:pt x="93056" y="41365"/>
                </a:cubicBezTo>
                <a:cubicBezTo>
                  <a:pt x="85540" y="40997"/>
                  <a:pt x="78380" y="38092"/>
                  <a:pt x="72743" y="33118"/>
                </a:cubicBezTo>
                <a:cubicBezTo>
                  <a:pt x="70052" y="30910"/>
                  <a:pt x="67628" y="28397"/>
                  <a:pt x="65507" y="25631"/>
                </a:cubicBezTo>
                <a:lnTo>
                  <a:pt x="62333" y="21444"/>
                </a:lnTo>
                <a:cubicBezTo>
                  <a:pt x="61445" y="19921"/>
                  <a:pt x="60556" y="18652"/>
                  <a:pt x="59541" y="16749"/>
                </a:cubicBezTo>
                <a:lnTo>
                  <a:pt x="70967" y="16749"/>
                </a:lnTo>
                <a:cubicBezTo>
                  <a:pt x="69100" y="20442"/>
                  <a:pt x="66980" y="24007"/>
                  <a:pt x="64619" y="27408"/>
                </a:cubicBezTo>
                <a:cubicBezTo>
                  <a:pt x="63349" y="29184"/>
                  <a:pt x="62207" y="30834"/>
                  <a:pt x="60810" y="32483"/>
                </a:cubicBezTo>
                <a:cubicBezTo>
                  <a:pt x="59414" y="34133"/>
                  <a:pt x="58144" y="35655"/>
                  <a:pt x="56494" y="37178"/>
                </a:cubicBezTo>
                <a:cubicBezTo>
                  <a:pt x="54957" y="38662"/>
                  <a:pt x="53307" y="40020"/>
                  <a:pt x="51543" y="41238"/>
                </a:cubicBezTo>
                <a:cubicBezTo>
                  <a:pt x="49753" y="42494"/>
                  <a:pt x="47836" y="43560"/>
                  <a:pt x="45830" y="44410"/>
                </a:cubicBezTo>
                <a:cubicBezTo>
                  <a:pt x="43811" y="45273"/>
                  <a:pt x="41665" y="45832"/>
                  <a:pt x="39482" y="46060"/>
                </a:cubicBezTo>
                <a:cubicBezTo>
                  <a:pt x="37336" y="46441"/>
                  <a:pt x="35153" y="46441"/>
                  <a:pt x="33007" y="46060"/>
                </a:cubicBezTo>
                <a:cubicBezTo>
                  <a:pt x="28856" y="45451"/>
                  <a:pt x="24908" y="43878"/>
                  <a:pt x="21455" y="41492"/>
                </a:cubicBezTo>
                <a:cubicBezTo>
                  <a:pt x="18142" y="39208"/>
                  <a:pt x="15107" y="36518"/>
                  <a:pt x="12441" y="33498"/>
                </a:cubicBezTo>
                <a:cubicBezTo>
                  <a:pt x="9851" y="30529"/>
                  <a:pt x="7515" y="27344"/>
                  <a:pt x="5459" y="23982"/>
                </a:cubicBezTo>
                <a:cubicBezTo>
                  <a:pt x="3364" y="20442"/>
                  <a:pt x="1549" y="16749"/>
                  <a:pt x="0" y="1294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9" name="Freeform 588">
            <a:extLst>
              <a:ext uri="{FF2B5EF4-FFF2-40B4-BE49-F238E27FC236}">
                <a16:creationId xmlns:a16="http://schemas.microsoft.com/office/drawing/2014/main" id="{59652005-A0A5-F6BD-A359-2C380B0E41B6}"/>
              </a:ext>
            </a:extLst>
          </p:cNvPr>
          <p:cNvSpPr/>
          <p:nvPr/>
        </p:nvSpPr>
        <p:spPr>
          <a:xfrm>
            <a:off x="13999520" y="7393331"/>
            <a:ext cx="205409" cy="46121"/>
          </a:xfrm>
          <a:custGeom>
            <a:avLst/>
            <a:gdLst>
              <a:gd name="connsiteX0" fmla="*/ 0 w 205409"/>
              <a:gd name="connsiteY0" fmla="*/ 13450 h 46121"/>
              <a:gd name="connsiteX1" fmla="*/ 12695 w 205409"/>
              <a:gd name="connsiteY1" fmla="*/ 27661 h 46121"/>
              <a:gd name="connsiteX2" fmla="*/ 19932 w 205409"/>
              <a:gd name="connsiteY2" fmla="*/ 32230 h 46121"/>
              <a:gd name="connsiteX3" fmla="*/ 23740 w 205409"/>
              <a:gd name="connsiteY3" fmla="*/ 33244 h 46121"/>
              <a:gd name="connsiteX4" fmla="*/ 27549 w 205409"/>
              <a:gd name="connsiteY4" fmla="*/ 33244 h 46121"/>
              <a:gd name="connsiteX5" fmla="*/ 29327 w 205409"/>
              <a:gd name="connsiteY5" fmla="*/ 33244 h 46121"/>
              <a:gd name="connsiteX6" fmla="*/ 30977 w 205409"/>
              <a:gd name="connsiteY6" fmla="*/ 33244 h 46121"/>
              <a:gd name="connsiteX7" fmla="*/ 34404 w 205409"/>
              <a:gd name="connsiteY7" fmla="*/ 31469 h 46121"/>
              <a:gd name="connsiteX8" fmla="*/ 37577 w 205409"/>
              <a:gd name="connsiteY8" fmla="*/ 28931 h 46121"/>
              <a:gd name="connsiteX9" fmla="*/ 40499 w 205409"/>
              <a:gd name="connsiteY9" fmla="*/ 26012 h 46121"/>
              <a:gd name="connsiteX10" fmla="*/ 45702 w 205409"/>
              <a:gd name="connsiteY10" fmla="*/ 18906 h 46121"/>
              <a:gd name="connsiteX11" fmla="*/ 50273 w 205409"/>
              <a:gd name="connsiteY11" fmla="*/ 11166 h 46121"/>
              <a:gd name="connsiteX12" fmla="*/ 56493 w 205409"/>
              <a:gd name="connsiteY12" fmla="*/ 508 h 46121"/>
              <a:gd name="connsiteX13" fmla="*/ 61065 w 205409"/>
              <a:gd name="connsiteY13" fmla="*/ 12308 h 46121"/>
              <a:gd name="connsiteX14" fmla="*/ 62715 w 205409"/>
              <a:gd name="connsiteY14" fmla="*/ 16115 h 46121"/>
              <a:gd name="connsiteX15" fmla="*/ 64618 w 205409"/>
              <a:gd name="connsiteY15" fmla="*/ 19921 h 46121"/>
              <a:gd name="connsiteX16" fmla="*/ 69063 w 205409"/>
              <a:gd name="connsiteY16" fmla="*/ 26647 h 46121"/>
              <a:gd name="connsiteX17" fmla="*/ 74394 w 205409"/>
              <a:gd name="connsiteY17" fmla="*/ 31469 h 46121"/>
              <a:gd name="connsiteX18" fmla="*/ 76807 w 205409"/>
              <a:gd name="connsiteY18" fmla="*/ 32483 h 46121"/>
              <a:gd name="connsiteX19" fmla="*/ 78964 w 205409"/>
              <a:gd name="connsiteY19" fmla="*/ 32483 h 46121"/>
              <a:gd name="connsiteX20" fmla="*/ 83915 w 205409"/>
              <a:gd name="connsiteY20" fmla="*/ 30326 h 46121"/>
              <a:gd name="connsiteX21" fmla="*/ 89248 w 205409"/>
              <a:gd name="connsiteY21" fmla="*/ 25124 h 46121"/>
              <a:gd name="connsiteX22" fmla="*/ 94072 w 205409"/>
              <a:gd name="connsiteY22" fmla="*/ 18272 h 46121"/>
              <a:gd name="connsiteX23" fmla="*/ 98515 w 205409"/>
              <a:gd name="connsiteY23" fmla="*/ 10659 h 46121"/>
              <a:gd name="connsiteX24" fmla="*/ 104481 w 205409"/>
              <a:gd name="connsiteY24" fmla="*/ 0 h 46121"/>
              <a:gd name="connsiteX25" fmla="*/ 110448 w 205409"/>
              <a:gd name="connsiteY25" fmla="*/ 10405 h 46121"/>
              <a:gd name="connsiteX26" fmla="*/ 112606 w 205409"/>
              <a:gd name="connsiteY26" fmla="*/ 13831 h 46121"/>
              <a:gd name="connsiteX27" fmla="*/ 115146 w 205409"/>
              <a:gd name="connsiteY27" fmla="*/ 17257 h 46121"/>
              <a:gd name="connsiteX28" fmla="*/ 120732 w 205409"/>
              <a:gd name="connsiteY28" fmla="*/ 23348 h 46121"/>
              <a:gd name="connsiteX29" fmla="*/ 133427 w 205409"/>
              <a:gd name="connsiteY29" fmla="*/ 29946 h 46121"/>
              <a:gd name="connsiteX30" fmla="*/ 139520 w 205409"/>
              <a:gd name="connsiteY30" fmla="*/ 29058 h 46121"/>
              <a:gd name="connsiteX31" fmla="*/ 142567 w 205409"/>
              <a:gd name="connsiteY31" fmla="*/ 27281 h 46121"/>
              <a:gd name="connsiteX32" fmla="*/ 145487 w 205409"/>
              <a:gd name="connsiteY32" fmla="*/ 24997 h 46121"/>
              <a:gd name="connsiteX33" fmla="*/ 148408 w 205409"/>
              <a:gd name="connsiteY33" fmla="*/ 22205 h 46121"/>
              <a:gd name="connsiteX34" fmla="*/ 151073 w 205409"/>
              <a:gd name="connsiteY34" fmla="*/ 18906 h 46121"/>
              <a:gd name="connsiteX35" fmla="*/ 155898 w 205409"/>
              <a:gd name="connsiteY35" fmla="*/ 11674 h 46121"/>
              <a:gd name="connsiteX36" fmla="*/ 161356 w 205409"/>
              <a:gd name="connsiteY36" fmla="*/ 2538 h 46121"/>
              <a:gd name="connsiteX37" fmla="*/ 164657 w 205409"/>
              <a:gd name="connsiteY37" fmla="*/ 12181 h 46121"/>
              <a:gd name="connsiteX38" fmla="*/ 166180 w 205409"/>
              <a:gd name="connsiteY38" fmla="*/ 15988 h 46121"/>
              <a:gd name="connsiteX39" fmla="*/ 167830 w 205409"/>
              <a:gd name="connsiteY39" fmla="*/ 19794 h 46121"/>
              <a:gd name="connsiteX40" fmla="*/ 171894 w 205409"/>
              <a:gd name="connsiteY40" fmla="*/ 26900 h 46121"/>
              <a:gd name="connsiteX41" fmla="*/ 183066 w 205409"/>
              <a:gd name="connsiteY41" fmla="*/ 35782 h 46121"/>
              <a:gd name="connsiteX42" fmla="*/ 195761 w 205409"/>
              <a:gd name="connsiteY42" fmla="*/ 28677 h 46121"/>
              <a:gd name="connsiteX43" fmla="*/ 205409 w 205409"/>
              <a:gd name="connsiteY43" fmla="*/ 14085 h 46121"/>
              <a:gd name="connsiteX44" fmla="*/ 198426 w 205409"/>
              <a:gd name="connsiteY44" fmla="*/ 30707 h 46121"/>
              <a:gd name="connsiteX45" fmla="*/ 192460 w 205409"/>
              <a:gd name="connsiteY45" fmla="*/ 37939 h 46121"/>
              <a:gd name="connsiteX46" fmla="*/ 182938 w 205409"/>
              <a:gd name="connsiteY46" fmla="*/ 41873 h 46121"/>
              <a:gd name="connsiteX47" fmla="*/ 172909 w 205409"/>
              <a:gd name="connsiteY47" fmla="*/ 38700 h 46121"/>
              <a:gd name="connsiteX48" fmla="*/ 165800 w 205409"/>
              <a:gd name="connsiteY48" fmla="*/ 31976 h 46121"/>
              <a:gd name="connsiteX49" fmla="*/ 160214 w 205409"/>
              <a:gd name="connsiteY49" fmla="*/ 24363 h 46121"/>
              <a:gd name="connsiteX50" fmla="*/ 157802 w 205409"/>
              <a:gd name="connsiteY50" fmla="*/ 20302 h 46121"/>
              <a:gd name="connsiteX51" fmla="*/ 155643 w 205409"/>
              <a:gd name="connsiteY51" fmla="*/ 15988 h 46121"/>
              <a:gd name="connsiteX52" fmla="*/ 164402 w 205409"/>
              <a:gd name="connsiteY52" fmla="*/ 15988 h 46121"/>
              <a:gd name="connsiteX53" fmla="*/ 159832 w 205409"/>
              <a:gd name="connsiteY53" fmla="*/ 24743 h 46121"/>
              <a:gd name="connsiteX54" fmla="*/ 156786 w 205409"/>
              <a:gd name="connsiteY54" fmla="*/ 29058 h 46121"/>
              <a:gd name="connsiteX55" fmla="*/ 153485 w 205409"/>
              <a:gd name="connsiteY55" fmla="*/ 33118 h 46121"/>
              <a:gd name="connsiteX56" fmla="*/ 149423 w 205409"/>
              <a:gd name="connsiteY56" fmla="*/ 36798 h 46121"/>
              <a:gd name="connsiteX57" fmla="*/ 144599 w 205409"/>
              <a:gd name="connsiteY57" fmla="*/ 39843 h 46121"/>
              <a:gd name="connsiteX58" fmla="*/ 132791 w 205409"/>
              <a:gd name="connsiteY58" fmla="*/ 42508 h 46121"/>
              <a:gd name="connsiteX59" fmla="*/ 121494 w 205409"/>
              <a:gd name="connsiteY59" fmla="*/ 39462 h 46121"/>
              <a:gd name="connsiteX60" fmla="*/ 112479 w 205409"/>
              <a:gd name="connsiteY60" fmla="*/ 33244 h 46121"/>
              <a:gd name="connsiteX61" fmla="*/ 105244 w 205409"/>
              <a:gd name="connsiteY61" fmla="*/ 25758 h 46121"/>
              <a:gd name="connsiteX62" fmla="*/ 102197 w 205409"/>
              <a:gd name="connsiteY62" fmla="*/ 21698 h 46121"/>
              <a:gd name="connsiteX63" fmla="*/ 99277 w 205409"/>
              <a:gd name="connsiteY63" fmla="*/ 17130 h 46121"/>
              <a:gd name="connsiteX64" fmla="*/ 111210 w 205409"/>
              <a:gd name="connsiteY64" fmla="*/ 17130 h 46121"/>
              <a:gd name="connsiteX65" fmla="*/ 106386 w 205409"/>
              <a:gd name="connsiteY65" fmla="*/ 25885 h 46121"/>
              <a:gd name="connsiteX66" fmla="*/ 100420 w 205409"/>
              <a:gd name="connsiteY66" fmla="*/ 34133 h 46121"/>
              <a:gd name="connsiteX67" fmla="*/ 92294 w 205409"/>
              <a:gd name="connsiteY67" fmla="*/ 41619 h 46121"/>
              <a:gd name="connsiteX68" fmla="*/ 80487 w 205409"/>
              <a:gd name="connsiteY68" fmla="*/ 46060 h 46121"/>
              <a:gd name="connsiteX69" fmla="*/ 73633 w 205409"/>
              <a:gd name="connsiteY69" fmla="*/ 45299 h 46121"/>
              <a:gd name="connsiteX70" fmla="*/ 67792 w 205409"/>
              <a:gd name="connsiteY70" fmla="*/ 42508 h 46121"/>
              <a:gd name="connsiteX71" fmla="*/ 59794 w 205409"/>
              <a:gd name="connsiteY71" fmla="*/ 34387 h 46121"/>
              <a:gd name="connsiteX72" fmla="*/ 54336 w 205409"/>
              <a:gd name="connsiteY72" fmla="*/ 25377 h 46121"/>
              <a:gd name="connsiteX73" fmla="*/ 52304 w 205409"/>
              <a:gd name="connsiteY73" fmla="*/ 20810 h 46121"/>
              <a:gd name="connsiteX74" fmla="*/ 50400 w 205409"/>
              <a:gd name="connsiteY74" fmla="*/ 15861 h 46121"/>
              <a:gd name="connsiteX75" fmla="*/ 61192 w 205409"/>
              <a:gd name="connsiteY75" fmla="*/ 17003 h 46121"/>
              <a:gd name="connsiteX76" fmla="*/ 48497 w 205409"/>
              <a:gd name="connsiteY76" fmla="*/ 32991 h 46121"/>
              <a:gd name="connsiteX77" fmla="*/ 44306 w 205409"/>
              <a:gd name="connsiteY77" fmla="*/ 36417 h 46121"/>
              <a:gd name="connsiteX78" fmla="*/ 39609 w 205409"/>
              <a:gd name="connsiteY78" fmla="*/ 39208 h 46121"/>
              <a:gd name="connsiteX79" fmla="*/ 34276 w 205409"/>
              <a:gd name="connsiteY79" fmla="*/ 41111 h 46121"/>
              <a:gd name="connsiteX80" fmla="*/ 31484 w 205409"/>
              <a:gd name="connsiteY80" fmla="*/ 41111 h 46121"/>
              <a:gd name="connsiteX81" fmla="*/ 28564 w 205409"/>
              <a:gd name="connsiteY81" fmla="*/ 41111 h 46121"/>
              <a:gd name="connsiteX82" fmla="*/ 22979 w 205409"/>
              <a:gd name="connsiteY82" fmla="*/ 40224 h 46121"/>
              <a:gd name="connsiteX83" fmla="*/ 18028 w 205409"/>
              <a:gd name="connsiteY83" fmla="*/ 37813 h 46121"/>
              <a:gd name="connsiteX84" fmla="*/ 10284 w 205409"/>
              <a:gd name="connsiteY84" fmla="*/ 30833 h 46121"/>
              <a:gd name="connsiteX85" fmla="*/ 0 w 205409"/>
              <a:gd name="connsiteY85" fmla="*/ 13450 h 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5409" h="46121">
                <a:moveTo>
                  <a:pt x="0" y="13450"/>
                </a:moveTo>
                <a:cubicBezTo>
                  <a:pt x="3555" y="18805"/>
                  <a:pt x="7744" y="23588"/>
                  <a:pt x="12695" y="27661"/>
                </a:cubicBezTo>
                <a:cubicBezTo>
                  <a:pt x="14854" y="29553"/>
                  <a:pt x="17265" y="31088"/>
                  <a:pt x="19932" y="32230"/>
                </a:cubicBezTo>
                <a:cubicBezTo>
                  <a:pt x="21202" y="32725"/>
                  <a:pt x="22471" y="33067"/>
                  <a:pt x="23740" y="33244"/>
                </a:cubicBezTo>
                <a:cubicBezTo>
                  <a:pt x="25009" y="33435"/>
                  <a:pt x="26280" y="33435"/>
                  <a:pt x="27549" y="33244"/>
                </a:cubicBezTo>
                <a:cubicBezTo>
                  <a:pt x="28183" y="33308"/>
                  <a:pt x="28691" y="33308"/>
                  <a:pt x="29327" y="33244"/>
                </a:cubicBezTo>
                <a:lnTo>
                  <a:pt x="30977" y="33244"/>
                </a:lnTo>
                <a:cubicBezTo>
                  <a:pt x="32119" y="32775"/>
                  <a:pt x="33388" y="32179"/>
                  <a:pt x="34404" y="31469"/>
                </a:cubicBezTo>
                <a:cubicBezTo>
                  <a:pt x="35547" y="30707"/>
                  <a:pt x="36435" y="29819"/>
                  <a:pt x="37577" y="28931"/>
                </a:cubicBezTo>
                <a:cubicBezTo>
                  <a:pt x="38721" y="28042"/>
                  <a:pt x="39482" y="26900"/>
                  <a:pt x="40499" y="26012"/>
                </a:cubicBezTo>
                <a:cubicBezTo>
                  <a:pt x="42402" y="23741"/>
                  <a:pt x="44052" y="21368"/>
                  <a:pt x="45702" y="18906"/>
                </a:cubicBezTo>
                <a:cubicBezTo>
                  <a:pt x="47353" y="16495"/>
                  <a:pt x="48749" y="13704"/>
                  <a:pt x="50273" y="11166"/>
                </a:cubicBezTo>
                <a:lnTo>
                  <a:pt x="56493" y="508"/>
                </a:lnTo>
                <a:lnTo>
                  <a:pt x="61065" y="12308"/>
                </a:lnTo>
                <a:cubicBezTo>
                  <a:pt x="61571" y="13615"/>
                  <a:pt x="62080" y="14884"/>
                  <a:pt x="62715" y="16115"/>
                </a:cubicBezTo>
                <a:cubicBezTo>
                  <a:pt x="62715" y="17383"/>
                  <a:pt x="63984" y="18653"/>
                  <a:pt x="64618" y="19921"/>
                </a:cubicBezTo>
                <a:cubicBezTo>
                  <a:pt x="65889" y="22282"/>
                  <a:pt x="67412" y="24528"/>
                  <a:pt x="69063" y="26647"/>
                </a:cubicBezTo>
                <a:cubicBezTo>
                  <a:pt x="70586" y="28525"/>
                  <a:pt x="72362" y="30149"/>
                  <a:pt x="74394" y="31469"/>
                </a:cubicBezTo>
                <a:cubicBezTo>
                  <a:pt x="75156" y="31912"/>
                  <a:pt x="75917" y="32255"/>
                  <a:pt x="76807" y="32483"/>
                </a:cubicBezTo>
                <a:cubicBezTo>
                  <a:pt x="77568" y="32610"/>
                  <a:pt x="78203" y="32610"/>
                  <a:pt x="78964" y="32483"/>
                </a:cubicBezTo>
                <a:cubicBezTo>
                  <a:pt x="80741" y="32217"/>
                  <a:pt x="82519" y="31469"/>
                  <a:pt x="83915" y="30326"/>
                </a:cubicBezTo>
                <a:cubicBezTo>
                  <a:pt x="85947" y="28867"/>
                  <a:pt x="87724" y="27116"/>
                  <a:pt x="89248" y="25124"/>
                </a:cubicBezTo>
                <a:cubicBezTo>
                  <a:pt x="90898" y="22967"/>
                  <a:pt x="92549" y="20683"/>
                  <a:pt x="94072" y="18272"/>
                </a:cubicBezTo>
                <a:cubicBezTo>
                  <a:pt x="95595" y="15861"/>
                  <a:pt x="97119" y="13197"/>
                  <a:pt x="98515" y="10659"/>
                </a:cubicBezTo>
                <a:lnTo>
                  <a:pt x="104481" y="0"/>
                </a:lnTo>
                <a:lnTo>
                  <a:pt x="110448" y="10405"/>
                </a:lnTo>
                <a:cubicBezTo>
                  <a:pt x="110448" y="11420"/>
                  <a:pt x="111846" y="12816"/>
                  <a:pt x="112606" y="13831"/>
                </a:cubicBezTo>
                <a:lnTo>
                  <a:pt x="115146" y="17257"/>
                </a:lnTo>
                <a:cubicBezTo>
                  <a:pt x="116922" y="19401"/>
                  <a:pt x="118700" y="21444"/>
                  <a:pt x="120732" y="23348"/>
                </a:cubicBezTo>
                <a:cubicBezTo>
                  <a:pt x="124160" y="26862"/>
                  <a:pt x="128603" y="29184"/>
                  <a:pt x="133427" y="29946"/>
                </a:cubicBezTo>
                <a:cubicBezTo>
                  <a:pt x="135459" y="30149"/>
                  <a:pt x="137616" y="29844"/>
                  <a:pt x="139520" y="29058"/>
                </a:cubicBezTo>
                <a:cubicBezTo>
                  <a:pt x="140537" y="28563"/>
                  <a:pt x="141552" y="27966"/>
                  <a:pt x="142567" y="27281"/>
                </a:cubicBezTo>
                <a:cubicBezTo>
                  <a:pt x="143584" y="26634"/>
                  <a:pt x="144599" y="25860"/>
                  <a:pt x="145487" y="24997"/>
                </a:cubicBezTo>
                <a:cubicBezTo>
                  <a:pt x="146503" y="24134"/>
                  <a:pt x="147518" y="23195"/>
                  <a:pt x="148408" y="22205"/>
                </a:cubicBezTo>
                <a:lnTo>
                  <a:pt x="151073" y="18906"/>
                </a:lnTo>
                <a:cubicBezTo>
                  <a:pt x="152724" y="16622"/>
                  <a:pt x="154374" y="14211"/>
                  <a:pt x="155898" y="11674"/>
                </a:cubicBezTo>
                <a:lnTo>
                  <a:pt x="161356" y="2538"/>
                </a:lnTo>
                <a:lnTo>
                  <a:pt x="164657" y="12181"/>
                </a:lnTo>
                <a:cubicBezTo>
                  <a:pt x="164657" y="13323"/>
                  <a:pt x="165673" y="14719"/>
                  <a:pt x="166180" y="15988"/>
                </a:cubicBezTo>
                <a:lnTo>
                  <a:pt x="167830" y="19794"/>
                </a:lnTo>
                <a:cubicBezTo>
                  <a:pt x="169101" y="22205"/>
                  <a:pt x="170497" y="24616"/>
                  <a:pt x="171894" y="26900"/>
                </a:cubicBezTo>
                <a:cubicBezTo>
                  <a:pt x="174305" y="31227"/>
                  <a:pt x="178368" y="34425"/>
                  <a:pt x="183066" y="35782"/>
                </a:cubicBezTo>
                <a:cubicBezTo>
                  <a:pt x="188144" y="35503"/>
                  <a:pt x="192841" y="32876"/>
                  <a:pt x="195761" y="28677"/>
                </a:cubicBezTo>
                <a:cubicBezTo>
                  <a:pt x="199441" y="24134"/>
                  <a:pt x="202615" y="19249"/>
                  <a:pt x="205409" y="14085"/>
                </a:cubicBezTo>
                <a:cubicBezTo>
                  <a:pt x="203759" y="19883"/>
                  <a:pt x="201346" y="25466"/>
                  <a:pt x="198426" y="30707"/>
                </a:cubicBezTo>
                <a:cubicBezTo>
                  <a:pt x="196776" y="33397"/>
                  <a:pt x="194744" y="35833"/>
                  <a:pt x="192460" y="37939"/>
                </a:cubicBezTo>
                <a:cubicBezTo>
                  <a:pt x="189793" y="40274"/>
                  <a:pt x="186494" y="41670"/>
                  <a:pt x="182938" y="41873"/>
                </a:cubicBezTo>
                <a:cubicBezTo>
                  <a:pt x="179383" y="41886"/>
                  <a:pt x="175828" y="40781"/>
                  <a:pt x="172909" y="38700"/>
                </a:cubicBezTo>
                <a:cubicBezTo>
                  <a:pt x="170243" y="36823"/>
                  <a:pt x="167830" y="34564"/>
                  <a:pt x="165800" y="31976"/>
                </a:cubicBezTo>
                <a:cubicBezTo>
                  <a:pt x="163769" y="29603"/>
                  <a:pt x="161864" y="27065"/>
                  <a:pt x="160214" y="24363"/>
                </a:cubicBezTo>
                <a:lnTo>
                  <a:pt x="157802" y="20302"/>
                </a:lnTo>
                <a:cubicBezTo>
                  <a:pt x="157040" y="18906"/>
                  <a:pt x="156279" y="17460"/>
                  <a:pt x="155643" y="15988"/>
                </a:cubicBezTo>
                <a:lnTo>
                  <a:pt x="164402" y="15988"/>
                </a:lnTo>
                <a:cubicBezTo>
                  <a:pt x="163006" y="18945"/>
                  <a:pt x="161483" y="21863"/>
                  <a:pt x="159832" y="24743"/>
                </a:cubicBezTo>
                <a:cubicBezTo>
                  <a:pt x="158817" y="26139"/>
                  <a:pt x="157929" y="27661"/>
                  <a:pt x="156786" y="29058"/>
                </a:cubicBezTo>
                <a:cubicBezTo>
                  <a:pt x="155643" y="30453"/>
                  <a:pt x="154628" y="31849"/>
                  <a:pt x="153485" y="33118"/>
                </a:cubicBezTo>
                <a:lnTo>
                  <a:pt x="149423" y="36798"/>
                </a:lnTo>
                <a:cubicBezTo>
                  <a:pt x="147900" y="38003"/>
                  <a:pt x="146376" y="39030"/>
                  <a:pt x="144599" y="39843"/>
                </a:cubicBezTo>
                <a:cubicBezTo>
                  <a:pt x="140917" y="41670"/>
                  <a:pt x="136855" y="42584"/>
                  <a:pt x="132791" y="42508"/>
                </a:cubicBezTo>
                <a:cubicBezTo>
                  <a:pt x="128857" y="42254"/>
                  <a:pt x="125048" y="41214"/>
                  <a:pt x="121494" y="39462"/>
                </a:cubicBezTo>
                <a:cubicBezTo>
                  <a:pt x="118193" y="37787"/>
                  <a:pt x="115146" y="35706"/>
                  <a:pt x="112479" y="33244"/>
                </a:cubicBezTo>
                <a:cubicBezTo>
                  <a:pt x="109941" y="30872"/>
                  <a:pt x="107528" y="28372"/>
                  <a:pt x="105244" y="25758"/>
                </a:cubicBezTo>
                <a:lnTo>
                  <a:pt x="102197" y="21698"/>
                </a:lnTo>
                <a:cubicBezTo>
                  <a:pt x="101180" y="20175"/>
                  <a:pt x="100293" y="18906"/>
                  <a:pt x="99277" y="17130"/>
                </a:cubicBezTo>
                <a:lnTo>
                  <a:pt x="111210" y="17130"/>
                </a:lnTo>
                <a:cubicBezTo>
                  <a:pt x="109687" y="20048"/>
                  <a:pt x="108163" y="22967"/>
                  <a:pt x="106386" y="25885"/>
                </a:cubicBezTo>
                <a:cubicBezTo>
                  <a:pt x="104608" y="28740"/>
                  <a:pt x="102577" y="31493"/>
                  <a:pt x="100420" y="34133"/>
                </a:cubicBezTo>
                <a:cubicBezTo>
                  <a:pt x="98007" y="36975"/>
                  <a:pt x="95341" y="39500"/>
                  <a:pt x="92294" y="41619"/>
                </a:cubicBezTo>
                <a:cubicBezTo>
                  <a:pt x="88867" y="44195"/>
                  <a:pt x="84805" y="45730"/>
                  <a:pt x="80487" y="46060"/>
                </a:cubicBezTo>
                <a:cubicBezTo>
                  <a:pt x="78203" y="46251"/>
                  <a:pt x="75790" y="45997"/>
                  <a:pt x="73633" y="45299"/>
                </a:cubicBezTo>
                <a:cubicBezTo>
                  <a:pt x="71601" y="44652"/>
                  <a:pt x="69570" y="43713"/>
                  <a:pt x="67792" y="42508"/>
                </a:cubicBezTo>
                <a:cubicBezTo>
                  <a:pt x="64618" y="40300"/>
                  <a:pt x="61953" y="37546"/>
                  <a:pt x="59794" y="34387"/>
                </a:cubicBezTo>
                <a:cubicBezTo>
                  <a:pt x="57764" y="31532"/>
                  <a:pt x="55859" y="28525"/>
                  <a:pt x="54336" y="25377"/>
                </a:cubicBezTo>
                <a:cubicBezTo>
                  <a:pt x="53573" y="23855"/>
                  <a:pt x="52940" y="22332"/>
                  <a:pt x="52304" y="20810"/>
                </a:cubicBezTo>
                <a:lnTo>
                  <a:pt x="50400" y="15861"/>
                </a:lnTo>
                <a:lnTo>
                  <a:pt x="61192" y="17003"/>
                </a:lnTo>
                <a:cubicBezTo>
                  <a:pt x="57637" y="22840"/>
                  <a:pt x="53446" y="28220"/>
                  <a:pt x="48497" y="32991"/>
                </a:cubicBezTo>
                <a:cubicBezTo>
                  <a:pt x="47099" y="34133"/>
                  <a:pt x="45830" y="35402"/>
                  <a:pt x="44306" y="36417"/>
                </a:cubicBezTo>
                <a:cubicBezTo>
                  <a:pt x="42783" y="37444"/>
                  <a:pt x="41259" y="38384"/>
                  <a:pt x="39609" y="39208"/>
                </a:cubicBezTo>
                <a:cubicBezTo>
                  <a:pt x="37959" y="40046"/>
                  <a:pt x="36181" y="40693"/>
                  <a:pt x="34276" y="41111"/>
                </a:cubicBezTo>
                <a:lnTo>
                  <a:pt x="31484" y="41111"/>
                </a:lnTo>
                <a:lnTo>
                  <a:pt x="28564" y="41111"/>
                </a:lnTo>
                <a:cubicBezTo>
                  <a:pt x="26660" y="41073"/>
                  <a:pt x="24755" y="40769"/>
                  <a:pt x="22979" y="40224"/>
                </a:cubicBezTo>
                <a:cubicBezTo>
                  <a:pt x="21202" y="39602"/>
                  <a:pt x="19551" y="38789"/>
                  <a:pt x="18028" y="37813"/>
                </a:cubicBezTo>
                <a:cubicBezTo>
                  <a:pt x="15108" y="35935"/>
                  <a:pt x="12441" y="33574"/>
                  <a:pt x="10284" y="30833"/>
                </a:cubicBezTo>
                <a:cubicBezTo>
                  <a:pt x="5839" y="25707"/>
                  <a:pt x="2286" y="19820"/>
                  <a:pt x="0" y="1345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0" name="Freeform 589">
            <a:extLst>
              <a:ext uri="{FF2B5EF4-FFF2-40B4-BE49-F238E27FC236}">
                <a16:creationId xmlns:a16="http://schemas.microsoft.com/office/drawing/2014/main" id="{2F126BAA-FD69-5C95-1E4C-4475CA5353AC}"/>
              </a:ext>
            </a:extLst>
          </p:cNvPr>
          <p:cNvSpPr/>
          <p:nvPr/>
        </p:nvSpPr>
        <p:spPr>
          <a:xfrm>
            <a:off x="13934139" y="7335725"/>
            <a:ext cx="325505" cy="46463"/>
          </a:xfrm>
          <a:custGeom>
            <a:avLst/>
            <a:gdLst>
              <a:gd name="connsiteX0" fmla="*/ 325505 w 325505"/>
              <a:gd name="connsiteY0" fmla="*/ 16876 h 46463"/>
              <a:gd name="connsiteX1" fmla="*/ 318650 w 325505"/>
              <a:gd name="connsiteY1" fmla="*/ 31722 h 46463"/>
              <a:gd name="connsiteX2" fmla="*/ 313064 w 325505"/>
              <a:gd name="connsiteY2" fmla="*/ 38320 h 46463"/>
              <a:gd name="connsiteX3" fmla="*/ 304051 w 325505"/>
              <a:gd name="connsiteY3" fmla="*/ 41873 h 46463"/>
              <a:gd name="connsiteX4" fmla="*/ 294784 w 325505"/>
              <a:gd name="connsiteY4" fmla="*/ 38827 h 46463"/>
              <a:gd name="connsiteX5" fmla="*/ 288055 w 325505"/>
              <a:gd name="connsiteY5" fmla="*/ 32737 h 46463"/>
              <a:gd name="connsiteX6" fmla="*/ 282977 w 325505"/>
              <a:gd name="connsiteY6" fmla="*/ 25758 h 46463"/>
              <a:gd name="connsiteX7" fmla="*/ 278788 w 325505"/>
              <a:gd name="connsiteY7" fmla="*/ 18272 h 46463"/>
              <a:gd name="connsiteX8" fmla="*/ 286024 w 325505"/>
              <a:gd name="connsiteY8" fmla="*/ 18272 h 46463"/>
              <a:gd name="connsiteX9" fmla="*/ 281581 w 325505"/>
              <a:gd name="connsiteY9" fmla="*/ 26012 h 46463"/>
              <a:gd name="connsiteX10" fmla="*/ 275741 w 325505"/>
              <a:gd name="connsiteY10" fmla="*/ 33498 h 46463"/>
              <a:gd name="connsiteX11" fmla="*/ 272059 w 325505"/>
              <a:gd name="connsiteY11" fmla="*/ 36798 h 46463"/>
              <a:gd name="connsiteX12" fmla="*/ 267489 w 325505"/>
              <a:gd name="connsiteY12" fmla="*/ 39589 h 46463"/>
              <a:gd name="connsiteX13" fmla="*/ 262284 w 325505"/>
              <a:gd name="connsiteY13" fmla="*/ 41492 h 46463"/>
              <a:gd name="connsiteX14" fmla="*/ 256444 w 325505"/>
              <a:gd name="connsiteY14" fmla="*/ 41492 h 46463"/>
              <a:gd name="connsiteX15" fmla="*/ 245779 w 325505"/>
              <a:gd name="connsiteY15" fmla="*/ 38700 h 46463"/>
              <a:gd name="connsiteX16" fmla="*/ 237274 w 325505"/>
              <a:gd name="connsiteY16" fmla="*/ 33117 h 46463"/>
              <a:gd name="connsiteX17" fmla="*/ 230418 w 325505"/>
              <a:gd name="connsiteY17" fmla="*/ 26393 h 46463"/>
              <a:gd name="connsiteX18" fmla="*/ 227499 w 325505"/>
              <a:gd name="connsiteY18" fmla="*/ 22840 h 46463"/>
              <a:gd name="connsiteX19" fmla="*/ 224833 w 325505"/>
              <a:gd name="connsiteY19" fmla="*/ 18779 h 46463"/>
              <a:gd name="connsiteX20" fmla="*/ 235497 w 325505"/>
              <a:gd name="connsiteY20" fmla="*/ 18779 h 46463"/>
              <a:gd name="connsiteX21" fmla="*/ 231181 w 325505"/>
              <a:gd name="connsiteY21" fmla="*/ 26646 h 46463"/>
              <a:gd name="connsiteX22" fmla="*/ 225594 w 325505"/>
              <a:gd name="connsiteY22" fmla="*/ 34260 h 46463"/>
              <a:gd name="connsiteX23" fmla="*/ 222420 w 325505"/>
              <a:gd name="connsiteY23" fmla="*/ 37939 h 46463"/>
              <a:gd name="connsiteX24" fmla="*/ 218232 w 325505"/>
              <a:gd name="connsiteY24" fmla="*/ 41365 h 46463"/>
              <a:gd name="connsiteX25" fmla="*/ 206551 w 325505"/>
              <a:gd name="connsiteY25" fmla="*/ 45806 h 46463"/>
              <a:gd name="connsiteX26" fmla="*/ 199695 w 325505"/>
              <a:gd name="connsiteY26" fmla="*/ 45045 h 46463"/>
              <a:gd name="connsiteX27" fmla="*/ 193983 w 325505"/>
              <a:gd name="connsiteY27" fmla="*/ 42380 h 46463"/>
              <a:gd name="connsiteX28" fmla="*/ 185985 w 325505"/>
              <a:gd name="connsiteY28" fmla="*/ 34894 h 46463"/>
              <a:gd name="connsiteX29" fmla="*/ 180780 w 325505"/>
              <a:gd name="connsiteY29" fmla="*/ 26773 h 46463"/>
              <a:gd name="connsiteX30" fmla="*/ 178623 w 325505"/>
              <a:gd name="connsiteY30" fmla="*/ 22586 h 46463"/>
              <a:gd name="connsiteX31" fmla="*/ 176845 w 325505"/>
              <a:gd name="connsiteY31" fmla="*/ 18145 h 46463"/>
              <a:gd name="connsiteX32" fmla="*/ 189540 w 325505"/>
              <a:gd name="connsiteY32" fmla="*/ 19413 h 46463"/>
              <a:gd name="connsiteX33" fmla="*/ 184335 w 325505"/>
              <a:gd name="connsiteY33" fmla="*/ 27281 h 46463"/>
              <a:gd name="connsiteX34" fmla="*/ 181288 w 325505"/>
              <a:gd name="connsiteY34" fmla="*/ 31088 h 46463"/>
              <a:gd name="connsiteX35" fmla="*/ 177733 w 325505"/>
              <a:gd name="connsiteY35" fmla="*/ 34767 h 46463"/>
              <a:gd name="connsiteX36" fmla="*/ 173798 w 325505"/>
              <a:gd name="connsiteY36" fmla="*/ 38193 h 46463"/>
              <a:gd name="connsiteX37" fmla="*/ 169228 w 325505"/>
              <a:gd name="connsiteY37" fmla="*/ 41238 h 46463"/>
              <a:gd name="connsiteX38" fmla="*/ 163514 w 325505"/>
              <a:gd name="connsiteY38" fmla="*/ 43522 h 46463"/>
              <a:gd name="connsiteX39" fmla="*/ 157167 w 325505"/>
              <a:gd name="connsiteY39" fmla="*/ 44538 h 46463"/>
              <a:gd name="connsiteX40" fmla="*/ 150692 w 325505"/>
              <a:gd name="connsiteY40" fmla="*/ 43776 h 46463"/>
              <a:gd name="connsiteX41" fmla="*/ 144980 w 325505"/>
              <a:gd name="connsiteY41" fmla="*/ 41619 h 46463"/>
              <a:gd name="connsiteX42" fmla="*/ 136219 w 325505"/>
              <a:gd name="connsiteY42" fmla="*/ 34894 h 46463"/>
              <a:gd name="connsiteX43" fmla="*/ 129999 w 325505"/>
              <a:gd name="connsiteY43" fmla="*/ 27154 h 46463"/>
              <a:gd name="connsiteX44" fmla="*/ 127588 w 325505"/>
              <a:gd name="connsiteY44" fmla="*/ 22967 h 46463"/>
              <a:gd name="connsiteX45" fmla="*/ 125302 w 325505"/>
              <a:gd name="connsiteY45" fmla="*/ 18526 h 46463"/>
              <a:gd name="connsiteX46" fmla="*/ 136728 w 325505"/>
              <a:gd name="connsiteY46" fmla="*/ 19160 h 46463"/>
              <a:gd name="connsiteX47" fmla="*/ 133681 w 325505"/>
              <a:gd name="connsiteY47" fmla="*/ 23601 h 46463"/>
              <a:gd name="connsiteX48" fmla="*/ 130253 w 325505"/>
              <a:gd name="connsiteY48" fmla="*/ 27788 h 46463"/>
              <a:gd name="connsiteX49" fmla="*/ 122763 w 325505"/>
              <a:gd name="connsiteY49" fmla="*/ 35655 h 46463"/>
              <a:gd name="connsiteX50" fmla="*/ 113369 w 325505"/>
              <a:gd name="connsiteY50" fmla="*/ 42254 h 46463"/>
              <a:gd name="connsiteX51" fmla="*/ 100674 w 325505"/>
              <a:gd name="connsiteY51" fmla="*/ 45933 h 46463"/>
              <a:gd name="connsiteX52" fmla="*/ 87979 w 325505"/>
              <a:gd name="connsiteY52" fmla="*/ 43268 h 46463"/>
              <a:gd name="connsiteX53" fmla="*/ 78584 w 325505"/>
              <a:gd name="connsiteY53" fmla="*/ 35782 h 46463"/>
              <a:gd name="connsiteX54" fmla="*/ 67794 w 325505"/>
              <a:gd name="connsiteY54" fmla="*/ 17765 h 46463"/>
              <a:gd name="connsiteX55" fmla="*/ 75283 w 325505"/>
              <a:gd name="connsiteY55" fmla="*/ 17765 h 46463"/>
              <a:gd name="connsiteX56" fmla="*/ 71474 w 325505"/>
              <a:gd name="connsiteY56" fmla="*/ 22713 h 46463"/>
              <a:gd name="connsiteX57" fmla="*/ 67539 w 325505"/>
              <a:gd name="connsiteY57" fmla="*/ 27407 h 46463"/>
              <a:gd name="connsiteX58" fmla="*/ 58652 w 325505"/>
              <a:gd name="connsiteY58" fmla="*/ 36036 h 46463"/>
              <a:gd name="connsiteX59" fmla="*/ 47861 w 325505"/>
              <a:gd name="connsiteY59" fmla="*/ 43015 h 46463"/>
              <a:gd name="connsiteX60" fmla="*/ 35166 w 325505"/>
              <a:gd name="connsiteY60" fmla="*/ 46440 h 46463"/>
              <a:gd name="connsiteX61" fmla="*/ 22471 w 325505"/>
              <a:gd name="connsiteY61" fmla="*/ 43649 h 46463"/>
              <a:gd name="connsiteX62" fmla="*/ 12695 w 325505"/>
              <a:gd name="connsiteY62" fmla="*/ 36036 h 46463"/>
              <a:gd name="connsiteX63" fmla="*/ 0 w 325505"/>
              <a:gd name="connsiteY63" fmla="*/ 15734 h 46463"/>
              <a:gd name="connsiteX64" fmla="*/ 14219 w 325505"/>
              <a:gd name="connsiteY64" fmla="*/ 34260 h 46463"/>
              <a:gd name="connsiteX65" fmla="*/ 23740 w 325505"/>
              <a:gd name="connsiteY65" fmla="*/ 40477 h 46463"/>
              <a:gd name="connsiteX66" fmla="*/ 34658 w 325505"/>
              <a:gd name="connsiteY66" fmla="*/ 41873 h 46463"/>
              <a:gd name="connsiteX67" fmla="*/ 53955 w 325505"/>
              <a:gd name="connsiteY67" fmla="*/ 31341 h 46463"/>
              <a:gd name="connsiteX68" fmla="*/ 61571 w 325505"/>
              <a:gd name="connsiteY68" fmla="*/ 22967 h 46463"/>
              <a:gd name="connsiteX69" fmla="*/ 65127 w 325505"/>
              <a:gd name="connsiteY69" fmla="*/ 18399 h 46463"/>
              <a:gd name="connsiteX70" fmla="*/ 68046 w 325505"/>
              <a:gd name="connsiteY70" fmla="*/ 13830 h 46463"/>
              <a:gd name="connsiteX71" fmla="*/ 71728 w 325505"/>
              <a:gd name="connsiteY71" fmla="*/ 7360 h 46463"/>
              <a:gd name="connsiteX72" fmla="*/ 75410 w 325505"/>
              <a:gd name="connsiteY72" fmla="*/ 14211 h 46463"/>
              <a:gd name="connsiteX73" fmla="*/ 85947 w 325505"/>
              <a:gd name="connsiteY73" fmla="*/ 29184 h 46463"/>
              <a:gd name="connsiteX74" fmla="*/ 99784 w 325505"/>
              <a:gd name="connsiteY74" fmla="*/ 35021 h 46463"/>
              <a:gd name="connsiteX75" fmla="*/ 113877 w 325505"/>
              <a:gd name="connsiteY75" fmla="*/ 27027 h 46463"/>
              <a:gd name="connsiteX76" fmla="*/ 119844 w 325505"/>
              <a:gd name="connsiteY76" fmla="*/ 20175 h 46463"/>
              <a:gd name="connsiteX77" fmla="*/ 122636 w 325505"/>
              <a:gd name="connsiteY77" fmla="*/ 16495 h 46463"/>
              <a:gd name="connsiteX78" fmla="*/ 125048 w 325505"/>
              <a:gd name="connsiteY78" fmla="*/ 12816 h 46463"/>
              <a:gd name="connsiteX79" fmla="*/ 131143 w 325505"/>
              <a:gd name="connsiteY79" fmla="*/ 2411 h 46463"/>
              <a:gd name="connsiteX80" fmla="*/ 136601 w 325505"/>
              <a:gd name="connsiteY80" fmla="*/ 13323 h 46463"/>
              <a:gd name="connsiteX81" fmla="*/ 138378 w 325505"/>
              <a:gd name="connsiteY81" fmla="*/ 16622 h 46463"/>
              <a:gd name="connsiteX82" fmla="*/ 140664 w 325505"/>
              <a:gd name="connsiteY82" fmla="*/ 19921 h 46463"/>
              <a:gd name="connsiteX83" fmla="*/ 145615 w 325505"/>
              <a:gd name="connsiteY83" fmla="*/ 25885 h 46463"/>
              <a:gd name="connsiteX84" fmla="*/ 151073 w 325505"/>
              <a:gd name="connsiteY84" fmla="*/ 29945 h 46463"/>
              <a:gd name="connsiteX85" fmla="*/ 153866 w 325505"/>
              <a:gd name="connsiteY85" fmla="*/ 30960 h 46463"/>
              <a:gd name="connsiteX86" fmla="*/ 156406 w 325505"/>
              <a:gd name="connsiteY86" fmla="*/ 30960 h 46463"/>
              <a:gd name="connsiteX87" fmla="*/ 158944 w 325505"/>
              <a:gd name="connsiteY87" fmla="*/ 30960 h 46463"/>
              <a:gd name="connsiteX88" fmla="*/ 161864 w 325505"/>
              <a:gd name="connsiteY88" fmla="*/ 29691 h 46463"/>
              <a:gd name="connsiteX89" fmla="*/ 164658 w 325505"/>
              <a:gd name="connsiteY89" fmla="*/ 27788 h 46463"/>
              <a:gd name="connsiteX90" fmla="*/ 167324 w 325505"/>
              <a:gd name="connsiteY90" fmla="*/ 25377 h 46463"/>
              <a:gd name="connsiteX91" fmla="*/ 177099 w 325505"/>
              <a:gd name="connsiteY91" fmla="*/ 12689 h 46463"/>
              <a:gd name="connsiteX92" fmla="*/ 184843 w 325505"/>
              <a:gd name="connsiteY92" fmla="*/ 0 h 46463"/>
              <a:gd name="connsiteX93" fmla="*/ 189540 w 325505"/>
              <a:gd name="connsiteY93" fmla="*/ 13577 h 46463"/>
              <a:gd name="connsiteX94" fmla="*/ 191064 w 325505"/>
              <a:gd name="connsiteY94" fmla="*/ 17002 h 46463"/>
              <a:gd name="connsiteX95" fmla="*/ 192714 w 325505"/>
              <a:gd name="connsiteY95" fmla="*/ 20429 h 46463"/>
              <a:gd name="connsiteX96" fmla="*/ 196649 w 325505"/>
              <a:gd name="connsiteY96" fmla="*/ 26773 h 46463"/>
              <a:gd name="connsiteX97" fmla="*/ 201346 w 325505"/>
              <a:gd name="connsiteY97" fmla="*/ 31215 h 46463"/>
              <a:gd name="connsiteX98" fmla="*/ 203505 w 325505"/>
              <a:gd name="connsiteY98" fmla="*/ 32356 h 46463"/>
              <a:gd name="connsiteX99" fmla="*/ 205409 w 325505"/>
              <a:gd name="connsiteY99" fmla="*/ 32356 h 46463"/>
              <a:gd name="connsiteX100" fmla="*/ 210106 w 325505"/>
              <a:gd name="connsiteY100" fmla="*/ 30453 h 46463"/>
              <a:gd name="connsiteX101" fmla="*/ 212645 w 325505"/>
              <a:gd name="connsiteY101" fmla="*/ 28423 h 46463"/>
              <a:gd name="connsiteX102" fmla="*/ 215312 w 325505"/>
              <a:gd name="connsiteY102" fmla="*/ 25758 h 46463"/>
              <a:gd name="connsiteX103" fmla="*/ 220136 w 325505"/>
              <a:gd name="connsiteY103" fmla="*/ 19540 h 46463"/>
              <a:gd name="connsiteX104" fmla="*/ 224325 w 325505"/>
              <a:gd name="connsiteY104" fmla="*/ 12689 h 46463"/>
              <a:gd name="connsiteX105" fmla="*/ 229910 w 325505"/>
              <a:gd name="connsiteY105" fmla="*/ 3299 h 46463"/>
              <a:gd name="connsiteX106" fmla="*/ 235116 w 325505"/>
              <a:gd name="connsiteY106" fmla="*/ 12562 h 46463"/>
              <a:gd name="connsiteX107" fmla="*/ 237147 w 325505"/>
              <a:gd name="connsiteY107" fmla="*/ 15734 h 46463"/>
              <a:gd name="connsiteX108" fmla="*/ 239432 w 325505"/>
              <a:gd name="connsiteY108" fmla="*/ 18779 h 46463"/>
              <a:gd name="connsiteX109" fmla="*/ 244764 w 325505"/>
              <a:gd name="connsiteY109" fmla="*/ 24489 h 46463"/>
              <a:gd name="connsiteX110" fmla="*/ 256698 w 325505"/>
              <a:gd name="connsiteY110" fmla="*/ 30960 h 46463"/>
              <a:gd name="connsiteX111" fmla="*/ 262792 w 325505"/>
              <a:gd name="connsiteY111" fmla="*/ 29945 h 46463"/>
              <a:gd name="connsiteX112" fmla="*/ 265839 w 325505"/>
              <a:gd name="connsiteY112" fmla="*/ 28296 h 46463"/>
              <a:gd name="connsiteX113" fmla="*/ 268758 w 325505"/>
              <a:gd name="connsiteY113" fmla="*/ 26012 h 46463"/>
              <a:gd name="connsiteX114" fmla="*/ 274091 w 325505"/>
              <a:gd name="connsiteY114" fmla="*/ 20302 h 46463"/>
              <a:gd name="connsiteX115" fmla="*/ 278661 w 325505"/>
              <a:gd name="connsiteY115" fmla="*/ 13704 h 46463"/>
              <a:gd name="connsiteX116" fmla="*/ 282977 w 325505"/>
              <a:gd name="connsiteY116" fmla="*/ 6471 h 46463"/>
              <a:gd name="connsiteX117" fmla="*/ 285896 w 325505"/>
              <a:gd name="connsiteY117" fmla="*/ 13957 h 46463"/>
              <a:gd name="connsiteX118" fmla="*/ 288943 w 325505"/>
              <a:gd name="connsiteY118" fmla="*/ 20937 h 46463"/>
              <a:gd name="connsiteX119" fmla="*/ 292879 w 325505"/>
              <a:gd name="connsiteY119" fmla="*/ 27534 h 46463"/>
              <a:gd name="connsiteX120" fmla="*/ 303797 w 325505"/>
              <a:gd name="connsiteY120" fmla="*/ 35909 h 46463"/>
              <a:gd name="connsiteX121" fmla="*/ 310526 w 325505"/>
              <a:gd name="connsiteY121" fmla="*/ 34006 h 46463"/>
              <a:gd name="connsiteX122" fmla="*/ 316238 w 325505"/>
              <a:gd name="connsiteY122" fmla="*/ 28804 h 46463"/>
              <a:gd name="connsiteX123" fmla="*/ 325505 w 325505"/>
              <a:gd name="connsiteY123" fmla="*/ 16876 h 4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25505" h="46463">
                <a:moveTo>
                  <a:pt x="325505" y="16876"/>
                </a:moveTo>
                <a:cubicBezTo>
                  <a:pt x="323855" y="22078"/>
                  <a:pt x="321571" y="27065"/>
                  <a:pt x="318650" y="31722"/>
                </a:cubicBezTo>
                <a:cubicBezTo>
                  <a:pt x="317126" y="34196"/>
                  <a:pt x="315223" y="36429"/>
                  <a:pt x="313064" y="38320"/>
                </a:cubicBezTo>
                <a:cubicBezTo>
                  <a:pt x="310526" y="40515"/>
                  <a:pt x="307352" y="41771"/>
                  <a:pt x="304051" y="41873"/>
                </a:cubicBezTo>
                <a:cubicBezTo>
                  <a:pt x="300750" y="41771"/>
                  <a:pt x="297577" y="40718"/>
                  <a:pt x="294784" y="38827"/>
                </a:cubicBezTo>
                <a:cubicBezTo>
                  <a:pt x="292244" y="37102"/>
                  <a:pt x="290085" y="35059"/>
                  <a:pt x="288055" y="32737"/>
                </a:cubicBezTo>
                <a:cubicBezTo>
                  <a:pt x="286151" y="30555"/>
                  <a:pt x="284500" y="28220"/>
                  <a:pt x="282977" y="25758"/>
                </a:cubicBezTo>
                <a:cubicBezTo>
                  <a:pt x="281326" y="23386"/>
                  <a:pt x="279930" y="20873"/>
                  <a:pt x="278788" y="18272"/>
                </a:cubicBezTo>
                <a:lnTo>
                  <a:pt x="286024" y="18272"/>
                </a:lnTo>
                <a:cubicBezTo>
                  <a:pt x="284627" y="20937"/>
                  <a:pt x="283231" y="23512"/>
                  <a:pt x="281581" y="26012"/>
                </a:cubicBezTo>
                <a:cubicBezTo>
                  <a:pt x="279930" y="28727"/>
                  <a:pt x="278026" y="31239"/>
                  <a:pt x="275741" y="33498"/>
                </a:cubicBezTo>
                <a:cubicBezTo>
                  <a:pt x="274598" y="34729"/>
                  <a:pt x="273455" y="35833"/>
                  <a:pt x="272059" y="36798"/>
                </a:cubicBezTo>
                <a:cubicBezTo>
                  <a:pt x="270663" y="37876"/>
                  <a:pt x="269139" y="38815"/>
                  <a:pt x="267489" y="39589"/>
                </a:cubicBezTo>
                <a:cubicBezTo>
                  <a:pt x="265839" y="40503"/>
                  <a:pt x="264061" y="41149"/>
                  <a:pt x="262284" y="41492"/>
                </a:cubicBezTo>
                <a:cubicBezTo>
                  <a:pt x="260379" y="41746"/>
                  <a:pt x="258347" y="41746"/>
                  <a:pt x="256444" y="41492"/>
                </a:cubicBezTo>
                <a:cubicBezTo>
                  <a:pt x="252762" y="41352"/>
                  <a:pt x="249080" y="40401"/>
                  <a:pt x="245779" y="38700"/>
                </a:cubicBezTo>
                <a:cubicBezTo>
                  <a:pt x="242732" y="37279"/>
                  <a:pt x="239813" y="35389"/>
                  <a:pt x="237274" y="33117"/>
                </a:cubicBezTo>
                <a:cubicBezTo>
                  <a:pt x="234734" y="31100"/>
                  <a:pt x="232450" y="28854"/>
                  <a:pt x="230418" y="26393"/>
                </a:cubicBezTo>
                <a:lnTo>
                  <a:pt x="227499" y="22840"/>
                </a:lnTo>
                <a:cubicBezTo>
                  <a:pt x="226609" y="21571"/>
                  <a:pt x="225721" y="20302"/>
                  <a:pt x="224833" y="18779"/>
                </a:cubicBezTo>
                <a:lnTo>
                  <a:pt x="235497" y="18779"/>
                </a:lnTo>
                <a:cubicBezTo>
                  <a:pt x="234228" y="21482"/>
                  <a:pt x="232704" y="24109"/>
                  <a:pt x="231181" y="26646"/>
                </a:cubicBezTo>
                <a:cubicBezTo>
                  <a:pt x="229530" y="29299"/>
                  <a:pt x="227626" y="31849"/>
                  <a:pt x="225594" y="34260"/>
                </a:cubicBezTo>
                <a:cubicBezTo>
                  <a:pt x="224579" y="35541"/>
                  <a:pt x="223563" y="36772"/>
                  <a:pt x="222420" y="37939"/>
                </a:cubicBezTo>
                <a:cubicBezTo>
                  <a:pt x="220897" y="39081"/>
                  <a:pt x="219882" y="40223"/>
                  <a:pt x="218232" y="41365"/>
                </a:cubicBezTo>
                <a:cubicBezTo>
                  <a:pt x="214804" y="43916"/>
                  <a:pt x="210740" y="45451"/>
                  <a:pt x="206551" y="45806"/>
                </a:cubicBezTo>
                <a:cubicBezTo>
                  <a:pt x="204267" y="45933"/>
                  <a:pt x="201981" y="45667"/>
                  <a:pt x="199695" y="45045"/>
                </a:cubicBezTo>
                <a:cubicBezTo>
                  <a:pt x="197665" y="44410"/>
                  <a:pt x="195761" y="43522"/>
                  <a:pt x="193983" y="42380"/>
                </a:cubicBezTo>
                <a:cubicBezTo>
                  <a:pt x="190937" y="40324"/>
                  <a:pt x="188271" y="37787"/>
                  <a:pt x="185985" y="34894"/>
                </a:cubicBezTo>
                <a:cubicBezTo>
                  <a:pt x="183954" y="32369"/>
                  <a:pt x="182176" y="29653"/>
                  <a:pt x="180780" y="26773"/>
                </a:cubicBezTo>
                <a:cubicBezTo>
                  <a:pt x="180019" y="25504"/>
                  <a:pt x="179383" y="24109"/>
                  <a:pt x="178623" y="22586"/>
                </a:cubicBezTo>
                <a:cubicBezTo>
                  <a:pt x="177860" y="21063"/>
                  <a:pt x="177479" y="19921"/>
                  <a:pt x="176845" y="18145"/>
                </a:cubicBezTo>
                <a:lnTo>
                  <a:pt x="189540" y="19413"/>
                </a:lnTo>
                <a:cubicBezTo>
                  <a:pt x="187890" y="22078"/>
                  <a:pt x="186239" y="24616"/>
                  <a:pt x="184335" y="27281"/>
                </a:cubicBezTo>
                <a:cubicBezTo>
                  <a:pt x="182430" y="29945"/>
                  <a:pt x="182303" y="29818"/>
                  <a:pt x="181288" y="31088"/>
                </a:cubicBezTo>
                <a:lnTo>
                  <a:pt x="177733" y="34767"/>
                </a:lnTo>
                <a:cubicBezTo>
                  <a:pt x="176464" y="35998"/>
                  <a:pt x="175195" y="37152"/>
                  <a:pt x="173798" y="38193"/>
                </a:cubicBezTo>
                <a:cubicBezTo>
                  <a:pt x="172402" y="39310"/>
                  <a:pt x="170879" y="40324"/>
                  <a:pt x="169228" y="41238"/>
                </a:cubicBezTo>
                <a:cubicBezTo>
                  <a:pt x="167451" y="42228"/>
                  <a:pt x="165546" y="42989"/>
                  <a:pt x="163514" y="43522"/>
                </a:cubicBezTo>
                <a:cubicBezTo>
                  <a:pt x="161484" y="44182"/>
                  <a:pt x="159326" y="44524"/>
                  <a:pt x="157167" y="44538"/>
                </a:cubicBezTo>
                <a:cubicBezTo>
                  <a:pt x="155010" y="44601"/>
                  <a:pt x="152851" y="44347"/>
                  <a:pt x="150692" y="43776"/>
                </a:cubicBezTo>
                <a:cubicBezTo>
                  <a:pt x="148662" y="43268"/>
                  <a:pt x="146757" y="42545"/>
                  <a:pt x="144980" y="41619"/>
                </a:cubicBezTo>
                <a:cubicBezTo>
                  <a:pt x="141679" y="39830"/>
                  <a:pt x="138759" y="37571"/>
                  <a:pt x="136219" y="34894"/>
                </a:cubicBezTo>
                <a:cubicBezTo>
                  <a:pt x="133935" y="32458"/>
                  <a:pt x="131903" y="29869"/>
                  <a:pt x="129999" y="27154"/>
                </a:cubicBezTo>
                <a:cubicBezTo>
                  <a:pt x="129111" y="25809"/>
                  <a:pt x="128348" y="24413"/>
                  <a:pt x="127588" y="22967"/>
                </a:cubicBezTo>
                <a:cubicBezTo>
                  <a:pt x="126698" y="21583"/>
                  <a:pt x="125937" y="20099"/>
                  <a:pt x="125302" y="18526"/>
                </a:cubicBezTo>
                <a:lnTo>
                  <a:pt x="136728" y="19160"/>
                </a:lnTo>
                <a:cubicBezTo>
                  <a:pt x="135713" y="20810"/>
                  <a:pt x="134696" y="22205"/>
                  <a:pt x="133681" y="23601"/>
                </a:cubicBezTo>
                <a:cubicBezTo>
                  <a:pt x="132666" y="24996"/>
                  <a:pt x="131522" y="26393"/>
                  <a:pt x="130253" y="27788"/>
                </a:cubicBezTo>
                <a:cubicBezTo>
                  <a:pt x="127969" y="30593"/>
                  <a:pt x="125429" y="33219"/>
                  <a:pt x="122763" y="35655"/>
                </a:cubicBezTo>
                <a:cubicBezTo>
                  <a:pt x="119844" y="38193"/>
                  <a:pt x="116797" y="40414"/>
                  <a:pt x="113369" y="42254"/>
                </a:cubicBezTo>
                <a:cubicBezTo>
                  <a:pt x="109433" y="44373"/>
                  <a:pt x="105117" y="45629"/>
                  <a:pt x="100674" y="45933"/>
                </a:cubicBezTo>
                <a:cubicBezTo>
                  <a:pt x="96231" y="46162"/>
                  <a:pt x="91913" y="45235"/>
                  <a:pt x="87979" y="43268"/>
                </a:cubicBezTo>
                <a:cubicBezTo>
                  <a:pt x="84423" y="41365"/>
                  <a:pt x="81250" y="38827"/>
                  <a:pt x="78584" y="35782"/>
                </a:cubicBezTo>
                <a:cubicBezTo>
                  <a:pt x="74014" y="30402"/>
                  <a:pt x="70332" y="24312"/>
                  <a:pt x="67794" y="17765"/>
                </a:cubicBezTo>
                <a:lnTo>
                  <a:pt x="75283" y="17765"/>
                </a:lnTo>
                <a:cubicBezTo>
                  <a:pt x="73887" y="19540"/>
                  <a:pt x="72870" y="21063"/>
                  <a:pt x="71474" y="22713"/>
                </a:cubicBezTo>
                <a:cubicBezTo>
                  <a:pt x="70078" y="24362"/>
                  <a:pt x="68936" y="25885"/>
                  <a:pt x="67539" y="27407"/>
                </a:cubicBezTo>
                <a:cubicBezTo>
                  <a:pt x="64745" y="30478"/>
                  <a:pt x="61826" y="33358"/>
                  <a:pt x="58652" y="36036"/>
                </a:cubicBezTo>
                <a:cubicBezTo>
                  <a:pt x="55351" y="38764"/>
                  <a:pt x="51670" y="41111"/>
                  <a:pt x="47861" y="43015"/>
                </a:cubicBezTo>
                <a:cubicBezTo>
                  <a:pt x="43926" y="45045"/>
                  <a:pt x="39609" y="46225"/>
                  <a:pt x="35166" y="46440"/>
                </a:cubicBezTo>
                <a:cubicBezTo>
                  <a:pt x="30723" y="46631"/>
                  <a:pt x="26407" y="45667"/>
                  <a:pt x="22471" y="43649"/>
                </a:cubicBezTo>
                <a:cubicBezTo>
                  <a:pt x="18789" y="41695"/>
                  <a:pt x="15489" y="39119"/>
                  <a:pt x="12695" y="36036"/>
                </a:cubicBezTo>
                <a:cubicBezTo>
                  <a:pt x="7364" y="29983"/>
                  <a:pt x="3174" y="23131"/>
                  <a:pt x="0" y="15734"/>
                </a:cubicBezTo>
                <a:cubicBezTo>
                  <a:pt x="3809" y="22586"/>
                  <a:pt x="8633" y="28828"/>
                  <a:pt x="14219" y="34260"/>
                </a:cubicBezTo>
                <a:cubicBezTo>
                  <a:pt x="17013" y="36836"/>
                  <a:pt x="20312" y="38941"/>
                  <a:pt x="23740" y="40477"/>
                </a:cubicBezTo>
                <a:cubicBezTo>
                  <a:pt x="27168" y="41873"/>
                  <a:pt x="30977" y="42355"/>
                  <a:pt x="34658" y="41873"/>
                </a:cubicBezTo>
                <a:cubicBezTo>
                  <a:pt x="42022" y="40541"/>
                  <a:pt x="48876" y="36848"/>
                  <a:pt x="53955" y="31341"/>
                </a:cubicBezTo>
                <a:cubicBezTo>
                  <a:pt x="56749" y="28765"/>
                  <a:pt x="59287" y="25961"/>
                  <a:pt x="61571" y="22967"/>
                </a:cubicBezTo>
                <a:cubicBezTo>
                  <a:pt x="62842" y="21520"/>
                  <a:pt x="63984" y="19997"/>
                  <a:pt x="65127" y="18399"/>
                </a:cubicBezTo>
                <a:cubicBezTo>
                  <a:pt x="66016" y="16876"/>
                  <a:pt x="67285" y="15227"/>
                  <a:pt x="68046" y="13830"/>
                </a:cubicBezTo>
                <a:lnTo>
                  <a:pt x="71728" y="7360"/>
                </a:lnTo>
                <a:lnTo>
                  <a:pt x="75410" y="14211"/>
                </a:lnTo>
                <a:cubicBezTo>
                  <a:pt x="78076" y="19718"/>
                  <a:pt x="81631" y="24768"/>
                  <a:pt x="85947" y="29184"/>
                </a:cubicBezTo>
                <a:cubicBezTo>
                  <a:pt x="89375" y="33295"/>
                  <a:pt x="94453" y="35478"/>
                  <a:pt x="99784" y="35021"/>
                </a:cubicBezTo>
                <a:cubicBezTo>
                  <a:pt x="105117" y="33765"/>
                  <a:pt x="110068" y="30986"/>
                  <a:pt x="113877" y="27027"/>
                </a:cubicBezTo>
                <a:cubicBezTo>
                  <a:pt x="116034" y="24895"/>
                  <a:pt x="118066" y="22599"/>
                  <a:pt x="119844" y="20175"/>
                </a:cubicBezTo>
                <a:cubicBezTo>
                  <a:pt x="120859" y="19008"/>
                  <a:pt x="121748" y="17777"/>
                  <a:pt x="122636" y="16495"/>
                </a:cubicBezTo>
                <a:lnTo>
                  <a:pt x="125048" y="12816"/>
                </a:lnTo>
                <a:lnTo>
                  <a:pt x="131143" y="2411"/>
                </a:lnTo>
                <a:lnTo>
                  <a:pt x="136601" y="13323"/>
                </a:lnTo>
                <a:cubicBezTo>
                  <a:pt x="136601" y="14338"/>
                  <a:pt x="137743" y="15607"/>
                  <a:pt x="138378" y="16622"/>
                </a:cubicBezTo>
                <a:cubicBezTo>
                  <a:pt x="139014" y="17777"/>
                  <a:pt x="139774" y="18868"/>
                  <a:pt x="140664" y="19921"/>
                </a:cubicBezTo>
                <a:cubicBezTo>
                  <a:pt x="142187" y="22040"/>
                  <a:pt x="143838" y="24045"/>
                  <a:pt x="145615" y="25885"/>
                </a:cubicBezTo>
                <a:cubicBezTo>
                  <a:pt x="147139" y="27534"/>
                  <a:pt x="149042" y="28905"/>
                  <a:pt x="151073" y="29945"/>
                </a:cubicBezTo>
                <a:cubicBezTo>
                  <a:pt x="151963" y="30453"/>
                  <a:pt x="152851" y="30796"/>
                  <a:pt x="153866" y="30960"/>
                </a:cubicBezTo>
                <a:cubicBezTo>
                  <a:pt x="154755" y="31151"/>
                  <a:pt x="155516" y="31151"/>
                  <a:pt x="156406" y="30960"/>
                </a:cubicBezTo>
                <a:cubicBezTo>
                  <a:pt x="157294" y="31100"/>
                  <a:pt x="158056" y="31100"/>
                  <a:pt x="158944" y="30960"/>
                </a:cubicBezTo>
                <a:cubicBezTo>
                  <a:pt x="159959" y="30643"/>
                  <a:pt x="160976" y="30225"/>
                  <a:pt x="161864" y="29691"/>
                </a:cubicBezTo>
                <a:lnTo>
                  <a:pt x="164658" y="27788"/>
                </a:lnTo>
                <a:cubicBezTo>
                  <a:pt x="165546" y="27788"/>
                  <a:pt x="166434" y="26139"/>
                  <a:pt x="167324" y="25377"/>
                </a:cubicBezTo>
                <a:cubicBezTo>
                  <a:pt x="171006" y="21444"/>
                  <a:pt x="174180" y="17193"/>
                  <a:pt x="177099" y="12689"/>
                </a:cubicBezTo>
                <a:lnTo>
                  <a:pt x="184843" y="0"/>
                </a:lnTo>
                <a:lnTo>
                  <a:pt x="189540" y="13577"/>
                </a:lnTo>
                <a:cubicBezTo>
                  <a:pt x="189921" y="14757"/>
                  <a:pt x="190428" y="15899"/>
                  <a:pt x="191064" y="17002"/>
                </a:cubicBezTo>
                <a:cubicBezTo>
                  <a:pt x="191064" y="18145"/>
                  <a:pt x="192079" y="19287"/>
                  <a:pt x="192714" y="20429"/>
                </a:cubicBezTo>
                <a:cubicBezTo>
                  <a:pt x="193856" y="22649"/>
                  <a:pt x="195125" y="24768"/>
                  <a:pt x="196649" y="26773"/>
                </a:cubicBezTo>
                <a:cubicBezTo>
                  <a:pt x="198045" y="28474"/>
                  <a:pt x="199570" y="29971"/>
                  <a:pt x="201346" y="31215"/>
                </a:cubicBezTo>
                <a:cubicBezTo>
                  <a:pt x="201981" y="31722"/>
                  <a:pt x="202744" y="32102"/>
                  <a:pt x="203505" y="32356"/>
                </a:cubicBezTo>
                <a:cubicBezTo>
                  <a:pt x="204140" y="32483"/>
                  <a:pt x="204774" y="32483"/>
                  <a:pt x="205409" y="32356"/>
                </a:cubicBezTo>
                <a:cubicBezTo>
                  <a:pt x="207060" y="32039"/>
                  <a:pt x="208710" y="31392"/>
                  <a:pt x="210106" y="30453"/>
                </a:cubicBezTo>
                <a:cubicBezTo>
                  <a:pt x="210994" y="29844"/>
                  <a:pt x="211884" y="29171"/>
                  <a:pt x="212645" y="28423"/>
                </a:cubicBezTo>
                <a:cubicBezTo>
                  <a:pt x="213534" y="27534"/>
                  <a:pt x="214422" y="26773"/>
                  <a:pt x="215312" y="25758"/>
                </a:cubicBezTo>
                <a:cubicBezTo>
                  <a:pt x="216200" y="24743"/>
                  <a:pt x="218486" y="21824"/>
                  <a:pt x="220136" y="19540"/>
                </a:cubicBezTo>
                <a:cubicBezTo>
                  <a:pt x="221787" y="17256"/>
                  <a:pt x="222929" y="15100"/>
                  <a:pt x="224325" y="12689"/>
                </a:cubicBezTo>
                <a:lnTo>
                  <a:pt x="229910" y="3299"/>
                </a:lnTo>
                <a:lnTo>
                  <a:pt x="235116" y="12562"/>
                </a:lnTo>
                <a:lnTo>
                  <a:pt x="237147" y="15734"/>
                </a:lnTo>
                <a:cubicBezTo>
                  <a:pt x="237908" y="16749"/>
                  <a:pt x="238798" y="17765"/>
                  <a:pt x="239432" y="18779"/>
                </a:cubicBezTo>
                <a:cubicBezTo>
                  <a:pt x="241082" y="20772"/>
                  <a:pt x="242860" y="22675"/>
                  <a:pt x="244764" y="24489"/>
                </a:cubicBezTo>
                <a:cubicBezTo>
                  <a:pt x="247938" y="27890"/>
                  <a:pt x="252127" y="30174"/>
                  <a:pt x="256698" y="30960"/>
                </a:cubicBezTo>
                <a:cubicBezTo>
                  <a:pt x="258729" y="31176"/>
                  <a:pt x="260887" y="30833"/>
                  <a:pt x="262792" y="29945"/>
                </a:cubicBezTo>
                <a:cubicBezTo>
                  <a:pt x="263934" y="29577"/>
                  <a:pt x="264949" y="29019"/>
                  <a:pt x="265839" y="28296"/>
                </a:cubicBezTo>
                <a:cubicBezTo>
                  <a:pt x="266854" y="27649"/>
                  <a:pt x="267869" y="26874"/>
                  <a:pt x="268758" y="26012"/>
                </a:cubicBezTo>
                <a:cubicBezTo>
                  <a:pt x="270663" y="24299"/>
                  <a:pt x="272567" y="22383"/>
                  <a:pt x="274091" y="20302"/>
                </a:cubicBezTo>
                <a:cubicBezTo>
                  <a:pt x="275614" y="18272"/>
                  <a:pt x="277138" y="15988"/>
                  <a:pt x="278661" y="13704"/>
                </a:cubicBezTo>
                <a:lnTo>
                  <a:pt x="282977" y="6471"/>
                </a:lnTo>
                <a:lnTo>
                  <a:pt x="285896" y="13957"/>
                </a:lnTo>
                <a:cubicBezTo>
                  <a:pt x="286786" y="16356"/>
                  <a:pt x="287801" y="18678"/>
                  <a:pt x="288943" y="20937"/>
                </a:cubicBezTo>
                <a:cubicBezTo>
                  <a:pt x="290085" y="23245"/>
                  <a:pt x="291356" y="25453"/>
                  <a:pt x="292879" y="27534"/>
                </a:cubicBezTo>
                <a:cubicBezTo>
                  <a:pt x="295164" y="31760"/>
                  <a:pt x="299100" y="34805"/>
                  <a:pt x="303797" y="35909"/>
                </a:cubicBezTo>
                <a:cubicBezTo>
                  <a:pt x="306209" y="36061"/>
                  <a:pt x="308621" y="35389"/>
                  <a:pt x="310526" y="34006"/>
                </a:cubicBezTo>
                <a:cubicBezTo>
                  <a:pt x="312683" y="32622"/>
                  <a:pt x="314715" y="30859"/>
                  <a:pt x="316238" y="28804"/>
                </a:cubicBezTo>
                <a:cubicBezTo>
                  <a:pt x="319666" y="25123"/>
                  <a:pt x="322840" y="21126"/>
                  <a:pt x="325505" y="1687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1" name="Freeform 590">
            <a:extLst>
              <a:ext uri="{FF2B5EF4-FFF2-40B4-BE49-F238E27FC236}">
                <a16:creationId xmlns:a16="http://schemas.microsoft.com/office/drawing/2014/main" id="{F772E76E-7793-5C27-A34A-D7FC0E7BD4FB}"/>
              </a:ext>
            </a:extLst>
          </p:cNvPr>
          <p:cNvSpPr/>
          <p:nvPr/>
        </p:nvSpPr>
        <p:spPr>
          <a:xfrm>
            <a:off x="14074168" y="7457917"/>
            <a:ext cx="259743" cy="46656"/>
          </a:xfrm>
          <a:custGeom>
            <a:avLst/>
            <a:gdLst>
              <a:gd name="connsiteX0" fmla="*/ 259744 w 259743"/>
              <a:gd name="connsiteY0" fmla="*/ 14973 h 46656"/>
              <a:gd name="connsiteX1" fmla="*/ 255682 w 259743"/>
              <a:gd name="connsiteY1" fmla="*/ 20048 h 46656"/>
              <a:gd name="connsiteX2" fmla="*/ 250985 w 259743"/>
              <a:gd name="connsiteY2" fmla="*/ 24616 h 46656"/>
              <a:gd name="connsiteX3" fmla="*/ 238289 w 259743"/>
              <a:gd name="connsiteY3" fmla="*/ 30326 h 46656"/>
              <a:gd name="connsiteX4" fmla="*/ 217723 w 259743"/>
              <a:gd name="connsiteY4" fmla="*/ 22840 h 46656"/>
              <a:gd name="connsiteX5" fmla="*/ 215058 w 259743"/>
              <a:gd name="connsiteY5" fmla="*/ 20302 h 46656"/>
              <a:gd name="connsiteX6" fmla="*/ 212645 w 259743"/>
              <a:gd name="connsiteY6" fmla="*/ 17383 h 46656"/>
              <a:gd name="connsiteX7" fmla="*/ 221151 w 259743"/>
              <a:gd name="connsiteY7" fmla="*/ 17383 h 46656"/>
              <a:gd name="connsiteX8" fmla="*/ 211121 w 259743"/>
              <a:gd name="connsiteY8" fmla="*/ 34133 h 46656"/>
              <a:gd name="connsiteX9" fmla="*/ 207439 w 259743"/>
              <a:gd name="connsiteY9" fmla="*/ 37939 h 46656"/>
              <a:gd name="connsiteX10" fmla="*/ 202869 w 259743"/>
              <a:gd name="connsiteY10" fmla="*/ 41365 h 46656"/>
              <a:gd name="connsiteX11" fmla="*/ 197157 w 259743"/>
              <a:gd name="connsiteY11" fmla="*/ 43902 h 46656"/>
              <a:gd name="connsiteX12" fmla="*/ 190682 w 259743"/>
              <a:gd name="connsiteY12" fmla="*/ 44791 h 46656"/>
              <a:gd name="connsiteX13" fmla="*/ 184208 w 259743"/>
              <a:gd name="connsiteY13" fmla="*/ 43776 h 46656"/>
              <a:gd name="connsiteX14" fmla="*/ 178748 w 259743"/>
              <a:gd name="connsiteY14" fmla="*/ 41365 h 46656"/>
              <a:gd name="connsiteX15" fmla="*/ 170116 w 259743"/>
              <a:gd name="connsiteY15" fmla="*/ 34640 h 46656"/>
              <a:gd name="connsiteX16" fmla="*/ 163514 w 259743"/>
              <a:gd name="connsiteY16" fmla="*/ 26773 h 46656"/>
              <a:gd name="connsiteX17" fmla="*/ 160722 w 259743"/>
              <a:gd name="connsiteY17" fmla="*/ 22586 h 46656"/>
              <a:gd name="connsiteX18" fmla="*/ 158182 w 259743"/>
              <a:gd name="connsiteY18" fmla="*/ 18145 h 46656"/>
              <a:gd name="connsiteX19" fmla="*/ 170877 w 259743"/>
              <a:gd name="connsiteY19" fmla="*/ 18145 h 46656"/>
              <a:gd name="connsiteX20" fmla="*/ 166434 w 259743"/>
              <a:gd name="connsiteY20" fmla="*/ 26773 h 46656"/>
              <a:gd name="connsiteX21" fmla="*/ 160595 w 259743"/>
              <a:gd name="connsiteY21" fmla="*/ 35021 h 46656"/>
              <a:gd name="connsiteX22" fmla="*/ 156786 w 259743"/>
              <a:gd name="connsiteY22" fmla="*/ 38954 h 46656"/>
              <a:gd name="connsiteX23" fmla="*/ 151834 w 259743"/>
              <a:gd name="connsiteY23" fmla="*/ 42380 h 46656"/>
              <a:gd name="connsiteX24" fmla="*/ 145868 w 259743"/>
              <a:gd name="connsiteY24" fmla="*/ 44791 h 46656"/>
              <a:gd name="connsiteX25" fmla="*/ 139012 w 259743"/>
              <a:gd name="connsiteY25" fmla="*/ 44791 h 46656"/>
              <a:gd name="connsiteX26" fmla="*/ 127206 w 259743"/>
              <a:gd name="connsiteY26" fmla="*/ 40857 h 46656"/>
              <a:gd name="connsiteX27" fmla="*/ 122763 w 259743"/>
              <a:gd name="connsiteY27" fmla="*/ 37685 h 46656"/>
              <a:gd name="connsiteX28" fmla="*/ 118954 w 259743"/>
              <a:gd name="connsiteY28" fmla="*/ 34133 h 46656"/>
              <a:gd name="connsiteX29" fmla="*/ 112479 w 259743"/>
              <a:gd name="connsiteY29" fmla="*/ 26393 h 46656"/>
              <a:gd name="connsiteX30" fmla="*/ 109687 w 259743"/>
              <a:gd name="connsiteY30" fmla="*/ 22332 h 46656"/>
              <a:gd name="connsiteX31" fmla="*/ 107401 w 259743"/>
              <a:gd name="connsiteY31" fmla="*/ 18018 h 46656"/>
              <a:gd name="connsiteX32" fmla="*/ 119335 w 259743"/>
              <a:gd name="connsiteY32" fmla="*/ 18018 h 46656"/>
              <a:gd name="connsiteX33" fmla="*/ 106640 w 259743"/>
              <a:gd name="connsiteY33" fmla="*/ 37178 h 46656"/>
              <a:gd name="connsiteX34" fmla="*/ 96102 w 259743"/>
              <a:gd name="connsiteY34" fmla="*/ 44665 h 46656"/>
              <a:gd name="connsiteX35" fmla="*/ 82392 w 259743"/>
              <a:gd name="connsiteY35" fmla="*/ 46313 h 46656"/>
              <a:gd name="connsiteX36" fmla="*/ 70459 w 259743"/>
              <a:gd name="connsiteY36" fmla="*/ 41873 h 46656"/>
              <a:gd name="connsiteX37" fmla="*/ 61317 w 259743"/>
              <a:gd name="connsiteY37" fmla="*/ 34767 h 46656"/>
              <a:gd name="connsiteX38" fmla="*/ 53828 w 259743"/>
              <a:gd name="connsiteY38" fmla="*/ 26519 h 46656"/>
              <a:gd name="connsiteX39" fmla="*/ 47607 w 259743"/>
              <a:gd name="connsiteY39" fmla="*/ 17510 h 46656"/>
              <a:gd name="connsiteX40" fmla="*/ 54336 w 259743"/>
              <a:gd name="connsiteY40" fmla="*/ 17510 h 46656"/>
              <a:gd name="connsiteX41" fmla="*/ 51543 w 259743"/>
              <a:gd name="connsiteY41" fmla="*/ 20936 h 46656"/>
              <a:gd name="connsiteX42" fmla="*/ 48495 w 259743"/>
              <a:gd name="connsiteY42" fmla="*/ 23982 h 46656"/>
              <a:gd name="connsiteX43" fmla="*/ 41895 w 259743"/>
              <a:gd name="connsiteY43" fmla="*/ 29438 h 46656"/>
              <a:gd name="connsiteX44" fmla="*/ 25136 w 259743"/>
              <a:gd name="connsiteY44" fmla="*/ 35274 h 46656"/>
              <a:gd name="connsiteX45" fmla="*/ 16504 w 259743"/>
              <a:gd name="connsiteY45" fmla="*/ 33244 h 46656"/>
              <a:gd name="connsiteX46" fmla="*/ 12695 w 259743"/>
              <a:gd name="connsiteY46" fmla="*/ 31214 h 46656"/>
              <a:gd name="connsiteX47" fmla="*/ 9394 w 259743"/>
              <a:gd name="connsiteY47" fmla="*/ 28550 h 46656"/>
              <a:gd name="connsiteX48" fmla="*/ 4062 w 259743"/>
              <a:gd name="connsiteY48" fmla="*/ 22332 h 46656"/>
              <a:gd name="connsiteX49" fmla="*/ 0 w 259743"/>
              <a:gd name="connsiteY49" fmla="*/ 15480 h 46656"/>
              <a:gd name="connsiteX50" fmla="*/ 4951 w 259743"/>
              <a:gd name="connsiteY50" fmla="*/ 21571 h 46656"/>
              <a:gd name="connsiteX51" fmla="*/ 11045 w 259743"/>
              <a:gd name="connsiteY51" fmla="*/ 26646 h 46656"/>
              <a:gd name="connsiteX52" fmla="*/ 14346 w 259743"/>
              <a:gd name="connsiteY52" fmla="*/ 28677 h 46656"/>
              <a:gd name="connsiteX53" fmla="*/ 17774 w 259743"/>
              <a:gd name="connsiteY53" fmla="*/ 30072 h 46656"/>
              <a:gd name="connsiteX54" fmla="*/ 25009 w 259743"/>
              <a:gd name="connsiteY54" fmla="*/ 30833 h 46656"/>
              <a:gd name="connsiteX55" fmla="*/ 37704 w 259743"/>
              <a:gd name="connsiteY55" fmla="*/ 24616 h 46656"/>
              <a:gd name="connsiteX56" fmla="*/ 43037 w 259743"/>
              <a:gd name="connsiteY56" fmla="*/ 19287 h 46656"/>
              <a:gd name="connsiteX57" fmla="*/ 45321 w 259743"/>
              <a:gd name="connsiteY57" fmla="*/ 16368 h 46656"/>
              <a:gd name="connsiteX58" fmla="*/ 47353 w 259743"/>
              <a:gd name="connsiteY58" fmla="*/ 13450 h 46656"/>
              <a:gd name="connsiteX59" fmla="*/ 50273 w 259743"/>
              <a:gd name="connsiteY59" fmla="*/ 8501 h 46656"/>
              <a:gd name="connsiteX60" fmla="*/ 54082 w 259743"/>
              <a:gd name="connsiteY60" fmla="*/ 13450 h 46656"/>
              <a:gd name="connsiteX61" fmla="*/ 60429 w 259743"/>
              <a:gd name="connsiteY61" fmla="*/ 21063 h 46656"/>
              <a:gd name="connsiteX62" fmla="*/ 67665 w 259743"/>
              <a:gd name="connsiteY62" fmla="*/ 27788 h 46656"/>
              <a:gd name="connsiteX63" fmla="*/ 83534 w 259743"/>
              <a:gd name="connsiteY63" fmla="*/ 35655 h 46656"/>
              <a:gd name="connsiteX64" fmla="*/ 97119 w 259743"/>
              <a:gd name="connsiteY64" fmla="*/ 29184 h 46656"/>
              <a:gd name="connsiteX65" fmla="*/ 106513 w 259743"/>
              <a:gd name="connsiteY65" fmla="*/ 13069 h 46656"/>
              <a:gd name="connsiteX66" fmla="*/ 111464 w 259743"/>
              <a:gd name="connsiteY66" fmla="*/ 380 h 46656"/>
              <a:gd name="connsiteX67" fmla="*/ 118446 w 259743"/>
              <a:gd name="connsiteY67" fmla="*/ 12181 h 46656"/>
              <a:gd name="connsiteX68" fmla="*/ 120477 w 259743"/>
              <a:gd name="connsiteY68" fmla="*/ 15607 h 46656"/>
              <a:gd name="connsiteX69" fmla="*/ 122890 w 259743"/>
              <a:gd name="connsiteY69" fmla="*/ 18906 h 46656"/>
              <a:gd name="connsiteX70" fmla="*/ 128221 w 259743"/>
              <a:gd name="connsiteY70" fmla="*/ 24996 h 46656"/>
              <a:gd name="connsiteX71" fmla="*/ 133935 w 259743"/>
              <a:gd name="connsiteY71" fmla="*/ 29565 h 46656"/>
              <a:gd name="connsiteX72" fmla="*/ 139520 w 259743"/>
              <a:gd name="connsiteY72" fmla="*/ 31468 h 46656"/>
              <a:gd name="connsiteX73" fmla="*/ 141806 w 259743"/>
              <a:gd name="connsiteY73" fmla="*/ 31468 h 46656"/>
              <a:gd name="connsiteX74" fmla="*/ 144217 w 259743"/>
              <a:gd name="connsiteY74" fmla="*/ 30452 h 46656"/>
              <a:gd name="connsiteX75" fmla="*/ 146883 w 259743"/>
              <a:gd name="connsiteY75" fmla="*/ 28677 h 46656"/>
              <a:gd name="connsiteX76" fmla="*/ 149423 w 259743"/>
              <a:gd name="connsiteY76" fmla="*/ 26266 h 46656"/>
              <a:gd name="connsiteX77" fmla="*/ 153993 w 259743"/>
              <a:gd name="connsiteY77" fmla="*/ 19921 h 46656"/>
              <a:gd name="connsiteX78" fmla="*/ 157929 w 259743"/>
              <a:gd name="connsiteY78" fmla="*/ 12689 h 46656"/>
              <a:gd name="connsiteX79" fmla="*/ 164150 w 259743"/>
              <a:gd name="connsiteY79" fmla="*/ 0 h 46656"/>
              <a:gd name="connsiteX80" fmla="*/ 170243 w 259743"/>
              <a:gd name="connsiteY80" fmla="*/ 12689 h 46656"/>
              <a:gd name="connsiteX81" fmla="*/ 172273 w 259743"/>
              <a:gd name="connsiteY81" fmla="*/ 16241 h 46656"/>
              <a:gd name="connsiteX82" fmla="*/ 174432 w 259743"/>
              <a:gd name="connsiteY82" fmla="*/ 19667 h 46656"/>
              <a:gd name="connsiteX83" fmla="*/ 179383 w 259743"/>
              <a:gd name="connsiteY83" fmla="*/ 26139 h 46656"/>
              <a:gd name="connsiteX84" fmla="*/ 185096 w 259743"/>
              <a:gd name="connsiteY84" fmla="*/ 31088 h 46656"/>
              <a:gd name="connsiteX85" fmla="*/ 188017 w 259743"/>
              <a:gd name="connsiteY85" fmla="*/ 32483 h 46656"/>
              <a:gd name="connsiteX86" fmla="*/ 190809 w 259743"/>
              <a:gd name="connsiteY86" fmla="*/ 33117 h 46656"/>
              <a:gd name="connsiteX87" fmla="*/ 193602 w 259743"/>
              <a:gd name="connsiteY87" fmla="*/ 33117 h 46656"/>
              <a:gd name="connsiteX88" fmla="*/ 196522 w 259743"/>
              <a:gd name="connsiteY88" fmla="*/ 32102 h 46656"/>
              <a:gd name="connsiteX89" fmla="*/ 199568 w 259743"/>
              <a:gd name="connsiteY89" fmla="*/ 30072 h 46656"/>
              <a:gd name="connsiteX90" fmla="*/ 202488 w 259743"/>
              <a:gd name="connsiteY90" fmla="*/ 27534 h 46656"/>
              <a:gd name="connsiteX91" fmla="*/ 207694 w 259743"/>
              <a:gd name="connsiteY91" fmla="*/ 21063 h 46656"/>
              <a:gd name="connsiteX92" fmla="*/ 212264 w 259743"/>
              <a:gd name="connsiteY92" fmla="*/ 13704 h 46656"/>
              <a:gd name="connsiteX93" fmla="*/ 216834 w 259743"/>
              <a:gd name="connsiteY93" fmla="*/ 5836 h 46656"/>
              <a:gd name="connsiteX94" fmla="*/ 220770 w 259743"/>
              <a:gd name="connsiteY94" fmla="*/ 13450 h 46656"/>
              <a:gd name="connsiteX95" fmla="*/ 222166 w 259743"/>
              <a:gd name="connsiteY95" fmla="*/ 15607 h 46656"/>
              <a:gd name="connsiteX96" fmla="*/ 223817 w 259743"/>
              <a:gd name="connsiteY96" fmla="*/ 17764 h 46656"/>
              <a:gd name="connsiteX97" fmla="*/ 227753 w 259743"/>
              <a:gd name="connsiteY97" fmla="*/ 21571 h 46656"/>
              <a:gd name="connsiteX98" fmla="*/ 237781 w 259743"/>
              <a:gd name="connsiteY98" fmla="*/ 25504 h 46656"/>
              <a:gd name="connsiteX99" fmla="*/ 249080 w 259743"/>
              <a:gd name="connsiteY99" fmla="*/ 22713 h 46656"/>
              <a:gd name="connsiteX100" fmla="*/ 254667 w 259743"/>
              <a:gd name="connsiteY100" fmla="*/ 19540 h 46656"/>
              <a:gd name="connsiteX101" fmla="*/ 259744 w 259743"/>
              <a:gd name="connsiteY101" fmla="*/ 14973 h 4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9743" h="46656">
                <a:moveTo>
                  <a:pt x="259744" y="14973"/>
                </a:moveTo>
                <a:cubicBezTo>
                  <a:pt x="258474" y="16749"/>
                  <a:pt x="257205" y="18449"/>
                  <a:pt x="255682" y="20048"/>
                </a:cubicBezTo>
                <a:cubicBezTo>
                  <a:pt x="254286" y="21723"/>
                  <a:pt x="252762" y="23259"/>
                  <a:pt x="250985" y="24616"/>
                </a:cubicBezTo>
                <a:cubicBezTo>
                  <a:pt x="247303" y="27610"/>
                  <a:pt x="242987" y="29577"/>
                  <a:pt x="238289" y="30326"/>
                </a:cubicBezTo>
                <a:cubicBezTo>
                  <a:pt x="230673" y="30808"/>
                  <a:pt x="223181" y="28093"/>
                  <a:pt x="217723" y="22840"/>
                </a:cubicBezTo>
                <a:cubicBezTo>
                  <a:pt x="216834" y="22053"/>
                  <a:pt x="215946" y="21215"/>
                  <a:pt x="215058" y="20302"/>
                </a:cubicBezTo>
                <a:cubicBezTo>
                  <a:pt x="214168" y="19413"/>
                  <a:pt x="213407" y="18437"/>
                  <a:pt x="212645" y="17383"/>
                </a:cubicBezTo>
                <a:lnTo>
                  <a:pt x="221151" y="17383"/>
                </a:lnTo>
                <a:cubicBezTo>
                  <a:pt x="218484" y="23360"/>
                  <a:pt x="215183" y="28981"/>
                  <a:pt x="211121" y="34133"/>
                </a:cubicBezTo>
                <a:cubicBezTo>
                  <a:pt x="209725" y="35401"/>
                  <a:pt x="208836" y="36797"/>
                  <a:pt x="207439" y="37939"/>
                </a:cubicBezTo>
                <a:cubicBezTo>
                  <a:pt x="206043" y="39221"/>
                  <a:pt x="204520" y="40362"/>
                  <a:pt x="202869" y="41365"/>
                </a:cubicBezTo>
                <a:cubicBezTo>
                  <a:pt x="201092" y="42393"/>
                  <a:pt x="199189" y="43243"/>
                  <a:pt x="197157" y="43902"/>
                </a:cubicBezTo>
                <a:cubicBezTo>
                  <a:pt x="194998" y="44512"/>
                  <a:pt x="192841" y="44804"/>
                  <a:pt x="190682" y="44791"/>
                </a:cubicBezTo>
                <a:cubicBezTo>
                  <a:pt x="188524" y="44727"/>
                  <a:pt x="186366" y="44385"/>
                  <a:pt x="184208" y="43776"/>
                </a:cubicBezTo>
                <a:cubicBezTo>
                  <a:pt x="182303" y="43129"/>
                  <a:pt x="180526" y="42316"/>
                  <a:pt x="178748" y="41365"/>
                </a:cubicBezTo>
                <a:cubicBezTo>
                  <a:pt x="175574" y="39462"/>
                  <a:pt x="172782" y="37203"/>
                  <a:pt x="170116" y="34640"/>
                </a:cubicBezTo>
                <a:cubicBezTo>
                  <a:pt x="167703" y="32229"/>
                  <a:pt x="165419" y="29603"/>
                  <a:pt x="163514" y="26773"/>
                </a:cubicBezTo>
                <a:cubicBezTo>
                  <a:pt x="162499" y="25428"/>
                  <a:pt x="161610" y="24032"/>
                  <a:pt x="160722" y="22586"/>
                </a:cubicBezTo>
                <a:cubicBezTo>
                  <a:pt x="159832" y="21152"/>
                  <a:pt x="158944" y="19667"/>
                  <a:pt x="158182" y="18145"/>
                </a:cubicBezTo>
                <a:lnTo>
                  <a:pt x="170877" y="18145"/>
                </a:lnTo>
                <a:cubicBezTo>
                  <a:pt x="169608" y="21114"/>
                  <a:pt x="168085" y="24007"/>
                  <a:pt x="166434" y="26773"/>
                </a:cubicBezTo>
                <a:cubicBezTo>
                  <a:pt x="164784" y="29691"/>
                  <a:pt x="162752" y="32445"/>
                  <a:pt x="160595" y="35021"/>
                </a:cubicBezTo>
                <a:cubicBezTo>
                  <a:pt x="159453" y="36429"/>
                  <a:pt x="158182" y="37736"/>
                  <a:pt x="156786" y="38954"/>
                </a:cubicBezTo>
                <a:cubicBezTo>
                  <a:pt x="155262" y="40274"/>
                  <a:pt x="153612" y="41416"/>
                  <a:pt x="151834" y="42380"/>
                </a:cubicBezTo>
                <a:cubicBezTo>
                  <a:pt x="149931" y="43408"/>
                  <a:pt x="147900" y="44220"/>
                  <a:pt x="145868" y="44791"/>
                </a:cubicBezTo>
                <a:cubicBezTo>
                  <a:pt x="143584" y="45096"/>
                  <a:pt x="141298" y="45096"/>
                  <a:pt x="139012" y="44791"/>
                </a:cubicBezTo>
                <a:cubicBezTo>
                  <a:pt x="134823" y="44436"/>
                  <a:pt x="130761" y="43091"/>
                  <a:pt x="127206" y="40857"/>
                </a:cubicBezTo>
                <a:cubicBezTo>
                  <a:pt x="125683" y="39906"/>
                  <a:pt x="124160" y="38840"/>
                  <a:pt x="122763" y="37685"/>
                </a:cubicBezTo>
                <a:cubicBezTo>
                  <a:pt x="121367" y="36544"/>
                  <a:pt x="120096" y="35274"/>
                  <a:pt x="118954" y="34133"/>
                </a:cubicBezTo>
                <a:cubicBezTo>
                  <a:pt x="116670" y="31709"/>
                  <a:pt x="114511" y="29120"/>
                  <a:pt x="112479" y="26393"/>
                </a:cubicBezTo>
                <a:lnTo>
                  <a:pt x="109687" y="22332"/>
                </a:lnTo>
                <a:cubicBezTo>
                  <a:pt x="108924" y="20936"/>
                  <a:pt x="108163" y="19667"/>
                  <a:pt x="107401" y="18018"/>
                </a:cubicBezTo>
                <a:lnTo>
                  <a:pt x="119335" y="18018"/>
                </a:lnTo>
                <a:cubicBezTo>
                  <a:pt x="116162" y="25034"/>
                  <a:pt x="111846" y="31493"/>
                  <a:pt x="106640" y="37178"/>
                </a:cubicBezTo>
                <a:cubicBezTo>
                  <a:pt x="103593" y="40324"/>
                  <a:pt x="100038" y="42862"/>
                  <a:pt x="96102" y="44665"/>
                </a:cubicBezTo>
                <a:cubicBezTo>
                  <a:pt x="91786" y="46529"/>
                  <a:pt x="87089" y="47100"/>
                  <a:pt x="82392" y="46313"/>
                </a:cubicBezTo>
                <a:cubicBezTo>
                  <a:pt x="78203" y="45603"/>
                  <a:pt x="74140" y="44093"/>
                  <a:pt x="70459" y="41873"/>
                </a:cubicBezTo>
                <a:cubicBezTo>
                  <a:pt x="67158" y="39855"/>
                  <a:pt x="64111" y="37470"/>
                  <a:pt x="61317" y="34767"/>
                </a:cubicBezTo>
                <a:cubicBezTo>
                  <a:pt x="58652" y="32242"/>
                  <a:pt x="56113" y="29476"/>
                  <a:pt x="53828" y="26519"/>
                </a:cubicBezTo>
                <a:cubicBezTo>
                  <a:pt x="51543" y="23652"/>
                  <a:pt x="49512" y="20645"/>
                  <a:pt x="47607" y="17510"/>
                </a:cubicBezTo>
                <a:lnTo>
                  <a:pt x="54336" y="17510"/>
                </a:lnTo>
                <a:lnTo>
                  <a:pt x="51543" y="20936"/>
                </a:lnTo>
                <a:lnTo>
                  <a:pt x="48495" y="23982"/>
                </a:lnTo>
                <a:cubicBezTo>
                  <a:pt x="46465" y="25999"/>
                  <a:pt x="44306" y="27826"/>
                  <a:pt x="41895" y="29438"/>
                </a:cubicBezTo>
                <a:cubicBezTo>
                  <a:pt x="37071" y="33041"/>
                  <a:pt x="31230" y="35084"/>
                  <a:pt x="25136" y="35274"/>
                </a:cubicBezTo>
                <a:cubicBezTo>
                  <a:pt x="22090" y="35249"/>
                  <a:pt x="19170" y="34551"/>
                  <a:pt x="16504" y="33244"/>
                </a:cubicBezTo>
                <a:cubicBezTo>
                  <a:pt x="15108" y="32724"/>
                  <a:pt x="13837" y="32039"/>
                  <a:pt x="12695" y="31214"/>
                </a:cubicBezTo>
                <a:cubicBezTo>
                  <a:pt x="11553" y="30390"/>
                  <a:pt x="10409" y="29501"/>
                  <a:pt x="9394" y="28550"/>
                </a:cubicBezTo>
                <a:cubicBezTo>
                  <a:pt x="7363" y="26697"/>
                  <a:pt x="5587" y="24603"/>
                  <a:pt x="4062" y="22332"/>
                </a:cubicBezTo>
                <a:cubicBezTo>
                  <a:pt x="2413" y="20200"/>
                  <a:pt x="1142" y="17904"/>
                  <a:pt x="0" y="15480"/>
                </a:cubicBezTo>
                <a:cubicBezTo>
                  <a:pt x="1523" y="17624"/>
                  <a:pt x="3174" y="19655"/>
                  <a:pt x="4951" y="21571"/>
                </a:cubicBezTo>
                <a:cubicBezTo>
                  <a:pt x="6856" y="23436"/>
                  <a:pt x="8886" y="25137"/>
                  <a:pt x="11045" y="26646"/>
                </a:cubicBezTo>
                <a:cubicBezTo>
                  <a:pt x="12060" y="27395"/>
                  <a:pt x="13204" y="28080"/>
                  <a:pt x="14346" y="28677"/>
                </a:cubicBezTo>
                <a:cubicBezTo>
                  <a:pt x="15488" y="29273"/>
                  <a:pt x="16631" y="29742"/>
                  <a:pt x="17774" y="30072"/>
                </a:cubicBezTo>
                <a:cubicBezTo>
                  <a:pt x="20058" y="30833"/>
                  <a:pt x="22598" y="31088"/>
                  <a:pt x="25009" y="30833"/>
                </a:cubicBezTo>
                <a:cubicBezTo>
                  <a:pt x="29706" y="30072"/>
                  <a:pt x="34151" y="27902"/>
                  <a:pt x="37704" y="24616"/>
                </a:cubicBezTo>
                <a:cubicBezTo>
                  <a:pt x="39609" y="22941"/>
                  <a:pt x="41387" y="21152"/>
                  <a:pt x="43037" y="19287"/>
                </a:cubicBezTo>
                <a:lnTo>
                  <a:pt x="45321" y="16368"/>
                </a:lnTo>
                <a:lnTo>
                  <a:pt x="47353" y="13450"/>
                </a:lnTo>
                <a:lnTo>
                  <a:pt x="50273" y="8501"/>
                </a:lnTo>
                <a:lnTo>
                  <a:pt x="54082" y="13450"/>
                </a:lnTo>
                <a:cubicBezTo>
                  <a:pt x="56113" y="16102"/>
                  <a:pt x="58144" y="18652"/>
                  <a:pt x="60429" y="21063"/>
                </a:cubicBezTo>
                <a:cubicBezTo>
                  <a:pt x="62715" y="23436"/>
                  <a:pt x="65127" y="25682"/>
                  <a:pt x="67665" y="27788"/>
                </a:cubicBezTo>
                <a:cubicBezTo>
                  <a:pt x="72110" y="31912"/>
                  <a:pt x="77568" y="34653"/>
                  <a:pt x="83534" y="35655"/>
                </a:cubicBezTo>
                <a:cubicBezTo>
                  <a:pt x="88867" y="35846"/>
                  <a:pt x="93945" y="33435"/>
                  <a:pt x="97119" y="29184"/>
                </a:cubicBezTo>
                <a:cubicBezTo>
                  <a:pt x="101053" y="24312"/>
                  <a:pt x="104227" y="18881"/>
                  <a:pt x="106513" y="13069"/>
                </a:cubicBezTo>
                <a:lnTo>
                  <a:pt x="111464" y="380"/>
                </a:lnTo>
                <a:lnTo>
                  <a:pt x="118446" y="12181"/>
                </a:lnTo>
                <a:lnTo>
                  <a:pt x="120477" y="15607"/>
                </a:lnTo>
                <a:lnTo>
                  <a:pt x="122890" y="18906"/>
                </a:lnTo>
                <a:cubicBezTo>
                  <a:pt x="124541" y="21076"/>
                  <a:pt x="126317" y="23118"/>
                  <a:pt x="128221" y="24996"/>
                </a:cubicBezTo>
                <a:cubicBezTo>
                  <a:pt x="129999" y="26735"/>
                  <a:pt x="131903" y="28270"/>
                  <a:pt x="133935" y="29565"/>
                </a:cubicBezTo>
                <a:cubicBezTo>
                  <a:pt x="135586" y="30631"/>
                  <a:pt x="137489" y="31277"/>
                  <a:pt x="139520" y="31468"/>
                </a:cubicBezTo>
                <a:lnTo>
                  <a:pt x="141806" y="31468"/>
                </a:lnTo>
                <a:cubicBezTo>
                  <a:pt x="142694" y="31239"/>
                  <a:pt x="143457" y="30897"/>
                  <a:pt x="144217" y="30452"/>
                </a:cubicBezTo>
                <a:cubicBezTo>
                  <a:pt x="145234" y="30021"/>
                  <a:pt x="146122" y="29425"/>
                  <a:pt x="146883" y="28677"/>
                </a:cubicBezTo>
                <a:cubicBezTo>
                  <a:pt x="147772" y="27940"/>
                  <a:pt x="148660" y="27128"/>
                  <a:pt x="149423" y="26266"/>
                </a:cubicBezTo>
                <a:cubicBezTo>
                  <a:pt x="151200" y="24312"/>
                  <a:pt x="152724" y="22192"/>
                  <a:pt x="153993" y="19921"/>
                </a:cubicBezTo>
                <a:cubicBezTo>
                  <a:pt x="155389" y="17637"/>
                  <a:pt x="156659" y="15227"/>
                  <a:pt x="157929" y="12689"/>
                </a:cubicBezTo>
                <a:lnTo>
                  <a:pt x="164150" y="0"/>
                </a:lnTo>
                <a:lnTo>
                  <a:pt x="170243" y="12689"/>
                </a:lnTo>
                <a:cubicBezTo>
                  <a:pt x="170877" y="13907"/>
                  <a:pt x="171512" y="15100"/>
                  <a:pt x="172273" y="16241"/>
                </a:cubicBezTo>
                <a:cubicBezTo>
                  <a:pt x="172273" y="17383"/>
                  <a:pt x="173671" y="18525"/>
                  <a:pt x="174432" y="19667"/>
                </a:cubicBezTo>
                <a:cubicBezTo>
                  <a:pt x="175955" y="21951"/>
                  <a:pt x="177606" y="24121"/>
                  <a:pt x="179383" y="26139"/>
                </a:cubicBezTo>
                <a:cubicBezTo>
                  <a:pt x="181161" y="27991"/>
                  <a:pt x="183066" y="29653"/>
                  <a:pt x="185096" y="31088"/>
                </a:cubicBezTo>
                <a:cubicBezTo>
                  <a:pt x="185985" y="31658"/>
                  <a:pt x="187000" y="32128"/>
                  <a:pt x="188017" y="32483"/>
                </a:cubicBezTo>
                <a:cubicBezTo>
                  <a:pt x="188905" y="32876"/>
                  <a:pt x="189793" y="33092"/>
                  <a:pt x="190809" y="33117"/>
                </a:cubicBezTo>
                <a:cubicBezTo>
                  <a:pt x="191697" y="33244"/>
                  <a:pt x="192714" y="33244"/>
                  <a:pt x="193602" y="33117"/>
                </a:cubicBezTo>
                <a:cubicBezTo>
                  <a:pt x="194617" y="32876"/>
                  <a:pt x="195634" y="32533"/>
                  <a:pt x="196522" y="32102"/>
                </a:cubicBezTo>
                <a:cubicBezTo>
                  <a:pt x="197538" y="31519"/>
                  <a:pt x="198553" y="30833"/>
                  <a:pt x="199568" y="30072"/>
                </a:cubicBezTo>
                <a:cubicBezTo>
                  <a:pt x="200585" y="29298"/>
                  <a:pt x="201600" y="28448"/>
                  <a:pt x="202488" y="27534"/>
                </a:cubicBezTo>
                <a:cubicBezTo>
                  <a:pt x="204393" y="25479"/>
                  <a:pt x="206043" y="23322"/>
                  <a:pt x="207694" y="21063"/>
                </a:cubicBezTo>
                <a:cubicBezTo>
                  <a:pt x="209344" y="18703"/>
                  <a:pt x="210867" y="16241"/>
                  <a:pt x="212264" y="13704"/>
                </a:cubicBezTo>
                <a:lnTo>
                  <a:pt x="216834" y="5836"/>
                </a:lnTo>
                <a:lnTo>
                  <a:pt x="220770" y="13450"/>
                </a:lnTo>
                <a:lnTo>
                  <a:pt x="222166" y="15607"/>
                </a:lnTo>
                <a:cubicBezTo>
                  <a:pt x="222547" y="16406"/>
                  <a:pt x="223181" y="17129"/>
                  <a:pt x="223817" y="17764"/>
                </a:cubicBezTo>
                <a:cubicBezTo>
                  <a:pt x="224959" y="19185"/>
                  <a:pt x="226228" y="20467"/>
                  <a:pt x="227753" y="21571"/>
                </a:cubicBezTo>
                <a:cubicBezTo>
                  <a:pt x="230673" y="23880"/>
                  <a:pt x="234101" y="25250"/>
                  <a:pt x="237781" y="25504"/>
                </a:cubicBezTo>
                <a:cubicBezTo>
                  <a:pt x="241717" y="25542"/>
                  <a:pt x="245652" y="24591"/>
                  <a:pt x="249080" y="22713"/>
                </a:cubicBezTo>
                <a:cubicBezTo>
                  <a:pt x="250985" y="21774"/>
                  <a:pt x="252889" y="20721"/>
                  <a:pt x="254667" y="19540"/>
                </a:cubicBezTo>
                <a:cubicBezTo>
                  <a:pt x="256317" y="17637"/>
                  <a:pt x="258729" y="16368"/>
                  <a:pt x="259744" y="1497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2" name="Freeform 591">
            <a:extLst>
              <a:ext uri="{FF2B5EF4-FFF2-40B4-BE49-F238E27FC236}">
                <a16:creationId xmlns:a16="http://schemas.microsoft.com/office/drawing/2014/main" id="{14A1A7CC-F289-3EAC-C939-EE523D012747}"/>
              </a:ext>
            </a:extLst>
          </p:cNvPr>
          <p:cNvSpPr/>
          <p:nvPr/>
        </p:nvSpPr>
        <p:spPr>
          <a:xfrm>
            <a:off x="12709052" y="8952394"/>
            <a:ext cx="250095" cy="47126"/>
          </a:xfrm>
          <a:custGeom>
            <a:avLst/>
            <a:gdLst>
              <a:gd name="connsiteX0" fmla="*/ 250095 w 250095"/>
              <a:gd name="connsiteY0" fmla="*/ 15354 h 47126"/>
              <a:gd name="connsiteX1" fmla="*/ 246033 w 250095"/>
              <a:gd name="connsiteY1" fmla="*/ 20429 h 47126"/>
              <a:gd name="connsiteX2" fmla="*/ 241209 w 250095"/>
              <a:gd name="connsiteY2" fmla="*/ 24997 h 47126"/>
              <a:gd name="connsiteX3" fmla="*/ 228514 w 250095"/>
              <a:gd name="connsiteY3" fmla="*/ 30707 h 47126"/>
              <a:gd name="connsiteX4" fmla="*/ 220896 w 250095"/>
              <a:gd name="connsiteY4" fmla="*/ 30707 h 47126"/>
              <a:gd name="connsiteX5" fmla="*/ 213787 w 250095"/>
              <a:gd name="connsiteY5" fmla="*/ 27915 h 47126"/>
              <a:gd name="connsiteX6" fmla="*/ 207821 w 250095"/>
              <a:gd name="connsiteY6" fmla="*/ 23728 h 47126"/>
              <a:gd name="connsiteX7" fmla="*/ 205281 w 250095"/>
              <a:gd name="connsiteY7" fmla="*/ 21064 h 47126"/>
              <a:gd name="connsiteX8" fmla="*/ 202869 w 250095"/>
              <a:gd name="connsiteY8" fmla="*/ 18145 h 47126"/>
              <a:gd name="connsiteX9" fmla="*/ 211375 w 250095"/>
              <a:gd name="connsiteY9" fmla="*/ 18145 h 47126"/>
              <a:gd name="connsiteX10" fmla="*/ 201219 w 250095"/>
              <a:gd name="connsiteY10" fmla="*/ 34768 h 47126"/>
              <a:gd name="connsiteX11" fmla="*/ 197538 w 250095"/>
              <a:gd name="connsiteY11" fmla="*/ 38701 h 47126"/>
              <a:gd name="connsiteX12" fmla="*/ 192967 w 250095"/>
              <a:gd name="connsiteY12" fmla="*/ 42127 h 47126"/>
              <a:gd name="connsiteX13" fmla="*/ 187254 w 250095"/>
              <a:gd name="connsiteY13" fmla="*/ 44538 h 47126"/>
              <a:gd name="connsiteX14" fmla="*/ 180780 w 250095"/>
              <a:gd name="connsiteY14" fmla="*/ 45426 h 47126"/>
              <a:gd name="connsiteX15" fmla="*/ 174432 w 250095"/>
              <a:gd name="connsiteY15" fmla="*/ 44410 h 47126"/>
              <a:gd name="connsiteX16" fmla="*/ 168973 w 250095"/>
              <a:gd name="connsiteY16" fmla="*/ 42000 h 47126"/>
              <a:gd name="connsiteX17" fmla="*/ 160340 w 250095"/>
              <a:gd name="connsiteY17" fmla="*/ 35275 h 47126"/>
              <a:gd name="connsiteX18" fmla="*/ 153739 w 250095"/>
              <a:gd name="connsiteY18" fmla="*/ 27408 h 47126"/>
              <a:gd name="connsiteX19" fmla="*/ 150946 w 250095"/>
              <a:gd name="connsiteY19" fmla="*/ 23348 h 47126"/>
              <a:gd name="connsiteX20" fmla="*/ 148407 w 250095"/>
              <a:gd name="connsiteY20" fmla="*/ 18780 h 47126"/>
              <a:gd name="connsiteX21" fmla="*/ 161102 w 250095"/>
              <a:gd name="connsiteY21" fmla="*/ 18780 h 47126"/>
              <a:gd name="connsiteX22" fmla="*/ 156659 w 250095"/>
              <a:gd name="connsiteY22" fmla="*/ 27408 h 47126"/>
              <a:gd name="connsiteX23" fmla="*/ 150818 w 250095"/>
              <a:gd name="connsiteY23" fmla="*/ 35782 h 47126"/>
              <a:gd name="connsiteX24" fmla="*/ 146883 w 250095"/>
              <a:gd name="connsiteY24" fmla="*/ 39589 h 47126"/>
              <a:gd name="connsiteX25" fmla="*/ 142059 w 250095"/>
              <a:gd name="connsiteY25" fmla="*/ 43015 h 47126"/>
              <a:gd name="connsiteX26" fmla="*/ 135965 w 250095"/>
              <a:gd name="connsiteY26" fmla="*/ 45426 h 47126"/>
              <a:gd name="connsiteX27" fmla="*/ 129237 w 250095"/>
              <a:gd name="connsiteY27" fmla="*/ 45426 h 47126"/>
              <a:gd name="connsiteX28" fmla="*/ 117431 w 250095"/>
              <a:gd name="connsiteY28" fmla="*/ 41365 h 47126"/>
              <a:gd name="connsiteX29" fmla="*/ 112860 w 250095"/>
              <a:gd name="connsiteY29" fmla="*/ 38193 h 47126"/>
              <a:gd name="connsiteX30" fmla="*/ 109051 w 250095"/>
              <a:gd name="connsiteY30" fmla="*/ 34641 h 47126"/>
              <a:gd name="connsiteX31" fmla="*/ 102704 w 250095"/>
              <a:gd name="connsiteY31" fmla="*/ 26900 h 47126"/>
              <a:gd name="connsiteX32" fmla="*/ 99911 w 250095"/>
              <a:gd name="connsiteY32" fmla="*/ 22967 h 47126"/>
              <a:gd name="connsiteX33" fmla="*/ 97372 w 250095"/>
              <a:gd name="connsiteY33" fmla="*/ 18526 h 47126"/>
              <a:gd name="connsiteX34" fmla="*/ 109433 w 250095"/>
              <a:gd name="connsiteY34" fmla="*/ 18526 h 47126"/>
              <a:gd name="connsiteX35" fmla="*/ 98895 w 250095"/>
              <a:gd name="connsiteY35" fmla="*/ 36163 h 47126"/>
              <a:gd name="connsiteX36" fmla="*/ 90263 w 250095"/>
              <a:gd name="connsiteY36" fmla="*/ 44030 h 47126"/>
              <a:gd name="connsiteX37" fmla="*/ 77568 w 250095"/>
              <a:gd name="connsiteY37" fmla="*/ 47075 h 47126"/>
              <a:gd name="connsiteX38" fmla="*/ 65761 w 250095"/>
              <a:gd name="connsiteY38" fmla="*/ 42508 h 47126"/>
              <a:gd name="connsiteX39" fmla="*/ 57890 w 250095"/>
              <a:gd name="connsiteY39" fmla="*/ 35021 h 47126"/>
              <a:gd name="connsiteX40" fmla="*/ 52050 w 250095"/>
              <a:gd name="connsiteY40" fmla="*/ 26647 h 47126"/>
              <a:gd name="connsiteX41" fmla="*/ 47353 w 250095"/>
              <a:gd name="connsiteY41" fmla="*/ 17637 h 47126"/>
              <a:gd name="connsiteX42" fmla="*/ 54335 w 250095"/>
              <a:gd name="connsiteY42" fmla="*/ 17637 h 47126"/>
              <a:gd name="connsiteX43" fmla="*/ 51543 w 250095"/>
              <a:gd name="connsiteY43" fmla="*/ 21064 h 47126"/>
              <a:gd name="connsiteX44" fmla="*/ 48622 w 250095"/>
              <a:gd name="connsiteY44" fmla="*/ 24109 h 47126"/>
              <a:gd name="connsiteX45" fmla="*/ 42021 w 250095"/>
              <a:gd name="connsiteY45" fmla="*/ 29692 h 47126"/>
              <a:gd name="connsiteX46" fmla="*/ 25263 w 250095"/>
              <a:gd name="connsiteY46" fmla="*/ 35402 h 47126"/>
              <a:gd name="connsiteX47" fmla="*/ 16504 w 250095"/>
              <a:gd name="connsiteY47" fmla="*/ 33498 h 47126"/>
              <a:gd name="connsiteX48" fmla="*/ 12695 w 250095"/>
              <a:gd name="connsiteY48" fmla="*/ 31342 h 47126"/>
              <a:gd name="connsiteX49" fmla="*/ 9521 w 250095"/>
              <a:gd name="connsiteY49" fmla="*/ 28677 h 47126"/>
              <a:gd name="connsiteX50" fmla="*/ 4062 w 250095"/>
              <a:gd name="connsiteY50" fmla="*/ 22459 h 47126"/>
              <a:gd name="connsiteX51" fmla="*/ 0 w 250095"/>
              <a:gd name="connsiteY51" fmla="*/ 15608 h 47126"/>
              <a:gd name="connsiteX52" fmla="*/ 5205 w 250095"/>
              <a:gd name="connsiteY52" fmla="*/ 21698 h 47126"/>
              <a:gd name="connsiteX53" fmla="*/ 11171 w 250095"/>
              <a:gd name="connsiteY53" fmla="*/ 26774 h 47126"/>
              <a:gd name="connsiteX54" fmla="*/ 14345 w 250095"/>
              <a:gd name="connsiteY54" fmla="*/ 28804 h 47126"/>
              <a:gd name="connsiteX55" fmla="*/ 17900 w 250095"/>
              <a:gd name="connsiteY55" fmla="*/ 30199 h 47126"/>
              <a:gd name="connsiteX56" fmla="*/ 25009 w 250095"/>
              <a:gd name="connsiteY56" fmla="*/ 30960 h 47126"/>
              <a:gd name="connsiteX57" fmla="*/ 37704 w 250095"/>
              <a:gd name="connsiteY57" fmla="*/ 24743 h 47126"/>
              <a:gd name="connsiteX58" fmla="*/ 42909 w 250095"/>
              <a:gd name="connsiteY58" fmla="*/ 19541 h 47126"/>
              <a:gd name="connsiteX59" fmla="*/ 45321 w 250095"/>
              <a:gd name="connsiteY59" fmla="*/ 16622 h 47126"/>
              <a:gd name="connsiteX60" fmla="*/ 47226 w 250095"/>
              <a:gd name="connsiteY60" fmla="*/ 13577 h 47126"/>
              <a:gd name="connsiteX61" fmla="*/ 50781 w 250095"/>
              <a:gd name="connsiteY61" fmla="*/ 7994 h 47126"/>
              <a:gd name="connsiteX62" fmla="*/ 54208 w 250095"/>
              <a:gd name="connsiteY62" fmla="*/ 14085 h 47126"/>
              <a:gd name="connsiteX63" fmla="*/ 59159 w 250095"/>
              <a:gd name="connsiteY63" fmla="*/ 21571 h 47126"/>
              <a:gd name="connsiteX64" fmla="*/ 64872 w 250095"/>
              <a:gd name="connsiteY64" fmla="*/ 28423 h 47126"/>
              <a:gd name="connsiteX65" fmla="*/ 77568 w 250095"/>
              <a:gd name="connsiteY65" fmla="*/ 35909 h 47126"/>
              <a:gd name="connsiteX66" fmla="*/ 83281 w 250095"/>
              <a:gd name="connsiteY66" fmla="*/ 34006 h 47126"/>
              <a:gd name="connsiteX67" fmla="*/ 88612 w 250095"/>
              <a:gd name="connsiteY67" fmla="*/ 28550 h 47126"/>
              <a:gd name="connsiteX68" fmla="*/ 96737 w 250095"/>
              <a:gd name="connsiteY68" fmla="*/ 13197 h 47126"/>
              <a:gd name="connsiteX69" fmla="*/ 101815 w 250095"/>
              <a:gd name="connsiteY69" fmla="*/ 508 h 47126"/>
              <a:gd name="connsiteX70" fmla="*/ 108797 w 250095"/>
              <a:gd name="connsiteY70" fmla="*/ 12435 h 47126"/>
              <a:gd name="connsiteX71" fmla="*/ 110956 w 250095"/>
              <a:gd name="connsiteY71" fmla="*/ 15735 h 47126"/>
              <a:gd name="connsiteX72" fmla="*/ 113368 w 250095"/>
              <a:gd name="connsiteY72" fmla="*/ 19033 h 47126"/>
              <a:gd name="connsiteX73" fmla="*/ 118573 w 250095"/>
              <a:gd name="connsiteY73" fmla="*/ 25124 h 47126"/>
              <a:gd name="connsiteX74" fmla="*/ 124286 w 250095"/>
              <a:gd name="connsiteY74" fmla="*/ 29692 h 47126"/>
              <a:gd name="connsiteX75" fmla="*/ 129745 w 250095"/>
              <a:gd name="connsiteY75" fmla="*/ 31596 h 47126"/>
              <a:gd name="connsiteX76" fmla="*/ 132157 w 250095"/>
              <a:gd name="connsiteY76" fmla="*/ 31596 h 47126"/>
              <a:gd name="connsiteX77" fmla="*/ 134696 w 250095"/>
              <a:gd name="connsiteY77" fmla="*/ 30580 h 47126"/>
              <a:gd name="connsiteX78" fmla="*/ 137235 w 250095"/>
              <a:gd name="connsiteY78" fmla="*/ 28804 h 47126"/>
              <a:gd name="connsiteX79" fmla="*/ 139774 w 250095"/>
              <a:gd name="connsiteY79" fmla="*/ 26266 h 47126"/>
              <a:gd name="connsiteX80" fmla="*/ 144471 w 250095"/>
              <a:gd name="connsiteY80" fmla="*/ 20048 h 47126"/>
              <a:gd name="connsiteX81" fmla="*/ 148280 w 250095"/>
              <a:gd name="connsiteY81" fmla="*/ 12689 h 47126"/>
              <a:gd name="connsiteX82" fmla="*/ 154501 w 250095"/>
              <a:gd name="connsiteY82" fmla="*/ 0 h 47126"/>
              <a:gd name="connsiteX83" fmla="*/ 160594 w 250095"/>
              <a:gd name="connsiteY83" fmla="*/ 12689 h 47126"/>
              <a:gd name="connsiteX84" fmla="*/ 162626 w 250095"/>
              <a:gd name="connsiteY84" fmla="*/ 16242 h 47126"/>
              <a:gd name="connsiteX85" fmla="*/ 164784 w 250095"/>
              <a:gd name="connsiteY85" fmla="*/ 19794 h 47126"/>
              <a:gd name="connsiteX86" fmla="*/ 169735 w 250095"/>
              <a:gd name="connsiteY86" fmla="*/ 26139 h 47126"/>
              <a:gd name="connsiteX87" fmla="*/ 175574 w 250095"/>
              <a:gd name="connsiteY87" fmla="*/ 31088 h 47126"/>
              <a:gd name="connsiteX88" fmla="*/ 178368 w 250095"/>
              <a:gd name="connsiteY88" fmla="*/ 32610 h 47126"/>
              <a:gd name="connsiteX89" fmla="*/ 181287 w 250095"/>
              <a:gd name="connsiteY89" fmla="*/ 32610 h 47126"/>
              <a:gd name="connsiteX90" fmla="*/ 184081 w 250095"/>
              <a:gd name="connsiteY90" fmla="*/ 32610 h 47126"/>
              <a:gd name="connsiteX91" fmla="*/ 186873 w 250095"/>
              <a:gd name="connsiteY91" fmla="*/ 31469 h 47126"/>
              <a:gd name="connsiteX92" fmla="*/ 189920 w 250095"/>
              <a:gd name="connsiteY92" fmla="*/ 29438 h 47126"/>
              <a:gd name="connsiteX93" fmla="*/ 192840 w 250095"/>
              <a:gd name="connsiteY93" fmla="*/ 26900 h 47126"/>
              <a:gd name="connsiteX94" fmla="*/ 198045 w 250095"/>
              <a:gd name="connsiteY94" fmla="*/ 20429 h 47126"/>
              <a:gd name="connsiteX95" fmla="*/ 202615 w 250095"/>
              <a:gd name="connsiteY95" fmla="*/ 13070 h 47126"/>
              <a:gd name="connsiteX96" fmla="*/ 207185 w 250095"/>
              <a:gd name="connsiteY96" fmla="*/ 5203 h 47126"/>
              <a:gd name="connsiteX97" fmla="*/ 211121 w 250095"/>
              <a:gd name="connsiteY97" fmla="*/ 12816 h 47126"/>
              <a:gd name="connsiteX98" fmla="*/ 212518 w 250095"/>
              <a:gd name="connsiteY98" fmla="*/ 14973 h 47126"/>
              <a:gd name="connsiteX99" fmla="*/ 214168 w 250095"/>
              <a:gd name="connsiteY99" fmla="*/ 17130 h 47126"/>
              <a:gd name="connsiteX100" fmla="*/ 218104 w 250095"/>
              <a:gd name="connsiteY100" fmla="*/ 20937 h 47126"/>
              <a:gd name="connsiteX101" fmla="*/ 228133 w 250095"/>
              <a:gd name="connsiteY101" fmla="*/ 24870 h 47126"/>
              <a:gd name="connsiteX102" fmla="*/ 239559 w 250095"/>
              <a:gd name="connsiteY102" fmla="*/ 22205 h 47126"/>
              <a:gd name="connsiteX103" fmla="*/ 245017 w 250095"/>
              <a:gd name="connsiteY103" fmla="*/ 19033 h 47126"/>
              <a:gd name="connsiteX104" fmla="*/ 250095 w 250095"/>
              <a:gd name="connsiteY104" fmla="*/ 15354 h 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50095" h="47126">
                <a:moveTo>
                  <a:pt x="250095" y="15354"/>
                </a:moveTo>
                <a:cubicBezTo>
                  <a:pt x="248826" y="17130"/>
                  <a:pt x="247557" y="18830"/>
                  <a:pt x="246033" y="20429"/>
                </a:cubicBezTo>
                <a:cubicBezTo>
                  <a:pt x="244636" y="22117"/>
                  <a:pt x="242986" y="23640"/>
                  <a:pt x="241209" y="24997"/>
                </a:cubicBezTo>
                <a:cubicBezTo>
                  <a:pt x="237527" y="28004"/>
                  <a:pt x="233211" y="29984"/>
                  <a:pt x="228514" y="30707"/>
                </a:cubicBezTo>
                <a:cubicBezTo>
                  <a:pt x="225975" y="31151"/>
                  <a:pt x="223435" y="31151"/>
                  <a:pt x="220896" y="30707"/>
                </a:cubicBezTo>
                <a:cubicBezTo>
                  <a:pt x="218357" y="30174"/>
                  <a:pt x="215945" y="29235"/>
                  <a:pt x="213787" y="27915"/>
                </a:cubicBezTo>
                <a:cubicBezTo>
                  <a:pt x="211629" y="26735"/>
                  <a:pt x="209597" y="25339"/>
                  <a:pt x="207821" y="23728"/>
                </a:cubicBezTo>
                <a:lnTo>
                  <a:pt x="205281" y="21064"/>
                </a:lnTo>
                <a:cubicBezTo>
                  <a:pt x="204393" y="20175"/>
                  <a:pt x="203631" y="19198"/>
                  <a:pt x="202869" y="18145"/>
                </a:cubicBezTo>
                <a:lnTo>
                  <a:pt x="211375" y="18145"/>
                </a:lnTo>
                <a:cubicBezTo>
                  <a:pt x="208709" y="24109"/>
                  <a:pt x="205281" y="29692"/>
                  <a:pt x="201219" y="34768"/>
                </a:cubicBezTo>
                <a:cubicBezTo>
                  <a:pt x="199950" y="36036"/>
                  <a:pt x="198934" y="37432"/>
                  <a:pt x="197538" y="38701"/>
                </a:cubicBezTo>
                <a:lnTo>
                  <a:pt x="192967" y="42127"/>
                </a:lnTo>
                <a:cubicBezTo>
                  <a:pt x="191190" y="43130"/>
                  <a:pt x="189285" y="43941"/>
                  <a:pt x="187254" y="44538"/>
                </a:cubicBezTo>
                <a:cubicBezTo>
                  <a:pt x="185096" y="45159"/>
                  <a:pt x="182938" y="45464"/>
                  <a:pt x="180780" y="45426"/>
                </a:cubicBezTo>
                <a:cubicBezTo>
                  <a:pt x="178621" y="45413"/>
                  <a:pt x="176463" y="45070"/>
                  <a:pt x="174432" y="44410"/>
                </a:cubicBezTo>
                <a:cubicBezTo>
                  <a:pt x="172528" y="43789"/>
                  <a:pt x="170750" y="42977"/>
                  <a:pt x="168973" y="42000"/>
                </a:cubicBezTo>
                <a:cubicBezTo>
                  <a:pt x="165799" y="40236"/>
                  <a:pt x="162879" y="37965"/>
                  <a:pt x="160340" y="35275"/>
                </a:cubicBezTo>
                <a:cubicBezTo>
                  <a:pt x="157929" y="32864"/>
                  <a:pt x="155643" y="30237"/>
                  <a:pt x="153739" y="27408"/>
                </a:cubicBezTo>
                <a:cubicBezTo>
                  <a:pt x="152723" y="26139"/>
                  <a:pt x="151707" y="24781"/>
                  <a:pt x="150946" y="23348"/>
                </a:cubicBezTo>
                <a:cubicBezTo>
                  <a:pt x="150057" y="21888"/>
                  <a:pt x="149169" y="20353"/>
                  <a:pt x="148407" y="18780"/>
                </a:cubicBezTo>
                <a:lnTo>
                  <a:pt x="161102" y="18780"/>
                </a:lnTo>
                <a:cubicBezTo>
                  <a:pt x="159832" y="21749"/>
                  <a:pt x="158309" y="24629"/>
                  <a:pt x="156659" y="27408"/>
                </a:cubicBezTo>
                <a:cubicBezTo>
                  <a:pt x="154881" y="30339"/>
                  <a:pt x="152977" y="33143"/>
                  <a:pt x="150818" y="35782"/>
                </a:cubicBezTo>
                <a:cubicBezTo>
                  <a:pt x="149549" y="37052"/>
                  <a:pt x="148407" y="38320"/>
                  <a:pt x="146883" y="39589"/>
                </a:cubicBezTo>
                <a:cubicBezTo>
                  <a:pt x="145360" y="40870"/>
                  <a:pt x="143709" y="42025"/>
                  <a:pt x="142059" y="43015"/>
                </a:cubicBezTo>
                <a:cubicBezTo>
                  <a:pt x="140155" y="44081"/>
                  <a:pt x="138123" y="44893"/>
                  <a:pt x="135965" y="45426"/>
                </a:cubicBezTo>
                <a:cubicBezTo>
                  <a:pt x="133680" y="45743"/>
                  <a:pt x="131522" y="45743"/>
                  <a:pt x="129237" y="45426"/>
                </a:cubicBezTo>
                <a:cubicBezTo>
                  <a:pt x="125048" y="45020"/>
                  <a:pt x="120985" y="43637"/>
                  <a:pt x="117431" y="41365"/>
                </a:cubicBezTo>
                <a:cubicBezTo>
                  <a:pt x="115780" y="40427"/>
                  <a:pt x="114257" y="39361"/>
                  <a:pt x="112860" y="38193"/>
                </a:cubicBezTo>
                <a:lnTo>
                  <a:pt x="109051" y="34641"/>
                </a:lnTo>
                <a:cubicBezTo>
                  <a:pt x="106766" y="32242"/>
                  <a:pt x="104608" y="29654"/>
                  <a:pt x="102704" y="26900"/>
                </a:cubicBezTo>
                <a:cubicBezTo>
                  <a:pt x="101688" y="25644"/>
                  <a:pt x="100800" y="24324"/>
                  <a:pt x="99911" y="22967"/>
                </a:cubicBezTo>
                <a:lnTo>
                  <a:pt x="97372" y="18526"/>
                </a:lnTo>
                <a:lnTo>
                  <a:pt x="109433" y="18526"/>
                </a:lnTo>
                <a:cubicBezTo>
                  <a:pt x="106639" y="24819"/>
                  <a:pt x="103085" y="30745"/>
                  <a:pt x="98895" y="36163"/>
                </a:cubicBezTo>
                <a:cubicBezTo>
                  <a:pt x="96356" y="39171"/>
                  <a:pt x="93437" y="41810"/>
                  <a:pt x="90263" y="44030"/>
                </a:cubicBezTo>
                <a:cubicBezTo>
                  <a:pt x="86454" y="46314"/>
                  <a:pt x="82011" y="47380"/>
                  <a:pt x="77568" y="47075"/>
                </a:cubicBezTo>
                <a:cubicBezTo>
                  <a:pt x="73251" y="46606"/>
                  <a:pt x="69188" y="45032"/>
                  <a:pt x="65761" y="42508"/>
                </a:cubicBezTo>
                <a:cubicBezTo>
                  <a:pt x="62841" y="40376"/>
                  <a:pt x="60175" y="37863"/>
                  <a:pt x="57890" y="35021"/>
                </a:cubicBezTo>
                <a:cubicBezTo>
                  <a:pt x="55731" y="32369"/>
                  <a:pt x="53828" y="29577"/>
                  <a:pt x="52050" y="26647"/>
                </a:cubicBezTo>
                <a:cubicBezTo>
                  <a:pt x="50273" y="23728"/>
                  <a:pt x="48749" y="20721"/>
                  <a:pt x="47353" y="17637"/>
                </a:cubicBezTo>
                <a:lnTo>
                  <a:pt x="54335" y="17637"/>
                </a:lnTo>
                <a:cubicBezTo>
                  <a:pt x="53573" y="18881"/>
                  <a:pt x="52558" y="20036"/>
                  <a:pt x="51543" y="21064"/>
                </a:cubicBezTo>
                <a:cubicBezTo>
                  <a:pt x="50654" y="22167"/>
                  <a:pt x="49638" y="23183"/>
                  <a:pt x="48622" y="24109"/>
                </a:cubicBezTo>
                <a:cubicBezTo>
                  <a:pt x="46591" y="26164"/>
                  <a:pt x="44433" y="28030"/>
                  <a:pt x="42021" y="29692"/>
                </a:cubicBezTo>
                <a:cubicBezTo>
                  <a:pt x="37070" y="33206"/>
                  <a:pt x="31230" y="35186"/>
                  <a:pt x="25263" y="35402"/>
                </a:cubicBezTo>
                <a:cubicBezTo>
                  <a:pt x="22217" y="35364"/>
                  <a:pt x="19296" y="34717"/>
                  <a:pt x="16504" y="33498"/>
                </a:cubicBezTo>
                <a:lnTo>
                  <a:pt x="12695" y="31342"/>
                </a:lnTo>
                <a:cubicBezTo>
                  <a:pt x="11552" y="30517"/>
                  <a:pt x="10536" y="29628"/>
                  <a:pt x="9521" y="28677"/>
                </a:cubicBezTo>
                <a:cubicBezTo>
                  <a:pt x="7490" y="26786"/>
                  <a:pt x="5712" y="24705"/>
                  <a:pt x="4062" y="22459"/>
                </a:cubicBezTo>
                <a:cubicBezTo>
                  <a:pt x="2538" y="20264"/>
                  <a:pt x="1142" y="17980"/>
                  <a:pt x="0" y="15608"/>
                </a:cubicBezTo>
                <a:cubicBezTo>
                  <a:pt x="1523" y="17777"/>
                  <a:pt x="3300" y="19820"/>
                  <a:pt x="5205" y="21698"/>
                </a:cubicBezTo>
                <a:cubicBezTo>
                  <a:pt x="6982" y="23626"/>
                  <a:pt x="9013" y="25327"/>
                  <a:pt x="11171" y="26774"/>
                </a:cubicBezTo>
                <a:cubicBezTo>
                  <a:pt x="12187" y="27522"/>
                  <a:pt x="13203" y="28207"/>
                  <a:pt x="14345" y="28804"/>
                </a:cubicBezTo>
                <a:cubicBezTo>
                  <a:pt x="15488" y="29374"/>
                  <a:pt x="16631" y="29844"/>
                  <a:pt x="17900" y="30199"/>
                </a:cubicBezTo>
                <a:cubicBezTo>
                  <a:pt x="20185" y="30948"/>
                  <a:pt x="22597" y="31202"/>
                  <a:pt x="25009" y="30960"/>
                </a:cubicBezTo>
                <a:cubicBezTo>
                  <a:pt x="29706" y="30136"/>
                  <a:pt x="34150" y="27979"/>
                  <a:pt x="37704" y="24743"/>
                </a:cubicBezTo>
                <a:cubicBezTo>
                  <a:pt x="39609" y="23131"/>
                  <a:pt x="41259" y="21394"/>
                  <a:pt x="42909" y="19541"/>
                </a:cubicBezTo>
                <a:cubicBezTo>
                  <a:pt x="43798" y="18526"/>
                  <a:pt x="44433" y="17510"/>
                  <a:pt x="45321" y="16622"/>
                </a:cubicBezTo>
                <a:cubicBezTo>
                  <a:pt x="45957" y="15646"/>
                  <a:pt x="46591" y="14630"/>
                  <a:pt x="47226" y="13577"/>
                </a:cubicBezTo>
                <a:lnTo>
                  <a:pt x="50781" y="7994"/>
                </a:lnTo>
                <a:lnTo>
                  <a:pt x="54208" y="14085"/>
                </a:lnTo>
                <a:cubicBezTo>
                  <a:pt x="55731" y="16661"/>
                  <a:pt x="57382" y="19160"/>
                  <a:pt x="59159" y="21571"/>
                </a:cubicBezTo>
                <a:cubicBezTo>
                  <a:pt x="60937" y="23982"/>
                  <a:pt x="62968" y="26266"/>
                  <a:pt x="64872" y="28423"/>
                </a:cubicBezTo>
                <a:cubicBezTo>
                  <a:pt x="68046" y="32344"/>
                  <a:pt x="72616" y="34995"/>
                  <a:pt x="77568" y="35909"/>
                </a:cubicBezTo>
                <a:cubicBezTo>
                  <a:pt x="79598" y="35859"/>
                  <a:pt x="81630" y="35199"/>
                  <a:pt x="83281" y="34006"/>
                </a:cubicBezTo>
                <a:cubicBezTo>
                  <a:pt x="85311" y="32509"/>
                  <a:pt x="87216" y="30669"/>
                  <a:pt x="88612" y="28550"/>
                </a:cubicBezTo>
                <a:cubicBezTo>
                  <a:pt x="92040" y="23817"/>
                  <a:pt x="94706" y="18653"/>
                  <a:pt x="96737" y="13197"/>
                </a:cubicBezTo>
                <a:lnTo>
                  <a:pt x="101815" y="508"/>
                </a:lnTo>
                <a:lnTo>
                  <a:pt x="108797" y="12435"/>
                </a:lnTo>
                <a:cubicBezTo>
                  <a:pt x="109433" y="13324"/>
                  <a:pt x="110067" y="14592"/>
                  <a:pt x="110956" y="15735"/>
                </a:cubicBezTo>
                <a:cubicBezTo>
                  <a:pt x="111718" y="16889"/>
                  <a:pt x="112479" y="17993"/>
                  <a:pt x="113368" y="19033"/>
                </a:cubicBezTo>
                <a:cubicBezTo>
                  <a:pt x="114892" y="21254"/>
                  <a:pt x="116669" y="23296"/>
                  <a:pt x="118573" y="25124"/>
                </a:cubicBezTo>
                <a:cubicBezTo>
                  <a:pt x="120223" y="26875"/>
                  <a:pt x="122254" y="28410"/>
                  <a:pt x="124286" y="29692"/>
                </a:cubicBezTo>
                <a:cubicBezTo>
                  <a:pt x="125936" y="30732"/>
                  <a:pt x="127840" y="31392"/>
                  <a:pt x="129745" y="31596"/>
                </a:cubicBezTo>
                <a:cubicBezTo>
                  <a:pt x="130506" y="31735"/>
                  <a:pt x="131395" y="31735"/>
                  <a:pt x="132157" y="31596"/>
                </a:cubicBezTo>
                <a:lnTo>
                  <a:pt x="134696" y="30580"/>
                </a:lnTo>
                <a:cubicBezTo>
                  <a:pt x="135585" y="30072"/>
                  <a:pt x="136474" y="29476"/>
                  <a:pt x="137235" y="28804"/>
                </a:cubicBezTo>
                <a:cubicBezTo>
                  <a:pt x="138123" y="28042"/>
                  <a:pt x="138886" y="27154"/>
                  <a:pt x="139774" y="26266"/>
                </a:cubicBezTo>
                <a:cubicBezTo>
                  <a:pt x="141551" y="24324"/>
                  <a:pt x="143075" y="22244"/>
                  <a:pt x="144471" y="20048"/>
                </a:cubicBezTo>
                <a:cubicBezTo>
                  <a:pt x="145741" y="17637"/>
                  <a:pt x="147137" y="15227"/>
                  <a:pt x="148280" y="12689"/>
                </a:cubicBezTo>
                <a:lnTo>
                  <a:pt x="154501" y="0"/>
                </a:lnTo>
                <a:lnTo>
                  <a:pt x="160594" y="12689"/>
                </a:lnTo>
                <a:cubicBezTo>
                  <a:pt x="161229" y="13907"/>
                  <a:pt x="161864" y="15100"/>
                  <a:pt x="162626" y="16242"/>
                </a:cubicBezTo>
                <a:lnTo>
                  <a:pt x="164784" y="19794"/>
                </a:lnTo>
                <a:cubicBezTo>
                  <a:pt x="166307" y="22016"/>
                  <a:pt x="167957" y="24134"/>
                  <a:pt x="169735" y="26139"/>
                </a:cubicBezTo>
                <a:cubicBezTo>
                  <a:pt x="171385" y="28068"/>
                  <a:pt x="173416" y="29730"/>
                  <a:pt x="175574" y="31088"/>
                </a:cubicBezTo>
                <a:cubicBezTo>
                  <a:pt x="176463" y="31697"/>
                  <a:pt x="177352" y="32204"/>
                  <a:pt x="178368" y="32610"/>
                </a:cubicBezTo>
                <a:lnTo>
                  <a:pt x="181287" y="32610"/>
                </a:lnTo>
                <a:lnTo>
                  <a:pt x="184081" y="32610"/>
                </a:lnTo>
                <a:lnTo>
                  <a:pt x="186873" y="31469"/>
                </a:lnTo>
                <a:cubicBezTo>
                  <a:pt x="188016" y="30910"/>
                  <a:pt x="189031" y="30225"/>
                  <a:pt x="189920" y="29438"/>
                </a:cubicBezTo>
                <a:cubicBezTo>
                  <a:pt x="190936" y="28702"/>
                  <a:pt x="191952" y="27852"/>
                  <a:pt x="192840" y="26900"/>
                </a:cubicBezTo>
                <a:cubicBezTo>
                  <a:pt x="194744" y="24934"/>
                  <a:pt x="196522" y="22764"/>
                  <a:pt x="198045" y="20429"/>
                </a:cubicBezTo>
                <a:cubicBezTo>
                  <a:pt x="199823" y="18094"/>
                  <a:pt x="201346" y="15646"/>
                  <a:pt x="202615" y="13070"/>
                </a:cubicBezTo>
                <a:lnTo>
                  <a:pt x="207185" y="5203"/>
                </a:lnTo>
                <a:lnTo>
                  <a:pt x="211121" y="12816"/>
                </a:lnTo>
                <a:lnTo>
                  <a:pt x="212518" y="14973"/>
                </a:lnTo>
                <a:cubicBezTo>
                  <a:pt x="213025" y="15747"/>
                  <a:pt x="213533" y="16470"/>
                  <a:pt x="214168" y="17130"/>
                </a:cubicBezTo>
                <a:cubicBezTo>
                  <a:pt x="215310" y="18551"/>
                  <a:pt x="216580" y="19833"/>
                  <a:pt x="218104" y="20937"/>
                </a:cubicBezTo>
                <a:cubicBezTo>
                  <a:pt x="221023" y="23246"/>
                  <a:pt x="224451" y="24616"/>
                  <a:pt x="228133" y="24870"/>
                </a:cubicBezTo>
                <a:cubicBezTo>
                  <a:pt x="232068" y="24883"/>
                  <a:pt x="236004" y="23969"/>
                  <a:pt x="239559" y="22205"/>
                </a:cubicBezTo>
                <a:cubicBezTo>
                  <a:pt x="241462" y="21267"/>
                  <a:pt x="243240" y="20213"/>
                  <a:pt x="245017" y="19033"/>
                </a:cubicBezTo>
                <a:cubicBezTo>
                  <a:pt x="246668" y="18526"/>
                  <a:pt x="248318" y="16749"/>
                  <a:pt x="250095" y="1535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3" name="Freeform 592">
            <a:extLst>
              <a:ext uri="{FF2B5EF4-FFF2-40B4-BE49-F238E27FC236}">
                <a16:creationId xmlns:a16="http://schemas.microsoft.com/office/drawing/2014/main" id="{CE1868DE-A6E2-621C-E15A-60620408E831}"/>
              </a:ext>
            </a:extLst>
          </p:cNvPr>
          <p:cNvSpPr/>
          <p:nvPr/>
        </p:nvSpPr>
        <p:spPr>
          <a:xfrm>
            <a:off x="12819754" y="8998962"/>
            <a:ext cx="139774" cy="46034"/>
          </a:xfrm>
          <a:custGeom>
            <a:avLst/>
            <a:gdLst>
              <a:gd name="connsiteX0" fmla="*/ 0 w 139774"/>
              <a:gd name="connsiteY0" fmla="*/ 14465 h 46034"/>
              <a:gd name="connsiteX1" fmla="*/ 10029 w 139774"/>
              <a:gd name="connsiteY1" fmla="*/ 29945 h 46034"/>
              <a:gd name="connsiteX2" fmla="*/ 22724 w 139774"/>
              <a:gd name="connsiteY2" fmla="*/ 36417 h 46034"/>
              <a:gd name="connsiteX3" fmla="*/ 25518 w 139774"/>
              <a:gd name="connsiteY3" fmla="*/ 35274 h 46034"/>
              <a:gd name="connsiteX4" fmla="*/ 28057 w 139774"/>
              <a:gd name="connsiteY4" fmla="*/ 33117 h 46034"/>
              <a:gd name="connsiteX5" fmla="*/ 33007 w 139774"/>
              <a:gd name="connsiteY5" fmla="*/ 27027 h 46034"/>
              <a:gd name="connsiteX6" fmla="*/ 37197 w 139774"/>
              <a:gd name="connsiteY6" fmla="*/ 19540 h 46034"/>
              <a:gd name="connsiteX7" fmla="*/ 41005 w 139774"/>
              <a:gd name="connsiteY7" fmla="*/ 11419 h 46034"/>
              <a:gd name="connsiteX8" fmla="*/ 45449 w 139774"/>
              <a:gd name="connsiteY8" fmla="*/ 888 h 46034"/>
              <a:gd name="connsiteX9" fmla="*/ 51543 w 139774"/>
              <a:gd name="connsiteY9" fmla="*/ 11166 h 46034"/>
              <a:gd name="connsiteX10" fmla="*/ 53701 w 139774"/>
              <a:gd name="connsiteY10" fmla="*/ 14719 h 46034"/>
              <a:gd name="connsiteX11" fmla="*/ 56240 w 139774"/>
              <a:gd name="connsiteY11" fmla="*/ 18272 h 46034"/>
              <a:gd name="connsiteX12" fmla="*/ 61571 w 139774"/>
              <a:gd name="connsiteY12" fmla="*/ 24489 h 46034"/>
              <a:gd name="connsiteX13" fmla="*/ 72743 w 139774"/>
              <a:gd name="connsiteY13" fmla="*/ 30960 h 46034"/>
              <a:gd name="connsiteX14" fmla="*/ 77822 w 139774"/>
              <a:gd name="connsiteY14" fmla="*/ 29691 h 46034"/>
              <a:gd name="connsiteX15" fmla="*/ 80361 w 139774"/>
              <a:gd name="connsiteY15" fmla="*/ 27915 h 46034"/>
              <a:gd name="connsiteX16" fmla="*/ 83026 w 139774"/>
              <a:gd name="connsiteY16" fmla="*/ 25504 h 46034"/>
              <a:gd name="connsiteX17" fmla="*/ 87851 w 139774"/>
              <a:gd name="connsiteY17" fmla="*/ 19033 h 46034"/>
              <a:gd name="connsiteX18" fmla="*/ 92167 w 139774"/>
              <a:gd name="connsiteY18" fmla="*/ 11419 h 46034"/>
              <a:gd name="connsiteX19" fmla="*/ 98388 w 139774"/>
              <a:gd name="connsiteY19" fmla="*/ 0 h 46034"/>
              <a:gd name="connsiteX20" fmla="*/ 102831 w 139774"/>
              <a:gd name="connsiteY20" fmla="*/ 11419 h 46034"/>
              <a:gd name="connsiteX21" fmla="*/ 104355 w 139774"/>
              <a:gd name="connsiteY21" fmla="*/ 14338 h 46034"/>
              <a:gd name="connsiteX22" fmla="*/ 105878 w 139774"/>
              <a:gd name="connsiteY22" fmla="*/ 17256 h 46034"/>
              <a:gd name="connsiteX23" fmla="*/ 109560 w 139774"/>
              <a:gd name="connsiteY23" fmla="*/ 22713 h 46034"/>
              <a:gd name="connsiteX24" fmla="*/ 113876 w 139774"/>
              <a:gd name="connsiteY24" fmla="*/ 26900 h 46034"/>
              <a:gd name="connsiteX25" fmla="*/ 118700 w 139774"/>
              <a:gd name="connsiteY25" fmla="*/ 28930 h 46034"/>
              <a:gd name="connsiteX26" fmla="*/ 129618 w 139774"/>
              <a:gd name="connsiteY26" fmla="*/ 25123 h 46034"/>
              <a:gd name="connsiteX27" fmla="*/ 134823 w 139774"/>
              <a:gd name="connsiteY27" fmla="*/ 20302 h 46034"/>
              <a:gd name="connsiteX28" fmla="*/ 139774 w 139774"/>
              <a:gd name="connsiteY28" fmla="*/ 14592 h 46034"/>
              <a:gd name="connsiteX29" fmla="*/ 136855 w 139774"/>
              <a:gd name="connsiteY29" fmla="*/ 21951 h 46034"/>
              <a:gd name="connsiteX30" fmla="*/ 132665 w 139774"/>
              <a:gd name="connsiteY30" fmla="*/ 28930 h 46034"/>
              <a:gd name="connsiteX31" fmla="*/ 126825 w 139774"/>
              <a:gd name="connsiteY31" fmla="*/ 34767 h 46034"/>
              <a:gd name="connsiteX32" fmla="*/ 122890 w 139774"/>
              <a:gd name="connsiteY32" fmla="*/ 36797 h 46034"/>
              <a:gd name="connsiteX33" fmla="*/ 118574 w 139774"/>
              <a:gd name="connsiteY33" fmla="*/ 37685 h 46034"/>
              <a:gd name="connsiteX34" fmla="*/ 109940 w 139774"/>
              <a:gd name="connsiteY34" fmla="*/ 36163 h 46034"/>
              <a:gd name="connsiteX35" fmla="*/ 102831 w 139774"/>
              <a:gd name="connsiteY35" fmla="*/ 31214 h 46034"/>
              <a:gd name="connsiteX36" fmla="*/ 96992 w 139774"/>
              <a:gd name="connsiteY36" fmla="*/ 24996 h 46034"/>
              <a:gd name="connsiteX37" fmla="*/ 94580 w 139774"/>
              <a:gd name="connsiteY37" fmla="*/ 21570 h 46034"/>
              <a:gd name="connsiteX38" fmla="*/ 92167 w 139774"/>
              <a:gd name="connsiteY38" fmla="*/ 17637 h 46034"/>
              <a:gd name="connsiteX39" fmla="*/ 102831 w 139774"/>
              <a:gd name="connsiteY39" fmla="*/ 17637 h 46034"/>
              <a:gd name="connsiteX40" fmla="*/ 98515 w 139774"/>
              <a:gd name="connsiteY40" fmla="*/ 27027 h 46034"/>
              <a:gd name="connsiteX41" fmla="*/ 92422 w 139774"/>
              <a:gd name="connsiteY41" fmla="*/ 36036 h 46034"/>
              <a:gd name="connsiteX42" fmla="*/ 88612 w 139774"/>
              <a:gd name="connsiteY42" fmla="*/ 40096 h 46034"/>
              <a:gd name="connsiteX43" fmla="*/ 83788 w 139774"/>
              <a:gd name="connsiteY43" fmla="*/ 43522 h 46034"/>
              <a:gd name="connsiteX44" fmla="*/ 78202 w 139774"/>
              <a:gd name="connsiteY44" fmla="*/ 45806 h 46034"/>
              <a:gd name="connsiteX45" fmla="*/ 71982 w 139774"/>
              <a:gd name="connsiteY45" fmla="*/ 45806 h 46034"/>
              <a:gd name="connsiteX46" fmla="*/ 60937 w 139774"/>
              <a:gd name="connsiteY46" fmla="*/ 41873 h 46034"/>
              <a:gd name="connsiteX47" fmla="*/ 52558 w 139774"/>
              <a:gd name="connsiteY47" fmla="*/ 34894 h 46034"/>
              <a:gd name="connsiteX48" fmla="*/ 46084 w 139774"/>
              <a:gd name="connsiteY48" fmla="*/ 26519 h 46034"/>
              <a:gd name="connsiteX49" fmla="*/ 43417 w 139774"/>
              <a:gd name="connsiteY49" fmla="*/ 22078 h 46034"/>
              <a:gd name="connsiteX50" fmla="*/ 41005 w 139774"/>
              <a:gd name="connsiteY50" fmla="*/ 17256 h 46034"/>
              <a:gd name="connsiteX51" fmla="*/ 51670 w 139774"/>
              <a:gd name="connsiteY51" fmla="*/ 17256 h 46034"/>
              <a:gd name="connsiteX52" fmla="*/ 49257 w 139774"/>
              <a:gd name="connsiteY52" fmla="*/ 21697 h 46034"/>
              <a:gd name="connsiteX53" fmla="*/ 46718 w 139774"/>
              <a:gd name="connsiteY53" fmla="*/ 26012 h 46034"/>
              <a:gd name="connsiteX54" fmla="*/ 40879 w 139774"/>
              <a:gd name="connsiteY54" fmla="*/ 34133 h 46034"/>
              <a:gd name="connsiteX55" fmla="*/ 37451 w 139774"/>
              <a:gd name="connsiteY55" fmla="*/ 37939 h 46034"/>
              <a:gd name="connsiteX56" fmla="*/ 33388 w 139774"/>
              <a:gd name="connsiteY56" fmla="*/ 41365 h 46034"/>
              <a:gd name="connsiteX57" fmla="*/ 22978 w 139774"/>
              <a:gd name="connsiteY57" fmla="*/ 44918 h 46034"/>
              <a:gd name="connsiteX58" fmla="*/ 17647 w 139774"/>
              <a:gd name="connsiteY58" fmla="*/ 43775 h 46034"/>
              <a:gd name="connsiteX59" fmla="*/ 13076 w 139774"/>
              <a:gd name="connsiteY59" fmla="*/ 40857 h 46034"/>
              <a:gd name="connsiteX60" fmla="*/ 6855 w 139774"/>
              <a:gd name="connsiteY60" fmla="*/ 32736 h 46034"/>
              <a:gd name="connsiteX61" fmla="*/ 2793 w 139774"/>
              <a:gd name="connsiteY61" fmla="*/ 23601 h 46034"/>
              <a:gd name="connsiteX62" fmla="*/ 0 w 139774"/>
              <a:gd name="connsiteY62" fmla="*/ 14465 h 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9774" h="46034">
                <a:moveTo>
                  <a:pt x="0" y="14465"/>
                </a:moveTo>
                <a:cubicBezTo>
                  <a:pt x="2666" y="19997"/>
                  <a:pt x="6093" y="25187"/>
                  <a:pt x="10029" y="29945"/>
                </a:cubicBezTo>
                <a:cubicBezTo>
                  <a:pt x="12822" y="34221"/>
                  <a:pt x="17647" y="36683"/>
                  <a:pt x="22724" y="36417"/>
                </a:cubicBezTo>
                <a:cubicBezTo>
                  <a:pt x="23740" y="36175"/>
                  <a:pt x="24629" y="35795"/>
                  <a:pt x="25518" y="35274"/>
                </a:cubicBezTo>
                <a:cubicBezTo>
                  <a:pt x="26406" y="34665"/>
                  <a:pt x="27295" y="33942"/>
                  <a:pt x="28057" y="33117"/>
                </a:cubicBezTo>
                <a:cubicBezTo>
                  <a:pt x="29961" y="31341"/>
                  <a:pt x="31611" y="29285"/>
                  <a:pt x="33007" y="27027"/>
                </a:cubicBezTo>
                <a:cubicBezTo>
                  <a:pt x="34531" y="24629"/>
                  <a:pt x="35928" y="22129"/>
                  <a:pt x="37197" y="19540"/>
                </a:cubicBezTo>
                <a:lnTo>
                  <a:pt x="41005" y="11419"/>
                </a:lnTo>
                <a:lnTo>
                  <a:pt x="45449" y="888"/>
                </a:lnTo>
                <a:lnTo>
                  <a:pt x="51543" y="11166"/>
                </a:lnTo>
                <a:cubicBezTo>
                  <a:pt x="52177" y="12384"/>
                  <a:pt x="52939" y="13577"/>
                  <a:pt x="53701" y="14719"/>
                </a:cubicBezTo>
                <a:lnTo>
                  <a:pt x="56240" y="18272"/>
                </a:lnTo>
                <a:cubicBezTo>
                  <a:pt x="58017" y="20429"/>
                  <a:pt x="59668" y="22586"/>
                  <a:pt x="61571" y="24489"/>
                </a:cubicBezTo>
                <a:cubicBezTo>
                  <a:pt x="64492" y="27877"/>
                  <a:pt x="68427" y="30160"/>
                  <a:pt x="72743" y="30960"/>
                </a:cubicBezTo>
                <a:cubicBezTo>
                  <a:pt x="74521" y="31087"/>
                  <a:pt x="76298" y="30643"/>
                  <a:pt x="77822" y="29691"/>
                </a:cubicBezTo>
                <a:cubicBezTo>
                  <a:pt x="78710" y="29234"/>
                  <a:pt x="79599" y="28638"/>
                  <a:pt x="80361" y="27915"/>
                </a:cubicBezTo>
                <a:cubicBezTo>
                  <a:pt x="81250" y="27179"/>
                  <a:pt x="82265" y="26380"/>
                  <a:pt x="83026" y="25504"/>
                </a:cubicBezTo>
                <a:cubicBezTo>
                  <a:pt x="84804" y="23474"/>
                  <a:pt x="86454" y="21304"/>
                  <a:pt x="87851" y="19033"/>
                </a:cubicBezTo>
                <a:cubicBezTo>
                  <a:pt x="89374" y="16622"/>
                  <a:pt x="90771" y="14084"/>
                  <a:pt x="92167" y="11419"/>
                </a:cubicBezTo>
                <a:lnTo>
                  <a:pt x="98388" y="0"/>
                </a:lnTo>
                <a:lnTo>
                  <a:pt x="102831" y="11419"/>
                </a:lnTo>
                <a:cubicBezTo>
                  <a:pt x="102831" y="12181"/>
                  <a:pt x="103720" y="13323"/>
                  <a:pt x="104355" y="14338"/>
                </a:cubicBezTo>
                <a:cubicBezTo>
                  <a:pt x="104736" y="15378"/>
                  <a:pt x="105243" y="16356"/>
                  <a:pt x="105878" y="17256"/>
                </a:cubicBezTo>
                <a:cubicBezTo>
                  <a:pt x="106893" y="19185"/>
                  <a:pt x="108163" y="21013"/>
                  <a:pt x="109560" y="22713"/>
                </a:cubicBezTo>
                <a:cubicBezTo>
                  <a:pt x="110829" y="24299"/>
                  <a:pt x="112226" y="25707"/>
                  <a:pt x="113876" y="26900"/>
                </a:cubicBezTo>
                <a:cubicBezTo>
                  <a:pt x="115273" y="27940"/>
                  <a:pt x="116923" y="28626"/>
                  <a:pt x="118700" y="28930"/>
                </a:cubicBezTo>
                <a:cubicBezTo>
                  <a:pt x="122763" y="29285"/>
                  <a:pt x="126698" y="27890"/>
                  <a:pt x="129618" y="25123"/>
                </a:cubicBezTo>
                <a:cubicBezTo>
                  <a:pt x="131522" y="23651"/>
                  <a:pt x="133173" y="22040"/>
                  <a:pt x="134823" y="20302"/>
                </a:cubicBezTo>
                <a:cubicBezTo>
                  <a:pt x="136601" y="18398"/>
                  <a:pt x="138124" y="16495"/>
                  <a:pt x="139774" y="14592"/>
                </a:cubicBezTo>
                <a:cubicBezTo>
                  <a:pt x="138886" y="17092"/>
                  <a:pt x="137997" y="19553"/>
                  <a:pt x="136855" y="21951"/>
                </a:cubicBezTo>
                <a:cubicBezTo>
                  <a:pt x="135585" y="24375"/>
                  <a:pt x="134189" y="26709"/>
                  <a:pt x="132665" y="28930"/>
                </a:cubicBezTo>
                <a:cubicBezTo>
                  <a:pt x="131015" y="31150"/>
                  <a:pt x="128983" y="33117"/>
                  <a:pt x="126825" y="34767"/>
                </a:cubicBezTo>
                <a:cubicBezTo>
                  <a:pt x="125556" y="35617"/>
                  <a:pt x="124286" y="36302"/>
                  <a:pt x="122890" y="36797"/>
                </a:cubicBezTo>
                <a:cubicBezTo>
                  <a:pt x="121493" y="37343"/>
                  <a:pt x="120097" y="37647"/>
                  <a:pt x="118574" y="37685"/>
                </a:cubicBezTo>
                <a:cubicBezTo>
                  <a:pt x="115653" y="37888"/>
                  <a:pt x="112606" y="37368"/>
                  <a:pt x="109940" y="36163"/>
                </a:cubicBezTo>
                <a:cubicBezTo>
                  <a:pt x="107275" y="34881"/>
                  <a:pt x="104990" y="33219"/>
                  <a:pt x="102831" y="31214"/>
                </a:cubicBezTo>
                <a:cubicBezTo>
                  <a:pt x="100673" y="29336"/>
                  <a:pt x="98769" y="27242"/>
                  <a:pt x="96992" y="24996"/>
                </a:cubicBezTo>
                <a:cubicBezTo>
                  <a:pt x="96103" y="23918"/>
                  <a:pt x="95341" y="22776"/>
                  <a:pt x="94580" y="21570"/>
                </a:cubicBezTo>
                <a:cubicBezTo>
                  <a:pt x="93691" y="20302"/>
                  <a:pt x="93056" y="19159"/>
                  <a:pt x="92167" y="17637"/>
                </a:cubicBezTo>
                <a:lnTo>
                  <a:pt x="102831" y="17637"/>
                </a:lnTo>
                <a:cubicBezTo>
                  <a:pt x="101562" y="20848"/>
                  <a:pt x="100165" y="23981"/>
                  <a:pt x="98515" y="27027"/>
                </a:cubicBezTo>
                <a:cubicBezTo>
                  <a:pt x="96737" y="30224"/>
                  <a:pt x="94707" y="33231"/>
                  <a:pt x="92422" y="36036"/>
                </a:cubicBezTo>
                <a:cubicBezTo>
                  <a:pt x="91279" y="37482"/>
                  <a:pt x="90009" y="38840"/>
                  <a:pt x="88612" y="40096"/>
                </a:cubicBezTo>
                <a:cubicBezTo>
                  <a:pt x="87089" y="41403"/>
                  <a:pt x="85566" y="42558"/>
                  <a:pt x="83788" y="43522"/>
                </a:cubicBezTo>
                <a:cubicBezTo>
                  <a:pt x="82011" y="44524"/>
                  <a:pt x="80107" y="45286"/>
                  <a:pt x="78202" y="45806"/>
                </a:cubicBezTo>
                <a:cubicBezTo>
                  <a:pt x="76171" y="46110"/>
                  <a:pt x="74013" y="46110"/>
                  <a:pt x="71982" y="45806"/>
                </a:cubicBezTo>
                <a:cubicBezTo>
                  <a:pt x="68046" y="45413"/>
                  <a:pt x="64238" y="44055"/>
                  <a:pt x="60937" y="41873"/>
                </a:cubicBezTo>
                <a:cubicBezTo>
                  <a:pt x="57763" y="39957"/>
                  <a:pt x="54970" y="37609"/>
                  <a:pt x="52558" y="34894"/>
                </a:cubicBezTo>
                <a:cubicBezTo>
                  <a:pt x="50146" y="32280"/>
                  <a:pt x="47988" y="29476"/>
                  <a:pt x="46084" y="26519"/>
                </a:cubicBezTo>
                <a:lnTo>
                  <a:pt x="43417" y="22078"/>
                </a:lnTo>
                <a:lnTo>
                  <a:pt x="41005" y="17256"/>
                </a:lnTo>
                <a:lnTo>
                  <a:pt x="51670" y="17256"/>
                </a:lnTo>
                <a:lnTo>
                  <a:pt x="49257" y="21697"/>
                </a:lnTo>
                <a:cubicBezTo>
                  <a:pt x="49257" y="23094"/>
                  <a:pt x="47607" y="24489"/>
                  <a:pt x="46718" y="26012"/>
                </a:cubicBezTo>
                <a:cubicBezTo>
                  <a:pt x="44941" y="28828"/>
                  <a:pt x="43037" y="31544"/>
                  <a:pt x="40879" y="34133"/>
                </a:cubicBezTo>
                <a:cubicBezTo>
                  <a:pt x="39863" y="35465"/>
                  <a:pt x="38720" y="36733"/>
                  <a:pt x="37451" y="37939"/>
                </a:cubicBezTo>
                <a:cubicBezTo>
                  <a:pt x="36181" y="39208"/>
                  <a:pt x="34912" y="40362"/>
                  <a:pt x="33388" y="41365"/>
                </a:cubicBezTo>
                <a:cubicBezTo>
                  <a:pt x="30342" y="43535"/>
                  <a:pt x="26660" y="44765"/>
                  <a:pt x="22978" y="44918"/>
                </a:cubicBezTo>
                <a:cubicBezTo>
                  <a:pt x="21201" y="44930"/>
                  <a:pt x="19297" y="44537"/>
                  <a:pt x="17647" y="43775"/>
                </a:cubicBezTo>
                <a:cubicBezTo>
                  <a:pt x="15996" y="43065"/>
                  <a:pt x="14473" y="42076"/>
                  <a:pt x="13076" y="40857"/>
                </a:cubicBezTo>
                <a:cubicBezTo>
                  <a:pt x="10537" y="38510"/>
                  <a:pt x="8506" y="35769"/>
                  <a:pt x="6855" y="32736"/>
                </a:cubicBezTo>
                <a:cubicBezTo>
                  <a:pt x="5205" y="29818"/>
                  <a:pt x="3935" y="26760"/>
                  <a:pt x="2793" y="23601"/>
                </a:cubicBezTo>
                <a:cubicBezTo>
                  <a:pt x="1650" y="20619"/>
                  <a:pt x="762" y="17573"/>
                  <a:pt x="0" y="1446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4" name="Freeform 593">
            <a:extLst>
              <a:ext uri="{FF2B5EF4-FFF2-40B4-BE49-F238E27FC236}">
                <a16:creationId xmlns:a16="http://schemas.microsoft.com/office/drawing/2014/main" id="{1D2E3C53-66D0-51A0-A687-D39EFE0420CE}"/>
              </a:ext>
            </a:extLst>
          </p:cNvPr>
          <p:cNvSpPr/>
          <p:nvPr/>
        </p:nvSpPr>
        <p:spPr>
          <a:xfrm>
            <a:off x="12726317" y="8885525"/>
            <a:ext cx="325631" cy="46485"/>
          </a:xfrm>
          <a:custGeom>
            <a:avLst/>
            <a:gdLst>
              <a:gd name="connsiteX0" fmla="*/ 325632 w 325631"/>
              <a:gd name="connsiteY0" fmla="*/ 17637 h 46485"/>
              <a:gd name="connsiteX1" fmla="*/ 318903 w 325631"/>
              <a:gd name="connsiteY1" fmla="*/ 32610 h 46485"/>
              <a:gd name="connsiteX2" fmla="*/ 313191 w 325631"/>
              <a:gd name="connsiteY2" fmla="*/ 39081 h 46485"/>
              <a:gd name="connsiteX3" fmla="*/ 304305 w 325631"/>
              <a:gd name="connsiteY3" fmla="*/ 42634 h 46485"/>
              <a:gd name="connsiteX4" fmla="*/ 294910 w 325631"/>
              <a:gd name="connsiteY4" fmla="*/ 39589 h 46485"/>
              <a:gd name="connsiteX5" fmla="*/ 288182 w 325631"/>
              <a:gd name="connsiteY5" fmla="*/ 33498 h 46485"/>
              <a:gd name="connsiteX6" fmla="*/ 283103 w 325631"/>
              <a:gd name="connsiteY6" fmla="*/ 26519 h 46485"/>
              <a:gd name="connsiteX7" fmla="*/ 278914 w 325631"/>
              <a:gd name="connsiteY7" fmla="*/ 19033 h 46485"/>
              <a:gd name="connsiteX8" fmla="*/ 286150 w 325631"/>
              <a:gd name="connsiteY8" fmla="*/ 19033 h 46485"/>
              <a:gd name="connsiteX9" fmla="*/ 281707 w 325631"/>
              <a:gd name="connsiteY9" fmla="*/ 26900 h 46485"/>
              <a:gd name="connsiteX10" fmla="*/ 275993 w 325631"/>
              <a:gd name="connsiteY10" fmla="*/ 34259 h 46485"/>
              <a:gd name="connsiteX11" fmla="*/ 272313 w 325631"/>
              <a:gd name="connsiteY11" fmla="*/ 37558 h 46485"/>
              <a:gd name="connsiteX12" fmla="*/ 267742 w 325631"/>
              <a:gd name="connsiteY12" fmla="*/ 40350 h 46485"/>
              <a:gd name="connsiteX13" fmla="*/ 262537 w 325631"/>
              <a:gd name="connsiteY13" fmla="*/ 42253 h 46485"/>
              <a:gd name="connsiteX14" fmla="*/ 256570 w 325631"/>
              <a:gd name="connsiteY14" fmla="*/ 42253 h 46485"/>
              <a:gd name="connsiteX15" fmla="*/ 245906 w 325631"/>
              <a:gd name="connsiteY15" fmla="*/ 39335 h 46485"/>
              <a:gd name="connsiteX16" fmla="*/ 237401 w 325631"/>
              <a:gd name="connsiteY16" fmla="*/ 33879 h 46485"/>
              <a:gd name="connsiteX17" fmla="*/ 230672 w 325631"/>
              <a:gd name="connsiteY17" fmla="*/ 27153 h 46485"/>
              <a:gd name="connsiteX18" fmla="*/ 227625 w 325631"/>
              <a:gd name="connsiteY18" fmla="*/ 23474 h 46485"/>
              <a:gd name="connsiteX19" fmla="*/ 224959 w 325631"/>
              <a:gd name="connsiteY19" fmla="*/ 19413 h 46485"/>
              <a:gd name="connsiteX20" fmla="*/ 235750 w 325631"/>
              <a:gd name="connsiteY20" fmla="*/ 19413 h 46485"/>
              <a:gd name="connsiteX21" fmla="*/ 231434 w 325631"/>
              <a:gd name="connsiteY21" fmla="*/ 27280 h 46485"/>
              <a:gd name="connsiteX22" fmla="*/ 225848 w 325631"/>
              <a:gd name="connsiteY22" fmla="*/ 34894 h 46485"/>
              <a:gd name="connsiteX23" fmla="*/ 222547 w 325631"/>
              <a:gd name="connsiteY23" fmla="*/ 38573 h 46485"/>
              <a:gd name="connsiteX24" fmla="*/ 218484 w 325631"/>
              <a:gd name="connsiteY24" fmla="*/ 42000 h 46485"/>
              <a:gd name="connsiteX25" fmla="*/ 206805 w 325631"/>
              <a:gd name="connsiteY25" fmla="*/ 46440 h 46485"/>
              <a:gd name="connsiteX26" fmla="*/ 199950 w 325631"/>
              <a:gd name="connsiteY26" fmla="*/ 45679 h 46485"/>
              <a:gd name="connsiteX27" fmla="*/ 194110 w 325631"/>
              <a:gd name="connsiteY27" fmla="*/ 43014 h 46485"/>
              <a:gd name="connsiteX28" fmla="*/ 186239 w 325631"/>
              <a:gd name="connsiteY28" fmla="*/ 35655 h 46485"/>
              <a:gd name="connsiteX29" fmla="*/ 180907 w 325631"/>
              <a:gd name="connsiteY29" fmla="*/ 27534 h 46485"/>
              <a:gd name="connsiteX30" fmla="*/ 178875 w 325631"/>
              <a:gd name="connsiteY30" fmla="*/ 23347 h 46485"/>
              <a:gd name="connsiteX31" fmla="*/ 176971 w 325631"/>
              <a:gd name="connsiteY31" fmla="*/ 18906 h 46485"/>
              <a:gd name="connsiteX32" fmla="*/ 189667 w 325631"/>
              <a:gd name="connsiteY32" fmla="*/ 20048 h 46485"/>
              <a:gd name="connsiteX33" fmla="*/ 184334 w 325631"/>
              <a:gd name="connsiteY33" fmla="*/ 27915 h 46485"/>
              <a:gd name="connsiteX34" fmla="*/ 181414 w 325631"/>
              <a:gd name="connsiteY34" fmla="*/ 31722 h 46485"/>
              <a:gd name="connsiteX35" fmla="*/ 177860 w 325631"/>
              <a:gd name="connsiteY35" fmla="*/ 35401 h 46485"/>
              <a:gd name="connsiteX36" fmla="*/ 173925 w 325631"/>
              <a:gd name="connsiteY36" fmla="*/ 38827 h 46485"/>
              <a:gd name="connsiteX37" fmla="*/ 169227 w 325631"/>
              <a:gd name="connsiteY37" fmla="*/ 41873 h 46485"/>
              <a:gd name="connsiteX38" fmla="*/ 163642 w 325631"/>
              <a:gd name="connsiteY38" fmla="*/ 44156 h 46485"/>
              <a:gd name="connsiteX39" fmla="*/ 157294 w 325631"/>
              <a:gd name="connsiteY39" fmla="*/ 45172 h 46485"/>
              <a:gd name="connsiteX40" fmla="*/ 150819 w 325631"/>
              <a:gd name="connsiteY40" fmla="*/ 44410 h 46485"/>
              <a:gd name="connsiteX41" fmla="*/ 145106 w 325631"/>
              <a:gd name="connsiteY41" fmla="*/ 42253 h 46485"/>
              <a:gd name="connsiteX42" fmla="*/ 136346 w 325631"/>
              <a:gd name="connsiteY42" fmla="*/ 35528 h 46485"/>
              <a:gd name="connsiteX43" fmla="*/ 129999 w 325631"/>
              <a:gd name="connsiteY43" fmla="*/ 27788 h 46485"/>
              <a:gd name="connsiteX44" fmla="*/ 127460 w 325631"/>
              <a:gd name="connsiteY44" fmla="*/ 23601 h 46485"/>
              <a:gd name="connsiteX45" fmla="*/ 125175 w 325631"/>
              <a:gd name="connsiteY45" fmla="*/ 19160 h 46485"/>
              <a:gd name="connsiteX46" fmla="*/ 136854 w 325631"/>
              <a:gd name="connsiteY46" fmla="*/ 19160 h 46485"/>
              <a:gd name="connsiteX47" fmla="*/ 133680 w 325631"/>
              <a:gd name="connsiteY47" fmla="*/ 23601 h 46485"/>
              <a:gd name="connsiteX48" fmla="*/ 130379 w 325631"/>
              <a:gd name="connsiteY48" fmla="*/ 27788 h 46485"/>
              <a:gd name="connsiteX49" fmla="*/ 122890 w 325631"/>
              <a:gd name="connsiteY49" fmla="*/ 35655 h 46485"/>
              <a:gd name="connsiteX50" fmla="*/ 113368 w 325631"/>
              <a:gd name="connsiteY50" fmla="*/ 42253 h 46485"/>
              <a:gd name="connsiteX51" fmla="*/ 100673 w 325631"/>
              <a:gd name="connsiteY51" fmla="*/ 45933 h 46485"/>
              <a:gd name="connsiteX52" fmla="*/ 87978 w 325631"/>
              <a:gd name="connsiteY52" fmla="*/ 43268 h 46485"/>
              <a:gd name="connsiteX53" fmla="*/ 78837 w 325631"/>
              <a:gd name="connsiteY53" fmla="*/ 35909 h 46485"/>
              <a:gd name="connsiteX54" fmla="*/ 68046 w 325631"/>
              <a:gd name="connsiteY54" fmla="*/ 17764 h 46485"/>
              <a:gd name="connsiteX55" fmla="*/ 75283 w 325631"/>
              <a:gd name="connsiteY55" fmla="*/ 17764 h 46485"/>
              <a:gd name="connsiteX56" fmla="*/ 71601 w 325631"/>
              <a:gd name="connsiteY56" fmla="*/ 22713 h 46485"/>
              <a:gd name="connsiteX57" fmla="*/ 67666 w 325631"/>
              <a:gd name="connsiteY57" fmla="*/ 27534 h 46485"/>
              <a:gd name="connsiteX58" fmla="*/ 58652 w 325631"/>
              <a:gd name="connsiteY58" fmla="*/ 36036 h 46485"/>
              <a:gd name="connsiteX59" fmla="*/ 47988 w 325631"/>
              <a:gd name="connsiteY59" fmla="*/ 43014 h 46485"/>
              <a:gd name="connsiteX60" fmla="*/ 35292 w 325631"/>
              <a:gd name="connsiteY60" fmla="*/ 46440 h 46485"/>
              <a:gd name="connsiteX61" fmla="*/ 22597 w 325631"/>
              <a:gd name="connsiteY61" fmla="*/ 43775 h 46485"/>
              <a:gd name="connsiteX62" fmla="*/ 12695 w 325631"/>
              <a:gd name="connsiteY62" fmla="*/ 36036 h 46485"/>
              <a:gd name="connsiteX63" fmla="*/ 0 w 325631"/>
              <a:gd name="connsiteY63" fmla="*/ 15734 h 46485"/>
              <a:gd name="connsiteX64" fmla="*/ 14219 w 325631"/>
              <a:gd name="connsiteY64" fmla="*/ 34259 h 46485"/>
              <a:gd name="connsiteX65" fmla="*/ 23867 w 325631"/>
              <a:gd name="connsiteY65" fmla="*/ 40477 h 46485"/>
              <a:gd name="connsiteX66" fmla="*/ 34785 w 325631"/>
              <a:gd name="connsiteY66" fmla="*/ 41873 h 46485"/>
              <a:gd name="connsiteX67" fmla="*/ 53955 w 325631"/>
              <a:gd name="connsiteY67" fmla="*/ 31468 h 46485"/>
              <a:gd name="connsiteX68" fmla="*/ 61699 w 325631"/>
              <a:gd name="connsiteY68" fmla="*/ 22967 h 46485"/>
              <a:gd name="connsiteX69" fmla="*/ 64999 w 325631"/>
              <a:gd name="connsiteY69" fmla="*/ 18398 h 46485"/>
              <a:gd name="connsiteX70" fmla="*/ 68046 w 325631"/>
              <a:gd name="connsiteY70" fmla="*/ 13830 h 46485"/>
              <a:gd name="connsiteX71" fmla="*/ 71855 w 325631"/>
              <a:gd name="connsiteY71" fmla="*/ 7359 h 46485"/>
              <a:gd name="connsiteX72" fmla="*/ 75410 w 325631"/>
              <a:gd name="connsiteY72" fmla="*/ 14211 h 46485"/>
              <a:gd name="connsiteX73" fmla="*/ 85946 w 325631"/>
              <a:gd name="connsiteY73" fmla="*/ 29311 h 46485"/>
              <a:gd name="connsiteX74" fmla="*/ 99657 w 325631"/>
              <a:gd name="connsiteY74" fmla="*/ 35021 h 46485"/>
              <a:gd name="connsiteX75" fmla="*/ 113876 w 325631"/>
              <a:gd name="connsiteY75" fmla="*/ 27027 h 46485"/>
              <a:gd name="connsiteX76" fmla="*/ 119970 w 325631"/>
              <a:gd name="connsiteY76" fmla="*/ 20175 h 46485"/>
              <a:gd name="connsiteX77" fmla="*/ 122635 w 325631"/>
              <a:gd name="connsiteY77" fmla="*/ 16495 h 46485"/>
              <a:gd name="connsiteX78" fmla="*/ 125048 w 325631"/>
              <a:gd name="connsiteY78" fmla="*/ 12816 h 46485"/>
              <a:gd name="connsiteX79" fmla="*/ 131015 w 325631"/>
              <a:gd name="connsiteY79" fmla="*/ 2411 h 46485"/>
              <a:gd name="connsiteX80" fmla="*/ 136727 w 325631"/>
              <a:gd name="connsiteY80" fmla="*/ 13450 h 46485"/>
              <a:gd name="connsiteX81" fmla="*/ 138504 w 325631"/>
              <a:gd name="connsiteY81" fmla="*/ 16749 h 46485"/>
              <a:gd name="connsiteX82" fmla="*/ 140663 w 325631"/>
              <a:gd name="connsiteY82" fmla="*/ 20048 h 46485"/>
              <a:gd name="connsiteX83" fmla="*/ 145614 w 325631"/>
              <a:gd name="connsiteY83" fmla="*/ 25885 h 46485"/>
              <a:gd name="connsiteX84" fmla="*/ 151200 w 325631"/>
              <a:gd name="connsiteY84" fmla="*/ 29945 h 46485"/>
              <a:gd name="connsiteX85" fmla="*/ 153866 w 325631"/>
              <a:gd name="connsiteY85" fmla="*/ 30960 h 46485"/>
              <a:gd name="connsiteX86" fmla="*/ 156405 w 325631"/>
              <a:gd name="connsiteY86" fmla="*/ 30960 h 46485"/>
              <a:gd name="connsiteX87" fmla="*/ 159071 w 325631"/>
              <a:gd name="connsiteY87" fmla="*/ 30960 h 46485"/>
              <a:gd name="connsiteX88" fmla="*/ 161864 w 325631"/>
              <a:gd name="connsiteY88" fmla="*/ 29691 h 46485"/>
              <a:gd name="connsiteX89" fmla="*/ 164657 w 325631"/>
              <a:gd name="connsiteY89" fmla="*/ 27788 h 46485"/>
              <a:gd name="connsiteX90" fmla="*/ 167450 w 325631"/>
              <a:gd name="connsiteY90" fmla="*/ 25377 h 46485"/>
              <a:gd name="connsiteX91" fmla="*/ 176971 w 325631"/>
              <a:gd name="connsiteY91" fmla="*/ 12689 h 46485"/>
              <a:gd name="connsiteX92" fmla="*/ 184969 w 325631"/>
              <a:gd name="connsiteY92" fmla="*/ 0 h 46485"/>
              <a:gd name="connsiteX93" fmla="*/ 189667 w 325631"/>
              <a:gd name="connsiteY93" fmla="*/ 13577 h 46485"/>
              <a:gd name="connsiteX94" fmla="*/ 191190 w 325631"/>
              <a:gd name="connsiteY94" fmla="*/ 17002 h 46485"/>
              <a:gd name="connsiteX95" fmla="*/ 192840 w 325631"/>
              <a:gd name="connsiteY95" fmla="*/ 20429 h 46485"/>
              <a:gd name="connsiteX96" fmla="*/ 196776 w 325631"/>
              <a:gd name="connsiteY96" fmla="*/ 26773 h 46485"/>
              <a:gd name="connsiteX97" fmla="*/ 201346 w 325631"/>
              <a:gd name="connsiteY97" fmla="*/ 31341 h 46485"/>
              <a:gd name="connsiteX98" fmla="*/ 203631 w 325631"/>
              <a:gd name="connsiteY98" fmla="*/ 32356 h 46485"/>
              <a:gd name="connsiteX99" fmla="*/ 205536 w 325631"/>
              <a:gd name="connsiteY99" fmla="*/ 32356 h 46485"/>
              <a:gd name="connsiteX100" fmla="*/ 210106 w 325631"/>
              <a:gd name="connsiteY100" fmla="*/ 30452 h 46485"/>
              <a:gd name="connsiteX101" fmla="*/ 212772 w 325631"/>
              <a:gd name="connsiteY101" fmla="*/ 28423 h 46485"/>
              <a:gd name="connsiteX102" fmla="*/ 215437 w 325631"/>
              <a:gd name="connsiteY102" fmla="*/ 25758 h 46485"/>
              <a:gd name="connsiteX103" fmla="*/ 220135 w 325631"/>
              <a:gd name="connsiteY103" fmla="*/ 19667 h 46485"/>
              <a:gd name="connsiteX104" fmla="*/ 224451 w 325631"/>
              <a:gd name="connsiteY104" fmla="*/ 12816 h 46485"/>
              <a:gd name="connsiteX105" fmla="*/ 230037 w 325631"/>
              <a:gd name="connsiteY105" fmla="*/ 3425 h 46485"/>
              <a:gd name="connsiteX106" fmla="*/ 235242 w 325631"/>
              <a:gd name="connsiteY106" fmla="*/ 12562 h 46485"/>
              <a:gd name="connsiteX107" fmla="*/ 237274 w 325631"/>
              <a:gd name="connsiteY107" fmla="*/ 15734 h 46485"/>
              <a:gd name="connsiteX108" fmla="*/ 239559 w 325631"/>
              <a:gd name="connsiteY108" fmla="*/ 18906 h 46485"/>
              <a:gd name="connsiteX109" fmla="*/ 244890 w 325631"/>
              <a:gd name="connsiteY109" fmla="*/ 24616 h 46485"/>
              <a:gd name="connsiteX110" fmla="*/ 256824 w 325631"/>
              <a:gd name="connsiteY110" fmla="*/ 31087 h 46485"/>
              <a:gd name="connsiteX111" fmla="*/ 262917 w 325631"/>
              <a:gd name="connsiteY111" fmla="*/ 30072 h 46485"/>
              <a:gd name="connsiteX112" fmla="*/ 265965 w 325631"/>
              <a:gd name="connsiteY112" fmla="*/ 28423 h 46485"/>
              <a:gd name="connsiteX113" fmla="*/ 268757 w 325631"/>
              <a:gd name="connsiteY113" fmla="*/ 26139 h 46485"/>
              <a:gd name="connsiteX114" fmla="*/ 274217 w 325631"/>
              <a:gd name="connsiteY114" fmla="*/ 20429 h 46485"/>
              <a:gd name="connsiteX115" fmla="*/ 278787 w 325631"/>
              <a:gd name="connsiteY115" fmla="*/ 13703 h 46485"/>
              <a:gd name="connsiteX116" fmla="*/ 283230 w 325631"/>
              <a:gd name="connsiteY116" fmla="*/ 6471 h 46485"/>
              <a:gd name="connsiteX117" fmla="*/ 285896 w 325631"/>
              <a:gd name="connsiteY117" fmla="*/ 14084 h 46485"/>
              <a:gd name="connsiteX118" fmla="*/ 289070 w 325631"/>
              <a:gd name="connsiteY118" fmla="*/ 21063 h 46485"/>
              <a:gd name="connsiteX119" fmla="*/ 293006 w 325631"/>
              <a:gd name="connsiteY119" fmla="*/ 27661 h 46485"/>
              <a:gd name="connsiteX120" fmla="*/ 304051 w 325631"/>
              <a:gd name="connsiteY120" fmla="*/ 36036 h 46485"/>
              <a:gd name="connsiteX121" fmla="*/ 310525 w 325631"/>
              <a:gd name="connsiteY121" fmla="*/ 34133 h 46485"/>
              <a:gd name="connsiteX122" fmla="*/ 316492 w 325631"/>
              <a:gd name="connsiteY122" fmla="*/ 28930 h 46485"/>
              <a:gd name="connsiteX123" fmla="*/ 325632 w 325631"/>
              <a:gd name="connsiteY123" fmla="*/ 17637 h 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25631" h="46485">
                <a:moveTo>
                  <a:pt x="325632" y="17637"/>
                </a:moveTo>
                <a:cubicBezTo>
                  <a:pt x="323981" y="22865"/>
                  <a:pt x="321697" y="27890"/>
                  <a:pt x="318903" y="32610"/>
                </a:cubicBezTo>
                <a:cubicBezTo>
                  <a:pt x="317380" y="35059"/>
                  <a:pt x="315477" y="37241"/>
                  <a:pt x="313191" y="39081"/>
                </a:cubicBezTo>
                <a:cubicBezTo>
                  <a:pt x="310779" y="41263"/>
                  <a:pt x="307606" y="42519"/>
                  <a:pt x="304305" y="42634"/>
                </a:cubicBezTo>
                <a:cubicBezTo>
                  <a:pt x="301004" y="42583"/>
                  <a:pt x="297703" y="41517"/>
                  <a:pt x="294910" y="39589"/>
                </a:cubicBezTo>
                <a:cubicBezTo>
                  <a:pt x="292370" y="37863"/>
                  <a:pt x="290213" y="35807"/>
                  <a:pt x="288182" y="33498"/>
                </a:cubicBezTo>
                <a:cubicBezTo>
                  <a:pt x="286277" y="31315"/>
                  <a:pt x="284626" y="28981"/>
                  <a:pt x="283103" y="26519"/>
                </a:cubicBezTo>
                <a:cubicBezTo>
                  <a:pt x="281580" y="24108"/>
                  <a:pt x="280183" y="21609"/>
                  <a:pt x="278914" y="19033"/>
                </a:cubicBezTo>
                <a:lnTo>
                  <a:pt x="286150" y="19033"/>
                </a:lnTo>
                <a:cubicBezTo>
                  <a:pt x="284881" y="21761"/>
                  <a:pt x="283357" y="24388"/>
                  <a:pt x="281707" y="26900"/>
                </a:cubicBezTo>
                <a:cubicBezTo>
                  <a:pt x="280056" y="29526"/>
                  <a:pt x="278152" y="31988"/>
                  <a:pt x="275993" y="34259"/>
                </a:cubicBezTo>
                <a:lnTo>
                  <a:pt x="272313" y="37558"/>
                </a:lnTo>
                <a:cubicBezTo>
                  <a:pt x="270915" y="38700"/>
                  <a:pt x="269392" y="39652"/>
                  <a:pt x="267742" y="40350"/>
                </a:cubicBezTo>
                <a:cubicBezTo>
                  <a:pt x="266091" y="41225"/>
                  <a:pt x="264314" y="41859"/>
                  <a:pt x="262537" y="42253"/>
                </a:cubicBezTo>
                <a:cubicBezTo>
                  <a:pt x="260505" y="42507"/>
                  <a:pt x="258601" y="42507"/>
                  <a:pt x="256570" y="42253"/>
                </a:cubicBezTo>
                <a:cubicBezTo>
                  <a:pt x="252888" y="42038"/>
                  <a:pt x="249207" y="41048"/>
                  <a:pt x="245906" y="39335"/>
                </a:cubicBezTo>
                <a:cubicBezTo>
                  <a:pt x="242860" y="37901"/>
                  <a:pt x="239939" y="36061"/>
                  <a:pt x="237401" y="33879"/>
                </a:cubicBezTo>
                <a:cubicBezTo>
                  <a:pt x="234989" y="31798"/>
                  <a:pt x="232703" y="29552"/>
                  <a:pt x="230672" y="27153"/>
                </a:cubicBezTo>
                <a:lnTo>
                  <a:pt x="227625" y="23474"/>
                </a:lnTo>
                <a:cubicBezTo>
                  <a:pt x="226609" y="22180"/>
                  <a:pt x="225721" y="20822"/>
                  <a:pt x="224959" y="19413"/>
                </a:cubicBezTo>
                <a:lnTo>
                  <a:pt x="235750" y="19413"/>
                </a:lnTo>
                <a:cubicBezTo>
                  <a:pt x="234353" y="22078"/>
                  <a:pt x="232957" y="24742"/>
                  <a:pt x="231434" y="27280"/>
                </a:cubicBezTo>
                <a:cubicBezTo>
                  <a:pt x="229910" y="29818"/>
                  <a:pt x="227879" y="32356"/>
                  <a:pt x="225848" y="34894"/>
                </a:cubicBezTo>
                <a:cubicBezTo>
                  <a:pt x="223817" y="37431"/>
                  <a:pt x="223563" y="37305"/>
                  <a:pt x="222547" y="38573"/>
                </a:cubicBezTo>
                <a:cubicBezTo>
                  <a:pt x="221277" y="39779"/>
                  <a:pt x="219881" y="40921"/>
                  <a:pt x="218484" y="42000"/>
                </a:cubicBezTo>
                <a:cubicBezTo>
                  <a:pt x="215057" y="44512"/>
                  <a:pt x="210994" y="46047"/>
                  <a:pt x="206805" y="46440"/>
                </a:cubicBezTo>
                <a:cubicBezTo>
                  <a:pt x="204520" y="46580"/>
                  <a:pt x="202235" y="46327"/>
                  <a:pt x="199950" y="45679"/>
                </a:cubicBezTo>
                <a:cubicBezTo>
                  <a:pt x="197918" y="45019"/>
                  <a:pt x="195887" y="44131"/>
                  <a:pt x="194110" y="43014"/>
                </a:cubicBezTo>
                <a:cubicBezTo>
                  <a:pt x="191063" y="40997"/>
                  <a:pt x="188397" y="38510"/>
                  <a:pt x="186239" y="35655"/>
                </a:cubicBezTo>
                <a:cubicBezTo>
                  <a:pt x="184208" y="33092"/>
                  <a:pt x="182430" y="30377"/>
                  <a:pt x="180907" y="27534"/>
                </a:cubicBezTo>
                <a:cubicBezTo>
                  <a:pt x="180145" y="26189"/>
                  <a:pt x="179511" y="24793"/>
                  <a:pt x="178875" y="23347"/>
                </a:cubicBezTo>
                <a:cubicBezTo>
                  <a:pt x="178113" y="21926"/>
                  <a:pt x="177479" y="20441"/>
                  <a:pt x="176971" y="18906"/>
                </a:cubicBezTo>
                <a:lnTo>
                  <a:pt x="189667" y="20048"/>
                </a:lnTo>
                <a:cubicBezTo>
                  <a:pt x="187889" y="22713"/>
                  <a:pt x="186239" y="25377"/>
                  <a:pt x="184334" y="27915"/>
                </a:cubicBezTo>
                <a:cubicBezTo>
                  <a:pt x="182430" y="30452"/>
                  <a:pt x="182303" y="30452"/>
                  <a:pt x="181414" y="31722"/>
                </a:cubicBezTo>
                <a:lnTo>
                  <a:pt x="177860" y="35401"/>
                </a:lnTo>
                <a:lnTo>
                  <a:pt x="173925" y="38827"/>
                </a:lnTo>
                <a:cubicBezTo>
                  <a:pt x="172528" y="40007"/>
                  <a:pt x="170877" y="41035"/>
                  <a:pt x="169227" y="41873"/>
                </a:cubicBezTo>
                <a:cubicBezTo>
                  <a:pt x="167450" y="42837"/>
                  <a:pt x="165545" y="43610"/>
                  <a:pt x="163642" y="44156"/>
                </a:cubicBezTo>
                <a:cubicBezTo>
                  <a:pt x="161610" y="44816"/>
                  <a:pt x="159452" y="45159"/>
                  <a:pt x="157294" y="45172"/>
                </a:cubicBezTo>
                <a:cubicBezTo>
                  <a:pt x="155135" y="45248"/>
                  <a:pt x="152977" y="44994"/>
                  <a:pt x="150819" y="44410"/>
                </a:cubicBezTo>
                <a:cubicBezTo>
                  <a:pt x="148788" y="43928"/>
                  <a:pt x="146884" y="43205"/>
                  <a:pt x="145106" y="42253"/>
                </a:cubicBezTo>
                <a:cubicBezTo>
                  <a:pt x="141805" y="40502"/>
                  <a:pt x="138886" y="38231"/>
                  <a:pt x="136346" y="35528"/>
                </a:cubicBezTo>
                <a:cubicBezTo>
                  <a:pt x="133934" y="33193"/>
                  <a:pt x="131776" y="30593"/>
                  <a:pt x="129999" y="27788"/>
                </a:cubicBezTo>
                <a:cubicBezTo>
                  <a:pt x="129237" y="26392"/>
                  <a:pt x="128348" y="24996"/>
                  <a:pt x="127460" y="23601"/>
                </a:cubicBezTo>
                <a:cubicBezTo>
                  <a:pt x="126571" y="22205"/>
                  <a:pt x="126063" y="20936"/>
                  <a:pt x="125175" y="19160"/>
                </a:cubicBezTo>
                <a:lnTo>
                  <a:pt x="136854" y="19160"/>
                </a:lnTo>
                <a:cubicBezTo>
                  <a:pt x="135712" y="20809"/>
                  <a:pt x="134823" y="22205"/>
                  <a:pt x="133680" y="23601"/>
                </a:cubicBezTo>
                <a:cubicBezTo>
                  <a:pt x="132665" y="25072"/>
                  <a:pt x="131522" y="26469"/>
                  <a:pt x="130379" y="27788"/>
                </a:cubicBezTo>
                <a:cubicBezTo>
                  <a:pt x="128094" y="30567"/>
                  <a:pt x="125556" y="33193"/>
                  <a:pt x="122890" y="35655"/>
                </a:cubicBezTo>
                <a:cubicBezTo>
                  <a:pt x="119970" y="38193"/>
                  <a:pt x="116796" y="40414"/>
                  <a:pt x="113368" y="42253"/>
                </a:cubicBezTo>
                <a:cubicBezTo>
                  <a:pt x="109433" y="44410"/>
                  <a:pt x="105116" y="45667"/>
                  <a:pt x="100673" y="45933"/>
                </a:cubicBezTo>
                <a:cubicBezTo>
                  <a:pt x="96230" y="46162"/>
                  <a:pt x="91913" y="45235"/>
                  <a:pt x="87978" y="43268"/>
                </a:cubicBezTo>
                <a:cubicBezTo>
                  <a:pt x="84550" y="41378"/>
                  <a:pt x="81376" y="38878"/>
                  <a:pt x="78837" y="35909"/>
                </a:cubicBezTo>
                <a:cubicBezTo>
                  <a:pt x="74140" y="30542"/>
                  <a:pt x="70585" y="24400"/>
                  <a:pt x="68046" y="17764"/>
                </a:cubicBezTo>
                <a:lnTo>
                  <a:pt x="75283" y="17764"/>
                </a:lnTo>
                <a:cubicBezTo>
                  <a:pt x="74140" y="19490"/>
                  <a:pt x="72870" y="21139"/>
                  <a:pt x="71601" y="22713"/>
                </a:cubicBezTo>
                <a:cubicBezTo>
                  <a:pt x="70458" y="24362"/>
                  <a:pt x="69062" y="25885"/>
                  <a:pt x="67666" y="27534"/>
                </a:cubicBezTo>
                <a:cubicBezTo>
                  <a:pt x="64999" y="30655"/>
                  <a:pt x="61953" y="33498"/>
                  <a:pt x="58652" y="36036"/>
                </a:cubicBezTo>
                <a:cubicBezTo>
                  <a:pt x="55351" y="38789"/>
                  <a:pt x="51797" y="41137"/>
                  <a:pt x="47988" y="43014"/>
                </a:cubicBezTo>
                <a:cubicBezTo>
                  <a:pt x="44052" y="45032"/>
                  <a:pt x="39736" y="46199"/>
                  <a:pt x="35292" y="46440"/>
                </a:cubicBezTo>
                <a:cubicBezTo>
                  <a:pt x="30849" y="46707"/>
                  <a:pt x="26533" y="45781"/>
                  <a:pt x="22597" y="43775"/>
                </a:cubicBezTo>
                <a:cubicBezTo>
                  <a:pt x="18916" y="41758"/>
                  <a:pt x="15488" y="39144"/>
                  <a:pt x="12695" y="36036"/>
                </a:cubicBezTo>
                <a:cubicBezTo>
                  <a:pt x="7363" y="29983"/>
                  <a:pt x="3174" y="23131"/>
                  <a:pt x="0" y="15734"/>
                </a:cubicBezTo>
                <a:cubicBezTo>
                  <a:pt x="3808" y="22599"/>
                  <a:pt x="8506" y="28854"/>
                  <a:pt x="14219" y="34259"/>
                </a:cubicBezTo>
                <a:cubicBezTo>
                  <a:pt x="17011" y="36911"/>
                  <a:pt x="20312" y="39017"/>
                  <a:pt x="23867" y="40477"/>
                </a:cubicBezTo>
                <a:cubicBezTo>
                  <a:pt x="27294" y="41898"/>
                  <a:pt x="31103" y="42380"/>
                  <a:pt x="34785" y="41873"/>
                </a:cubicBezTo>
                <a:cubicBezTo>
                  <a:pt x="42148" y="40477"/>
                  <a:pt x="48749" y="36848"/>
                  <a:pt x="53955" y="31468"/>
                </a:cubicBezTo>
                <a:cubicBezTo>
                  <a:pt x="56747" y="28816"/>
                  <a:pt x="59286" y="25974"/>
                  <a:pt x="61699" y="22967"/>
                </a:cubicBezTo>
                <a:cubicBezTo>
                  <a:pt x="62841" y="21520"/>
                  <a:pt x="63984" y="19997"/>
                  <a:pt x="64999" y="18398"/>
                </a:cubicBezTo>
                <a:cubicBezTo>
                  <a:pt x="66142" y="16939"/>
                  <a:pt x="67157" y="15416"/>
                  <a:pt x="68046" y="13830"/>
                </a:cubicBezTo>
                <a:lnTo>
                  <a:pt x="71855" y="7359"/>
                </a:lnTo>
                <a:lnTo>
                  <a:pt x="75410" y="14211"/>
                </a:lnTo>
                <a:cubicBezTo>
                  <a:pt x="78202" y="19693"/>
                  <a:pt x="81757" y="24768"/>
                  <a:pt x="85946" y="29311"/>
                </a:cubicBezTo>
                <a:cubicBezTo>
                  <a:pt x="89374" y="33295"/>
                  <a:pt x="94452" y="35414"/>
                  <a:pt x="99657" y="35021"/>
                </a:cubicBezTo>
                <a:cubicBezTo>
                  <a:pt x="105116" y="33879"/>
                  <a:pt x="110067" y="31087"/>
                  <a:pt x="113876" y="27027"/>
                </a:cubicBezTo>
                <a:cubicBezTo>
                  <a:pt x="116161" y="24920"/>
                  <a:pt x="118192" y="22623"/>
                  <a:pt x="119970" y="20175"/>
                </a:cubicBezTo>
                <a:cubicBezTo>
                  <a:pt x="120985" y="19008"/>
                  <a:pt x="121874" y="17777"/>
                  <a:pt x="122635" y="16495"/>
                </a:cubicBezTo>
                <a:cubicBezTo>
                  <a:pt x="123524" y="15366"/>
                  <a:pt x="124413" y="14122"/>
                  <a:pt x="125048" y="12816"/>
                </a:cubicBezTo>
                <a:lnTo>
                  <a:pt x="131015" y="2411"/>
                </a:lnTo>
                <a:lnTo>
                  <a:pt x="136727" y="13450"/>
                </a:lnTo>
                <a:lnTo>
                  <a:pt x="138504" y="16749"/>
                </a:lnTo>
                <a:cubicBezTo>
                  <a:pt x="139266" y="17764"/>
                  <a:pt x="139901" y="18906"/>
                  <a:pt x="140663" y="20048"/>
                </a:cubicBezTo>
                <a:cubicBezTo>
                  <a:pt x="142187" y="22104"/>
                  <a:pt x="143837" y="24058"/>
                  <a:pt x="145614" y="25885"/>
                </a:cubicBezTo>
                <a:cubicBezTo>
                  <a:pt x="147264" y="27547"/>
                  <a:pt x="149169" y="28917"/>
                  <a:pt x="151200" y="29945"/>
                </a:cubicBezTo>
                <a:cubicBezTo>
                  <a:pt x="151961" y="30466"/>
                  <a:pt x="152977" y="30808"/>
                  <a:pt x="153866" y="30960"/>
                </a:cubicBezTo>
                <a:lnTo>
                  <a:pt x="156405" y="30960"/>
                </a:lnTo>
                <a:cubicBezTo>
                  <a:pt x="157294" y="31074"/>
                  <a:pt x="158182" y="31074"/>
                  <a:pt x="159071" y="30960"/>
                </a:cubicBezTo>
                <a:cubicBezTo>
                  <a:pt x="160086" y="30643"/>
                  <a:pt x="160975" y="30224"/>
                  <a:pt x="161864" y="29691"/>
                </a:cubicBezTo>
                <a:cubicBezTo>
                  <a:pt x="162880" y="29146"/>
                  <a:pt x="163768" y="28512"/>
                  <a:pt x="164657" y="27788"/>
                </a:cubicBezTo>
                <a:cubicBezTo>
                  <a:pt x="165672" y="27065"/>
                  <a:pt x="166561" y="26253"/>
                  <a:pt x="167450" y="25377"/>
                </a:cubicBezTo>
                <a:cubicBezTo>
                  <a:pt x="171004" y="21494"/>
                  <a:pt x="174305" y="17244"/>
                  <a:pt x="176971" y="12689"/>
                </a:cubicBezTo>
                <a:lnTo>
                  <a:pt x="184969" y="0"/>
                </a:lnTo>
                <a:lnTo>
                  <a:pt x="189667" y="13577"/>
                </a:lnTo>
                <a:cubicBezTo>
                  <a:pt x="190047" y="14757"/>
                  <a:pt x="190555" y="15899"/>
                  <a:pt x="191190" y="17002"/>
                </a:cubicBezTo>
                <a:cubicBezTo>
                  <a:pt x="191697" y="18195"/>
                  <a:pt x="192206" y="19337"/>
                  <a:pt x="192840" y="20429"/>
                </a:cubicBezTo>
                <a:cubicBezTo>
                  <a:pt x="193982" y="22649"/>
                  <a:pt x="195252" y="24768"/>
                  <a:pt x="196776" y="26773"/>
                </a:cubicBezTo>
                <a:cubicBezTo>
                  <a:pt x="198045" y="28562"/>
                  <a:pt x="199568" y="30123"/>
                  <a:pt x="201346" y="31341"/>
                </a:cubicBezTo>
                <a:cubicBezTo>
                  <a:pt x="202108" y="31785"/>
                  <a:pt x="202869" y="32128"/>
                  <a:pt x="203631" y="32356"/>
                </a:cubicBezTo>
                <a:cubicBezTo>
                  <a:pt x="204266" y="32495"/>
                  <a:pt x="204901" y="32495"/>
                  <a:pt x="205536" y="32356"/>
                </a:cubicBezTo>
                <a:cubicBezTo>
                  <a:pt x="207186" y="32179"/>
                  <a:pt x="208836" y="31519"/>
                  <a:pt x="210106" y="30452"/>
                </a:cubicBezTo>
                <a:cubicBezTo>
                  <a:pt x="211121" y="29894"/>
                  <a:pt x="212010" y="29209"/>
                  <a:pt x="212772" y="28423"/>
                </a:cubicBezTo>
                <a:lnTo>
                  <a:pt x="215437" y="25758"/>
                </a:lnTo>
                <a:cubicBezTo>
                  <a:pt x="217088" y="23829"/>
                  <a:pt x="218738" y="21799"/>
                  <a:pt x="220135" y="19667"/>
                </a:cubicBezTo>
                <a:cubicBezTo>
                  <a:pt x="221658" y="17510"/>
                  <a:pt x="222928" y="15100"/>
                  <a:pt x="224451" y="12816"/>
                </a:cubicBezTo>
                <a:lnTo>
                  <a:pt x="230037" y="3425"/>
                </a:lnTo>
                <a:lnTo>
                  <a:pt x="235242" y="12562"/>
                </a:lnTo>
                <a:lnTo>
                  <a:pt x="237274" y="15734"/>
                </a:lnTo>
                <a:lnTo>
                  <a:pt x="239559" y="18906"/>
                </a:lnTo>
                <a:cubicBezTo>
                  <a:pt x="241209" y="20898"/>
                  <a:pt x="242987" y="22802"/>
                  <a:pt x="244890" y="24616"/>
                </a:cubicBezTo>
                <a:cubicBezTo>
                  <a:pt x="248064" y="27953"/>
                  <a:pt x="252254" y="30224"/>
                  <a:pt x="256824" y="31087"/>
                </a:cubicBezTo>
                <a:cubicBezTo>
                  <a:pt x="258856" y="31252"/>
                  <a:pt x="261014" y="30909"/>
                  <a:pt x="262917" y="30072"/>
                </a:cubicBezTo>
                <a:lnTo>
                  <a:pt x="265965" y="28423"/>
                </a:lnTo>
                <a:lnTo>
                  <a:pt x="268757" y="26139"/>
                </a:lnTo>
                <a:cubicBezTo>
                  <a:pt x="270789" y="24388"/>
                  <a:pt x="272566" y="22484"/>
                  <a:pt x="274217" y="20429"/>
                </a:cubicBezTo>
                <a:lnTo>
                  <a:pt x="278787" y="13703"/>
                </a:lnTo>
                <a:lnTo>
                  <a:pt x="283230" y="6471"/>
                </a:lnTo>
                <a:lnTo>
                  <a:pt x="285896" y="14084"/>
                </a:lnTo>
                <a:cubicBezTo>
                  <a:pt x="286785" y="16482"/>
                  <a:pt x="287800" y="18817"/>
                  <a:pt x="289070" y="21063"/>
                </a:cubicBezTo>
                <a:cubicBezTo>
                  <a:pt x="290213" y="23347"/>
                  <a:pt x="291609" y="25542"/>
                  <a:pt x="293006" y="27661"/>
                </a:cubicBezTo>
                <a:cubicBezTo>
                  <a:pt x="295417" y="31861"/>
                  <a:pt x="299353" y="34894"/>
                  <a:pt x="304051" y="36036"/>
                </a:cubicBezTo>
                <a:cubicBezTo>
                  <a:pt x="306335" y="36125"/>
                  <a:pt x="308621" y="35452"/>
                  <a:pt x="310525" y="34133"/>
                </a:cubicBezTo>
                <a:cubicBezTo>
                  <a:pt x="312682" y="32648"/>
                  <a:pt x="314714" y="30897"/>
                  <a:pt x="316492" y="28930"/>
                </a:cubicBezTo>
                <a:cubicBezTo>
                  <a:pt x="319920" y="25466"/>
                  <a:pt x="322966" y="21685"/>
                  <a:pt x="325632" y="1763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5" name="Freeform 594">
            <a:extLst>
              <a:ext uri="{FF2B5EF4-FFF2-40B4-BE49-F238E27FC236}">
                <a16:creationId xmlns:a16="http://schemas.microsoft.com/office/drawing/2014/main" id="{6DA255DE-395B-A414-2311-5B833FE4A62A}"/>
              </a:ext>
            </a:extLst>
          </p:cNvPr>
          <p:cNvSpPr/>
          <p:nvPr/>
        </p:nvSpPr>
        <p:spPr>
          <a:xfrm>
            <a:off x="11816451" y="7365036"/>
            <a:ext cx="250349" cy="47264"/>
          </a:xfrm>
          <a:custGeom>
            <a:avLst/>
            <a:gdLst>
              <a:gd name="connsiteX0" fmla="*/ 0 w 250349"/>
              <a:gd name="connsiteY0" fmla="*/ 14973 h 47264"/>
              <a:gd name="connsiteX1" fmla="*/ 5205 w 250349"/>
              <a:gd name="connsiteY1" fmla="*/ 18906 h 47264"/>
              <a:gd name="connsiteX2" fmla="*/ 10664 w 250349"/>
              <a:gd name="connsiteY2" fmla="*/ 22078 h 47264"/>
              <a:gd name="connsiteX3" fmla="*/ 22090 w 250349"/>
              <a:gd name="connsiteY3" fmla="*/ 24743 h 47264"/>
              <a:gd name="connsiteX4" fmla="*/ 31991 w 250349"/>
              <a:gd name="connsiteY4" fmla="*/ 20937 h 47264"/>
              <a:gd name="connsiteX5" fmla="*/ 35927 w 250349"/>
              <a:gd name="connsiteY5" fmla="*/ 17003 h 47264"/>
              <a:gd name="connsiteX6" fmla="*/ 37704 w 250349"/>
              <a:gd name="connsiteY6" fmla="*/ 14846 h 47264"/>
              <a:gd name="connsiteX7" fmla="*/ 38974 w 250349"/>
              <a:gd name="connsiteY7" fmla="*/ 12689 h 47264"/>
              <a:gd name="connsiteX8" fmla="*/ 42909 w 250349"/>
              <a:gd name="connsiteY8" fmla="*/ 5076 h 47264"/>
              <a:gd name="connsiteX9" fmla="*/ 47480 w 250349"/>
              <a:gd name="connsiteY9" fmla="*/ 12943 h 47264"/>
              <a:gd name="connsiteX10" fmla="*/ 52050 w 250349"/>
              <a:gd name="connsiteY10" fmla="*/ 20302 h 47264"/>
              <a:gd name="connsiteX11" fmla="*/ 57382 w 250349"/>
              <a:gd name="connsiteY11" fmla="*/ 26773 h 47264"/>
              <a:gd name="connsiteX12" fmla="*/ 60302 w 250349"/>
              <a:gd name="connsiteY12" fmla="*/ 29438 h 47264"/>
              <a:gd name="connsiteX13" fmla="*/ 63222 w 250349"/>
              <a:gd name="connsiteY13" fmla="*/ 31341 h 47264"/>
              <a:gd name="connsiteX14" fmla="*/ 66269 w 250349"/>
              <a:gd name="connsiteY14" fmla="*/ 32483 h 47264"/>
              <a:gd name="connsiteX15" fmla="*/ 69061 w 250349"/>
              <a:gd name="connsiteY15" fmla="*/ 32483 h 47264"/>
              <a:gd name="connsiteX16" fmla="*/ 71727 w 250349"/>
              <a:gd name="connsiteY16" fmla="*/ 32483 h 47264"/>
              <a:gd name="connsiteX17" fmla="*/ 74774 w 250349"/>
              <a:gd name="connsiteY17" fmla="*/ 30960 h 47264"/>
              <a:gd name="connsiteX18" fmla="*/ 80360 w 250349"/>
              <a:gd name="connsiteY18" fmla="*/ 26139 h 47264"/>
              <a:gd name="connsiteX19" fmla="*/ 85311 w 250349"/>
              <a:gd name="connsiteY19" fmla="*/ 19667 h 47264"/>
              <a:gd name="connsiteX20" fmla="*/ 87597 w 250349"/>
              <a:gd name="connsiteY20" fmla="*/ 16115 h 47264"/>
              <a:gd name="connsiteX21" fmla="*/ 89501 w 250349"/>
              <a:gd name="connsiteY21" fmla="*/ 12689 h 47264"/>
              <a:gd name="connsiteX22" fmla="*/ 95595 w 250349"/>
              <a:gd name="connsiteY22" fmla="*/ 0 h 47264"/>
              <a:gd name="connsiteX23" fmla="*/ 101942 w 250349"/>
              <a:gd name="connsiteY23" fmla="*/ 12689 h 47264"/>
              <a:gd name="connsiteX24" fmla="*/ 105878 w 250349"/>
              <a:gd name="connsiteY24" fmla="*/ 20048 h 47264"/>
              <a:gd name="connsiteX25" fmla="*/ 110448 w 250349"/>
              <a:gd name="connsiteY25" fmla="*/ 26266 h 47264"/>
              <a:gd name="connsiteX26" fmla="*/ 112987 w 250349"/>
              <a:gd name="connsiteY26" fmla="*/ 28804 h 47264"/>
              <a:gd name="connsiteX27" fmla="*/ 115526 w 250349"/>
              <a:gd name="connsiteY27" fmla="*/ 30579 h 47264"/>
              <a:gd name="connsiteX28" fmla="*/ 117938 w 250349"/>
              <a:gd name="connsiteY28" fmla="*/ 31595 h 47264"/>
              <a:gd name="connsiteX29" fmla="*/ 120350 w 250349"/>
              <a:gd name="connsiteY29" fmla="*/ 31595 h 47264"/>
              <a:gd name="connsiteX30" fmla="*/ 125936 w 250349"/>
              <a:gd name="connsiteY30" fmla="*/ 29692 h 47264"/>
              <a:gd name="connsiteX31" fmla="*/ 131649 w 250349"/>
              <a:gd name="connsiteY31" fmla="*/ 25123 h 47264"/>
              <a:gd name="connsiteX32" fmla="*/ 136981 w 250349"/>
              <a:gd name="connsiteY32" fmla="*/ 19033 h 47264"/>
              <a:gd name="connsiteX33" fmla="*/ 139266 w 250349"/>
              <a:gd name="connsiteY33" fmla="*/ 15734 h 47264"/>
              <a:gd name="connsiteX34" fmla="*/ 141424 w 250349"/>
              <a:gd name="connsiteY34" fmla="*/ 12435 h 47264"/>
              <a:gd name="connsiteX35" fmla="*/ 148280 w 250349"/>
              <a:gd name="connsiteY35" fmla="*/ 507 h 47264"/>
              <a:gd name="connsiteX36" fmla="*/ 153358 w 250349"/>
              <a:gd name="connsiteY36" fmla="*/ 13196 h 47264"/>
              <a:gd name="connsiteX37" fmla="*/ 161483 w 250349"/>
              <a:gd name="connsiteY37" fmla="*/ 28550 h 47264"/>
              <a:gd name="connsiteX38" fmla="*/ 166942 w 250349"/>
              <a:gd name="connsiteY38" fmla="*/ 34006 h 47264"/>
              <a:gd name="connsiteX39" fmla="*/ 172528 w 250349"/>
              <a:gd name="connsiteY39" fmla="*/ 35909 h 47264"/>
              <a:gd name="connsiteX40" fmla="*/ 185223 w 250349"/>
              <a:gd name="connsiteY40" fmla="*/ 28423 h 47264"/>
              <a:gd name="connsiteX41" fmla="*/ 191063 w 250349"/>
              <a:gd name="connsiteY41" fmla="*/ 21571 h 47264"/>
              <a:gd name="connsiteX42" fmla="*/ 196013 w 250349"/>
              <a:gd name="connsiteY42" fmla="*/ 14084 h 47264"/>
              <a:gd name="connsiteX43" fmla="*/ 199441 w 250349"/>
              <a:gd name="connsiteY43" fmla="*/ 7994 h 47264"/>
              <a:gd name="connsiteX44" fmla="*/ 202996 w 250349"/>
              <a:gd name="connsiteY44" fmla="*/ 13577 h 47264"/>
              <a:gd name="connsiteX45" fmla="*/ 205027 w 250349"/>
              <a:gd name="connsiteY45" fmla="*/ 16622 h 47264"/>
              <a:gd name="connsiteX46" fmla="*/ 207312 w 250349"/>
              <a:gd name="connsiteY46" fmla="*/ 19540 h 47264"/>
              <a:gd name="connsiteX47" fmla="*/ 212518 w 250349"/>
              <a:gd name="connsiteY47" fmla="*/ 24743 h 47264"/>
              <a:gd name="connsiteX48" fmla="*/ 225213 w 250349"/>
              <a:gd name="connsiteY48" fmla="*/ 30960 h 47264"/>
              <a:gd name="connsiteX49" fmla="*/ 232449 w 250349"/>
              <a:gd name="connsiteY49" fmla="*/ 30199 h 47264"/>
              <a:gd name="connsiteX50" fmla="*/ 239177 w 250349"/>
              <a:gd name="connsiteY50" fmla="*/ 26773 h 47264"/>
              <a:gd name="connsiteX51" fmla="*/ 245145 w 250349"/>
              <a:gd name="connsiteY51" fmla="*/ 21698 h 47264"/>
              <a:gd name="connsiteX52" fmla="*/ 250349 w 250349"/>
              <a:gd name="connsiteY52" fmla="*/ 15607 h 47264"/>
              <a:gd name="connsiteX53" fmla="*/ 246287 w 250349"/>
              <a:gd name="connsiteY53" fmla="*/ 22459 h 47264"/>
              <a:gd name="connsiteX54" fmla="*/ 240828 w 250349"/>
              <a:gd name="connsiteY54" fmla="*/ 28677 h 47264"/>
              <a:gd name="connsiteX55" fmla="*/ 237527 w 250349"/>
              <a:gd name="connsiteY55" fmla="*/ 31341 h 47264"/>
              <a:gd name="connsiteX56" fmla="*/ 233719 w 250349"/>
              <a:gd name="connsiteY56" fmla="*/ 33498 h 47264"/>
              <a:gd name="connsiteX57" fmla="*/ 224959 w 250349"/>
              <a:gd name="connsiteY57" fmla="*/ 35401 h 47264"/>
              <a:gd name="connsiteX58" fmla="*/ 208328 w 250349"/>
              <a:gd name="connsiteY58" fmla="*/ 29692 h 47264"/>
              <a:gd name="connsiteX59" fmla="*/ 201726 w 250349"/>
              <a:gd name="connsiteY59" fmla="*/ 24235 h 47264"/>
              <a:gd name="connsiteX60" fmla="*/ 198680 w 250349"/>
              <a:gd name="connsiteY60" fmla="*/ 21063 h 47264"/>
              <a:gd name="connsiteX61" fmla="*/ 196013 w 250349"/>
              <a:gd name="connsiteY61" fmla="*/ 17765 h 47264"/>
              <a:gd name="connsiteX62" fmla="*/ 202869 w 250349"/>
              <a:gd name="connsiteY62" fmla="*/ 17765 h 47264"/>
              <a:gd name="connsiteX63" fmla="*/ 198299 w 250349"/>
              <a:gd name="connsiteY63" fmla="*/ 26773 h 47264"/>
              <a:gd name="connsiteX64" fmla="*/ 192459 w 250349"/>
              <a:gd name="connsiteY64" fmla="*/ 35148 h 47264"/>
              <a:gd name="connsiteX65" fmla="*/ 184588 w 250349"/>
              <a:gd name="connsiteY65" fmla="*/ 42634 h 47264"/>
              <a:gd name="connsiteX66" fmla="*/ 172782 w 250349"/>
              <a:gd name="connsiteY66" fmla="*/ 47202 h 47264"/>
              <a:gd name="connsiteX67" fmla="*/ 160086 w 250349"/>
              <a:gd name="connsiteY67" fmla="*/ 44156 h 47264"/>
              <a:gd name="connsiteX68" fmla="*/ 151454 w 250349"/>
              <a:gd name="connsiteY68" fmla="*/ 36290 h 47264"/>
              <a:gd name="connsiteX69" fmla="*/ 140917 w 250349"/>
              <a:gd name="connsiteY69" fmla="*/ 18652 h 47264"/>
              <a:gd name="connsiteX70" fmla="*/ 152850 w 250349"/>
              <a:gd name="connsiteY70" fmla="*/ 18652 h 47264"/>
              <a:gd name="connsiteX71" fmla="*/ 150311 w 250349"/>
              <a:gd name="connsiteY71" fmla="*/ 23094 h 47264"/>
              <a:gd name="connsiteX72" fmla="*/ 147645 w 250349"/>
              <a:gd name="connsiteY72" fmla="*/ 27154 h 47264"/>
              <a:gd name="connsiteX73" fmla="*/ 141297 w 250349"/>
              <a:gd name="connsiteY73" fmla="*/ 34767 h 47264"/>
              <a:gd name="connsiteX74" fmla="*/ 137362 w 250349"/>
              <a:gd name="connsiteY74" fmla="*/ 38320 h 47264"/>
              <a:gd name="connsiteX75" fmla="*/ 132791 w 250349"/>
              <a:gd name="connsiteY75" fmla="*/ 41492 h 47264"/>
              <a:gd name="connsiteX76" fmla="*/ 121112 w 250349"/>
              <a:gd name="connsiteY76" fmla="*/ 45553 h 47264"/>
              <a:gd name="connsiteX77" fmla="*/ 114383 w 250349"/>
              <a:gd name="connsiteY77" fmla="*/ 45553 h 47264"/>
              <a:gd name="connsiteX78" fmla="*/ 108290 w 250349"/>
              <a:gd name="connsiteY78" fmla="*/ 43142 h 47264"/>
              <a:gd name="connsiteX79" fmla="*/ 103466 w 250349"/>
              <a:gd name="connsiteY79" fmla="*/ 39716 h 47264"/>
              <a:gd name="connsiteX80" fmla="*/ 99530 w 250349"/>
              <a:gd name="connsiteY80" fmla="*/ 35909 h 47264"/>
              <a:gd name="connsiteX81" fmla="*/ 93564 w 250349"/>
              <a:gd name="connsiteY81" fmla="*/ 27534 h 47264"/>
              <a:gd name="connsiteX82" fmla="*/ 89120 w 250349"/>
              <a:gd name="connsiteY82" fmla="*/ 18906 h 47264"/>
              <a:gd name="connsiteX83" fmla="*/ 101815 w 250349"/>
              <a:gd name="connsiteY83" fmla="*/ 18906 h 47264"/>
              <a:gd name="connsiteX84" fmla="*/ 99276 w 250349"/>
              <a:gd name="connsiteY84" fmla="*/ 23474 h 47264"/>
              <a:gd name="connsiteX85" fmla="*/ 96483 w 250349"/>
              <a:gd name="connsiteY85" fmla="*/ 27661 h 47264"/>
              <a:gd name="connsiteX86" fmla="*/ 89882 w 250349"/>
              <a:gd name="connsiteY86" fmla="*/ 35401 h 47264"/>
              <a:gd name="connsiteX87" fmla="*/ 81249 w 250349"/>
              <a:gd name="connsiteY87" fmla="*/ 42127 h 47264"/>
              <a:gd name="connsiteX88" fmla="*/ 75663 w 250349"/>
              <a:gd name="connsiteY88" fmla="*/ 44538 h 47264"/>
              <a:gd name="connsiteX89" fmla="*/ 62968 w 250349"/>
              <a:gd name="connsiteY89" fmla="*/ 44538 h 47264"/>
              <a:gd name="connsiteX90" fmla="*/ 57382 w 250349"/>
              <a:gd name="connsiteY90" fmla="*/ 42000 h 47264"/>
              <a:gd name="connsiteX91" fmla="*/ 52812 w 250349"/>
              <a:gd name="connsiteY91" fmla="*/ 38573 h 47264"/>
              <a:gd name="connsiteX92" fmla="*/ 49130 w 250349"/>
              <a:gd name="connsiteY92" fmla="*/ 34767 h 47264"/>
              <a:gd name="connsiteX93" fmla="*/ 38847 w 250349"/>
              <a:gd name="connsiteY93" fmla="*/ 18018 h 47264"/>
              <a:gd name="connsiteX94" fmla="*/ 47353 w 250349"/>
              <a:gd name="connsiteY94" fmla="*/ 18018 h 47264"/>
              <a:gd name="connsiteX95" fmla="*/ 45068 w 250349"/>
              <a:gd name="connsiteY95" fmla="*/ 20937 h 47264"/>
              <a:gd name="connsiteX96" fmla="*/ 42402 w 250349"/>
              <a:gd name="connsiteY96" fmla="*/ 23601 h 47264"/>
              <a:gd name="connsiteX97" fmla="*/ 36435 w 250349"/>
              <a:gd name="connsiteY97" fmla="*/ 27788 h 47264"/>
              <a:gd name="connsiteX98" fmla="*/ 29452 w 250349"/>
              <a:gd name="connsiteY98" fmla="*/ 30579 h 47264"/>
              <a:gd name="connsiteX99" fmla="*/ 21835 w 250349"/>
              <a:gd name="connsiteY99" fmla="*/ 30579 h 47264"/>
              <a:gd name="connsiteX100" fmla="*/ 9140 w 250349"/>
              <a:gd name="connsiteY100" fmla="*/ 24870 h 47264"/>
              <a:gd name="connsiteX101" fmla="*/ 4316 w 250349"/>
              <a:gd name="connsiteY101" fmla="*/ 20429 h 4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349" h="47264">
                <a:moveTo>
                  <a:pt x="0" y="14973"/>
                </a:moveTo>
                <a:cubicBezTo>
                  <a:pt x="1650" y="16368"/>
                  <a:pt x="3427" y="17637"/>
                  <a:pt x="5205" y="18906"/>
                </a:cubicBezTo>
                <a:cubicBezTo>
                  <a:pt x="6957" y="20086"/>
                  <a:pt x="8772" y="21140"/>
                  <a:pt x="10664" y="22078"/>
                </a:cubicBezTo>
                <a:cubicBezTo>
                  <a:pt x="14180" y="23931"/>
                  <a:pt x="18115" y="24845"/>
                  <a:pt x="22090" y="24743"/>
                </a:cubicBezTo>
                <a:cubicBezTo>
                  <a:pt x="25695" y="24464"/>
                  <a:pt x="29135" y="23131"/>
                  <a:pt x="31991" y="20937"/>
                </a:cubicBezTo>
                <a:cubicBezTo>
                  <a:pt x="33451" y="19794"/>
                  <a:pt x="34785" y="18462"/>
                  <a:pt x="35927" y="17003"/>
                </a:cubicBezTo>
                <a:cubicBezTo>
                  <a:pt x="36587" y="16343"/>
                  <a:pt x="37184" y="15620"/>
                  <a:pt x="37704" y="14846"/>
                </a:cubicBezTo>
                <a:lnTo>
                  <a:pt x="38974" y="12689"/>
                </a:lnTo>
                <a:lnTo>
                  <a:pt x="42909" y="5076"/>
                </a:lnTo>
                <a:lnTo>
                  <a:pt x="47480" y="12943"/>
                </a:lnTo>
                <a:cubicBezTo>
                  <a:pt x="49003" y="15480"/>
                  <a:pt x="50400" y="18018"/>
                  <a:pt x="52050" y="20302"/>
                </a:cubicBezTo>
                <a:cubicBezTo>
                  <a:pt x="53625" y="22624"/>
                  <a:pt x="55414" y="24781"/>
                  <a:pt x="57382" y="26773"/>
                </a:cubicBezTo>
                <a:cubicBezTo>
                  <a:pt x="58296" y="27725"/>
                  <a:pt x="59273" y="28613"/>
                  <a:pt x="60302" y="29438"/>
                </a:cubicBezTo>
                <a:cubicBezTo>
                  <a:pt x="61190" y="30199"/>
                  <a:pt x="62333" y="30706"/>
                  <a:pt x="63222" y="31341"/>
                </a:cubicBezTo>
                <a:cubicBezTo>
                  <a:pt x="64187" y="31836"/>
                  <a:pt x="65215" y="32217"/>
                  <a:pt x="66269" y="32483"/>
                </a:cubicBezTo>
                <a:cubicBezTo>
                  <a:pt x="67195" y="32622"/>
                  <a:pt x="68134" y="32622"/>
                  <a:pt x="69061" y="32483"/>
                </a:cubicBezTo>
                <a:cubicBezTo>
                  <a:pt x="69950" y="32585"/>
                  <a:pt x="70839" y="32585"/>
                  <a:pt x="71727" y="32483"/>
                </a:cubicBezTo>
                <a:lnTo>
                  <a:pt x="74774" y="30960"/>
                </a:lnTo>
                <a:cubicBezTo>
                  <a:pt x="76818" y="29577"/>
                  <a:pt x="78685" y="27953"/>
                  <a:pt x="80360" y="26139"/>
                </a:cubicBezTo>
                <a:cubicBezTo>
                  <a:pt x="82227" y="24159"/>
                  <a:pt x="83890" y="21989"/>
                  <a:pt x="85311" y="19667"/>
                </a:cubicBezTo>
                <a:cubicBezTo>
                  <a:pt x="86200" y="18526"/>
                  <a:pt x="86835" y="17256"/>
                  <a:pt x="87597" y="16115"/>
                </a:cubicBezTo>
                <a:cubicBezTo>
                  <a:pt x="88358" y="14973"/>
                  <a:pt x="88993" y="13577"/>
                  <a:pt x="89501" y="12689"/>
                </a:cubicBezTo>
                <a:lnTo>
                  <a:pt x="95595" y="0"/>
                </a:lnTo>
                <a:lnTo>
                  <a:pt x="101942" y="12689"/>
                </a:lnTo>
                <a:cubicBezTo>
                  <a:pt x="103046" y="15252"/>
                  <a:pt x="104367" y="17713"/>
                  <a:pt x="105878" y="20048"/>
                </a:cubicBezTo>
                <a:cubicBezTo>
                  <a:pt x="107109" y="22319"/>
                  <a:pt x="108645" y="24413"/>
                  <a:pt x="110448" y="26266"/>
                </a:cubicBezTo>
                <a:cubicBezTo>
                  <a:pt x="111197" y="27204"/>
                  <a:pt x="112048" y="28055"/>
                  <a:pt x="112987" y="28804"/>
                </a:cubicBezTo>
                <a:cubicBezTo>
                  <a:pt x="113774" y="29476"/>
                  <a:pt x="114625" y="30072"/>
                  <a:pt x="115526" y="30579"/>
                </a:cubicBezTo>
                <a:lnTo>
                  <a:pt x="117938" y="31595"/>
                </a:lnTo>
                <a:cubicBezTo>
                  <a:pt x="118738" y="31722"/>
                  <a:pt x="119551" y="31722"/>
                  <a:pt x="120350" y="31595"/>
                </a:cubicBezTo>
                <a:cubicBezTo>
                  <a:pt x="122343" y="31468"/>
                  <a:pt x="124273" y="30808"/>
                  <a:pt x="125936" y="29692"/>
                </a:cubicBezTo>
                <a:cubicBezTo>
                  <a:pt x="128044" y="28436"/>
                  <a:pt x="129961" y="26900"/>
                  <a:pt x="131649" y="25123"/>
                </a:cubicBezTo>
                <a:cubicBezTo>
                  <a:pt x="133553" y="23207"/>
                  <a:pt x="135331" y="21178"/>
                  <a:pt x="136981" y="19033"/>
                </a:cubicBezTo>
                <a:lnTo>
                  <a:pt x="139266" y="15734"/>
                </a:lnTo>
                <a:cubicBezTo>
                  <a:pt x="139926" y="14592"/>
                  <a:pt x="140650" y="13501"/>
                  <a:pt x="141424" y="12435"/>
                </a:cubicBezTo>
                <a:lnTo>
                  <a:pt x="148280" y="507"/>
                </a:lnTo>
                <a:lnTo>
                  <a:pt x="153358" y="13196"/>
                </a:lnTo>
                <a:cubicBezTo>
                  <a:pt x="155465" y="18602"/>
                  <a:pt x="158195" y="23753"/>
                  <a:pt x="161483" y="28550"/>
                </a:cubicBezTo>
                <a:cubicBezTo>
                  <a:pt x="163006" y="30643"/>
                  <a:pt x="164847" y="32483"/>
                  <a:pt x="166942" y="34006"/>
                </a:cubicBezTo>
                <a:cubicBezTo>
                  <a:pt x="168554" y="35211"/>
                  <a:pt x="170509" y="35884"/>
                  <a:pt x="172528" y="35909"/>
                </a:cubicBezTo>
                <a:cubicBezTo>
                  <a:pt x="177542" y="35084"/>
                  <a:pt x="182075" y="32407"/>
                  <a:pt x="185223" y="28423"/>
                </a:cubicBezTo>
                <a:cubicBezTo>
                  <a:pt x="187368" y="26316"/>
                  <a:pt x="189323" y="24020"/>
                  <a:pt x="191063" y="21571"/>
                </a:cubicBezTo>
                <a:lnTo>
                  <a:pt x="196013" y="14084"/>
                </a:lnTo>
                <a:lnTo>
                  <a:pt x="199441" y="7994"/>
                </a:lnTo>
                <a:lnTo>
                  <a:pt x="202996" y="13577"/>
                </a:lnTo>
                <a:cubicBezTo>
                  <a:pt x="203516" y="14681"/>
                  <a:pt x="204202" y="15708"/>
                  <a:pt x="205027" y="16622"/>
                </a:cubicBezTo>
                <a:lnTo>
                  <a:pt x="207312" y="19540"/>
                </a:lnTo>
                <a:cubicBezTo>
                  <a:pt x="208925" y="21393"/>
                  <a:pt x="210664" y="23131"/>
                  <a:pt x="212518" y="24743"/>
                </a:cubicBezTo>
                <a:cubicBezTo>
                  <a:pt x="216034" y="28029"/>
                  <a:pt x="220452" y="30199"/>
                  <a:pt x="225213" y="30960"/>
                </a:cubicBezTo>
                <a:cubicBezTo>
                  <a:pt x="227650" y="31215"/>
                  <a:pt x="230113" y="30948"/>
                  <a:pt x="232449" y="30199"/>
                </a:cubicBezTo>
                <a:cubicBezTo>
                  <a:pt x="234861" y="29438"/>
                  <a:pt x="237133" y="28283"/>
                  <a:pt x="239177" y="26773"/>
                </a:cubicBezTo>
                <a:cubicBezTo>
                  <a:pt x="241361" y="25326"/>
                  <a:pt x="243367" y="23626"/>
                  <a:pt x="245145" y="21698"/>
                </a:cubicBezTo>
                <a:cubicBezTo>
                  <a:pt x="247010" y="19782"/>
                  <a:pt x="248750" y="17751"/>
                  <a:pt x="250349" y="15607"/>
                </a:cubicBezTo>
                <a:cubicBezTo>
                  <a:pt x="249080" y="18018"/>
                  <a:pt x="247683" y="20302"/>
                  <a:pt x="246287" y="22459"/>
                </a:cubicBezTo>
                <a:cubicBezTo>
                  <a:pt x="244674" y="24705"/>
                  <a:pt x="242846" y="26786"/>
                  <a:pt x="240828" y="28677"/>
                </a:cubicBezTo>
                <a:cubicBezTo>
                  <a:pt x="239787" y="29628"/>
                  <a:pt x="238682" y="30529"/>
                  <a:pt x="237527" y="31341"/>
                </a:cubicBezTo>
                <a:cubicBezTo>
                  <a:pt x="236346" y="32204"/>
                  <a:pt x="235064" y="32927"/>
                  <a:pt x="233719" y="33498"/>
                </a:cubicBezTo>
                <a:cubicBezTo>
                  <a:pt x="230964" y="34741"/>
                  <a:pt x="227980" y="35389"/>
                  <a:pt x="224959" y="35401"/>
                </a:cubicBezTo>
                <a:cubicBezTo>
                  <a:pt x="218967" y="35198"/>
                  <a:pt x="213178" y="33206"/>
                  <a:pt x="208328" y="29692"/>
                </a:cubicBezTo>
                <a:cubicBezTo>
                  <a:pt x="205992" y="28042"/>
                  <a:pt x="203783" y="26215"/>
                  <a:pt x="201726" y="24235"/>
                </a:cubicBezTo>
                <a:cubicBezTo>
                  <a:pt x="200648" y="23245"/>
                  <a:pt x="199632" y="22180"/>
                  <a:pt x="198680" y="21063"/>
                </a:cubicBezTo>
                <a:cubicBezTo>
                  <a:pt x="197727" y="20010"/>
                  <a:pt x="196839" y="18919"/>
                  <a:pt x="196013" y="17765"/>
                </a:cubicBezTo>
                <a:lnTo>
                  <a:pt x="202869" y="17765"/>
                </a:lnTo>
                <a:cubicBezTo>
                  <a:pt x="201498" y="20848"/>
                  <a:pt x="199974" y="23855"/>
                  <a:pt x="198299" y="26773"/>
                </a:cubicBezTo>
                <a:cubicBezTo>
                  <a:pt x="196509" y="29679"/>
                  <a:pt x="194567" y="32471"/>
                  <a:pt x="192459" y="35148"/>
                </a:cubicBezTo>
                <a:cubicBezTo>
                  <a:pt x="190123" y="37927"/>
                  <a:pt x="187482" y="40439"/>
                  <a:pt x="184588" y="42634"/>
                </a:cubicBezTo>
                <a:cubicBezTo>
                  <a:pt x="181148" y="45210"/>
                  <a:pt x="177060" y="46796"/>
                  <a:pt x="172782" y="47202"/>
                </a:cubicBezTo>
                <a:cubicBezTo>
                  <a:pt x="168338" y="47545"/>
                  <a:pt x="163895" y="46479"/>
                  <a:pt x="160086" y="44156"/>
                </a:cubicBezTo>
                <a:cubicBezTo>
                  <a:pt x="156862" y="41936"/>
                  <a:pt x="153967" y="39297"/>
                  <a:pt x="151454" y="36290"/>
                </a:cubicBezTo>
                <a:cubicBezTo>
                  <a:pt x="147213" y="30871"/>
                  <a:pt x="143671" y="24946"/>
                  <a:pt x="140917" y="18652"/>
                </a:cubicBezTo>
                <a:lnTo>
                  <a:pt x="152850" y="18652"/>
                </a:lnTo>
                <a:cubicBezTo>
                  <a:pt x="152152" y="20213"/>
                  <a:pt x="151301" y="21698"/>
                  <a:pt x="150311" y="23094"/>
                </a:cubicBezTo>
                <a:cubicBezTo>
                  <a:pt x="149549" y="24489"/>
                  <a:pt x="148533" y="25758"/>
                  <a:pt x="147645" y="27154"/>
                </a:cubicBezTo>
                <a:cubicBezTo>
                  <a:pt x="145677" y="29806"/>
                  <a:pt x="143557" y="32356"/>
                  <a:pt x="141297" y="34767"/>
                </a:cubicBezTo>
                <a:lnTo>
                  <a:pt x="137362" y="38320"/>
                </a:lnTo>
                <a:cubicBezTo>
                  <a:pt x="135965" y="39551"/>
                  <a:pt x="134429" y="40616"/>
                  <a:pt x="132791" y="41492"/>
                </a:cubicBezTo>
                <a:cubicBezTo>
                  <a:pt x="129288" y="43789"/>
                  <a:pt x="125276" y="45184"/>
                  <a:pt x="121112" y="45553"/>
                </a:cubicBezTo>
                <a:cubicBezTo>
                  <a:pt x="118877" y="45870"/>
                  <a:pt x="116618" y="45870"/>
                  <a:pt x="114383" y="45553"/>
                </a:cubicBezTo>
                <a:cubicBezTo>
                  <a:pt x="112238" y="45070"/>
                  <a:pt x="110181" y="44258"/>
                  <a:pt x="108290" y="43142"/>
                </a:cubicBezTo>
                <a:cubicBezTo>
                  <a:pt x="106525" y="42240"/>
                  <a:pt x="104901" y="41086"/>
                  <a:pt x="103466" y="39716"/>
                </a:cubicBezTo>
                <a:cubicBezTo>
                  <a:pt x="102006" y="38611"/>
                  <a:pt x="100685" y="37330"/>
                  <a:pt x="99530" y="35909"/>
                </a:cubicBezTo>
                <a:cubicBezTo>
                  <a:pt x="97334" y="33270"/>
                  <a:pt x="95340" y="30466"/>
                  <a:pt x="93564" y="27534"/>
                </a:cubicBezTo>
                <a:cubicBezTo>
                  <a:pt x="91913" y="24743"/>
                  <a:pt x="90643" y="21824"/>
                  <a:pt x="89120" y="18906"/>
                </a:cubicBezTo>
                <a:lnTo>
                  <a:pt x="101815" y="18906"/>
                </a:lnTo>
                <a:cubicBezTo>
                  <a:pt x="100926" y="20683"/>
                  <a:pt x="100038" y="21951"/>
                  <a:pt x="99276" y="23474"/>
                </a:cubicBezTo>
                <a:lnTo>
                  <a:pt x="96483" y="27661"/>
                </a:lnTo>
                <a:cubicBezTo>
                  <a:pt x="94528" y="30440"/>
                  <a:pt x="92319" y="33041"/>
                  <a:pt x="89882" y="35401"/>
                </a:cubicBezTo>
                <a:cubicBezTo>
                  <a:pt x="87304" y="38003"/>
                  <a:pt x="84410" y="40274"/>
                  <a:pt x="81249" y="42127"/>
                </a:cubicBezTo>
                <a:cubicBezTo>
                  <a:pt x="79510" y="43180"/>
                  <a:pt x="77631" y="43992"/>
                  <a:pt x="75663" y="44538"/>
                </a:cubicBezTo>
                <a:cubicBezTo>
                  <a:pt x="71512" y="45692"/>
                  <a:pt x="67119" y="45692"/>
                  <a:pt x="62968" y="44538"/>
                </a:cubicBezTo>
                <a:cubicBezTo>
                  <a:pt x="61013" y="43916"/>
                  <a:pt x="59134" y="43065"/>
                  <a:pt x="57382" y="42000"/>
                </a:cubicBezTo>
                <a:cubicBezTo>
                  <a:pt x="55757" y="40997"/>
                  <a:pt x="54234" y="39843"/>
                  <a:pt x="52812" y="38573"/>
                </a:cubicBezTo>
                <a:cubicBezTo>
                  <a:pt x="51517" y="37368"/>
                  <a:pt x="50286" y="36099"/>
                  <a:pt x="49130" y="34767"/>
                </a:cubicBezTo>
                <a:cubicBezTo>
                  <a:pt x="44991" y="29653"/>
                  <a:pt x="41526" y="24020"/>
                  <a:pt x="38847" y="18018"/>
                </a:cubicBezTo>
                <a:lnTo>
                  <a:pt x="47353" y="18018"/>
                </a:lnTo>
                <a:cubicBezTo>
                  <a:pt x="46680" y="19059"/>
                  <a:pt x="45918" y="20035"/>
                  <a:pt x="45068" y="20937"/>
                </a:cubicBezTo>
                <a:lnTo>
                  <a:pt x="42402" y="23601"/>
                </a:lnTo>
                <a:cubicBezTo>
                  <a:pt x="40574" y="25212"/>
                  <a:pt x="38568" y="26608"/>
                  <a:pt x="36435" y="27788"/>
                </a:cubicBezTo>
                <a:cubicBezTo>
                  <a:pt x="34276" y="29108"/>
                  <a:pt x="31915" y="30047"/>
                  <a:pt x="29452" y="30579"/>
                </a:cubicBezTo>
                <a:cubicBezTo>
                  <a:pt x="26939" y="31088"/>
                  <a:pt x="24349" y="31088"/>
                  <a:pt x="21835" y="30579"/>
                </a:cubicBezTo>
                <a:cubicBezTo>
                  <a:pt x="17164" y="29857"/>
                  <a:pt x="12784" y="27877"/>
                  <a:pt x="9140" y="24870"/>
                </a:cubicBezTo>
                <a:lnTo>
                  <a:pt x="4316" y="20429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6" name="Freeform 595">
            <a:extLst>
              <a:ext uri="{FF2B5EF4-FFF2-40B4-BE49-F238E27FC236}">
                <a16:creationId xmlns:a16="http://schemas.microsoft.com/office/drawing/2014/main" id="{6935FC2D-F6BF-56EC-504F-847D2D86F96C}"/>
              </a:ext>
            </a:extLst>
          </p:cNvPr>
          <p:cNvSpPr/>
          <p:nvPr/>
        </p:nvSpPr>
        <p:spPr>
          <a:xfrm>
            <a:off x="11779254" y="7420867"/>
            <a:ext cx="157928" cy="36669"/>
          </a:xfrm>
          <a:custGeom>
            <a:avLst/>
            <a:gdLst>
              <a:gd name="connsiteX0" fmla="*/ 157929 w 157928"/>
              <a:gd name="connsiteY0" fmla="*/ 10024 h 36669"/>
              <a:gd name="connsiteX1" fmla="*/ 155516 w 157928"/>
              <a:gd name="connsiteY1" fmla="*/ 18018 h 36669"/>
              <a:gd name="connsiteX2" fmla="*/ 151581 w 157928"/>
              <a:gd name="connsiteY2" fmla="*/ 25631 h 36669"/>
              <a:gd name="connsiteX3" fmla="*/ 145360 w 157928"/>
              <a:gd name="connsiteY3" fmla="*/ 32483 h 36669"/>
              <a:gd name="connsiteX4" fmla="*/ 140790 w 157928"/>
              <a:gd name="connsiteY4" fmla="*/ 34894 h 36669"/>
              <a:gd name="connsiteX5" fmla="*/ 135331 w 157928"/>
              <a:gd name="connsiteY5" fmla="*/ 35909 h 36669"/>
              <a:gd name="connsiteX6" fmla="*/ 124921 w 157928"/>
              <a:gd name="connsiteY6" fmla="*/ 32863 h 36669"/>
              <a:gd name="connsiteX7" fmla="*/ 120859 w 157928"/>
              <a:gd name="connsiteY7" fmla="*/ 30072 h 36669"/>
              <a:gd name="connsiteX8" fmla="*/ 117431 w 157928"/>
              <a:gd name="connsiteY8" fmla="*/ 26773 h 36669"/>
              <a:gd name="connsiteX9" fmla="*/ 111591 w 157928"/>
              <a:gd name="connsiteY9" fmla="*/ 19921 h 36669"/>
              <a:gd name="connsiteX10" fmla="*/ 109052 w 157928"/>
              <a:gd name="connsiteY10" fmla="*/ 16368 h 36669"/>
              <a:gd name="connsiteX11" fmla="*/ 106767 w 157928"/>
              <a:gd name="connsiteY11" fmla="*/ 12689 h 36669"/>
              <a:gd name="connsiteX12" fmla="*/ 116796 w 157928"/>
              <a:gd name="connsiteY12" fmla="*/ 13450 h 36669"/>
              <a:gd name="connsiteX13" fmla="*/ 113495 w 157928"/>
              <a:gd name="connsiteY13" fmla="*/ 17383 h 36669"/>
              <a:gd name="connsiteX14" fmla="*/ 110068 w 157928"/>
              <a:gd name="connsiteY14" fmla="*/ 21190 h 36669"/>
              <a:gd name="connsiteX15" fmla="*/ 102323 w 157928"/>
              <a:gd name="connsiteY15" fmla="*/ 27915 h 36669"/>
              <a:gd name="connsiteX16" fmla="*/ 92929 w 157928"/>
              <a:gd name="connsiteY16" fmla="*/ 33371 h 36669"/>
              <a:gd name="connsiteX17" fmla="*/ 81504 w 157928"/>
              <a:gd name="connsiteY17" fmla="*/ 36670 h 36669"/>
              <a:gd name="connsiteX18" fmla="*/ 75283 w 157928"/>
              <a:gd name="connsiteY18" fmla="*/ 36670 h 36669"/>
              <a:gd name="connsiteX19" fmla="*/ 69062 w 157928"/>
              <a:gd name="connsiteY19" fmla="*/ 35401 h 36669"/>
              <a:gd name="connsiteX20" fmla="*/ 63476 w 157928"/>
              <a:gd name="connsiteY20" fmla="*/ 32863 h 36669"/>
              <a:gd name="connsiteX21" fmla="*/ 58652 w 157928"/>
              <a:gd name="connsiteY21" fmla="*/ 29437 h 36669"/>
              <a:gd name="connsiteX22" fmla="*/ 54590 w 157928"/>
              <a:gd name="connsiteY22" fmla="*/ 25504 h 36669"/>
              <a:gd name="connsiteX23" fmla="*/ 51289 w 157928"/>
              <a:gd name="connsiteY23" fmla="*/ 21317 h 36669"/>
              <a:gd name="connsiteX24" fmla="*/ 48496 w 157928"/>
              <a:gd name="connsiteY24" fmla="*/ 17002 h 36669"/>
              <a:gd name="connsiteX25" fmla="*/ 46211 w 157928"/>
              <a:gd name="connsiteY25" fmla="*/ 12562 h 36669"/>
              <a:gd name="connsiteX26" fmla="*/ 56240 w 157928"/>
              <a:gd name="connsiteY26" fmla="*/ 13450 h 36669"/>
              <a:gd name="connsiteX27" fmla="*/ 53193 w 157928"/>
              <a:gd name="connsiteY27" fmla="*/ 16622 h 36669"/>
              <a:gd name="connsiteX28" fmla="*/ 49893 w 157928"/>
              <a:gd name="connsiteY28" fmla="*/ 19413 h 36669"/>
              <a:gd name="connsiteX29" fmla="*/ 42783 w 157928"/>
              <a:gd name="connsiteY29" fmla="*/ 24235 h 36669"/>
              <a:gd name="connsiteX30" fmla="*/ 34658 w 157928"/>
              <a:gd name="connsiteY30" fmla="*/ 27915 h 36669"/>
              <a:gd name="connsiteX31" fmla="*/ 25518 w 157928"/>
              <a:gd name="connsiteY31" fmla="*/ 29437 h 36669"/>
              <a:gd name="connsiteX32" fmla="*/ 20820 w 157928"/>
              <a:gd name="connsiteY32" fmla="*/ 29437 h 36669"/>
              <a:gd name="connsiteX33" fmla="*/ 16377 w 157928"/>
              <a:gd name="connsiteY33" fmla="*/ 28169 h 36669"/>
              <a:gd name="connsiteX34" fmla="*/ 12442 w 157928"/>
              <a:gd name="connsiteY34" fmla="*/ 26139 h 36669"/>
              <a:gd name="connsiteX35" fmla="*/ 9014 w 157928"/>
              <a:gd name="connsiteY35" fmla="*/ 23474 h 36669"/>
              <a:gd name="connsiteX36" fmla="*/ 6094 w 157928"/>
              <a:gd name="connsiteY36" fmla="*/ 20556 h 36669"/>
              <a:gd name="connsiteX37" fmla="*/ 3682 w 157928"/>
              <a:gd name="connsiteY37" fmla="*/ 17256 h 36669"/>
              <a:gd name="connsiteX38" fmla="*/ 0 w 157928"/>
              <a:gd name="connsiteY38" fmla="*/ 10404 h 36669"/>
              <a:gd name="connsiteX39" fmla="*/ 2793 w 157928"/>
              <a:gd name="connsiteY39" fmla="*/ 13196 h 36669"/>
              <a:gd name="connsiteX40" fmla="*/ 5586 w 157928"/>
              <a:gd name="connsiteY40" fmla="*/ 15734 h 36669"/>
              <a:gd name="connsiteX41" fmla="*/ 8633 w 157928"/>
              <a:gd name="connsiteY41" fmla="*/ 18145 h 36669"/>
              <a:gd name="connsiteX42" fmla="*/ 11680 w 157928"/>
              <a:gd name="connsiteY42" fmla="*/ 20048 h 36669"/>
              <a:gd name="connsiteX43" fmla="*/ 24375 w 157928"/>
              <a:gd name="connsiteY43" fmla="*/ 22458 h 36669"/>
              <a:gd name="connsiteX44" fmla="*/ 37071 w 157928"/>
              <a:gd name="connsiteY44" fmla="*/ 16622 h 36669"/>
              <a:gd name="connsiteX45" fmla="*/ 42402 w 157928"/>
              <a:gd name="connsiteY45" fmla="*/ 12054 h 36669"/>
              <a:gd name="connsiteX46" fmla="*/ 44687 w 157928"/>
              <a:gd name="connsiteY46" fmla="*/ 9390 h 36669"/>
              <a:gd name="connsiteX47" fmla="*/ 46845 w 157928"/>
              <a:gd name="connsiteY47" fmla="*/ 6852 h 36669"/>
              <a:gd name="connsiteX48" fmla="*/ 51924 w 157928"/>
              <a:gd name="connsiteY48" fmla="*/ 0 h 36669"/>
              <a:gd name="connsiteX49" fmla="*/ 56875 w 157928"/>
              <a:gd name="connsiteY49" fmla="*/ 7740 h 36669"/>
              <a:gd name="connsiteX50" fmla="*/ 59287 w 157928"/>
              <a:gd name="connsiteY50" fmla="*/ 11419 h 36669"/>
              <a:gd name="connsiteX51" fmla="*/ 61826 w 157928"/>
              <a:gd name="connsiteY51" fmla="*/ 14719 h 36669"/>
              <a:gd name="connsiteX52" fmla="*/ 64492 w 157928"/>
              <a:gd name="connsiteY52" fmla="*/ 17637 h 36669"/>
              <a:gd name="connsiteX53" fmla="*/ 70459 w 157928"/>
              <a:gd name="connsiteY53" fmla="*/ 22205 h 36669"/>
              <a:gd name="connsiteX54" fmla="*/ 73506 w 157928"/>
              <a:gd name="connsiteY54" fmla="*/ 23474 h 36669"/>
              <a:gd name="connsiteX55" fmla="*/ 76807 w 157928"/>
              <a:gd name="connsiteY55" fmla="*/ 24108 h 36669"/>
              <a:gd name="connsiteX56" fmla="*/ 80107 w 157928"/>
              <a:gd name="connsiteY56" fmla="*/ 24108 h 36669"/>
              <a:gd name="connsiteX57" fmla="*/ 94452 w 157928"/>
              <a:gd name="connsiteY57" fmla="*/ 18145 h 36669"/>
              <a:gd name="connsiteX58" fmla="*/ 101181 w 157928"/>
              <a:gd name="connsiteY58" fmla="*/ 12942 h 36669"/>
              <a:gd name="connsiteX59" fmla="*/ 104482 w 157928"/>
              <a:gd name="connsiteY59" fmla="*/ 10024 h 36669"/>
              <a:gd name="connsiteX60" fmla="*/ 107275 w 157928"/>
              <a:gd name="connsiteY60" fmla="*/ 6979 h 36669"/>
              <a:gd name="connsiteX61" fmla="*/ 113495 w 157928"/>
              <a:gd name="connsiteY61" fmla="*/ 126 h 36669"/>
              <a:gd name="connsiteX62" fmla="*/ 117558 w 157928"/>
              <a:gd name="connsiteY62" fmla="*/ 7740 h 36669"/>
              <a:gd name="connsiteX63" fmla="*/ 121240 w 157928"/>
              <a:gd name="connsiteY63" fmla="*/ 14592 h 36669"/>
              <a:gd name="connsiteX64" fmla="*/ 125429 w 157928"/>
              <a:gd name="connsiteY64" fmla="*/ 20936 h 36669"/>
              <a:gd name="connsiteX65" fmla="*/ 130380 w 157928"/>
              <a:gd name="connsiteY65" fmla="*/ 26012 h 36669"/>
              <a:gd name="connsiteX66" fmla="*/ 133046 w 157928"/>
              <a:gd name="connsiteY66" fmla="*/ 27788 h 36669"/>
              <a:gd name="connsiteX67" fmla="*/ 135839 w 157928"/>
              <a:gd name="connsiteY67" fmla="*/ 28803 h 36669"/>
              <a:gd name="connsiteX68" fmla="*/ 148534 w 157928"/>
              <a:gd name="connsiteY68" fmla="*/ 23347 h 36669"/>
              <a:gd name="connsiteX69" fmla="*/ 157929 w 157928"/>
              <a:gd name="connsiteY69" fmla="*/ 10024 h 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7928" h="36669">
                <a:moveTo>
                  <a:pt x="157929" y="10024"/>
                </a:moveTo>
                <a:cubicBezTo>
                  <a:pt x="157357" y="12751"/>
                  <a:pt x="156558" y="15430"/>
                  <a:pt x="155516" y="18018"/>
                </a:cubicBezTo>
                <a:cubicBezTo>
                  <a:pt x="154488" y="20695"/>
                  <a:pt x="153168" y="23245"/>
                  <a:pt x="151581" y="25631"/>
                </a:cubicBezTo>
                <a:cubicBezTo>
                  <a:pt x="149892" y="28244"/>
                  <a:pt x="147798" y="30554"/>
                  <a:pt x="145360" y="32483"/>
                </a:cubicBezTo>
                <a:cubicBezTo>
                  <a:pt x="143939" y="33460"/>
                  <a:pt x="142403" y="34272"/>
                  <a:pt x="140790" y="34894"/>
                </a:cubicBezTo>
                <a:cubicBezTo>
                  <a:pt x="139038" y="35541"/>
                  <a:pt x="137197" y="35896"/>
                  <a:pt x="135331" y="35909"/>
                </a:cubicBezTo>
                <a:cubicBezTo>
                  <a:pt x="131662" y="35807"/>
                  <a:pt x="128069" y="34754"/>
                  <a:pt x="124921" y="32863"/>
                </a:cubicBezTo>
                <a:cubicBezTo>
                  <a:pt x="123512" y="32001"/>
                  <a:pt x="122167" y="31074"/>
                  <a:pt x="120859" y="30072"/>
                </a:cubicBezTo>
                <a:cubicBezTo>
                  <a:pt x="119843" y="28930"/>
                  <a:pt x="118447" y="27915"/>
                  <a:pt x="117431" y="26773"/>
                </a:cubicBezTo>
                <a:cubicBezTo>
                  <a:pt x="115311" y="24641"/>
                  <a:pt x="113356" y="22345"/>
                  <a:pt x="111591" y="19921"/>
                </a:cubicBezTo>
                <a:lnTo>
                  <a:pt x="109052" y="16368"/>
                </a:lnTo>
                <a:lnTo>
                  <a:pt x="106767" y="12689"/>
                </a:lnTo>
                <a:lnTo>
                  <a:pt x="116796" y="13450"/>
                </a:lnTo>
                <a:cubicBezTo>
                  <a:pt x="115793" y="14846"/>
                  <a:pt x="114689" y="16152"/>
                  <a:pt x="113495" y="17383"/>
                </a:cubicBezTo>
                <a:cubicBezTo>
                  <a:pt x="112353" y="18652"/>
                  <a:pt x="111337" y="19921"/>
                  <a:pt x="110068" y="21190"/>
                </a:cubicBezTo>
                <a:cubicBezTo>
                  <a:pt x="107630" y="23601"/>
                  <a:pt x="105053" y="25847"/>
                  <a:pt x="102323" y="27915"/>
                </a:cubicBezTo>
                <a:cubicBezTo>
                  <a:pt x="99340" y="29971"/>
                  <a:pt x="96204" y="31798"/>
                  <a:pt x="92929" y="33371"/>
                </a:cubicBezTo>
                <a:cubicBezTo>
                  <a:pt x="89311" y="35033"/>
                  <a:pt x="85452" y="36150"/>
                  <a:pt x="81504" y="36670"/>
                </a:cubicBezTo>
                <a:lnTo>
                  <a:pt x="75283" y="36670"/>
                </a:lnTo>
                <a:cubicBezTo>
                  <a:pt x="73176" y="36441"/>
                  <a:pt x="71094" y="36023"/>
                  <a:pt x="69062" y="35401"/>
                </a:cubicBezTo>
                <a:cubicBezTo>
                  <a:pt x="67120" y="34729"/>
                  <a:pt x="65254" y="33879"/>
                  <a:pt x="63476" y="32863"/>
                </a:cubicBezTo>
                <a:cubicBezTo>
                  <a:pt x="61750" y="31899"/>
                  <a:pt x="60137" y="30744"/>
                  <a:pt x="58652" y="29437"/>
                </a:cubicBezTo>
                <a:cubicBezTo>
                  <a:pt x="57180" y="28258"/>
                  <a:pt x="55821" y="26938"/>
                  <a:pt x="54590" y="25504"/>
                </a:cubicBezTo>
                <a:cubicBezTo>
                  <a:pt x="53422" y="24159"/>
                  <a:pt x="52317" y="22763"/>
                  <a:pt x="51289" y="21317"/>
                </a:cubicBezTo>
                <a:cubicBezTo>
                  <a:pt x="50273" y="19921"/>
                  <a:pt x="49385" y="18398"/>
                  <a:pt x="48496" y="17002"/>
                </a:cubicBezTo>
                <a:lnTo>
                  <a:pt x="46211" y="12562"/>
                </a:lnTo>
                <a:lnTo>
                  <a:pt x="56240" y="13450"/>
                </a:lnTo>
                <a:lnTo>
                  <a:pt x="53193" y="16622"/>
                </a:lnTo>
                <a:lnTo>
                  <a:pt x="49893" y="19413"/>
                </a:lnTo>
                <a:cubicBezTo>
                  <a:pt x="47658" y="21202"/>
                  <a:pt x="45284" y="22814"/>
                  <a:pt x="42783" y="24235"/>
                </a:cubicBezTo>
                <a:cubicBezTo>
                  <a:pt x="40231" y="25796"/>
                  <a:pt x="37515" y="27026"/>
                  <a:pt x="34658" y="27915"/>
                </a:cubicBezTo>
                <a:cubicBezTo>
                  <a:pt x="31700" y="28866"/>
                  <a:pt x="28628" y="29387"/>
                  <a:pt x="25518" y="29437"/>
                </a:cubicBezTo>
                <a:cubicBezTo>
                  <a:pt x="23956" y="29564"/>
                  <a:pt x="22382" y="29564"/>
                  <a:pt x="20820" y="29437"/>
                </a:cubicBezTo>
                <a:cubicBezTo>
                  <a:pt x="19309" y="29146"/>
                  <a:pt x="17812" y="28727"/>
                  <a:pt x="16377" y="28169"/>
                </a:cubicBezTo>
                <a:lnTo>
                  <a:pt x="12442" y="26139"/>
                </a:lnTo>
                <a:cubicBezTo>
                  <a:pt x="11223" y="25352"/>
                  <a:pt x="10080" y="24464"/>
                  <a:pt x="9014" y="23474"/>
                </a:cubicBezTo>
                <a:cubicBezTo>
                  <a:pt x="7948" y="22598"/>
                  <a:pt x="6970" y="21621"/>
                  <a:pt x="6094" y="20556"/>
                </a:cubicBezTo>
                <a:cubicBezTo>
                  <a:pt x="5218" y="19515"/>
                  <a:pt x="4418" y="18411"/>
                  <a:pt x="3682" y="17256"/>
                </a:cubicBezTo>
                <a:cubicBezTo>
                  <a:pt x="2286" y="15074"/>
                  <a:pt x="1054" y="12777"/>
                  <a:pt x="0" y="10404"/>
                </a:cubicBezTo>
                <a:lnTo>
                  <a:pt x="2793" y="13196"/>
                </a:lnTo>
                <a:lnTo>
                  <a:pt x="5586" y="15734"/>
                </a:lnTo>
                <a:cubicBezTo>
                  <a:pt x="6551" y="16609"/>
                  <a:pt x="7566" y="17408"/>
                  <a:pt x="8633" y="18145"/>
                </a:cubicBezTo>
                <a:lnTo>
                  <a:pt x="11680" y="20048"/>
                </a:lnTo>
                <a:cubicBezTo>
                  <a:pt x="15527" y="22243"/>
                  <a:pt x="19995" y="23080"/>
                  <a:pt x="24375" y="22458"/>
                </a:cubicBezTo>
                <a:cubicBezTo>
                  <a:pt x="29021" y="21583"/>
                  <a:pt x="33376" y="19578"/>
                  <a:pt x="37071" y="16622"/>
                </a:cubicBezTo>
                <a:cubicBezTo>
                  <a:pt x="38962" y="15239"/>
                  <a:pt x="40740" y="13703"/>
                  <a:pt x="42402" y="12054"/>
                </a:cubicBezTo>
                <a:lnTo>
                  <a:pt x="44687" y="9390"/>
                </a:lnTo>
                <a:cubicBezTo>
                  <a:pt x="45475" y="8603"/>
                  <a:pt x="46198" y="7752"/>
                  <a:pt x="46845" y="6852"/>
                </a:cubicBezTo>
                <a:lnTo>
                  <a:pt x="51924" y="0"/>
                </a:lnTo>
                <a:lnTo>
                  <a:pt x="56875" y="7740"/>
                </a:lnTo>
                <a:lnTo>
                  <a:pt x="59287" y="11419"/>
                </a:lnTo>
                <a:lnTo>
                  <a:pt x="61826" y="14719"/>
                </a:lnTo>
                <a:cubicBezTo>
                  <a:pt x="62613" y="15772"/>
                  <a:pt x="63502" y="16762"/>
                  <a:pt x="64492" y="17637"/>
                </a:cubicBezTo>
                <a:cubicBezTo>
                  <a:pt x="66282" y="19413"/>
                  <a:pt x="68288" y="20949"/>
                  <a:pt x="70459" y="22205"/>
                </a:cubicBezTo>
                <a:lnTo>
                  <a:pt x="73506" y="23474"/>
                </a:lnTo>
                <a:lnTo>
                  <a:pt x="76807" y="24108"/>
                </a:lnTo>
                <a:lnTo>
                  <a:pt x="80107" y="24108"/>
                </a:lnTo>
                <a:cubicBezTo>
                  <a:pt x="85299" y="23309"/>
                  <a:pt x="90225" y="21266"/>
                  <a:pt x="94452" y="18145"/>
                </a:cubicBezTo>
                <a:cubicBezTo>
                  <a:pt x="96737" y="16495"/>
                  <a:pt x="99150" y="14719"/>
                  <a:pt x="101181" y="12942"/>
                </a:cubicBezTo>
                <a:lnTo>
                  <a:pt x="104482" y="10024"/>
                </a:lnTo>
                <a:lnTo>
                  <a:pt x="107275" y="6979"/>
                </a:lnTo>
                <a:lnTo>
                  <a:pt x="113495" y="126"/>
                </a:lnTo>
                <a:lnTo>
                  <a:pt x="117558" y="7740"/>
                </a:lnTo>
                <a:cubicBezTo>
                  <a:pt x="118701" y="10024"/>
                  <a:pt x="119970" y="12308"/>
                  <a:pt x="121240" y="14592"/>
                </a:cubicBezTo>
                <a:cubicBezTo>
                  <a:pt x="122522" y="16787"/>
                  <a:pt x="123919" y="18906"/>
                  <a:pt x="125429" y="20936"/>
                </a:cubicBezTo>
                <a:cubicBezTo>
                  <a:pt x="126876" y="22814"/>
                  <a:pt x="128539" y="24514"/>
                  <a:pt x="130380" y="26012"/>
                </a:cubicBezTo>
                <a:cubicBezTo>
                  <a:pt x="131155" y="26760"/>
                  <a:pt x="132056" y="27356"/>
                  <a:pt x="133046" y="27788"/>
                </a:cubicBezTo>
                <a:cubicBezTo>
                  <a:pt x="133922" y="28270"/>
                  <a:pt x="134862" y="28612"/>
                  <a:pt x="135839" y="28803"/>
                </a:cubicBezTo>
                <a:cubicBezTo>
                  <a:pt x="140701" y="29095"/>
                  <a:pt x="145412" y="27077"/>
                  <a:pt x="148534" y="23347"/>
                </a:cubicBezTo>
                <a:cubicBezTo>
                  <a:pt x="152241" y="19337"/>
                  <a:pt x="155390" y="14858"/>
                  <a:pt x="157929" y="1002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7" name="Freeform 596">
            <a:extLst>
              <a:ext uri="{FF2B5EF4-FFF2-40B4-BE49-F238E27FC236}">
                <a16:creationId xmlns:a16="http://schemas.microsoft.com/office/drawing/2014/main" id="{5221D843-C03F-1C27-5C8B-7BDAD0DF839C}"/>
              </a:ext>
            </a:extLst>
          </p:cNvPr>
          <p:cNvSpPr/>
          <p:nvPr/>
        </p:nvSpPr>
        <p:spPr>
          <a:xfrm>
            <a:off x="11650016" y="7476189"/>
            <a:ext cx="259363" cy="46967"/>
          </a:xfrm>
          <a:custGeom>
            <a:avLst/>
            <a:gdLst>
              <a:gd name="connsiteX0" fmla="*/ 259363 w 259363"/>
              <a:gd name="connsiteY0" fmla="*/ 15353 h 46967"/>
              <a:gd name="connsiteX1" fmla="*/ 255428 w 259363"/>
              <a:gd name="connsiteY1" fmla="*/ 20429 h 46967"/>
              <a:gd name="connsiteX2" fmla="*/ 250477 w 259363"/>
              <a:gd name="connsiteY2" fmla="*/ 24869 h 46967"/>
              <a:gd name="connsiteX3" fmla="*/ 237782 w 259363"/>
              <a:gd name="connsiteY3" fmla="*/ 30579 h 46967"/>
              <a:gd name="connsiteX4" fmla="*/ 230164 w 259363"/>
              <a:gd name="connsiteY4" fmla="*/ 30579 h 46967"/>
              <a:gd name="connsiteX5" fmla="*/ 223182 w 259363"/>
              <a:gd name="connsiteY5" fmla="*/ 27788 h 46967"/>
              <a:gd name="connsiteX6" fmla="*/ 217089 w 259363"/>
              <a:gd name="connsiteY6" fmla="*/ 23601 h 46967"/>
              <a:gd name="connsiteX7" fmla="*/ 214549 w 259363"/>
              <a:gd name="connsiteY7" fmla="*/ 20936 h 46967"/>
              <a:gd name="connsiteX8" fmla="*/ 212137 w 259363"/>
              <a:gd name="connsiteY8" fmla="*/ 18018 h 46967"/>
              <a:gd name="connsiteX9" fmla="*/ 220770 w 259363"/>
              <a:gd name="connsiteY9" fmla="*/ 18018 h 46967"/>
              <a:gd name="connsiteX10" fmla="*/ 210614 w 259363"/>
              <a:gd name="connsiteY10" fmla="*/ 34640 h 46967"/>
              <a:gd name="connsiteX11" fmla="*/ 206806 w 259363"/>
              <a:gd name="connsiteY11" fmla="*/ 38573 h 46967"/>
              <a:gd name="connsiteX12" fmla="*/ 202362 w 259363"/>
              <a:gd name="connsiteY12" fmla="*/ 42000 h 46967"/>
              <a:gd name="connsiteX13" fmla="*/ 196649 w 259363"/>
              <a:gd name="connsiteY13" fmla="*/ 44410 h 46967"/>
              <a:gd name="connsiteX14" fmla="*/ 190175 w 259363"/>
              <a:gd name="connsiteY14" fmla="*/ 45299 h 46967"/>
              <a:gd name="connsiteX15" fmla="*/ 183700 w 259363"/>
              <a:gd name="connsiteY15" fmla="*/ 44283 h 46967"/>
              <a:gd name="connsiteX16" fmla="*/ 178241 w 259363"/>
              <a:gd name="connsiteY16" fmla="*/ 41873 h 46967"/>
              <a:gd name="connsiteX17" fmla="*/ 169609 w 259363"/>
              <a:gd name="connsiteY17" fmla="*/ 35147 h 46967"/>
              <a:gd name="connsiteX18" fmla="*/ 163007 w 259363"/>
              <a:gd name="connsiteY18" fmla="*/ 27407 h 46967"/>
              <a:gd name="connsiteX19" fmla="*/ 160214 w 259363"/>
              <a:gd name="connsiteY19" fmla="*/ 23221 h 46967"/>
              <a:gd name="connsiteX20" fmla="*/ 157675 w 259363"/>
              <a:gd name="connsiteY20" fmla="*/ 18652 h 46967"/>
              <a:gd name="connsiteX21" fmla="*/ 170370 w 259363"/>
              <a:gd name="connsiteY21" fmla="*/ 18652 h 46967"/>
              <a:gd name="connsiteX22" fmla="*/ 165927 w 259363"/>
              <a:gd name="connsiteY22" fmla="*/ 27154 h 46967"/>
              <a:gd name="connsiteX23" fmla="*/ 159960 w 259363"/>
              <a:gd name="connsiteY23" fmla="*/ 35401 h 46967"/>
              <a:gd name="connsiteX24" fmla="*/ 156025 w 259363"/>
              <a:gd name="connsiteY24" fmla="*/ 39335 h 46967"/>
              <a:gd name="connsiteX25" fmla="*/ 151200 w 259363"/>
              <a:gd name="connsiteY25" fmla="*/ 42761 h 46967"/>
              <a:gd name="connsiteX26" fmla="*/ 145106 w 259363"/>
              <a:gd name="connsiteY26" fmla="*/ 45172 h 46967"/>
              <a:gd name="connsiteX27" fmla="*/ 138378 w 259363"/>
              <a:gd name="connsiteY27" fmla="*/ 45172 h 46967"/>
              <a:gd name="connsiteX28" fmla="*/ 126699 w 259363"/>
              <a:gd name="connsiteY28" fmla="*/ 41111 h 46967"/>
              <a:gd name="connsiteX29" fmla="*/ 122128 w 259363"/>
              <a:gd name="connsiteY29" fmla="*/ 37939 h 46967"/>
              <a:gd name="connsiteX30" fmla="*/ 118319 w 259363"/>
              <a:gd name="connsiteY30" fmla="*/ 34386 h 46967"/>
              <a:gd name="connsiteX31" fmla="*/ 111845 w 259363"/>
              <a:gd name="connsiteY31" fmla="*/ 26773 h 46967"/>
              <a:gd name="connsiteX32" fmla="*/ 109179 w 259363"/>
              <a:gd name="connsiteY32" fmla="*/ 22713 h 46967"/>
              <a:gd name="connsiteX33" fmla="*/ 106640 w 259363"/>
              <a:gd name="connsiteY33" fmla="*/ 18272 h 46967"/>
              <a:gd name="connsiteX34" fmla="*/ 119335 w 259363"/>
              <a:gd name="connsiteY34" fmla="*/ 18272 h 46967"/>
              <a:gd name="connsiteX35" fmla="*/ 106640 w 259363"/>
              <a:gd name="connsiteY35" fmla="*/ 37432 h 46967"/>
              <a:gd name="connsiteX36" fmla="*/ 96230 w 259363"/>
              <a:gd name="connsiteY36" fmla="*/ 44918 h 46967"/>
              <a:gd name="connsiteX37" fmla="*/ 82519 w 259363"/>
              <a:gd name="connsiteY37" fmla="*/ 46694 h 46967"/>
              <a:gd name="connsiteX38" fmla="*/ 70585 w 259363"/>
              <a:gd name="connsiteY38" fmla="*/ 42127 h 46967"/>
              <a:gd name="connsiteX39" fmla="*/ 61318 w 259363"/>
              <a:gd name="connsiteY39" fmla="*/ 35147 h 46967"/>
              <a:gd name="connsiteX40" fmla="*/ 53955 w 259363"/>
              <a:gd name="connsiteY40" fmla="*/ 26900 h 46967"/>
              <a:gd name="connsiteX41" fmla="*/ 47607 w 259363"/>
              <a:gd name="connsiteY41" fmla="*/ 17764 h 46967"/>
              <a:gd name="connsiteX42" fmla="*/ 54336 w 259363"/>
              <a:gd name="connsiteY42" fmla="*/ 17764 h 46967"/>
              <a:gd name="connsiteX43" fmla="*/ 51543 w 259363"/>
              <a:gd name="connsiteY43" fmla="*/ 21063 h 46967"/>
              <a:gd name="connsiteX44" fmla="*/ 48623 w 259363"/>
              <a:gd name="connsiteY44" fmla="*/ 24235 h 46967"/>
              <a:gd name="connsiteX45" fmla="*/ 42021 w 259363"/>
              <a:gd name="connsiteY45" fmla="*/ 29565 h 46967"/>
              <a:gd name="connsiteX46" fmla="*/ 25263 w 259363"/>
              <a:gd name="connsiteY46" fmla="*/ 35401 h 46967"/>
              <a:gd name="connsiteX47" fmla="*/ 16504 w 259363"/>
              <a:gd name="connsiteY47" fmla="*/ 33498 h 46967"/>
              <a:gd name="connsiteX48" fmla="*/ 12822 w 259363"/>
              <a:gd name="connsiteY48" fmla="*/ 31341 h 46967"/>
              <a:gd name="connsiteX49" fmla="*/ 9521 w 259363"/>
              <a:gd name="connsiteY49" fmla="*/ 28677 h 46967"/>
              <a:gd name="connsiteX50" fmla="*/ 4190 w 259363"/>
              <a:gd name="connsiteY50" fmla="*/ 22458 h 46967"/>
              <a:gd name="connsiteX51" fmla="*/ 0 w 259363"/>
              <a:gd name="connsiteY51" fmla="*/ 15607 h 46967"/>
              <a:gd name="connsiteX52" fmla="*/ 5205 w 259363"/>
              <a:gd name="connsiteY52" fmla="*/ 21697 h 46967"/>
              <a:gd name="connsiteX53" fmla="*/ 11172 w 259363"/>
              <a:gd name="connsiteY53" fmla="*/ 26773 h 46967"/>
              <a:gd name="connsiteX54" fmla="*/ 14346 w 259363"/>
              <a:gd name="connsiteY54" fmla="*/ 28803 h 46967"/>
              <a:gd name="connsiteX55" fmla="*/ 17901 w 259363"/>
              <a:gd name="connsiteY55" fmla="*/ 30199 h 46967"/>
              <a:gd name="connsiteX56" fmla="*/ 25137 w 259363"/>
              <a:gd name="connsiteY56" fmla="*/ 30960 h 46967"/>
              <a:gd name="connsiteX57" fmla="*/ 37832 w 259363"/>
              <a:gd name="connsiteY57" fmla="*/ 24743 h 46967"/>
              <a:gd name="connsiteX58" fmla="*/ 43037 w 259363"/>
              <a:gd name="connsiteY58" fmla="*/ 19540 h 46967"/>
              <a:gd name="connsiteX59" fmla="*/ 45449 w 259363"/>
              <a:gd name="connsiteY59" fmla="*/ 16622 h 46967"/>
              <a:gd name="connsiteX60" fmla="*/ 47480 w 259363"/>
              <a:gd name="connsiteY60" fmla="*/ 13577 h 46967"/>
              <a:gd name="connsiteX61" fmla="*/ 50400 w 259363"/>
              <a:gd name="connsiteY61" fmla="*/ 8628 h 46967"/>
              <a:gd name="connsiteX62" fmla="*/ 54209 w 259363"/>
              <a:gd name="connsiteY62" fmla="*/ 13704 h 46967"/>
              <a:gd name="connsiteX63" fmla="*/ 60556 w 259363"/>
              <a:gd name="connsiteY63" fmla="*/ 21190 h 46967"/>
              <a:gd name="connsiteX64" fmla="*/ 67793 w 259363"/>
              <a:gd name="connsiteY64" fmla="*/ 28042 h 46967"/>
              <a:gd name="connsiteX65" fmla="*/ 83662 w 259363"/>
              <a:gd name="connsiteY65" fmla="*/ 35782 h 46967"/>
              <a:gd name="connsiteX66" fmla="*/ 97246 w 259363"/>
              <a:gd name="connsiteY66" fmla="*/ 29438 h 46967"/>
              <a:gd name="connsiteX67" fmla="*/ 106513 w 259363"/>
              <a:gd name="connsiteY67" fmla="*/ 13196 h 46967"/>
              <a:gd name="connsiteX68" fmla="*/ 111591 w 259363"/>
              <a:gd name="connsiteY68" fmla="*/ 507 h 46967"/>
              <a:gd name="connsiteX69" fmla="*/ 118574 w 259363"/>
              <a:gd name="connsiteY69" fmla="*/ 12435 h 46967"/>
              <a:gd name="connsiteX70" fmla="*/ 120732 w 259363"/>
              <a:gd name="connsiteY70" fmla="*/ 15734 h 46967"/>
              <a:gd name="connsiteX71" fmla="*/ 123017 w 259363"/>
              <a:gd name="connsiteY71" fmla="*/ 19033 h 46967"/>
              <a:gd name="connsiteX72" fmla="*/ 128349 w 259363"/>
              <a:gd name="connsiteY72" fmla="*/ 25123 h 46967"/>
              <a:gd name="connsiteX73" fmla="*/ 134061 w 259363"/>
              <a:gd name="connsiteY73" fmla="*/ 29691 h 46967"/>
              <a:gd name="connsiteX74" fmla="*/ 139520 w 259363"/>
              <a:gd name="connsiteY74" fmla="*/ 31595 h 46967"/>
              <a:gd name="connsiteX75" fmla="*/ 141932 w 259363"/>
              <a:gd name="connsiteY75" fmla="*/ 31595 h 46967"/>
              <a:gd name="connsiteX76" fmla="*/ 144472 w 259363"/>
              <a:gd name="connsiteY76" fmla="*/ 30579 h 46967"/>
              <a:gd name="connsiteX77" fmla="*/ 147011 w 259363"/>
              <a:gd name="connsiteY77" fmla="*/ 28803 h 46967"/>
              <a:gd name="connsiteX78" fmla="*/ 149550 w 259363"/>
              <a:gd name="connsiteY78" fmla="*/ 26266 h 46967"/>
              <a:gd name="connsiteX79" fmla="*/ 154120 w 259363"/>
              <a:gd name="connsiteY79" fmla="*/ 20048 h 46967"/>
              <a:gd name="connsiteX80" fmla="*/ 158056 w 259363"/>
              <a:gd name="connsiteY80" fmla="*/ 12689 h 46967"/>
              <a:gd name="connsiteX81" fmla="*/ 164276 w 259363"/>
              <a:gd name="connsiteY81" fmla="*/ 0 h 46967"/>
              <a:gd name="connsiteX82" fmla="*/ 170370 w 259363"/>
              <a:gd name="connsiteY82" fmla="*/ 12689 h 46967"/>
              <a:gd name="connsiteX83" fmla="*/ 172274 w 259363"/>
              <a:gd name="connsiteY83" fmla="*/ 16114 h 46967"/>
              <a:gd name="connsiteX84" fmla="*/ 174559 w 259363"/>
              <a:gd name="connsiteY84" fmla="*/ 19667 h 46967"/>
              <a:gd name="connsiteX85" fmla="*/ 179511 w 259363"/>
              <a:gd name="connsiteY85" fmla="*/ 26012 h 46967"/>
              <a:gd name="connsiteX86" fmla="*/ 185224 w 259363"/>
              <a:gd name="connsiteY86" fmla="*/ 30960 h 46967"/>
              <a:gd name="connsiteX87" fmla="*/ 188143 w 259363"/>
              <a:gd name="connsiteY87" fmla="*/ 32483 h 46967"/>
              <a:gd name="connsiteX88" fmla="*/ 190937 w 259363"/>
              <a:gd name="connsiteY88" fmla="*/ 32483 h 46967"/>
              <a:gd name="connsiteX89" fmla="*/ 193729 w 259363"/>
              <a:gd name="connsiteY89" fmla="*/ 32483 h 46967"/>
              <a:gd name="connsiteX90" fmla="*/ 196649 w 259363"/>
              <a:gd name="connsiteY90" fmla="*/ 31341 h 46967"/>
              <a:gd name="connsiteX91" fmla="*/ 199696 w 259363"/>
              <a:gd name="connsiteY91" fmla="*/ 29311 h 46967"/>
              <a:gd name="connsiteX92" fmla="*/ 202489 w 259363"/>
              <a:gd name="connsiteY92" fmla="*/ 26773 h 46967"/>
              <a:gd name="connsiteX93" fmla="*/ 207821 w 259363"/>
              <a:gd name="connsiteY93" fmla="*/ 20302 h 46967"/>
              <a:gd name="connsiteX94" fmla="*/ 212391 w 259363"/>
              <a:gd name="connsiteY94" fmla="*/ 12942 h 46967"/>
              <a:gd name="connsiteX95" fmla="*/ 216962 w 259363"/>
              <a:gd name="connsiteY95" fmla="*/ 5075 h 46967"/>
              <a:gd name="connsiteX96" fmla="*/ 220897 w 259363"/>
              <a:gd name="connsiteY96" fmla="*/ 12689 h 46967"/>
              <a:gd name="connsiteX97" fmla="*/ 222166 w 259363"/>
              <a:gd name="connsiteY97" fmla="*/ 14846 h 46967"/>
              <a:gd name="connsiteX98" fmla="*/ 223817 w 259363"/>
              <a:gd name="connsiteY98" fmla="*/ 17002 h 46967"/>
              <a:gd name="connsiteX99" fmla="*/ 227879 w 259363"/>
              <a:gd name="connsiteY99" fmla="*/ 20810 h 46967"/>
              <a:gd name="connsiteX100" fmla="*/ 237782 w 259363"/>
              <a:gd name="connsiteY100" fmla="*/ 24743 h 46967"/>
              <a:gd name="connsiteX101" fmla="*/ 249334 w 259363"/>
              <a:gd name="connsiteY101" fmla="*/ 22078 h 46967"/>
              <a:gd name="connsiteX102" fmla="*/ 254666 w 259363"/>
              <a:gd name="connsiteY102" fmla="*/ 18906 h 46967"/>
              <a:gd name="connsiteX103" fmla="*/ 259363 w 259363"/>
              <a:gd name="connsiteY103" fmla="*/ 15353 h 4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59363" h="46967">
                <a:moveTo>
                  <a:pt x="259363" y="15353"/>
                </a:moveTo>
                <a:cubicBezTo>
                  <a:pt x="258094" y="17002"/>
                  <a:pt x="256825" y="18779"/>
                  <a:pt x="255428" y="20429"/>
                </a:cubicBezTo>
                <a:cubicBezTo>
                  <a:pt x="253866" y="22002"/>
                  <a:pt x="252216" y="23487"/>
                  <a:pt x="250477" y="24869"/>
                </a:cubicBezTo>
                <a:cubicBezTo>
                  <a:pt x="246859" y="27915"/>
                  <a:pt x="242466" y="29895"/>
                  <a:pt x="237782" y="30579"/>
                </a:cubicBezTo>
                <a:cubicBezTo>
                  <a:pt x="235268" y="31088"/>
                  <a:pt x="232678" y="31088"/>
                  <a:pt x="230164" y="30579"/>
                </a:cubicBezTo>
                <a:cubicBezTo>
                  <a:pt x="227702" y="30047"/>
                  <a:pt x="225340" y="29108"/>
                  <a:pt x="223182" y="27788"/>
                </a:cubicBezTo>
                <a:cubicBezTo>
                  <a:pt x="221011" y="26608"/>
                  <a:pt x="218968" y="25212"/>
                  <a:pt x="217089" y="23601"/>
                </a:cubicBezTo>
                <a:lnTo>
                  <a:pt x="214549" y="20936"/>
                </a:lnTo>
                <a:cubicBezTo>
                  <a:pt x="213686" y="20010"/>
                  <a:pt x="212887" y="19033"/>
                  <a:pt x="212137" y="18018"/>
                </a:cubicBezTo>
                <a:lnTo>
                  <a:pt x="220770" y="18018"/>
                </a:lnTo>
                <a:cubicBezTo>
                  <a:pt x="218117" y="23969"/>
                  <a:pt x="214701" y="29552"/>
                  <a:pt x="210614" y="34640"/>
                </a:cubicBezTo>
                <a:cubicBezTo>
                  <a:pt x="209446" y="36049"/>
                  <a:pt x="208176" y="37355"/>
                  <a:pt x="206806" y="38573"/>
                </a:cubicBezTo>
                <a:cubicBezTo>
                  <a:pt x="205408" y="39817"/>
                  <a:pt x="203923" y="40959"/>
                  <a:pt x="202362" y="42000"/>
                </a:cubicBezTo>
                <a:cubicBezTo>
                  <a:pt x="200572" y="43065"/>
                  <a:pt x="198655" y="43878"/>
                  <a:pt x="196649" y="44410"/>
                </a:cubicBezTo>
                <a:cubicBezTo>
                  <a:pt x="194542" y="45019"/>
                  <a:pt x="192371" y="45324"/>
                  <a:pt x="190175" y="45299"/>
                </a:cubicBezTo>
                <a:cubicBezTo>
                  <a:pt x="187978" y="45286"/>
                  <a:pt x="185795" y="44943"/>
                  <a:pt x="183700" y="44283"/>
                </a:cubicBezTo>
                <a:cubicBezTo>
                  <a:pt x="181796" y="43687"/>
                  <a:pt x="179968" y="42875"/>
                  <a:pt x="178241" y="41873"/>
                </a:cubicBezTo>
                <a:cubicBezTo>
                  <a:pt x="175068" y="40046"/>
                  <a:pt x="172160" y="37787"/>
                  <a:pt x="169609" y="35147"/>
                </a:cubicBezTo>
                <a:cubicBezTo>
                  <a:pt x="167197" y="32749"/>
                  <a:pt x="164987" y="30161"/>
                  <a:pt x="163007" y="27407"/>
                </a:cubicBezTo>
                <a:cubicBezTo>
                  <a:pt x="161991" y="26012"/>
                  <a:pt x="161102" y="24616"/>
                  <a:pt x="160214" y="23221"/>
                </a:cubicBezTo>
                <a:cubicBezTo>
                  <a:pt x="159325" y="21824"/>
                  <a:pt x="158563" y="20429"/>
                  <a:pt x="157675" y="18652"/>
                </a:cubicBezTo>
                <a:lnTo>
                  <a:pt x="170370" y="18652"/>
                </a:lnTo>
                <a:cubicBezTo>
                  <a:pt x="168973" y="21444"/>
                  <a:pt x="167577" y="24362"/>
                  <a:pt x="165927" y="27154"/>
                </a:cubicBezTo>
                <a:cubicBezTo>
                  <a:pt x="164137" y="30047"/>
                  <a:pt x="162144" y="32800"/>
                  <a:pt x="159960" y="35401"/>
                </a:cubicBezTo>
                <a:cubicBezTo>
                  <a:pt x="158741" y="36810"/>
                  <a:pt x="157433" y="38116"/>
                  <a:pt x="156025" y="39335"/>
                </a:cubicBezTo>
                <a:cubicBezTo>
                  <a:pt x="154564" y="40680"/>
                  <a:pt x="152952" y="41835"/>
                  <a:pt x="151200" y="42761"/>
                </a:cubicBezTo>
                <a:cubicBezTo>
                  <a:pt x="149296" y="43865"/>
                  <a:pt x="147252" y="44677"/>
                  <a:pt x="145106" y="45172"/>
                </a:cubicBezTo>
                <a:cubicBezTo>
                  <a:pt x="142872" y="45489"/>
                  <a:pt x="140612" y="45489"/>
                  <a:pt x="138378" y="45172"/>
                </a:cubicBezTo>
                <a:cubicBezTo>
                  <a:pt x="134214" y="44804"/>
                  <a:pt x="130203" y="43408"/>
                  <a:pt x="126699" y="41111"/>
                </a:cubicBezTo>
                <a:cubicBezTo>
                  <a:pt x="125073" y="40197"/>
                  <a:pt x="123550" y="39144"/>
                  <a:pt x="122128" y="37939"/>
                </a:cubicBezTo>
                <a:cubicBezTo>
                  <a:pt x="120770" y="36860"/>
                  <a:pt x="119500" y="35668"/>
                  <a:pt x="118319" y="34386"/>
                </a:cubicBezTo>
                <a:cubicBezTo>
                  <a:pt x="115984" y="32001"/>
                  <a:pt x="113825" y="29463"/>
                  <a:pt x="111845" y="26773"/>
                </a:cubicBezTo>
                <a:lnTo>
                  <a:pt x="109179" y="22713"/>
                </a:lnTo>
                <a:cubicBezTo>
                  <a:pt x="108291" y="21317"/>
                  <a:pt x="107529" y="19921"/>
                  <a:pt x="106640" y="18272"/>
                </a:cubicBezTo>
                <a:lnTo>
                  <a:pt x="119335" y="18272"/>
                </a:lnTo>
                <a:cubicBezTo>
                  <a:pt x="116212" y="25326"/>
                  <a:pt x="111922" y="31798"/>
                  <a:pt x="106640" y="37432"/>
                </a:cubicBezTo>
                <a:cubicBezTo>
                  <a:pt x="103720" y="40604"/>
                  <a:pt x="100178" y="43154"/>
                  <a:pt x="96230" y="44918"/>
                </a:cubicBezTo>
                <a:cubicBezTo>
                  <a:pt x="91913" y="46770"/>
                  <a:pt x="87166" y="47380"/>
                  <a:pt x="82519" y="46694"/>
                </a:cubicBezTo>
                <a:cubicBezTo>
                  <a:pt x="78253" y="46047"/>
                  <a:pt x="74191" y="44486"/>
                  <a:pt x="70585" y="42127"/>
                </a:cubicBezTo>
                <a:cubicBezTo>
                  <a:pt x="67272" y="40122"/>
                  <a:pt x="64162" y="37787"/>
                  <a:pt x="61318" y="35147"/>
                </a:cubicBezTo>
                <a:cubicBezTo>
                  <a:pt x="58691" y="32559"/>
                  <a:pt x="56227" y="29806"/>
                  <a:pt x="53955" y="26900"/>
                </a:cubicBezTo>
                <a:cubicBezTo>
                  <a:pt x="51670" y="23855"/>
                  <a:pt x="49639" y="21063"/>
                  <a:pt x="47607" y="17764"/>
                </a:cubicBezTo>
                <a:lnTo>
                  <a:pt x="54336" y="17764"/>
                </a:lnTo>
                <a:cubicBezTo>
                  <a:pt x="53511" y="18944"/>
                  <a:pt x="52571" y="20048"/>
                  <a:pt x="51543" y="21063"/>
                </a:cubicBezTo>
                <a:cubicBezTo>
                  <a:pt x="50641" y="22180"/>
                  <a:pt x="49664" y="23233"/>
                  <a:pt x="48623" y="24235"/>
                </a:cubicBezTo>
                <a:cubicBezTo>
                  <a:pt x="46592" y="26215"/>
                  <a:pt x="44383" y="28004"/>
                  <a:pt x="42021" y="29565"/>
                </a:cubicBezTo>
                <a:cubicBezTo>
                  <a:pt x="37159" y="33168"/>
                  <a:pt x="31320" y="35211"/>
                  <a:pt x="25263" y="35401"/>
                </a:cubicBezTo>
                <a:cubicBezTo>
                  <a:pt x="22242" y="35351"/>
                  <a:pt x="19271" y="34703"/>
                  <a:pt x="16504" y="33498"/>
                </a:cubicBezTo>
                <a:lnTo>
                  <a:pt x="12822" y="31341"/>
                </a:lnTo>
                <a:cubicBezTo>
                  <a:pt x="11667" y="30529"/>
                  <a:pt x="10563" y="29628"/>
                  <a:pt x="9521" y="28677"/>
                </a:cubicBezTo>
                <a:cubicBezTo>
                  <a:pt x="7477" y="26849"/>
                  <a:pt x="5687" y="24756"/>
                  <a:pt x="4190" y="22458"/>
                </a:cubicBezTo>
                <a:cubicBezTo>
                  <a:pt x="2641" y="20264"/>
                  <a:pt x="1244" y="17980"/>
                  <a:pt x="0" y="15607"/>
                </a:cubicBezTo>
                <a:cubicBezTo>
                  <a:pt x="1600" y="17751"/>
                  <a:pt x="3339" y="19781"/>
                  <a:pt x="5205" y="21697"/>
                </a:cubicBezTo>
                <a:cubicBezTo>
                  <a:pt x="6982" y="23626"/>
                  <a:pt x="8988" y="25326"/>
                  <a:pt x="11172" y="26773"/>
                </a:cubicBezTo>
                <a:lnTo>
                  <a:pt x="14346" y="28803"/>
                </a:lnTo>
                <a:cubicBezTo>
                  <a:pt x="15489" y="29374"/>
                  <a:pt x="16669" y="29844"/>
                  <a:pt x="17901" y="30199"/>
                </a:cubicBezTo>
                <a:cubicBezTo>
                  <a:pt x="20236" y="30947"/>
                  <a:pt x="22699" y="31214"/>
                  <a:pt x="25137" y="30960"/>
                </a:cubicBezTo>
                <a:cubicBezTo>
                  <a:pt x="29872" y="30136"/>
                  <a:pt x="34277" y="27979"/>
                  <a:pt x="37832" y="24743"/>
                </a:cubicBezTo>
                <a:cubicBezTo>
                  <a:pt x="39686" y="23131"/>
                  <a:pt x="41424" y="21393"/>
                  <a:pt x="43037" y="19540"/>
                </a:cubicBezTo>
                <a:lnTo>
                  <a:pt x="45449" y="16622"/>
                </a:lnTo>
                <a:lnTo>
                  <a:pt x="47480" y="13577"/>
                </a:lnTo>
                <a:lnTo>
                  <a:pt x="50400" y="8628"/>
                </a:lnTo>
                <a:lnTo>
                  <a:pt x="54209" y="13704"/>
                </a:lnTo>
                <a:cubicBezTo>
                  <a:pt x="56113" y="16368"/>
                  <a:pt x="58233" y="18881"/>
                  <a:pt x="60556" y="21190"/>
                </a:cubicBezTo>
                <a:cubicBezTo>
                  <a:pt x="62816" y="23639"/>
                  <a:pt x="65228" y="25923"/>
                  <a:pt x="67793" y="28042"/>
                </a:cubicBezTo>
                <a:cubicBezTo>
                  <a:pt x="72223" y="32102"/>
                  <a:pt x="77733" y="34793"/>
                  <a:pt x="83662" y="35782"/>
                </a:cubicBezTo>
                <a:cubicBezTo>
                  <a:pt x="88968" y="36074"/>
                  <a:pt x="94072" y="33688"/>
                  <a:pt x="97246" y="29438"/>
                </a:cubicBezTo>
                <a:cubicBezTo>
                  <a:pt x="101219" y="24578"/>
                  <a:pt x="104355" y="19083"/>
                  <a:pt x="106513" y="13196"/>
                </a:cubicBezTo>
                <a:lnTo>
                  <a:pt x="111591" y="507"/>
                </a:lnTo>
                <a:lnTo>
                  <a:pt x="118574" y="12435"/>
                </a:lnTo>
                <a:lnTo>
                  <a:pt x="120732" y="15734"/>
                </a:lnTo>
                <a:lnTo>
                  <a:pt x="123017" y="19033"/>
                </a:lnTo>
                <a:cubicBezTo>
                  <a:pt x="124591" y="21228"/>
                  <a:pt x="126381" y="23271"/>
                  <a:pt x="128349" y="25123"/>
                </a:cubicBezTo>
                <a:cubicBezTo>
                  <a:pt x="130038" y="26900"/>
                  <a:pt x="131955" y="28435"/>
                  <a:pt x="134061" y="29691"/>
                </a:cubicBezTo>
                <a:cubicBezTo>
                  <a:pt x="135712" y="30732"/>
                  <a:pt x="137579" y="31392"/>
                  <a:pt x="139520" y="31595"/>
                </a:cubicBezTo>
                <a:cubicBezTo>
                  <a:pt x="140321" y="31722"/>
                  <a:pt x="141133" y="31722"/>
                  <a:pt x="141932" y="31595"/>
                </a:cubicBezTo>
                <a:lnTo>
                  <a:pt x="144472" y="30579"/>
                </a:lnTo>
                <a:cubicBezTo>
                  <a:pt x="145360" y="30047"/>
                  <a:pt x="146198" y="29450"/>
                  <a:pt x="147011" y="28803"/>
                </a:cubicBezTo>
                <a:cubicBezTo>
                  <a:pt x="147925" y="28017"/>
                  <a:pt x="148763" y="27179"/>
                  <a:pt x="149550" y="26266"/>
                </a:cubicBezTo>
                <a:cubicBezTo>
                  <a:pt x="151276" y="24350"/>
                  <a:pt x="152800" y="22269"/>
                  <a:pt x="154120" y="20048"/>
                </a:cubicBezTo>
                <a:cubicBezTo>
                  <a:pt x="155516" y="17764"/>
                  <a:pt x="156786" y="15227"/>
                  <a:pt x="158056" y="12689"/>
                </a:cubicBezTo>
                <a:lnTo>
                  <a:pt x="164276" y="0"/>
                </a:lnTo>
                <a:lnTo>
                  <a:pt x="170370" y="12689"/>
                </a:lnTo>
                <a:lnTo>
                  <a:pt x="172274" y="16114"/>
                </a:lnTo>
                <a:lnTo>
                  <a:pt x="174559" y="19667"/>
                </a:lnTo>
                <a:cubicBezTo>
                  <a:pt x="176032" y="21913"/>
                  <a:pt x="177695" y="24032"/>
                  <a:pt x="179511" y="26012"/>
                </a:cubicBezTo>
                <a:cubicBezTo>
                  <a:pt x="181161" y="27940"/>
                  <a:pt x="183078" y="29603"/>
                  <a:pt x="185224" y="30960"/>
                </a:cubicBezTo>
                <a:cubicBezTo>
                  <a:pt x="186125" y="31595"/>
                  <a:pt x="187103" y="32102"/>
                  <a:pt x="188143" y="32483"/>
                </a:cubicBezTo>
                <a:lnTo>
                  <a:pt x="190937" y="32483"/>
                </a:lnTo>
                <a:lnTo>
                  <a:pt x="193729" y="32483"/>
                </a:lnTo>
                <a:lnTo>
                  <a:pt x="196649" y="31341"/>
                </a:lnTo>
                <a:cubicBezTo>
                  <a:pt x="197716" y="30758"/>
                  <a:pt x="198744" y="30072"/>
                  <a:pt x="199696" y="29311"/>
                </a:cubicBezTo>
                <a:cubicBezTo>
                  <a:pt x="200711" y="28575"/>
                  <a:pt x="201651" y="27712"/>
                  <a:pt x="202489" y="26773"/>
                </a:cubicBezTo>
                <a:cubicBezTo>
                  <a:pt x="204457" y="24781"/>
                  <a:pt x="206247" y="22623"/>
                  <a:pt x="207821" y="20302"/>
                </a:cubicBezTo>
                <a:cubicBezTo>
                  <a:pt x="209471" y="18018"/>
                  <a:pt x="210868" y="15480"/>
                  <a:pt x="212391" y="12942"/>
                </a:cubicBezTo>
                <a:lnTo>
                  <a:pt x="216962" y="5075"/>
                </a:lnTo>
                <a:lnTo>
                  <a:pt x="220897" y="12689"/>
                </a:lnTo>
                <a:cubicBezTo>
                  <a:pt x="220897" y="12689"/>
                  <a:pt x="221659" y="14084"/>
                  <a:pt x="222166" y="14846"/>
                </a:cubicBezTo>
                <a:lnTo>
                  <a:pt x="223817" y="17002"/>
                </a:lnTo>
                <a:cubicBezTo>
                  <a:pt x="225010" y="18437"/>
                  <a:pt x="226381" y="19705"/>
                  <a:pt x="227879" y="20810"/>
                </a:cubicBezTo>
                <a:cubicBezTo>
                  <a:pt x="230685" y="23118"/>
                  <a:pt x="234151" y="24489"/>
                  <a:pt x="237782" y="24743"/>
                </a:cubicBezTo>
                <a:cubicBezTo>
                  <a:pt x="241793" y="24781"/>
                  <a:pt x="245754" y="23867"/>
                  <a:pt x="249334" y="22078"/>
                </a:cubicBezTo>
                <a:cubicBezTo>
                  <a:pt x="251162" y="21114"/>
                  <a:pt x="252940" y="20061"/>
                  <a:pt x="254666" y="18906"/>
                </a:cubicBezTo>
                <a:cubicBezTo>
                  <a:pt x="255936" y="18018"/>
                  <a:pt x="258094" y="16622"/>
                  <a:pt x="259363" y="1535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8" name="Freeform 597">
            <a:extLst>
              <a:ext uri="{FF2B5EF4-FFF2-40B4-BE49-F238E27FC236}">
                <a16:creationId xmlns:a16="http://schemas.microsoft.com/office/drawing/2014/main" id="{242F5DD8-A9E6-F6FC-5758-B25279C2378E}"/>
              </a:ext>
            </a:extLst>
          </p:cNvPr>
          <p:cNvSpPr/>
          <p:nvPr/>
        </p:nvSpPr>
        <p:spPr>
          <a:xfrm>
            <a:off x="11853648" y="8960895"/>
            <a:ext cx="167195" cy="38082"/>
          </a:xfrm>
          <a:custGeom>
            <a:avLst/>
            <a:gdLst>
              <a:gd name="connsiteX0" fmla="*/ 167196 w 167195"/>
              <a:gd name="connsiteY0" fmla="*/ 7359 h 38082"/>
              <a:gd name="connsiteX1" fmla="*/ 163514 w 167195"/>
              <a:gd name="connsiteY1" fmla="*/ 16241 h 38082"/>
              <a:gd name="connsiteX2" fmla="*/ 160848 w 167195"/>
              <a:gd name="connsiteY2" fmla="*/ 20429 h 38082"/>
              <a:gd name="connsiteX3" fmla="*/ 157547 w 167195"/>
              <a:gd name="connsiteY3" fmla="*/ 24489 h 38082"/>
              <a:gd name="connsiteX4" fmla="*/ 153612 w 167195"/>
              <a:gd name="connsiteY4" fmla="*/ 28042 h 38082"/>
              <a:gd name="connsiteX5" fmla="*/ 151327 w 167195"/>
              <a:gd name="connsiteY5" fmla="*/ 29564 h 38082"/>
              <a:gd name="connsiteX6" fmla="*/ 148788 w 167195"/>
              <a:gd name="connsiteY6" fmla="*/ 30960 h 38082"/>
              <a:gd name="connsiteX7" fmla="*/ 137235 w 167195"/>
              <a:gd name="connsiteY7" fmla="*/ 33625 h 38082"/>
              <a:gd name="connsiteX8" fmla="*/ 131268 w 167195"/>
              <a:gd name="connsiteY8" fmla="*/ 33625 h 38082"/>
              <a:gd name="connsiteX9" fmla="*/ 125429 w 167195"/>
              <a:gd name="connsiteY9" fmla="*/ 32483 h 38082"/>
              <a:gd name="connsiteX10" fmla="*/ 115019 w 167195"/>
              <a:gd name="connsiteY10" fmla="*/ 28169 h 38082"/>
              <a:gd name="connsiteX11" fmla="*/ 105878 w 167195"/>
              <a:gd name="connsiteY11" fmla="*/ 22458 h 38082"/>
              <a:gd name="connsiteX12" fmla="*/ 101562 w 167195"/>
              <a:gd name="connsiteY12" fmla="*/ 19159 h 38082"/>
              <a:gd name="connsiteX13" fmla="*/ 97626 w 167195"/>
              <a:gd name="connsiteY13" fmla="*/ 15480 h 38082"/>
              <a:gd name="connsiteX14" fmla="*/ 107909 w 167195"/>
              <a:gd name="connsiteY14" fmla="*/ 14465 h 38082"/>
              <a:gd name="connsiteX15" fmla="*/ 103338 w 167195"/>
              <a:gd name="connsiteY15" fmla="*/ 22205 h 38082"/>
              <a:gd name="connsiteX16" fmla="*/ 97372 w 167195"/>
              <a:gd name="connsiteY16" fmla="*/ 29564 h 38082"/>
              <a:gd name="connsiteX17" fmla="*/ 93310 w 167195"/>
              <a:gd name="connsiteY17" fmla="*/ 32863 h 38082"/>
              <a:gd name="connsiteX18" fmla="*/ 88612 w 167195"/>
              <a:gd name="connsiteY18" fmla="*/ 35782 h 38082"/>
              <a:gd name="connsiteX19" fmla="*/ 85819 w 167195"/>
              <a:gd name="connsiteY19" fmla="*/ 37051 h 38082"/>
              <a:gd name="connsiteX20" fmla="*/ 82899 w 167195"/>
              <a:gd name="connsiteY20" fmla="*/ 37939 h 38082"/>
              <a:gd name="connsiteX21" fmla="*/ 76298 w 167195"/>
              <a:gd name="connsiteY21" fmla="*/ 37939 h 38082"/>
              <a:gd name="connsiteX22" fmla="*/ 64872 w 167195"/>
              <a:gd name="connsiteY22" fmla="*/ 34640 h 38082"/>
              <a:gd name="connsiteX23" fmla="*/ 56367 w 167195"/>
              <a:gd name="connsiteY23" fmla="*/ 28676 h 38082"/>
              <a:gd name="connsiteX24" fmla="*/ 50145 w 167195"/>
              <a:gd name="connsiteY24" fmla="*/ 21570 h 38082"/>
              <a:gd name="connsiteX25" fmla="*/ 47480 w 167195"/>
              <a:gd name="connsiteY25" fmla="*/ 17891 h 38082"/>
              <a:gd name="connsiteX26" fmla="*/ 45195 w 167195"/>
              <a:gd name="connsiteY26" fmla="*/ 13830 h 38082"/>
              <a:gd name="connsiteX27" fmla="*/ 55478 w 167195"/>
              <a:gd name="connsiteY27" fmla="*/ 13830 h 38082"/>
              <a:gd name="connsiteX28" fmla="*/ 52685 w 167195"/>
              <a:gd name="connsiteY28" fmla="*/ 17129 h 38082"/>
              <a:gd name="connsiteX29" fmla="*/ 49511 w 167195"/>
              <a:gd name="connsiteY29" fmla="*/ 20048 h 38082"/>
              <a:gd name="connsiteX30" fmla="*/ 42656 w 167195"/>
              <a:gd name="connsiteY30" fmla="*/ 25250 h 38082"/>
              <a:gd name="connsiteX31" fmla="*/ 34658 w 167195"/>
              <a:gd name="connsiteY31" fmla="*/ 29184 h 38082"/>
              <a:gd name="connsiteX32" fmla="*/ 25136 w 167195"/>
              <a:gd name="connsiteY32" fmla="*/ 30706 h 38082"/>
              <a:gd name="connsiteX33" fmla="*/ 15869 w 167195"/>
              <a:gd name="connsiteY33" fmla="*/ 28550 h 38082"/>
              <a:gd name="connsiteX34" fmla="*/ 12060 w 167195"/>
              <a:gd name="connsiteY34" fmla="*/ 26392 h 38082"/>
              <a:gd name="connsiteX35" fmla="*/ 8760 w 167195"/>
              <a:gd name="connsiteY35" fmla="*/ 23728 h 38082"/>
              <a:gd name="connsiteX36" fmla="*/ 3681 w 167195"/>
              <a:gd name="connsiteY36" fmla="*/ 17637 h 38082"/>
              <a:gd name="connsiteX37" fmla="*/ 0 w 167195"/>
              <a:gd name="connsiteY37" fmla="*/ 11039 h 38082"/>
              <a:gd name="connsiteX38" fmla="*/ 2665 w 167195"/>
              <a:gd name="connsiteY38" fmla="*/ 13703 h 38082"/>
              <a:gd name="connsiteX39" fmla="*/ 5586 w 167195"/>
              <a:gd name="connsiteY39" fmla="*/ 16241 h 38082"/>
              <a:gd name="connsiteX40" fmla="*/ 11552 w 167195"/>
              <a:gd name="connsiteY40" fmla="*/ 20683 h 38082"/>
              <a:gd name="connsiteX41" fmla="*/ 14853 w 167195"/>
              <a:gd name="connsiteY41" fmla="*/ 22331 h 38082"/>
              <a:gd name="connsiteX42" fmla="*/ 18281 w 167195"/>
              <a:gd name="connsiteY42" fmla="*/ 23347 h 38082"/>
              <a:gd name="connsiteX43" fmla="*/ 24755 w 167195"/>
              <a:gd name="connsiteY43" fmla="*/ 23347 h 38082"/>
              <a:gd name="connsiteX44" fmla="*/ 30976 w 167195"/>
              <a:gd name="connsiteY44" fmla="*/ 21317 h 38082"/>
              <a:gd name="connsiteX45" fmla="*/ 36435 w 167195"/>
              <a:gd name="connsiteY45" fmla="*/ 17637 h 38082"/>
              <a:gd name="connsiteX46" fmla="*/ 41386 w 167195"/>
              <a:gd name="connsiteY46" fmla="*/ 12942 h 38082"/>
              <a:gd name="connsiteX47" fmla="*/ 43544 w 167195"/>
              <a:gd name="connsiteY47" fmla="*/ 10278 h 38082"/>
              <a:gd name="connsiteX48" fmla="*/ 45448 w 167195"/>
              <a:gd name="connsiteY48" fmla="*/ 7740 h 38082"/>
              <a:gd name="connsiteX49" fmla="*/ 50400 w 167195"/>
              <a:gd name="connsiteY49" fmla="*/ 0 h 38082"/>
              <a:gd name="connsiteX50" fmla="*/ 55858 w 167195"/>
              <a:gd name="connsiteY50" fmla="*/ 8120 h 38082"/>
              <a:gd name="connsiteX51" fmla="*/ 58017 w 167195"/>
              <a:gd name="connsiteY51" fmla="*/ 11166 h 38082"/>
              <a:gd name="connsiteX52" fmla="*/ 60429 w 167195"/>
              <a:gd name="connsiteY52" fmla="*/ 14084 h 38082"/>
              <a:gd name="connsiteX53" fmla="*/ 65761 w 167195"/>
              <a:gd name="connsiteY53" fmla="*/ 19286 h 38082"/>
              <a:gd name="connsiteX54" fmla="*/ 71600 w 167195"/>
              <a:gd name="connsiteY54" fmla="*/ 23220 h 38082"/>
              <a:gd name="connsiteX55" fmla="*/ 74394 w 167195"/>
              <a:gd name="connsiteY55" fmla="*/ 24235 h 38082"/>
              <a:gd name="connsiteX56" fmla="*/ 77060 w 167195"/>
              <a:gd name="connsiteY56" fmla="*/ 24235 h 38082"/>
              <a:gd name="connsiteX57" fmla="*/ 78329 w 167195"/>
              <a:gd name="connsiteY57" fmla="*/ 24235 h 38082"/>
              <a:gd name="connsiteX58" fmla="*/ 79598 w 167195"/>
              <a:gd name="connsiteY58" fmla="*/ 24235 h 38082"/>
              <a:gd name="connsiteX59" fmla="*/ 80868 w 167195"/>
              <a:gd name="connsiteY59" fmla="*/ 24235 h 38082"/>
              <a:gd name="connsiteX60" fmla="*/ 82138 w 167195"/>
              <a:gd name="connsiteY60" fmla="*/ 24235 h 38082"/>
              <a:gd name="connsiteX61" fmla="*/ 84931 w 167195"/>
              <a:gd name="connsiteY61" fmla="*/ 22713 h 38082"/>
              <a:gd name="connsiteX62" fmla="*/ 87469 w 167195"/>
              <a:gd name="connsiteY62" fmla="*/ 20556 h 38082"/>
              <a:gd name="connsiteX63" fmla="*/ 96737 w 167195"/>
              <a:gd name="connsiteY63" fmla="*/ 8755 h 38082"/>
              <a:gd name="connsiteX64" fmla="*/ 101435 w 167195"/>
              <a:gd name="connsiteY64" fmla="*/ 1269 h 38082"/>
              <a:gd name="connsiteX65" fmla="*/ 107148 w 167195"/>
              <a:gd name="connsiteY65" fmla="*/ 7613 h 38082"/>
              <a:gd name="connsiteX66" fmla="*/ 110321 w 167195"/>
              <a:gd name="connsiteY66" fmla="*/ 10785 h 38082"/>
              <a:gd name="connsiteX67" fmla="*/ 113622 w 167195"/>
              <a:gd name="connsiteY67" fmla="*/ 13830 h 38082"/>
              <a:gd name="connsiteX68" fmla="*/ 120985 w 167195"/>
              <a:gd name="connsiteY68" fmla="*/ 19286 h 38082"/>
              <a:gd name="connsiteX69" fmla="*/ 128856 w 167195"/>
              <a:gd name="connsiteY69" fmla="*/ 23474 h 38082"/>
              <a:gd name="connsiteX70" fmla="*/ 133173 w 167195"/>
              <a:gd name="connsiteY70" fmla="*/ 24996 h 38082"/>
              <a:gd name="connsiteX71" fmla="*/ 137362 w 167195"/>
              <a:gd name="connsiteY71" fmla="*/ 25758 h 38082"/>
              <a:gd name="connsiteX72" fmla="*/ 146121 w 167195"/>
              <a:gd name="connsiteY72" fmla="*/ 24996 h 38082"/>
              <a:gd name="connsiteX73" fmla="*/ 148280 w 167195"/>
              <a:gd name="connsiteY73" fmla="*/ 24362 h 38082"/>
              <a:gd name="connsiteX74" fmla="*/ 150184 w 167195"/>
              <a:gd name="connsiteY74" fmla="*/ 23474 h 38082"/>
              <a:gd name="connsiteX75" fmla="*/ 154119 w 167195"/>
              <a:gd name="connsiteY75" fmla="*/ 21063 h 38082"/>
              <a:gd name="connsiteX76" fmla="*/ 157801 w 167195"/>
              <a:gd name="connsiteY76" fmla="*/ 18018 h 38082"/>
              <a:gd name="connsiteX77" fmla="*/ 161229 w 167195"/>
              <a:gd name="connsiteY77" fmla="*/ 14719 h 38082"/>
              <a:gd name="connsiteX78" fmla="*/ 164402 w 167195"/>
              <a:gd name="connsiteY78" fmla="*/ 11039 h 3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7195" h="38082">
                <a:moveTo>
                  <a:pt x="167196" y="7359"/>
                </a:moveTo>
                <a:cubicBezTo>
                  <a:pt x="166205" y="10417"/>
                  <a:pt x="164974" y="13386"/>
                  <a:pt x="163514" y="16241"/>
                </a:cubicBezTo>
                <a:cubicBezTo>
                  <a:pt x="162753" y="17713"/>
                  <a:pt x="161851" y="19109"/>
                  <a:pt x="160848" y="20429"/>
                </a:cubicBezTo>
                <a:cubicBezTo>
                  <a:pt x="159934" y="21926"/>
                  <a:pt x="158830" y="23296"/>
                  <a:pt x="157547" y="24489"/>
                </a:cubicBezTo>
                <a:cubicBezTo>
                  <a:pt x="156392" y="25834"/>
                  <a:pt x="155059" y="27027"/>
                  <a:pt x="153612" y="28042"/>
                </a:cubicBezTo>
                <a:lnTo>
                  <a:pt x="151327" y="29564"/>
                </a:lnTo>
                <a:lnTo>
                  <a:pt x="148788" y="30960"/>
                </a:lnTo>
                <a:cubicBezTo>
                  <a:pt x="145157" y="32610"/>
                  <a:pt x="141221" y="33511"/>
                  <a:pt x="137235" y="33625"/>
                </a:cubicBezTo>
                <a:cubicBezTo>
                  <a:pt x="135255" y="33815"/>
                  <a:pt x="133249" y="33815"/>
                  <a:pt x="131268" y="33625"/>
                </a:cubicBezTo>
                <a:cubicBezTo>
                  <a:pt x="129288" y="33447"/>
                  <a:pt x="127333" y="33054"/>
                  <a:pt x="125429" y="32483"/>
                </a:cubicBezTo>
                <a:cubicBezTo>
                  <a:pt x="121823" y="31392"/>
                  <a:pt x="118344" y="29945"/>
                  <a:pt x="115019" y="28169"/>
                </a:cubicBezTo>
                <a:cubicBezTo>
                  <a:pt x="111807" y="26532"/>
                  <a:pt x="108747" y="24629"/>
                  <a:pt x="105878" y="22458"/>
                </a:cubicBezTo>
                <a:cubicBezTo>
                  <a:pt x="104354" y="21444"/>
                  <a:pt x="103085" y="20302"/>
                  <a:pt x="101562" y="19159"/>
                </a:cubicBezTo>
                <a:cubicBezTo>
                  <a:pt x="100152" y="18030"/>
                  <a:pt x="98844" y="16800"/>
                  <a:pt x="97626" y="15480"/>
                </a:cubicBezTo>
                <a:lnTo>
                  <a:pt x="107909" y="14465"/>
                </a:lnTo>
                <a:cubicBezTo>
                  <a:pt x="106576" y="17155"/>
                  <a:pt x="105052" y="19743"/>
                  <a:pt x="103338" y="22205"/>
                </a:cubicBezTo>
                <a:cubicBezTo>
                  <a:pt x="101574" y="24831"/>
                  <a:pt x="99581" y="27293"/>
                  <a:pt x="97372" y="29564"/>
                </a:cubicBezTo>
                <a:cubicBezTo>
                  <a:pt x="96077" y="30732"/>
                  <a:pt x="94719" y="31836"/>
                  <a:pt x="93310" y="32863"/>
                </a:cubicBezTo>
                <a:cubicBezTo>
                  <a:pt x="91875" y="34044"/>
                  <a:pt x="90301" y="35020"/>
                  <a:pt x="88612" y="35782"/>
                </a:cubicBezTo>
                <a:lnTo>
                  <a:pt x="85819" y="37051"/>
                </a:lnTo>
                <a:lnTo>
                  <a:pt x="82899" y="37939"/>
                </a:lnTo>
                <a:cubicBezTo>
                  <a:pt x="80703" y="38130"/>
                  <a:pt x="78494" y="38130"/>
                  <a:pt x="76298" y="37939"/>
                </a:cubicBezTo>
                <a:cubicBezTo>
                  <a:pt x="72286" y="37761"/>
                  <a:pt x="68363" y="36632"/>
                  <a:pt x="64872" y="34640"/>
                </a:cubicBezTo>
                <a:cubicBezTo>
                  <a:pt x="61788" y="33041"/>
                  <a:pt x="58918" y="31036"/>
                  <a:pt x="56367" y="28676"/>
                </a:cubicBezTo>
                <a:cubicBezTo>
                  <a:pt x="54158" y="26431"/>
                  <a:pt x="52076" y="24058"/>
                  <a:pt x="50145" y="21570"/>
                </a:cubicBezTo>
                <a:cubicBezTo>
                  <a:pt x="49130" y="20302"/>
                  <a:pt x="48369" y="19159"/>
                  <a:pt x="47480" y="17891"/>
                </a:cubicBezTo>
                <a:cubicBezTo>
                  <a:pt x="46591" y="16622"/>
                  <a:pt x="45957" y="15353"/>
                  <a:pt x="45195" y="13830"/>
                </a:cubicBezTo>
                <a:lnTo>
                  <a:pt x="55478" y="13830"/>
                </a:lnTo>
                <a:cubicBezTo>
                  <a:pt x="54640" y="15011"/>
                  <a:pt x="53713" y="16114"/>
                  <a:pt x="52685" y="17129"/>
                </a:cubicBezTo>
                <a:cubicBezTo>
                  <a:pt x="51694" y="18170"/>
                  <a:pt x="50628" y="19147"/>
                  <a:pt x="49511" y="20048"/>
                </a:cubicBezTo>
                <a:cubicBezTo>
                  <a:pt x="47391" y="21989"/>
                  <a:pt x="45093" y="23728"/>
                  <a:pt x="42656" y="25250"/>
                </a:cubicBezTo>
                <a:cubicBezTo>
                  <a:pt x="40180" y="26912"/>
                  <a:pt x="37489" y="28232"/>
                  <a:pt x="34658" y="29184"/>
                </a:cubicBezTo>
                <a:cubicBezTo>
                  <a:pt x="31585" y="30186"/>
                  <a:pt x="28374" y="30706"/>
                  <a:pt x="25136" y="30706"/>
                </a:cubicBezTo>
                <a:cubicBezTo>
                  <a:pt x="21937" y="30605"/>
                  <a:pt x="18789" y="29869"/>
                  <a:pt x="15869" y="28550"/>
                </a:cubicBezTo>
                <a:cubicBezTo>
                  <a:pt x="14523" y="27978"/>
                  <a:pt x="13241" y="27255"/>
                  <a:pt x="12060" y="26392"/>
                </a:cubicBezTo>
                <a:cubicBezTo>
                  <a:pt x="10880" y="25606"/>
                  <a:pt x="9775" y="24718"/>
                  <a:pt x="8760" y="23728"/>
                </a:cubicBezTo>
                <a:cubicBezTo>
                  <a:pt x="6830" y="21913"/>
                  <a:pt x="5116" y="19870"/>
                  <a:pt x="3681" y="17637"/>
                </a:cubicBezTo>
                <a:cubicBezTo>
                  <a:pt x="2234" y="15569"/>
                  <a:pt x="1003" y="13361"/>
                  <a:pt x="0" y="11039"/>
                </a:cubicBezTo>
                <a:lnTo>
                  <a:pt x="2665" y="13703"/>
                </a:lnTo>
                <a:lnTo>
                  <a:pt x="5586" y="16241"/>
                </a:lnTo>
                <a:cubicBezTo>
                  <a:pt x="7439" y="17903"/>
                  <a:pt x="9432" y="19388"/>
                  <a:pt x="11552" y="20683"/>
                </a:cubicBezTo>
                <a:lnTo>
                  <a:pt x="14853" y="22331"/>
                </a:lnTo>
                <a:cubicBezTo>
                  <a:pt x="15957" y="22802"/>
                  <a:pt x="17100" y="23144"/>
                  <a:pt x="18281" y="23347"/>
                </a:cubicBezTo>
                <a:cubicBezTo>
                  <a:pt x="20426" y="23728"/>
                  <a:pt x="22610" y="23728"/>
                  <a:pt x="24755" y="23347"/>
                </a:cubicBezTo>
                <a:cubicBezTo>
                  <a:pt x="26926" y="23042"/>
                  <a:pt x="29034" y="22357"/>
                  <a:pt x="30976" y="21317"/>
                </a:cubicBezTo>
                <a:cubicBezTo>
                  <a:pt x="32931" y="20302"/>
                  <a:pt x="34759" y="19058"/>
                  <a:pt x="36435" y="17637"/>
                </a:cubicBezTo>
                <a:cubicBezTo>
                  <a:pt x="38212" y="16203"/>
                  <a:pt x="39862" y="14630"/>
                  <a:pt x="41386" y="12942"/>
                </a:cubicBezTo>
                <a:lnTo>
                  <a:pt x="43544" y="10278"/>
                </a:lnTo>
                <a:lnTo>
                  <a:pt x="45448" y="7740"/>
                </a:lnTo>
                <a:lnTo>
                  <a:pt x="50400" y="0"/>
                </a:lnTo>
                <a:lnTo>
                  <a:pt x="55858" y="8120"/>
                </a:lnTo>
                <a:cubicBezTo>
                  <a:pt x="56481" y="9199"/>
                  <a:pt x="57204" y="10227"/>
                  <a:pt x="58017" y="11166"/>
                </a:cubicBezTo>
                <a:cubicBezTo>
                  <a:pt x="58715" y="12219"/>
                  <a:pt x="59515" y="13196"/>
                  <a:pt x="60429" y="14084"/>
                </a:cubicBezTo>
                <a:cubicBezTo>
                  <a:pt x="62041" y="15975"/>
                  <a:pt x="63831" y="17713"/>
                  <a:pt x="65761" y="19286"/>
                </a:cubicBezTo>
                <a:cubicBezTo>
                  <a:pt x="67539" y="20834"/>
                  <a:pt x="69494" y="22154"/>
                  <a:pt x="71600" y="23220"/>
                </a:cubicBezTo>
                <a:lnTo>
                  <a:pt x="74394" y="24235"/>
                </a:lnTo>
                <a:lnTo>
                  <a:pt x="77060" y="24235"/>
                </a:lnTo>
                <a:lnTo>
                  <a:pt x="78329" y="24235"/>
                </a:lnTo>
                <a:lnTo>
                  <a:pt x="79598" y="24235"/>
                </a:lnTo>
                <a:lnTo>
                  <a:pt x="80868" y="24235"/>
                </a:lnTo>
                <a:lnTo>
                  <a:pt x="82138" y="24235"/>
                </a:lnTo>
                <a:lnTo>
                  <a:pt x="84931" y="22713"/>
                </a:lnTo>
                <a:lnTo>
                  <a:pt x="87469" y="20556"/>
                </a:lnTo>
                <a:cubicBezTo>
                  <a:pt x="90987" y="16977"/>
                  <a:pt x="94097" y="13019"/>
                  <a:pt x="96737" y="8755"/>
                </a:cubicBezTo>
                <a:lnTo>
                  <a:pt x="101435" y="1269"/>
                </a:lnTo>
                <a:lnTo>
                  <a:pt x="107148" y="7613"/>
                </a:lnTo>
                <a:lnTo>
                  <a:pt x="110321" y="10785"/>
                </a:lnTo>
                <a:cubicBezTo>
                  <a:pt x="111362" y="11864"/>
                  <a:pt x="112466" y="12878"/>
                  <a:pt x="113622" y="13830"/>
                </a:cubicBezTo>
                <a:cubicBezTo>
                  <a:pt x="115945" y="15822"/>
                  <a:pt x="118408" y="17637"/>
                  <a:pt x="120985" y="19286"/>
                </a:cubicBezTo>
                <a:cubicBezTo>
                  <a:pt x="123461" y="20949"/>
                  <a:pt x="126089" y="22357"/>
                  <a:pt x="128856" y="23474"/>
                </a:cubicBezTo>
                <a:cubicBezTo>
                  <a:pt x="130252" y="24096"/>
                  <a:pt x="131700" y="24603"/>
                  <a:pt x="133173" y="24996"/>
                </a:cubicBezTo>
                <a:lnTo>
                  <a:pt x="137362" y="25758"/>
                </a:lnTo>
                <a:cubicBezTo>
                  <a:pt x="140308" y="26075"/>
                  <a:pt x="143278" y="25809"/>
                  <a:pt x="146121" y="24996"/>
                </a:cubicBezTo>
                <a:lnTo>
                  <a:pt x="148280" y="24362"/>
                </a:lnTo>
                <a:lnTo>
                  <a:pt x="150184" y="23474"/>
                </a:lnTo>
                <a:cubicBezTo>
                  <a:pt x="151555" y="22776"/>
                  <a:pt x="152876" y="21964"/>
                  <a:pt x="154119" y="21063"/>
                </a:cubicBezTo>
                <a:cubicBezTo>
                  <a:pt x="155427" y="20162"/>
                  <a:pt x="156659" y="19135"/>
                  <a:pt x="157801" y="18018"/>
                </a:cubicBezTo>
                <a:cubicBezTo>
                  <a:pt x="159007" y="16990"/>
                  <a:pt x="160150" y="15886"/>
                  <a:pt x="161229" y="14719"/>
                </a:cubicBezTo>
                <a:lnTo>
                  <a:pt x="164402" y="11039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9" name="Freeform 598">
            <a:extLst>
              <a:ext uri="{FF2B5EF4-FFF2-40B4-BE49-F238E27FC236}">
                <a16:creationId xmlns:a16="http://schemas.microsoft.com/office/drawing/2014/main" id="{F943392E-0570-D251-3756-2DA101613749}"/>
              </a:ext>
            </a:extLst>
          </p:cNvPr>
          <p:cNvSpPr/>
          <p:nvPr/>
        </p:nvSpPr>
        <p:spPr>
          <a:xfrm>
            <a:off x="11890845" y="8591526"/>
            <a:ext cx="259490" cy="47081"/>
          </a:xfrm>
          <a:custGeom>
            <a:avLst/>
            <a:gdLst>
              <a:gd name="connsiteX0" fmla="*/ 0 w 259490"/>
              <a:gd name="connsiteY0" fmla="*/ 11420 h 47081"/>
              <a:gd name="connsiteX1" fmla="*/ 15742 w 259490"/>
              <a:gd name="connsiteY1" fmla="*/ 24109 h 47081"/>
              <a:gd name="connsiteX2" fmla="*/ 33642 w 259490"/>
              <a:gd name="connsiteY2" fmla="*/ 30326 h 47081"/>
              <a:gd name="connsiteX3" fmla="*/ 38086 w 259490"/>
              <a:gd name="connsiteY3" fmla="*/ 30326 h 47081"/>
              <a:gd name="connsiteX4" fmla="*/ 42275 w 259490"/>
              <a:gd name="connsiteY4" fmla="*/ 29058 h 47081"/>
              <a:gd name="connsiteX5" fmla="*/ 45957 w 259490"/>
              <a:gd name="connsiteY5" fmla="*/ 27027 h 47081"/>
              <a:gd name="connsiteX6" fmla="*/ 49385 w 259490"/>
              <a:gd name="connsiteY6" fmla="*/ 24236 h 47081"/>
              <a:gd name="connsiteX7" fmla="*/ 52431 w 259490"/>
              <a:gd name="connsiteY7" fmla="*/ 21064 h 47081"/>
              <a:gd name="connsiteX8" fmla="*/ 55224 w 259490"/>
              <a:gd name="connsiteY8" fmla="*/ 17383 h 47081"/>
              <a:gd name="connsiteX9" fmla="*/ 57636 w 259490"/>
              <a:gd name="connsiteY9" fmla="*/ 13450 h 47081"/>
              <a:gd name="connsiteX10" fmla="*/ 59921 w 259490"/>
              <a:gd name="connsiteY10" fmla="*/ 9263 h 47081"/>
              <a:gd name="connsiteX11" fmla="*/ 63729 w 259490"/>
              <a:gd name="connsiteY11" fmla="*/ 2158 h 47081"/>
              <a:gd name="connsiteX12" fmla="*/ 69570 w 259490"/>
              <a:gd name="connsiteY12" fmla="*/ 8629 h 47081"/>
              <a:gd name="connsiteX13" fmla="*/ 72109 w 259490"/>
              <a:gd name="connsiteY13" fmla="*/ 11039 h 47081"/>
              <a:gd name="connsiteX14" fmla="*/ 74775 w 259490"/>
              <a:gd name="connsiteY14" fmla="*/ 13577 h 47081"/>
              <a:gd name="connsiteX15" fmla="*/ 80868 w 259490"/>
              <a:gd name="connsiteY15" fmla="*/ 17765 h 47081"/>
              <a:gd name="connsiteX16" fmla="*/ 93564 w 259490"/>
              <a:gd name="connsiteY16" fmla="*/ 21825 h 47081"/>
              <a:gd name="connsiteX17" fmla="*/ 96610 w 259490"/>
              <a:gd name="connsiteY17" fmla="*/ 21825 h 47081"/>
              <a:gd name="connsiteX18" fmla="*/ 99784 w 259490"/>
              <a:gd name="connsiteY18" fmla="*/ 21064 h 47081"/>
              <a:gd name="connsiteX19" fmla="*/ 105497 w 259490"/>
              <a:gd name="connsiteY19" fmla="*/ 18272 h 47081"/>
              <a:gd name="connsiteX20" fmla="*/ 108290 w 259490"/>
              <a:gd name="connsiteY20" fmla="*/ 16242 h 47081"/>
              <a:gd name="connsiteX21" fmla="*/ 110956 w 259490"/>
              <a:gd name="connsiteY21" fmla="*/ 13831 h 47081"/>
              <a:gd name="connsiteX22" fmla="*/ 115780 w 259490"/>
              <a:gd name="connsiteY22" fmla="*/ 8248 h 47081"/>
              <a:gd name="connsiteX23" fmla="*/ 122128 w 259490"/>
              <a:gd name="connsiteY23" fmla="*/ 0 h 47081"/>
              <a:gd name="connsiteX24" fmla="*/ 127460 w 259490"/>
              <a:gd name="connsiteY24" fmla="*/ 9009 h 47081"/>
              <a:gd name="connsiteX25" fmla="*/ 130126 w 259490"/>
              <a:gd name="connsiteY25" fmla="*/ 13450 h 47081"/>
              <a:gd name="connsiteX26" fmla="*/ 133427 w 259490"/>
              <a:gd name="connsiteY26" fmla="*/ 17637 h 47081"/>
              <a:gd name="connsiteX27" fmla="*/ 140662 w 259490"/>
              <a:gd name="connsiteY27" fmla="*/ 25377 h 47081"/>
              <a:gd name="connsiteX28" fmla="*/ 157167 w 259490"/>
              <a:gd name="connsiteY28" fmla="*/ 33625 h 47081"/>
              <a:gd name="connsiteX29" fmla="*/ 173289 w 259490"/>
              <a:gd name="connsiteY29" fmla="*/ 26266 h 47081"/>
              <a:gd name="connsiteX30" fmla="*/ 185984 w 259490"/>
              <a:gd name="connsiteY30" fmla="*/ 9263 h 47081"/>
              <a:gd name="connsiteX31" fmla="*/ 190936 w 259490"/>
              <a:gd name="connsiteY31" fmla="*/ 761 h 47081"/>
              <a:gd name="connsiteX32" fmla="*/ 196649 w 259490"/>
              <a:gd name="connsiteY32" fmla="*/ 8629 h 47081"/>
              <a:gd name="connsiteX33" fmla="*/ 199823 w 259490"/>
              <a:gd name="connsiteY33" fmla="*/ 12435 h 47081"/>
              <a:gd name="connsiteX34" fmla="*/ 203251 w 259490"/>
              <a:gd name="connsiteY34" fmla="*/ 16242 h 47081"/>
              <a:gd name="connsiteX35" fmla="*/ 210613 w 259490"/>
              <a:gd name="connsiteY35" fmla="*/ 23221 h 47081"/>
              <a:gd name="connsiteX36" fmla="*/ 227752 w 259490"/>
              <a:gd name="connsiteY36" fmla="*/ 32610 h 47081"/>
              <a:gd name="connsiteX37" fmla="*/ 245779 w 259490"/>
              <a:gd name="connsiteY37" fmla="*/ 28169 h 47081"/>
              <a:gd name="connsiteX38" fmla="*/ 259490 w 259490"/>
              <a:gd name="connsiteY38" fmla="*/ 12054 h 47081"/>
              <a:gd name="connsiteX39" fmla="*/ 255682 w 259490"/>
              <a:gd name="connsiteY39" fmla="*/ 22205 h 47081"/>
              <a:gd name="connsiteX40" fmla="*/ 249207 w 259490"/>
              <a:gd name="connsiteY40" fmla="*/ 31596 h 47081"/>
              <a:gd name="connsiteX41" fmla="*/ 239304 w 259490"/>
              <a:gd name="connsiteY41" fmla="*/ 38701 h 47081"/>
              <a:gd name="connsiteX42" fmla="*/ 226609 w 259490"/>
              <a:gd name="connsiteY42" fmla="*/ 40604 h 47081"/>
              <a:gd name="connsiteX43" fmla="*/ 203758 w 259490"/>
              <a:gd name="connsiteY43" fmla="*/ 31342 h 47081"/>
              <a:gd name="connsiteX44" fmla="*/ 194617 w 259490"/>
              <a:gd name="connsiteY44" fmla="*/ 24109 h 47081"/>
              <a:gd name="connsiteX45" fmla="*/ 190555 w 259490"/>
              <a:gd name="connsiteY45" fmla="*/ 20048 h 47081"/>
              <a:gd name="connsiteX46" fmla="*/ 186620 w 259490"/>
              <a:gd name="connsiteY46" fmla="*/ 15608 h 47081"/>
              <a:gd name="connsiteX47" fmla="*/ 197283 w 259490"/>
              <a:gd name="connsiteY47" fmla="*/ 15608 h 47081"/>
              <a:gd name="connsiteX48" fmla="*/ 182684 w 259490"/>
              <a:gd name="connsiteY48" fmla="*/ 35782 h 47081"/>
              <a:gd name="connsiteX49" fmla="*/ 171385 w 259490"/>
              <a:gd name="connsiteY49" fmla="*/ 43776 h 47081"/>
              <a:gd name="connsiteX50" fmla="*/ 156531 w 259490"/>
              <a:gd name="connsiteY50" fmla="*/ 47075 h 47081"/>
              <a:gd name="connsiteX51" fmla="*/ 142059 w 259490"/>
              <a:gd name="connsiteY51" fmla="*/ 43269 h 47081"/>
              <a:gd name="connsiteX52" fmla="*/ 130888 w 259490"/>
              <a:gd name="connsiteY52" fmla="*/ 35529 h 47081"/>
              <a:gd name="connsiteX53" fmla="*/ 122128 w 259490"/>
              <a:gd name="connsiteY53" fmla="*/ 26266 h 47081"/>
              <a:gd name="connsiteX54" fmla="*/ 118446 w 259490"/>
              <a:gd name="connsiteY54" fmla="*/ 21191 h 47081"/>
              <a:gd name="connsiteX55" fmla="*/ 115019 w 259490"/>
              <a:gd name="connsiteY55" fmla="*/ 15735 h 47081"/>
              <a:gd name="connsiteX56" fmla="*/ 126698 w 259490"/>
              <a:gd name="connsiteY56" fmla="*/ 16496 h 47081"/>
              <a:gd name="connsiteX57" fmla="*/ 120477 w 259490"/>
              <a:gd name="connsiteY57" fmla="*/ 23475 h 47081"/>
              <a:gd name="connsiteX58" fmla="*/ 116922 w 259490"/>
              <a:gd name="connsiteY58" fmla="*/ 26647 h 47081"/>
              <a:gd name="connsiteX59" fmla="*/ 112861 w 259490"/>
              <a:gd name="connsiteY59" fmla="*/ 29438 h 47081"/>
              <a:gd name="connsiteX60" fmla="*/ 103593 w 259490"/>
              <a:gd name="connsiteY60" fmla="*/ 33752 h 47081"/>
              <a:gd name="connsiteX61" fmla="*/ 98261 w 259490"/>
              <a:gd name="connsiteY61" fmla="*/ 34894 h 47081"/>
              <a:gd name="connsiteX62" fmla="*/ 92802 w 259490"/>
              <a:gd name="connsiteY62" fmla="*/ 34894 h 47081"/>
              <a:gd name="connsiteX63" fmla="*/ 73886 w 259490"/>
              <a:gd name="connsiteY63" fmla="*/ 28423 h 47081"/>
              <a:gd name="connsiteX64" fmla="*/ 66396 w 259490"/>
              <a:gd name="connsiteY64" fmla="*/ 22713 h 47081"/>
              <a:gd name="connsiteX65" fmla="*/ 63095 w 259490"/>
              <a:gd name="connsiteY65" fmla="*/ 19541 h 47081"/>
              <a:gd name="connsiteX66" fmla="*/ 60048 w 259490"/>
              <a:gd name="connsiteY66" fmla="*/ 15861 h 47081"/>
              <a:gd name="connsiteX67" fmla="*/ 69697 w 259490"/>
              <a:gd name="connsiteY67" fmla="*/ 15100 h 47081"/>
              <a:gd name="connsiteX68" fmla="*/ 66650 w 259490"/>
              <a:gd name="connsiteY68" fmla="*/ 19668 h 47081"/>
              <a:gd name="connsiteX69" fmla="*/ 63349 w 259490"/>
              <a:gd name="connsiteY69" fmla="*/ 23982 h 47081"/>
              <a:gd name="connsiteX70" fmla="*/ 59668 w 259490"/>
              <a:gd name="connsiteY70" fmla="*/ 28169 h 47081"/>
              <a:gd name="connsiteX71" fmla="*/ 50400 w 259490"/>
              <a:gd name="connsiteY71" fmla="*/ 35148 h 47081"/>
              <a:gd name="connsiteX72" fmla="*/ 44687 w 259490"/>
              <a:gd name="connsiteY72" fmla="*/ 37432 h 47081"/>
              <a:gd name="connsiteX73" fmla="*/ 31991 w 259490"/>
              <a:gd name="connsiteY73" fmla="*/ 38320 h 47081"/>
              <a:gd name="connsiteX74" fmla="*/ 26279 w 259490"/>
              <a:gd name="connsiteY74" fmla="*/ 36925 h 47081"/>
              <a:gd name="connsiteX75" fmla="*/ 21201 w 259490"/>
              <a:gd name="connsiteY75" fmla="*/ 34641 h 47081"/>
              <a:gd name="connsiteX76" fmla="*/ 12187 w 259490"/>
              <a:gd name="connsiteY76" fmla="*/ 28423 h 47081"/>
              <a:gd name="connsiteX77" fmla="*/ 0 w 259490"/>
              <a:gd name="connsiteY77" fmla="*/ 11420 h 4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59490" h="47081">
                <a:moveTo>
                  <a:pt x="0" y="11420"/>
                </a:moveTo>
                <a:cubicBezTo>
                  <a:pt x="4672" y="16305"/>
                  <a:pt x="9965" y="20581"/>
                  <a:pt x="15742" y="24109"/>
                </a:cubicBezTo>
                <a:cubicBezTo>
                  <a:pt x="21048" y="27738"/>
                  <a:pt x="27231" y="29882"/>
                  <a:pt x="33642" y="30326"/>
                </a:cubicBezTo>
                <a:cubicBezTo>
                  <a:pt x="35115" y="30466"/>
                  <a:pt x="36613" y="30466"/>
                  <a:pt x="38086" y="30326"/>
                </a:cubicBezTo>
                <a:cubicBezTo>
                  <a:pt x="39533" y="30072"/>
                  <a:pt x="40942" y="29654"/>
                  <a:pt x="42275" y="29058"/>
                </a:cubicBezTo>
                <a:cubicBezTo>
                  <a:pt x="43557" y="28474"/>
                  <a:pt x="44789" y="27801"/>
                  <a:pt x="45957" y="27027"/>
                </a:cubicBezTo>
                <a:cubicBezTo>
                  <a:pt x="47162" y="26177"/>
                  <a:pt x="48305" y="25238"/>
                  <a:pt x="49385" y="24236"/>
                </a:cubicBezTo>
                <a:cubicBezTo>
                  <a:pt x="50463" y="23246"/>
                  <a:pt x="51479" y="22180"/>
                  <a:pt x="52431" y="21064"/>
                </a:cubicBezTo>
                <a:cubicBezTo>
                  <a:pt x="53446" y="19921"/>
                  <a:pt x="54208" y="18526"/>
                  <a:pt x="55224" y="17383"/>
                </a:cubicBezTo>
                <a:lnTo>
                  <a:pt x="57636" y="13450"/>
                </a:lnTo>
                <a:lnTo>
                  <a:pt x="59921" y="9263"/>
                </a:lnTo>
                <a:lnTo>
                  <a:pt x="63729" y="2158"/>
                </a:lnTo>
                <a:lnTo>
                  <a:pt x="69570" y="8629"/>
                </a:lnTo>
                <a:cubicBezTo>
                  <a:pt x="70357" y="9492"/>
                  <a:pt x="71208" y="10303"/>
                  <a:pt x="72109" y="11039"/>
                </a:cubicBezTo>
                <a:cubicBezTo>
                  <a:pt x="72934" y="11953"/>
                  <a:pt x="73823" y="12803"/>
                  <a:pt x="74775" y="13577"/>
                </a:cubicBezTo>
                <a:cubicBezTo>
                  <a:pt x="76641" y="15201"/>
                  <a:pt x="78685" y="16610"/>
                  <a:pt x="80868" y="17765"/>
                </a:cubicBezTo>
                <a:cubicBezTo>
                  <a:pt x="84689" y="20175"/>
                  <a:pt x="89057" y="21571"/>
                  <a:pt x="93564" y="21825"/>
                </a:cubicBezTo>
                <a:lnTo>
                  <a:pt x="96610" y="21825"/>
                </a:lnTo>
                <a:lnTo>
                  <a:pt x="99784" y="21064"/>
                </a:lnTo>
                <a:cubicBezTo>
                  <a:pt x="101841" y="20493"/>
                  <a:pt x="103783" y="19554"/>
                  <a:pt x="105497" y="18272"/>
                </a:cubicBezTo>
                <a:lnTo>
                  <a:pt x="108290" y="16242"/>
                </a:lnTo>
                <a:cubicBezTo>
                  <a:pt x="109306" y="15481"/>
                  <a:pt x="110067" y="14592"/>
                  <a:pt x="110956" y="13831"/>
                </a:cubicBezTo>
                <a:cubicBezTo>
                  <a:pt x="112696" y="12080"/>
                  <a:pt x="114307" y="10215"/>
                  <a:pt x="115780" y="8248"/>
                </a:cubicBezTo>
                <a:lnTo>
                  <a:pt x="122128" y="0"/>
                </a:lnTo>
                <a:lnTo>
                  <a:pt x="127460" y="9009"/>
                </a:lnTo>
                <a:cubicBezTo>
                  <a:pt x="127460" y="10405"/>
                  <a:pt x="129237" y="11927"/>
                  <a:pt x="130126" y="13450"/>
                </a:cubicBezTo>
                <a:lnTo>
                  <a:pt x="133427" y="17637"/>
                </a:lnTo>
                <a:cubicBezTo>
                  <a:pt x="135572" y="20454"/>
                  <a:pt x="137997" y="23056"/>
                  <a:pt x="140662" y="25377"/>
                </a:cubicBezTo>
                <a:cubicBezTo>
                  <a:pt x="145005" y="29996"/>
                  <a:pt x="150857" y="32928"/>
                  <a:pt x="157167" y="33625"/>
                </a:cubicBezTo>
                <a:cubicBezTo>
                  <a:pt x="163324" y="33473"/>
                  <a:pt x="169138" y="30809"/>
                  <a:pt x="173289" y="26266"/>
                </a:cubicBezTo>
                <a:cubicBezTo>
                  <a:pt x="178292" y="21215"/>
                  <a:pt x="182570" y="15493"/>
                  <a:pt x="185984" y="9263"/>
                </a:cubicBezTo>
                <a:lnTo>
                  <a:pt x="190936" y="761"/>
                </a:lnTo>
                <a:lnTo>
                  <a:pt x="196649" y="8629"/>
                </a:lnTo>
                <a:lnTo>
                  <a:pt x="199823" y="12435"/>
                </a:lnTo>
                <a:cubicBezTo>
                  <a:pt x="200889" y="13768"/>
                  <a:pt x="202044" y="15036"/>
                  <a:pt x="203251" y="16242"/>
                </a:cubicBezTo>
                <a:cubicBezTo>
                  <a:pt x="205548" y="18729"/>
                  <a:pt x="208011" y="21064"/>
                  <a:pt x="210613" y="23221"/>
                </a:cubicBezTo>
                <a:cubicBezTo>
                  <a:pt x="215501" y="27674"/>
                  <a:pt x="221379" y="30885"/>
                  <a:pt x="227752" y="32610"/>
                </a:cubicBezTo>
                <a:cubicBezTo>
                  <a:pt x="234125" y="33904"/>
                  <a:pt x="240740" y="32268"/>
                  <a:pt x="245779" y="28169"/>
                </a:cubicBezTo>
                <a:cubicBezTo>
                  <a:pt x="251264" y="23652"/>
                  <a:pt x="255897" y="18196"/>
                  <a:pt x="259490" y="12054"/>
                </a:cubicBezTo>
                <a:cubicBezTo>
                  <a:pt x="258526" y="15544"/>
                  <a:pt x="257243" y="18945"/>
                  <a:pt x="255682" y="22205"/>
                </a:cubicBezTo>
                <a:cubicBezTo>
                  <a:pt x="253917" y="25593"/>
                  <a:pt x="251746" y="28740"/>
                  <a:pt x="249207" y="31596"/>
                </a:cubicBezTo>
                <a:cubicBezTo>
                  <a:pt x="246427" y="34615"/>
                  <a:pt x="243063" y="37038"/>
                  <a:pt x="239304" y="38701"/>
                </a:cubicBezTo>
                <a:cubicBezTo>
                  <a:pt x="235280" y="40312"/>
                  <a:pt x="230926" y="40972"/>
                  <a:pt x="226609" y="40604"/>
                </a:cubicBezTo>
                <a:cubicBezTo>
                  <a:pt x="218319" y="39526"/>
                  <a:pt x="210461" y="36341"/>
                  <a:pt x="203758" y="31342"/>
                </a:cubicBezTo>
                <a:cubicBezTo>
                  <a:pt x="200546" y="29146"/>
                  <a:pt x="197486" y="26735"/>
                  <a:pt x="194617" y="24109"/>
                </a:cubicBezTo>
                <a:lnTo>
                  <a:pt x="190555" y="20048"/>
                </a:lnTo>
                <a:cubicBezTo>
                  <a:pt x="189158" y="18653"/>
                  <a:pt x="188016" y="17257"/>
                  <a:pt x="186620" y="15608"/>
                </a:cubicBezTo>
                <a:lnTo>
                  <a:pt x="197283" y="15608"/>
                </a:lnTo>
                <a:cubicBezTo>
                  <a:pt x="193373" y="22980"/>
                  <a:pt x="188460" y="29768"/>
                  <a:pt x="182684" y="35782"/>
                </a:cubicBezTo>
                <a:cubicBezTo>
                  <a:pt x="179358" y="39031"/>
                  <a:pt x="175549" y="41721"/>
                  <a:pt x="171385" y="43776"/>
                </a:cubicBezTo>
                <a:cubicBezTo>
                  <a:pt x="166764" y="46048"/>
                  <a:pt x="161673" y="47177"/>
                  <a:pt x="156531" y="47075"/>
                </a:cubicBezTo>
                <a:cubicBezTo>
                  <a:pt x="151479" y="46898"/>
                  <a:pt x="146540" y="45591"/>
                  <a:pt x="142059" y="43269"/>
                </a:cubicBezTo>
                <a:cubicBezTo>
                  <a:pt x="138022" y="41162"/>
                  <a:pt x="134277" y="38561"/>
                  <a:pt x="130888" y="35529"/>
                </a:cubicBezTo>
                <a:cubicBezTo>
                  <a:pt x="127739" y="32661"/>
                  <a:pt x="124819" y="29565"/>
                  <a:pt x="122128" y="26266"/>
                </a:cubicBezTo>
                <a:lnTo>
                  <a:pt x="118446" y="21191"/>
                </a:lnTo>
                <a:lnTo>
                  <a:pt x="115019" y="15735"/>
                </a:lnTo>
                <a:lnTo>
                  <a:pt x="126698" y="16496"/>
                </a:lnTo>
                <a:cubicBezTo>
                  <a:pt x="124832" y="19008"/>
                  <a:pt x="122750" y="21343"/>
                  <a:pt x="120477" y="23475"/>
                </a:cubicBezTo>
                <a:cubicBezTo>
                  <a:pt x="119348" y="24591"/>
                  <a:pt x="118167" y="25657"/>
                  <a:pt x="116922" y="26647"/>
                </a:cubicBezTo>
                <a:cubicBezTo>
                  <a:pt x="115679" y="27738"/>
                  <a:pt x="114320" y="28677"/>
                  <a:pt x="112861" y="29438"/>
                </a:cubicBezTo>
                <a:cubicBezTo>
                  <a:pt x="110029" y="31379"/>
                  <a:pt x="106893" y="32839"/>
                  <a:pt x="103593" y="33752"/>
                </a:cubicBezTo>
                <a:cubicBezTo>
                  <a:pt x="101854" y="34311"/>
                  <a:pt x="100076" y="34691"/>
                  <a:pt x="98261" y="34894"/>
                </a:cubicBezTo>
                <a:cubicBezTo>
                  <a:pt x="96445" y="35084"/>
                  <a:pt x="94617" y="35084"/>
                  <a:pt x="92802" y="34894"/>
                </a:cubicBezTo>
                <a:cubicBezTo>
                  <a:pt x="86035" y="34463"/>
                  <a:pt x="79497" y="32230"/>
                  <a:pt x="73886" y="28423"/>
                </a:cubicBezTo>
                <a:cubicBezTo>
                  <a:pt x="71220" y="26761"/>
                  <a:pt x="68706" y="24845"/>
                  <a:pt x="66396" y="22713"/>
                </a:cubicBezTo>
                <a:lnTo>
                  <a:pt x="63095" y="19541"/>
                </a:lnTo>
                <a:cubicBezTo>
                  <a:pt x="62016" y="18373"/>
                  <a:pt x="61000" y="17143"/>
                  <a:pt x="60048" y="15861"/>
                </a:cubicBezTo>
                <a:lnTo>
                  <a:pt x="69697" y="15100"/>
                </a:lnTo>
                <a:lnTo>
                  <a:pt x="66650" y="19668"/>
                </a:lnTo>
                <a:lnTo>
                  <a:pt x="63349" y="23982"/>
                </a:lnTo>
                <a:lnTo>
                  <a:pt x="59668" y="28169"/>
                </a:lnTo>
                <a:cubicBezTo>
                  <a:pt x="56798" y="30771"/>
                  <a:pt x="53701" y="33105"/>
                  <a:pt x="50400" y="35148"/>
                </a:cubicBezTo>
                <a:cubicBezTo>
                  <a:pt x="48559" y="36062"/>
                  <a:pt x="46655" y="36823"/>
                  <a:pt x="44687" y="37432"/>
                </a:cubicBezTo>
                <a:cubicBezTo>
                  <a:pt x="40561" y="38561"/>
                  <a:pt x="36245" y="38866"/>
                  <a:pt x="31991" y="38320"/>
                </a:cubicBezTo>
                <a:cubicBezTo>
                  <a:pt x="30050" y="38054"/>
                  <a:pt x="28133" y="37584"/>
                  <a:pt x="26279" y="36925"/>
                </a:cubicBezTo>
                <a:cubicBezTo>
                  <a:pt x="24527" y="36315"/>
                  <a:pt x="22826" y="35554"/>
                  <a:pt x="21201" y="34641"/>
                </a:cubicBezTo>
                <a:cubicBezTo>
                  <a:pt x="17963" y="32928"/>
                  <a:pt x="14942" y="30834"/>
                  <a:pt x="12187" y="28423"/>
                </a:cubicBezTo>
                <a:cubicBezTo>
                  <a:pt x="7274" y="23411"/>
                  <a:pt x="3161" y="17675"/>
                  <a:pt x="0" y="1142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0" name="Freeform 599">
            <a:extLst>
              <a:ext uri="{FF2B5EF4-FFF2-40B4-BE49-F238E27FC236}">
                <a16:creationId xmlns:a16="http://schemas.microsoft.com/office/drawing/2014/main" id="{94332C58-D939-872A-15DD-497E8A0431D3}"/>
              </a:ext>
            </a:extLst>
          </p:cNvPr>
          <p:cNvSpPr/>
          <p:nvPr/>
        </p:nvSpPr>
        <p:spPr>
          <a:xfrm>
            <a:off x="14343306" y="7290680"/>
            <a:ext cx="185731" cy="46133"/>
          </a:xfrm>
          <a:custGeom>
            <a:avLst/>
            <a:gdLst>
              <a:gd name="connsiteX0" fmla="*/ 0 w 185731"/>
              <a:gd name="connsiteY0" fmla="*/ 14338 h 46133"/>
              <a:gd name="connsiteX1" fmla="*/ 11045 w 185731"/>
              <a:gd name="connsiteY1" fmla="*/ 28296 h 46133"/>
              <a:gd name="connsiteX2" fmla="*/ 17774 w 185731"/>
              <a:gd name="connsiteY2" fmla="*/ 32863 h 46133"/>
              <a:gd name="connsiteX3" fmla="*/ 21202 w 185731"/>
              <a:gd name="connsiteY3" fmla="*/ 33879 h 46133"/>
              <a:gd name="connsiteX4" fmla="*/ 24630 w 185731"/>
              <a:gd name="connsiteY4" fmla="*/ 33879 h 46133"/>
              <a:gd name="connsiteX5" fmla="*/ 36310 w 185731"/>
              <a:gd name="connsiteY5" fmla="*/ 25631 h 46133"/>
              <a:gd name="connsiteX6" fmla="*/ 40880 w 185731"/>
              <a:gd name="connsiteY6" fmla="*/ 18779 h 46133"/>
              <a:gd name="connsiteX7" fmla="*/ 44942 w 185731"/>
              <a:gd name="connsiteY7" fmla="*/ 11166 h 46133"/>
              <a:gd name="connsiteX8" fmla="*/ 50908 w 185731"/>
              <a:gd name="connsiteY8" fmla="*/ 0 h 46133"/>
              <a:gd name="connsiteX9" fmla="*/ 55352 w 185731"/>
              <a:gd name="connsiteY9" fmla="*/ 12689 h 46133"/>
              <a:gd name="connsiteX10" fmla="*/ 56876 w 185731"/>
              <a:gd name="connsiteY10" fmla="*/ 16368 h 46133"/>
              <a:gd name="connsiteX11" fmla="*/ 58526 w 185731"/>
              <a:gd name="connsiteY11" fmla="*/ 20048 h 46133"/>
              <a:gd name="connsiteX12" fmla="*/ 62715 w 185731"/>
              <a:gd name="connsiteY12" fmla="*/ 26773 h 46133"/>
              <a:gd name="connsiteX13" fmla="*/ 67412 w 185731"/>
              <a:gd name="connsiteY13" fmla="*/ 31468 h 46133"/>
              <a:gd name="connsiteX14" fmla="*/ 69444 w 185731"/>
              <a:gd name="connsiteY14" fmla="*/ 32610 h 46133"/>
              <a:gd name="connsiteX15" fmla="*/ 71222 w 185731"/>
              <a:gd name="connsiteY15" fmla="*/ 32610 h 46133"/>
              <a:gd name="connsiteX16" fmla="*/ 75537 w 185731"/>
              <a:gd name="connsiteY16" fmla="*/ 30579 h 46133"/>
              <a:gd name="connsiteX17" fmla="*/ 78076 w 185731"/>
              <a:gd name="connsiteY17" fmla="*/ 28296 h 46133"/>
              <a:gd name="connsiteX18" fmla="*/ 80362 w 185731"/>
              <a:gd name="connsiteY18" fmla="*/ 25377 h 46133"/>
              <a:gd name="connsiteX19" fmla="*/ 84678 w 185731"/>
              <a:gd name="connsiteY19" fmla="*/ 18652 h 46133"/>
              <a:gd name="connsiteX20" fmla="*/ 88741 w 185731"/>
              <a:gd name="connsiteY20" fmla="*/ 11292 h 46133"/>
              <a:gd name="connsiteX21" fmla="*/ 94580 w 185731"/>
              <a:gd name="connsiteY21" fmla="*/ 0 h 46133"/>
              <a:gd name="connsiteX22" fmla="*/ 100420 w 185731"/>
              <a:gd name="connsiteY22" fmla="*/ 11039 h 46133"/>
              <a:gd name="connsiteX23" fmla="*/ 102324 w 185731"/>
              <a:gd name="connsiteY23" fmla="*/ 14338 h 46133"/>
              <a:gd name="connsiteX24" fmla="*/ 104483 w 185731"/>
              <a:gd name="connsiteY24" fmla="*/ 17637 h 46133"/>
              <a:gd name="connsiteX25" fmla="*/ 109560 w 185731"/>
              <a:gd name="connsiteY25" fmla="*/ 23601 h 46133"/>
              <a:gd name="connsiteX26" fmla="*/ 120352 w 185731"/>
              <a:gd name="connsiteY26" fmla="*/ 30199 h 46133"/>
              <a:gd name="connsiteX27" fmla="*/ 125810 w 185731"/>
              <a:gd name="connsiteY27" fmla="*/ 29184 h 46133"/>
              <a:gd name="connsiteX28" fmla="*/ 128350 w 185731"/>
              <a:gd name="connsiteY28" fmla="*/ 27534 h 46133"/>
              <a:gd name="connsiteX29" fmla="*/ 131143 w 185731"/>
              <a:gd name="connsiteY29" fmla="*/ 25250 h 46133"/>
              <a:gd name="connsiteX30" fmla="*/ 136221 w 185731"/>
              <a:gd name="connsiteY30" fmla="*/ 19286 h 46133"/>
              <a:gd name="connsiteX31" fmla="*/ 140537 w 185731"/>
              <a:gd name="connsiteY31" fmla="*/ 12181 h 46133"/>
              <a:gd name="connsiteX32" fmla="*/ 145869 w 185731"/>
              <a:gd name="connsiteY32" fmla="*/ 2664 h 46133"/>
              <a:gd name="connsiteX33" fmla="*/ 148916 w 185731"/>
              <a:gd name="connsiteY33" fmla="*/ 12689 h 46133"/>
              <a:gd name="connsiteX34" fmla="*/ 150312 w 185731"/>
              <a:gd name="connsiteY34" fmla="*/ 16368 h 46133"/>
              <a:gd name="connsiteX35" fmla="*/ 151836 w 185731"/>
              <a:gd name="connsiteY35" fmla="*/ 20048 h 46133"/>
              <a:gd name="connsiteX36" fmla="*/ 155516 w 185731"/>
              <a:gd name="connsiteY36" fmla="*/ 27027 h 46133"/>
              <a:gd name="connsiteX37" fmla="*/ 165419 w 185731"/>
              <a:gd name="connsiteY37" fmla="*/ 35909 h 46133"/>
              <a:gd name="connsiteX38" fmla="*/ 176972 w 185731"/>
              <a:gd name="connsiteY38" fmla="*/ 28677 h 46133"/>
              <a:gd name="connsiteX39" fmla="*/ 185731 w 185731"/>
              <a:gd name="connsiteY39" fmla="*/ 14465 h 46133"/>
              <a:gd name="connsiteX40" fmla="*/ 180019 w 185731"/>
              <a:gd name="connsiteY40" fmla="*/ 30706 h 46133"/>
              <a:gd name="connsiteX41" fmla="*/ 174559 w 185731"/>
              <a:gd name="connsiteY41" fmla="*/ 37939 h 46133"/>
              <a:gd name="connsiteX42" fmla="*/ 165673 w 185731"/>
              <a:gd name="connsiteY42" fmla="*/ 41873 h 46133"/>
              <a:gd name="connsiteX43" fmla="*/ 156406 w 185731"/>
              <a:gd name="connsiteY43" fmla="*/ 38573 h 46133"/>
              <a:gd name="connsiteX44" fmla="*/ 149804 w 185731"/>
              <a:gd name="connsiteY44" fmla="*/ 31975 h 46133"/>
              <a:gd name="connsiteX45" fmla="*/ 144726 w 185731"/>
              <a:gd name="connsiteY45" fmla="*/ 24362 h 46133"/>
              <a:gd name="connsiteX46" fmla="*/ 142696 w 185731"/>
              <a:gd name="connsiteY46" fmla="*/ 20429 h 46133"/>
              <a:gd name="connsiteX47" fmla="*/ 140791 w 185731"/>
              <a:gd name="connsiteY47" fmla="*/ 16241 h 46133"/>
              <a:gd name="connsiteX48" fmla="*/ 149296 w 185731"/>
              <a:gd name="connsiteY48" fmla="*/ 16241 h 46133"/>
              <a:gd name="connsiteX49" fmla="*/ 145107 w 185731"/>
              <a:gd name="connsiteY49" fmla="*/ 24743 h 46133"/>
              <a:gd name="connsiteX50" fmla="*/ 139522 w 185731"/>
              <a:gd name="connsiteY50" fmla="*/ 32990 h 46133"/>
              <a:gd name="connsiteX51" fmla="*/ 135713 w 185731"/>
              <a:gd name="connsiteY51" fmla="*/ 36670 h 46133"/>
              <a:gd name="connsiteX52" fmla="*/ 131270 w 185731"/>
              <a:gd name="connsiteY52" fmla="*/ 39716 h 46133"/>
              <a:gd name="connsiteX53" fmla="*/ 126064 w 185731"/>
              <a:gd name="connsiteY53" fmla="*/ 41873 h 46133"/>
              <a:gd name="connsiteX54" fmla="*/ 120225 w 185731"/>
              <a:gd name="connsiteY54" fmla="*/ 42507 h 46133"/>
              <a:gd name="connsiteX55" fmla="*/ 109433 w 185731"/>
              <a:gd name="connsiteY55" fmla="*/ 39335 h 46133"/>
              <a:gd name="connsiteX56" fmla="*/ 101182 w 185731"/>
              <a:gd name="connsiteY56" fmla="*/ 33117 h 46133"/>
              <a:gd name="connsiteX57" fmla="*/ 94707 w 185731"/>
              <a:gd name="connsiteY57" fmla="*/ 25758 h 46133"/>
              <a:gd name="connsiteX58" fmla="*/ 92040 w 185731"/>
              <a:gd name="connsiteY58" fmla="*/ 21697 h 46133"/>
              <a:gd name="connsiteX59" fmla="*/ 89375 w 185731"/>
              <a:gd name="connsiteY59" fmla="*/ 17383 h 46133"/>
              <a:gd name="connsiteX60" fmla="*/ 101055 w 185731"/>
              <a:gd name="connsiteY60" fmla="*/ 17383 h 46133"/>
              <a:gd name="connsiteX61" fmla="*/ 96612 w 185731"/>
              <a:gd name="connsiteY61" fmla="*/ 25885 h 46133"/>
              <a:gd name="connsiteX62" fmla="*/ 91152 w 185731"/>
              <a:gd name="connsiteY62" fmla="*/ 34006 h 46133"/>
              <a:gd name="connsiteX63" fmla="*/ 87851 w 185731"/>
              <a:gd name="connsiteY63" fmla="*/ 37939 h 46133"/>
              <a:gd name="connsiteX64" fmla="*/ 83917 w 185731"/>
              <a:gd name="connsiteY64" fmla="*/ 41492 h 46133"/>
              <a:gd name="connsiteX65" fmla="*/ 72618 w 185731"/>
              <a:gd name="connsiteY65" fmla="*/ 46060 h 46133"/>
              <a:gd name="connsiteX66" fmla="*/ 66016 w 185731"/>
              <a:gd name="connsiteY66" fmla="*/ 45172 h 46133"/>
              <a:gd name="connsiteX67" fmla="*/ 60683 w 185731"/>
              <a:gd name="connsiteY67" fmla="*/ 42253 h 46133"/>
              <a:gd name="connsiteX68" fmla="*/ 53194 w 185731"/>
              <a:gd name="connsiteY68" fmla="*/ 34260 h 46133"/>
              <a:gd name="connsiteX69" fmla="*/ 48624 w 185731"/>
              <a:gd name="connsiteY69" fmla="*/ 25377 h 46133"/>
              <a:gd name="connsiteX70" fmla="*/ 46592 w 185731"/>
              <a:gd name="connsiteY70" fmla="*/ 20936 h 46133"/>
              <a:gd name="connsiteX71" fmla="*/ 45069 w 185731"/>
              <a:gd name="connsiteY71" fmla="*/ 16114 h 46133"/>
              <a:gd name="connsiteX72" fmla="*/ 55478 w 185731"/>
              <a:gd name="connsiteY72" fmla="*/ 17256 h 46133"/>
              <a:gd name="connsiteX73" fmla="*/ 43799 w 185731"/>
              <a:gd name="connsiteY73" fmla="*/ 32863 h 46133"/>
              <a:gd name="connsiteX74" fmla="*/ 39990 w 185731"/>
              <a:gd name="connsiteY74" fmla="*/ 36290 h 46133"/>
              <a:gd name="connsiteX75" fmla="*/ 35674 w 185731"/>
              <a:gd name="connsiteY75" fmla="*/ 39081 h 46133"/>
              <a:gd name="connsiteX76" fmla="*/ 30723 w 185731"/>
              <a:gd name="connsiteY76" fmla="*/ 41111 h 46133"/>
              <a:gd name="connsiteX77" fmla="*/ 25265 w 185731"/>
              <a:gd name="connsiteY77" fmla="*/ 41111 h 46133"/>
              <a:gd name="connsiteX78" fmla="*/ 20059 w 185731"/>
              <a:gd name="connsiteY78" fmla="*/ 40096 h 46133"/>
              <a:gd name="connsiteX79" fmla="*/ 15489 w 185731"/>
              <a:gd name="connsiteY79" fmla="*/ 37685 h 46133"/>
              <a:gd name="connsiteX80" fmla="*/ 8506 w 185731"/>
              <a:gd name="connsiteY80" fmla="*/ 30706 h 46133"/>
              <a:gd name="connsiteX81" fmla="*/ 0 w 185731"/>
              <a:gd name="connsiteY81" fmla="*/ 14338 h 4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85731" h="46133">
                <a:moveTo>
                  <a:pt x="0" y="14338"/>
                </a:moveTo>
                <a:cubicBezTo>
                  <a:pt x="3048" y="19464"/>
                  <a:pt x="6729" y="24159"/>
                  <a:pt x="11045" y="28296"/>
                </a:cubicBezTo>
                <a:cubicBezTo>
                  <a:pt x="12949" y="30199"/>
                  <a:pt x="15235" y="31747"/>
                  <a:pt x="17774" y="32863"/>
                </a:cubicBezTo>
                <a:cubicBezTo>
                  <a:pt x="18917" y="33371"/>
                  <a:pt x="20059" y="33714"/>
                  <a:pt x="21202" y="33879"/>
                </a:cubicBezTo>
                <a:cubicBezTo>
                  <a:pt x="22344" y="34069"/>
                  <a:pt x="23487" y="34069"/>
                  <a:pt x="24630" y="33879"/>
                </a:cubicBezTo>
                <a:cubicBezTo>
                  <a:pt x="29327" y="32610"/>
                  <a:pt x="33516" y="29691"/>
                  <a:pt x="36310" y="25631"/>
                </a:cubicBezTo>
                <a:cubicBezTo>
                  <a:pt x="37960" y="23436"/>
                  <a:pt x="39483" y="21152"/>
                  <a:pt x="40880" y="18779"/>
                </a:cubicBezTo>
                <a:cubicBezTo>
                  <a:pt x="42403" y="16368"/>
                  <a:pt x="43545" y="13703"/>
                  <a:pt x="44942" y="11166"/>
                </a:cubicBezTo>
                <a:lnTo>
                  <a:pt x="50908" y="0"/>
                </a:lnTo>
                <a:lnTo>
                  <a:pt x="55352" y="12689"/>
                </a:lnTo>
                <a:cubicBezTo>
                  <a:pt x="55732" y="13945"/>
                  <a:pt x="56368" y="15175"/>
                  <a:pt x="56876" y="16368"/>
                </a:cubicBezTo>
                <a:cubicBezTo>
                  <a:pt x="56876" y="17637"/>
                  <a:pt x="58018" y="18906"/>
                  <a:pt x="58526" y="20048"/>
                </a:cubicBezTo>
                <a:cubicBezTo>
                  <a:pt x="59796" y="22395"/>
                  <a:pt x="61192" y="24641"/>
                  <a:pt x="62715" y="26773"/>
                </a:cubicBezTo>
                <a:cubicBezTo>
                  <a:pt x="63984" y="28613"/>
                  <a:pt x="65635" y="30199"/>
                  <a:pt x="67412" y="31468"/>
                </a:cubicBezTo>
                <a:cubicBezTo>
                  <a:pt x="68048" y="31937"/>
                  <a:pt x="68682" y="32331"/>
                  <a:pt x="69444" y="32610"/>
                </a:cubicBezTo>
                <a:cubicBezTo>
                  <a:pt x="70078" y="32736"/>
                  <a:pt x="70586" y="32736"/>
                  <a:pt x="71222" y="32610"/>
                </a:cubicBezTo>
                <a:cubicBezTo>
                  <a:pt x="72872" y="32432"/>
                  <a:pt x="74395" y="31722"/>
                  <a:pt x="75537" y="30579"/>
                </a:cubicBezTo>
                <a:cubicBezTo>
                  <a:pt x="76425" y="29920"/>
                  <a:pt x="77315" y="29158"/>
                  <a:pt x="78076" y="28296"/>
                </a:cubicBezTo>
                <a:cubicBezTo>
                  <a:pt x="78965" y="27382"/>
                  <a:pt x="79726" y="26405"/>
                  <a:pt x="80362" y="25377"/>
                </a:cubicBezTo>
                <a:cubicBezTo>
                  <a:pt x="82012" y="23283"/>
                  <a:pt x="83408" y="21025"/>
                  <a:pt x="84678" y="18652"/>
                </a:cubicBezTo>
                <a:cubicBezTo>
                  <a:pt x="86201" y="16267"/>
                  <a:pt x="87470" y="13818"/>
                  <a:pt x="88741" y="11292"/>
                </a:cubicBezTo>
                <a:lnTo>
                  <a:pt x="94580" y="0"/>
                </a:lnTo>
                <a:lnTo>
                  <a:pt x="100420" y="11039"/>
                </a:lnTo>
                <a:cubicBezTo>
                  <a:pt x="100928" y="12181"/>
                  <a:pt x="101562" y="13285"/>
                  <a:pt x="102324" y="14338"/>
                </a:cubicBezTo>
                <a:cubicBezTo>
                  <a:pt x="102324" y="15480"/>
                  <a:pt x="103848" y="16622"/>
                  <a:pt x="104483" y="17637"/>
                </a:cubicBezTo>
                <a:cubicBezTo>
                  <a:pt x="106006" y="19769"/>
                  <a:pt x="107657" y="21761"/>
                  <a:pt x="109560" y="23601"/>
                </a:cubicBezTo>
                <a:cubicBezTo>
                  <a:pt x="112354" y="26900"/>
                  <a:pt x="116162" y="29222"/>
                  <a:pt x="120352" y="30199"/>
                </a:cubicBezTo>
                <a:cubicBezTo>
                  <a:pt x="122255" y="30351"/>
                  <a:pt x="124160" y="30009"/>
                  <a:pt x="125810" y="29184"/>
                </a:cubicBezTo>
                <a:cubicBezTo>
                  <a:pt x="126700" y="28727"/>
                  <a:pt x="127588" y="28169"/>
                  <a:pt x="128350" y="27534"/>
                </a:cubicBezTo>
                <a:cubicBezTo>
                  <a:pt x="129365" y="26887"/>
                  <a:pt x="130253" y="26113"/>
                  <a:pt x="131143" y="25250"/>
                </a:cubicBezTo>
                <a:cubicBezTo>
                  <a:pt x="132920" y="23372"/>
                  <a:pt x="134698" y="21380"/>
                  <a:pt x="136221" y="19286"/>
                </a:cubicBezTo>
                <a:lnTo>
                  <a:pt x="140537" y="12181"/>
                </a:lnTo>
                <a:lnTo>
                  <a:pt x="145869" y="2664"/>
                </a:lnTo>
                <a:lnTo>
                  <a:pt x="148916" y="12689"/>
                </a:lnTo>
                <a:cubicBezTo>
                  <a:pt x="148916" y="13830"/>
                  <a:pt x="149931" y="15100"/>
                  <a:pt x="150312" y="16368"/>
                </a:cubicBezTo>
                <a:cubicBezTo>
                  <a:pt x="150692" y="17624"/>
                  <a:pt x="151200" y="18855"/>
                  <a:pt x="151836" y="20048"/>
                </a:cubicBezTo>
                <a:cubicBezTo>
                  <a:pt x="152851" y="22472"/>
                  <a:pt x="154120" y="24806"/>
                  <a:pt x="155516" y="27027"/>
                </a:cubicBezTo>
                <a:cubicBezTo>
                  <a:pt x="157294" y="31290"/>
                  <a:pt x="160976" y="34538"/>
                  <a:pt x="165419" y="35909"/>
                </a:cubicBezTo>
                <a:cubicBezTo>
                  <a:pt x="169355" y="36544"/>
                  <a:pt x="173671" y="32863"/>
                  <a:pt x="176972" y="28677"/>
                </a:cubicBezTo>
                <a:cubicBezTo>
                  <a:pt x="180273" y="24210"/>
                  <a:pt x="183193" y="19451"/>
                  <a:pt x="185731" y="14465"/>
                </a:cubicBezTo>
                <a:cubicBezTo>
                  <a:pt x="184462" y="20073"/>
                  <a:pt x="182557" y="25517"/>
                  <a:pt x="180019" y="30706"/>
                </a:cubicBezTo>
                <a:cubicBezTo>
                  <a:pt x="178623" y="33384"/>
                  <a:pt x="176718" y="35833"/>
                  <a:pt x="174559" y="37939"/>
                </a:cubicBezTo>
                <a:cubicBezTo>
                  <a:pt x="172275" y="40376"/>
                  <a:pt x="169101" y="41797"/>
                  <a:pt x="165673" y="41873"/>
                </a:cubicBezTo>
                <a:cubicBezTo>
                  <a:pt x="162245" y="41873"/>
                  <a:pt x="159071" y="40705"/>
                  <a:pt x="156406" y="38573"/>
                </a:cubicBezTo>
                <a:cubicBezTo>
                  <a:pt x="153866" y="36670"/>
                  <a:pt x="151709" y="34449"/>
                  <a:pt x="149804" y="31975"/>
                </a:cubicBezTo>
                <a:cubicBezTo>
                  <a:pt x="148027" y="29539"/>
                  <a:pt x="146249" y="27001"/>
                  <a:pt x="144726" y="24362"/>
                </a:cubicBezTo>
                <a:lnTo>
                  <a:pt x="142696" y="20429"/>
                </a:lnTo>
                <a:cubicBezTo>
                  <a:pt x="141933" y="19109"/>
                  <a:pt x="141298" y="17700"/>
                  <a:pt x="140791" y="16241"/>
                </a:cubicBezTo>
                <a:lnTo>
                  <a:pt x="149296" y="16241"/>
                </a:lnTo>
                <a:cubicBezTo>
                  <a:pt x="148027" y="19147"/>
                  <a:pt x="146630" y="21989"/>
                  <a:pt x="145107" y="24743"/>
                </a:cubicBezTo>
                <a:cubicBezTo>
                  <a:pt x="143457" y="27623"/>
                  <a:pt x="141552" y="30377"/>
                  <a:pt x="139522" y="32990"/>
                </a:cubicBezTo>
                <a:cubicBezTo>
                  <a:pt x="138378" y="34336"/>
                  <a:pt x="137109" y="35579"/>
                  <a:pt x="135713" y="36670"/>
                </a:cubicBezTo>
                <a:cubicBezTo>
                  <a:pt x="134316" y="37850"/>
                  <a:pt x="132920" y="38878"/>
                  <a:pt x="131270" y="39716"/>
                </a:cubicBezTo>
                <a:cubicBezTo>
                  <a:pt x="129619" y="40692"/>
                  <a:pt x="127842" y="41416"/>
                  <a:pt x="126064" y="41873"/>
                </a:cubicBezTo>
                <a:cubicBezTo>
                  <a:pt x="124160" y="42330"/>
                  <a:pt x="122128" y="42545"/>
                  <a:pt x="120225" y="42507"/>
                </a:cubicBezTo>
                <a:cubicBezTo>
                  <a:pt x="116416" y="42228"/>
                  <a:pt x="112734" y="41149"/>
                  <a:pt x="109433" y="39335"/>
                </a:cubicBezTo>
                <a:cubicBezTo>
                  <a:pt x="106386" y="37673"/>
                  <a:pt x="103593" y="35579"/>
                  <a:pt x="101182" y="33117"/>
                </a:cubicBezTo>
                <a:cubicBezTo>
                  <a:pt x="98896" y="30820"/>
                  <a:pt x="96737" y="28359"/>
                  <a:pt x="94707" y="25758"/>
                </a:cubicBezTo>
                <a:lnTo>
                  <a:pt x="92040" y="21697"/>
                </a:lnTo>
                <a:cubicBezTo>
                  <a:pt x="91025" y="20327"/>
                  <a:pt x="90137" y="18881"/>
                  <a:pt x="89375" y="17383"/>
                </a:cubicBezTo>
                <a:lnTo>
                  <a:pt x="101055" y="17383"/>
                </a:lnTo>
                <a:cubicBezTo>
                  <a:pt x="99659" y="20302"/>
                  <a:pt x="98262" y="23094"/>
                  <a:pt x="96612" y="25885"/>
                </a:cubicBezTo>
                <a:cubicBezTo>
                  <a:pt x="94962" y="28727"/>
                  <a:pt x="93184" y="31442"/>
                  <a:pt x="91152" y="34006"/>
                </a:cubicBezTo>
                <a:cubicBezTo>
                  <a:pt x="90264" y="35274"/>
                  <a:pt x="88994" y="36544"/>
                  <a:pt x="87851" y="37939"/>
                </a:cubicBezTo>
                <a:cubicBezTo>
                  <a:pt x="86709" y="39335"/>
                  <a:pt x="85440" y="40350"/>
                  <a:pt x="83917" y="41492"/>
                </a:cubicBezTo>
                <a:cubicBezTo>
                  <a:pt x="80743" y="44144"/>
                  <a:pt x="76807" y="45743"/>
                  <a:pt x="72618" y="46060"/>
                </a:cubicBezTo>
                <a:cubicBezTo>
                  <a:pt x="70332" y="46289"/>
                  <a:pt x="68173" y="45983"/>
                  <a:pt x="66016" y="45172"/>
                </a:cubicBezTo>
                <a:cubicBezTo>
                  <a:pt x="64111" y="44486"/>
                  <a:pt x="62334" y="43497"/>
                  <a:pt x="60683" y="42253"/>
                </a:cubicBezTo>
                <a:cubicBezTo>
                  <a:pt x="57764" y="39982"/>
                  <a:pt x="55225" y="37279"/>
                  <a:pt x="53194" y="34260"/>
                </a:cubicBezTo>
                <a:cubicBezTo>
                  <a:pt x="51416" y="31442"/>
                  <a:pt x="49893" y="28473"/>
                  <a:pt x="48624" y="25377"/>
                </a:cubicBezTo>
                <a:cubicBezTo>
                  <a:pt x="47861" y="23931"/>
                  <a:pt x="47227" y="22446"/>
                  <a:pt x="46592" y="20936"/>
                </a:cubicBezTo>
                <a:cubicBezTo>
                  <a:pt x="46592" y="19286"/>
                  <a:pt x="45577" y="17891"/>
                  <a:pt x="45069" y="16114"/>
                </a:cubicBezTo>
                <a:lnTo>
                  <a:pt x="55478" y="17256"/>
                </a:lnTo>
                <a:cubicBezTo>
                  <a:pt x="52304" y="22929"/>
                  <a:pt x="48370" y="28182"/>
                  <a:pt x="43799" y="32863"/>
                </a:cubicBezTo>
                <a:cubicBezTo>
                  <a:pt x="42530" y="34069"/>
                  <a:pt x="41259" y="35211"/>
                  <a:pt x="39990" y="36290"/>
                </a:cubicBezTo>
                <a:cubicBezTo>
                  <a:pt x="38594" y="37343"/>
                  <a:pt x="37198" y="38269"/>
                  <a:pt x="35674" y="39081"/>
                </a:cubicBezTo>
                <a:cubicBezTo>
                  <a:pt x="34151" y="39995"/>
                  <a:pt x="32500" y="40680"/>
                  <a:pt x="30723" y="41111"/>
                </a:cubicBezTo>
                <a:cubicBezTo>
                  <a:pt x="28945" y="41416"/>
                  <a:pt x="27041" y="41416"/>
                  <a:pt x="25265" y="41111"/>
                </a:cubicBezTo>
                <a:cubicBezTo>
                  <a:pt x="23487" y="41098"/>
                  <a:pt x="21710" y="40756"/>
                  <a:pt x="20059" y="40096"/>
                </a:cubicBezTo>
                <a:cubicBezTo>
                  <a:pt x="18409" y="39500"/>
                  <a:pt x="16886" y="38688"/>
                  <a:pt x="15489" y="37685"/>
                </a:cubicBezTo>
                <a:cubicBezTo>
                  <a:pt x="12822" y="35795"/>
                  <a:pt x="10411" y="33422"/>
                  <a:pt x="8506" y="30706"/>
                </a:cubicBezTo>
                <a:cubicBezTo>
                  <a:pt x="4697" y="25783"/>
                  <a:pt x="1905" y="20238"/>
                  <a:pt x="0" y="14338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1" name="Freeform 600">
            <a:extLst>
              <a:ext uri="{FF2B5EF4-FFF2-40B4-BE49-F238E27FC236}">
                <a16:creationId xmlns:a16="http://schemas.microsoft.com/office/drawing/2014/main" id="{0FD9F66F-979B-DDA2-A5D2-8ABC20B53743}"/>
              </a:ext>
            </a:extLst>
          </p:cNvPr>
          <p:cNvSpPr/>
          <p:nvPr/>
        </p:nvSpPr>
        <p:spPr>
          <a:xfrm>
            <a:off x="5072118" y="5544079"/>
            <a:ext cx="399137" cy="73824"/>
          </a:xfrm>
          <a:custGeom>
            <a:avLst/>
            <a:gdLst>
              <a:gd name="connsiteX0" fmla="*/ 0 w 399137"/>
              <a:gd name="connsiteY0" fmla="*/ 25251 h 73824"/>
              <a:gd name="connsiteX1" fmla="*/ 8252 w 399137"/>
              <a:gd name="connsiteY1" fmla="*/ 31468 h 73824"/>
              <a:gd name="connsiteX2" fmla="*/ 17012 w 399137"/>
              <a:gd name="connsiteY2" fmla="*/ 36544 h 73824"/>
              <a:gd name="connsiteX3" fmla="*/ 35166 w 399137"/>
              <a:gd name="connsiteY3" fmla="*/ 40858 h 73824"/>
              <a:gd name="connsiteX4" fmla="*/ 51035 w 399137"/>
              <a:gd name="connsiteY4" fmla="*/ 34767 h 73824"/>
              <a:gd name="connsiteX5" fmla="*/ 57382 w 399137"/>
              <a:gd name="connsiteY5" fmla="*/ 28550 h 73824"/>
              <a:gd name="connsiteX6" fmla="*/ 60049 w 399137"/>
              <a:gd name="connsiteY6" fmla="*/ 24997 h 73824"/>
              <a:gd name="connsiteX7" fmla="*/ 62080 w 399137"/>
              <a:gd name="connsiteY7" fmla="*/ 21571 h 73824"/>
              <a:gd name="connsiteX8" fmla="*/ 68427 w 399137"/>
              <a:gd name="connsiteY8" fmla="*/ 8882 h 73824"/>
              <a:gd name="connsiteX9" fmla="*/ 75663 w 399137"/>
              <a:gd name="connsiteY9" fmla="*/ 21571 h 73824"/>
              <a:gd name="connsiteX10" fmla="*/ 83027 w 399137"/>
              <a:gd name="connsiteY10" fmla="*/ 33244 h 73824"/>
              <a:gd name="connsiteX11" fmla="*/ 91279 w 399137"/>
              <a:gd name="connsiteY11" fmla="*/ 43649 h 73824"/>
              <a:gd name="connsiteX12" fmla="*/ 95976 w 399137"/>
              <a:gd name="connsiteY12" fmla="*/ 47710 h 73824"/>
              <a:gd name="connsiteX13" fmla="*/ 100673 w 399137"/>
              <a:gd name="connsiteY13" fmla="*/ 50882 h 73824"/>
              <a:gd name="connsiteX14" fmla="*/ 105370 w 399137"/>
              <a:gd name="connsiteY14" fmla="*/ 52658 h 73824"/>
              <a:gd name="connsiteX15" fmla="*/ 109814 w 399137"/>
              <a:gd name="connsiteY15" fmla="*/ 52658 h 73824"/>
              <a:gd name="connsiteX16" fmla="*/ 114384 w 399137"/>
              <a:gd name="connsiteY16" fmla="*/ 51643 h 73824"/>
              <a:gd name="connsiteX17" fmla="*/ 118954 w 399137"/>
              <a:gd name="connsiteY17" fmla="*/ 49359 h 73824"/>
              <a:gd name="connsiteX18" fmla="*/ 128095 w 399137"/>
              <a:gd name="connsiteY18" fmla="*/ 41492 h 73824"/>
              <a:gd name="connsiteX19" fmla="*/ 135966 w 399137"/>
              <a:gd name="connsiteY19" fmla="*/ 31215 h 73824"/>
              <a:gd name="connsiteX20" fmla="*/ 139520 w 399137"/>
              <a:gd name="connsiteY20" fmla="*/ 25504 h 73824"/>
              <a:gd name="connsiteX21" fmla="*/ 142567 w 399137"/>
              <a:gd name="connsiteY21" fmla="*/ 19921 h 73824"/>
              <a:gd name="connsiteX22" fmla="*/ 152343 w 399137"/>
              <a:gd name="connsiteY22" fmla="*/ 0 h 73824"/>
              <a:gd name="connsiteX23" fmla="*/ 162245 w 399137"/>
              <a:gd name="connsiteY23" fmla="*/ 20175 h 73824"/>
              <a:gd name="connsiteX24" fmla="*/ 168465 w 399137"/>
              <a:gd name="connsiteY24" fmla="*/ 31849 h 73824"/>
              <a:gd name="connsiteX25" fmla="*/ 175829 w 399137"/>
              <a:gd name="connsiteY25" fmla="*/ 41873 h 73824"/>
              <a:gd name="connsiteX26" fmla="*/ 179891 w 399137"/>
              <a:gd name="connsiteY26" fmla="*/ 45806 h 73824"/>
              <a:gd name="connsiteX27" fmla="*/ 183954 w 399137"/>
              <a:gd name="connsiteY27" fmla="*/ 48725 h 73824"/>
              <a:gd name="connsiteX28" fmla="*/ 187889 w 399137"/>
              <a:gd name="connsiteY28" fmla="*/ 50248 h 73824"/>
              <a:gd name="connsiteX29" fmla="*/ 191698 w 399137"/>
              <a:gd name="connsiteY29" fmla="*/ 50248 h 73824"/>
              <a:gd name="connsiteX30" fmla="*/ 200458 w 399137"/>
              <a:gd name="connsiteY30" fmla="*/ 47202 h 73824"/>
              <a:gd name="connsiteX31" fmla="*/ 209725 w 399137"/>
              <a:gd name="connsiteY31" fmla="*/ 39843 h 73824"/>
              <a:gd name="connsiteX32" fmla="*/ 217977 w 399137"/>
              <a:gd name="connsiteY32" fmla="*/ 30072 h 73824"/>
              <a:gd name="connsiteX33" fmla="*/ 221785 w 399137"/>
              <a:gd name="connsiteY33" fmla="*/ 24743 h 73824"/>
              <a:gd name="connsiteX34" fmla="*/ 225213 w 399137"/>
              <a:gd name="connsiteY34" fmla="*/ 19414 h 73824"/>
              <a:gd name="connsiteX35" fmla="*/ 236258 w 399137"/>
              <a:gd name="connsiteY35" fmla="*/ 381 h 73824"/>
              <a:gd name="connsiteX36" fmla="*/ 244256 w 399137"/>
              <a:gd name="connsiteY36" fmla="*/ 20175 h 73824"/>
              <a:gd name="connsiteX37" fmla="*/ 256951 w 399137"/>
              <a:gd name="connsiteY37" fmla="*/ 44791 h 73824"/>
              <a:gd name="connsiteX38" fmla="*/ 265584 w 399137"/>
              <a:gd name="connsiteY38" fmla="*/ 53420 h 73824"/>
              <a:gd name="connsiteX39" fmla="*/ 274470 w 399137"/>
              <a:gd name="connsiteY39" fmla="*/ 56465 h 73824"/>
              <a:gd name="connsiteX40" fmla="*/ 295037 w 399137"/>
              <a:gd name="connsiteY40" fmla="*/ 44538 h 73824"/>
              <a:gd name="connsiteX41" fmla="*/ 304177 w 399137"/>
              <a:gd name="connsiteY41" fmla="*/ 33498 h 73824"/>
              <a:gd name="connsiteX42" fmla="*/ 312048 w 399137"/>
              <a:gd name="connsiteY42" fmla="*/ 21444 h 73824"/>
              <a:gd name="connsiteX43" fmla="*/ 317634 w 399137"/>
              <a:gd name="connsiteY43" fmla="*/ 11674 h 73824"/>
              <a:gd name="connsiteX44" fmla="*/ 323093 w 399137"/>
              <a:gd name="connsiteY44" fmla="*/ 20810 h 73824"/>
              <a:gd name="connsiteX45" fmla="*/ 326394 w 399137"/>
              <a:gd name="connsiteY45" fmla="*/ 25504 h 73824"/>
              <a:gd name="connsiteX46" fmla="*/ 330076 w 399137"/>
              <a:gd name="connsiteY46" fmla="*/ 30199 h 73824"/>
              <a:gd name="connsiteX47" fmla="*/ 338454 w 399137"/>
              <a:gd name="connsiteY47" fmla="*/ 38574 h 73824"/>
              <a:gd name="connsiteX48" fmla="*/ 359148 w 399137"/>
              <a:gd name="connsiteY48" fmla="*/ 48598 h 73824"/>
              <a:gd name="connsiteX49" fmla="*/ 376159 w 399137"/>
              <a:gd name="connsiteY49" fmla="*/ 45045 h 73824"/>
              <a:gd name="connsiteX50" fmla="*/ 381364 w 399137"/>
              <a:gd name="connsiteY50" fmla="*/ 41873 h 73824"/>
              <a:gd name="connsiteX51" fmla="*/ 390886 w 399137"/>
              <a:gd name="connsiteY51" fmla="*/ 33752 h 73824"/>
              <a:gd name="connsiteX52" fmla="*/ 399138 w 399137"/>
              <a:gd name="connsiteY52" fmla="*/ 23982 h 73824"/>
              <a:gd name="connsiteX53" fmla="*/ 392536 w 399137"/>
              <a:gd name="connsiteY53" fmla="*/ 35021 h 73824"/>
              <a:gd name="connsiteX54" fmla="*/ 384030 w 399137"/>
              <a:gd name="connsiteY54" fmla="*/ 44918 h 73824"/>
              <a:gd name="connsiteX55" fmla="*/ 378698 w 399137"/>
              <a:gd name="connsiteY55" fmla="*/ 49105 h 73824"/>
              <a:gd name="connsiteX56" fmla="*/ 372732 w 399137"/>
              <a:gd name="connsiteY56" fmla="*/ 52531 h 73824"/>
              <a:gd name="connsiteX57" fmla="*/ 358767 w 399137"/>
              <a:gd name="connsiteY57" fmla="*/ 55577 h 73824"/>
              <a:gd name="connsiteX58" fmla="*/ 332234 w 399137"/>
              <a:gd name="connsiteY58" fmla="*/ 46314 h 73824"/>
              <a:gd name="connsiteX59" fmla="*/ 321570 w 399137"/>
              <a:gd name="connsiteY59" fmla="*/ 37685 h 73824"/>
              <a:gd name="connsiteX60" fmla="*/ 317000 w 399137"/>
              <a:gd name="connsiteY60" fmla="*/ 32737 h 73824"/>
              <a:gd name="connsiteX61" fmla="*/ 312556 w 399137"/>
              <a:gd name="connsiteY61" fmla="*/ 27281 h 73824"/>
              <a:gd name="connsiteX62" fmla="*/ 323601 w 399137"/>
              <a:gd name="connsiteY62" fmla="*/ 26519 h 73824"/>
              <a:gd name="connsiteX63" fmla="*/ 316238 w 399137"/>
              <a:gd name="connsiteY63" fmla="*/ 40858 h 73824"/>
              <a:gd name="connsiteX64" fmla="*/ 306844 w 399137"/>
              <a:gd name="connsiteY64" fmla="*/ 54308 h 73824"/>
              <a:gd name="connsiteX65" fmla="*/ 294148 w 399137"/>
              <a:gd name="connsiteY65" fmla="*/ 66362 h 73824"/>
              <a:gd name="connsiteX66" fmla="*/ 275613 w 399137"/>
              <a:gd name="connsiteY66" fmla="*/ 73721 h 73824"/>
              <a:gd name="connsiteX67" fmla="*/ 254920 w 399137"/>
              <a:gd name="connsiteY67" fmla="*/ 68773 h 73824"/>
              <a:gd name="connsiteX68" fmla="*/ 241209 w 399137"/>
              <a:gd name="connsiteY68" fmla="*/ 56084 h 73824"/>
              <a:gd name="connsiteX69" fmla="*/ 224325 w 399137"/>
              <a:gd name="connsiteY69" fmla="*/ 27661 h 73824"/>
              <a:gd name="connsiteX70" fmla="*/ 243494 w 399137"/>
              <a:gd name="connsiteY70" fmla="*/ 27661 h 73824"/>
              <a:gd name="connsiteX71" fmla="*/ 239432 w 399137"/>
              <a:gd name="connsiteY71" fmla="*/ 34767 h 73824"/>
              <a:gd name="connsiteX72" fmla="*/ 235115 w 399137"/>
              <a:gd name="connsiteY72" fmla="*/ 41238 h 73824"/>
              <a:gd name="connsiteX73" fmla="*/ 224832 w 399137"/>
              <a:gd name="connsiteY73" fmla="*/ 53927 h 73824"/>
              <a:gd name="connsiteX74" fmla="*/ 212137 w 399137"/>
              <a:gd name="connsiteY74" fmla="*/ 64840 h 73824"/>
              <a:gd name="connsiteX75" fmla="*/ 193475 w 399137"/>
              <a:gd name="connsiteY75" fmla="*/ 71184 h 73824"/>
              <a:gd name="connsiteX76" fmla="*/ 182684 w 399137"/>
              <a:gd name="connsiteY76" fmla="*/ 70423 h 73824"/>
              <a:gd name="connsiteX77" fmla="*/ 173036 w 399137"/>
              <a:gd name="connsiteY77" fmla="*/ 66616 h 73824"/>
              <a:gd name="connsiteX78" fmla="*/ 165292 w 399137"/>
              <a:gd name="connsiteY78" fmla="*/ 61160 h 73824"/>
              <a:gd name="connsiteX79" fmla="*/ 159071 w 399137"/>
              <a:gd name="connsiteY79" fmla="*/ 54942 h 73824"/>
              <a:gd name="connsiteX80" fmla="*/ 149677 w 399137"/>
              <a:gd name="connsiteY80" fmla="*/ 41619 h 73824"/>
              <a:gd name="connsiteX81" fmla="*/ 142694 w 399137"/>
              <a:gd name="connsiteY81" fmla="*/ 27788 h 73824"/>
              <a:gd name="connsiteX82" fmla="*/ 162372 w 399137"/>
              <a:gd name="connsiteY82" fmla="*/ 27788 h 73824"/>
              <a:gd name="connsiteX83" fmla="*/ 158309 w 399137"/>
              <a:gd name="connsiteY83" fmla="*/ 34894 h 73824"/>
              <a:gd name="connsiteX84" fmla="*/ 153993 w 399137"/>
              <a:gd name="connsiteY84" fmla="*/ 41619 h 73824"/>
              <a:gd name="connsiteX85" fmla="*/ 143456 w 399137"/>
              <a:gd name="connsiteY85" fmla="*/ 54308 h 73824"/>
              <a:gd name="connsiteX86" fmla="*/ 129618 w 399137"/>
              <a:gd name="connsiteY86" fmla="*/ 64966 h 73824"/>
              <a:gd name="connsiteX87" fmla="*/ 120858 w 399137"/>
              <a:gd name="connsiteY87" fmla="*/ 68900 h 73824"/>
              <a:gd name="connsiteX88" fmla="*/ 110702 w 399137"/>
              <a:gd name="connsiteY88" fmla="*/ 70549 h 73824"/>
              <a:gd name="connsiteX89" fmla="*/ 100292 w 399137"/>
              <a:gd name="connsiteY89" fmla="*/ 69154 h 73824"/>
              <a:gd name="connsiteX90" fmla="*/ 91279 w 399137"/>
              <a:gd name="connsiteY90" fmla="*/ 65220 h 73824"/>
              <a:gd name="connsiteX91" fmla="*/ 84169 w 399137"/>
              <a:gd name="connsiteY91" fmla="*/ 59637 h 73824"/>
              <a:gd name="connsiteX92" fmla="*/ 78203 w 399137"/>
              <a:gd name="connsiteY92" fmla="*/ 53546 h 73824"/>
              <a:gd name="connsiteX93" fmla="*/ 61953 w 399137"/>
              <a:gd name="connsiteY93" fmla="*/ 26646 h 73824"/>
              <a:gd name="connsiteX94" fmla="*/ 75663 w 399137"/>
              <a:gd name="connsiteY94" fmla="*/ 26646 h 73824"/>
              <a:gd name="connsiteX95" fmla="*/ 71728 w 399137"/>
              <a:gd name="connsiteY95" fmla="*/ 31468 h 73824"/>
              <a:gd name="connsiteX96" fmla="*/ 67665 w 399137"/>
              <a:gd name="connsiteY96" fmla="*/ 35529 h 73824"/>
              <a:gd name="connsiteX97" fmla="*/ 58144 w 399137"/>
              <a:gd name="connsiteY97" fmla="*/ 42380 h 73824"/>
              <a:gd name="connsiteX98" fmla="*/ 46972 w 399137"/>
              <a:gd name="connsiteY98" fmla="*/ 46821 h 73824"/>
              <a:gd name="connsiteX99" fmla="*/ 34277 w 399137"/>
              <a:gd name="connsiteY99" fmla="*/ 47456 h 73824"/>
              <a:gd name="connsiteX100" fmla="*/ 13838 w 399137"/>
              <a:gd name="connsiteY100" fmla="*/ 38320 h 73824"/>
              <a:gd name="connsiteX101" fmla="*/ 6094 w 399137"/>
              <a:gd name="connsiteY101" fmla="*/ 31088 h 73824"/>
              <a:gd name="connsiteX102" fmla="*/ 0 w 399137"/>
              <a:gd name="connsiteY102" fmla="*/ 25251 h 7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99137" h="73824">
                <a:moveTo>
                  <a:pt x="0" y="25251"/>
                </a:moveTo>
                <a:cubicBezTo>
                  <a:pt x="2628" y="27471"/>
                  <a:pt x="5383" y="29552"/>
                  <a:pt x="8252" y="31468"/>
                </a:cubicBezTo>
                <a:cubicBezTo>
                  <a:pt x="11045" y="33371"/>
                  <a:pt x="13965" y="35072"/>
                  <a:pt x="17012" y="36544"/>
                </a:cubicBezTo>
                <a:cubicBezTo>
                  <a:pt x="22585" y="39538"/>
                  <a:pt x="28844" y="41023"/>
                  <a:pt x="35166" y="40858"/>
                </a:cubicBezTo>
                <a:cubicBezTo>
                  <a:pt x="40942" y="40464"/>
                  <a:pt x="46477" y="38345"/>
                  <a:pt x="51035" y="34767"/>
                </a:cubicBezTo>
                <a:cubicBezTo>
                  <a:pt x="53371" y="32927"/>
                  <a:pt x="55491" y="30846"/>
                  <a:pt x="57382" y="28550"/>
                </a:cubicBezTo>
                <a:lnTo>
                  <a:pt x="60049" y="24997"/>
                </a:lnTo>
                <a:cubicBezTo>
                  <a:pt x="60810" y="23906"/>
                  <a:pt x="61496" y="22764"/>
                  <a:pt x="62080" y="21571"/>
                </a:cubicBezTo>
                <a:lnTo>
                  <a:pt x="68427" y="8882"/>
                </a:lnTo>
                <a:lnTo>
                  <a:pt x="75663" y="21571"/>
                </a:lnTo>
                <a:cubicBezTo>
                  <a:pt x="78075" y="25631"/>
                  <a:pt x="80361" y="29565"/>
                  <a:pt x="83027" y="33244"/>
                </a:cubicBezTo>
                <a:cubicBezTo>
                  <a:pt x="85502" y="36924"/>
                  <a:pt x="88257" y="40401"/>
                  <a:pt x="91279" y="43649"/>
                </a:cubicBezTo>
                <a:cubicBezTo>
                  <a:pt x="92751" y="45108"/>
                  <a:pt x="94313" y="46466"/>
                  <a:pt x="95976" y="47710"/>
                </a:cubicBezTo>
                <a:cubicBezTo>
                  <a:pt x="97423" y="48940"/>
                  <a:pt x="98997" y="50006"/>
                  <a:pt x="100673" y="50882"/>
                </a:cubicBezTo>
                <a:cubicBezTo>
                  <a:pt x="102158" y="51669"/>
                  <a:pt x="103732" y="52265"/>
                  <a:pt x="105370" y="52658"/>
                </a:cubicBezTo>
                <a:cubicBezTo>
                  <a:pt x="106843" y="52899"/>
                  <a:pt x="108341" y="52899"/>
                  <a:pt x="109814" y="52658"/>
                </a:cubicBezTo>
                <a:cubicBezTo>
                  <a:pt x="111375" y="52569"/>
                  <a:pt x="112924" y="52227"/>
                  <a:pt x="114384" y="51643"/>
                </a:cubicBezTo>
                <a:cubicBezTo>
                  <a:pt x="115996" y="51085"/>
                  <a:pt x="117545" y="50323"/>
                  <a:pt x="118954" y="49359"/>
                </a:cubicBezTo>
                <a:cubicBezTo>
                  <a:pt x="122331" y="47139"/>
                  <a:pt x="125403" y="44500"/>
                  <a:pt x="128095" y="41492"/>
                </a:cubicBezTo>
                <a:cubicBezTo>
                  <a:pt x="130951" y="38257"/>
                  <a:pt x="133592" y="34818"/>
                  <a:pt x="135966" y="31215"/>
                </a:cubicBezTo>
                <a:cubicBezTo>
                  <a:pt x="137235" y="29311"/>
                  <a:pt x="138378" y="27408"/>
                  <a:pt x="139520" y="25504"/>
                </a:cubicBezTo>
                <a:cubicBezTo>
                  <a:pt x="140650" y="23715"/>
                  <a:pt x="141679" y="21850"/>
                  <a:pt x="142567" y="19921"/>
                </a:cubicBezTo>
                <a:lnTo>
                  <a:pt x="152343" y="0"/>
                </a:lnTo>
                <a:lnTo>
                  <a:pt x="162245" y="20175"/>
                </a:lnTo>
                <a:cubicBezTo>
                  <a:pt x="164276" y="24108"/>
                  <a:pt x="166307" y="28169"/>
                  <a:pt x="168465" y="31849"/>
                </a:cubicBezTo>
                <a:cubicBezTo>
                  <a:pt x="170611" y="35402"/>
                  <a:pt x="173074" y="38764"/>
                  <a:pt x="175829" y="41873"/>
                </a:cubicBezTo>
                <a:cubicBezTo>
                  <a:pt x="177060" y="43307"/>
                  <a:pt x="178419" y="44626"/>
                  <a:pt x="179891" y="45806"/>
                </a:cubicBezTo>
                <a:cubicBezTo>
                  <a:pt x="181123" y="46936"/>
                  <a:pt x="182494" y="47913"/>
                  <a:pt x="183954" y="48725"/>
                </a:cubicBezTo>
                <a:lnTo>
                  <a:pt x="187889" y="50248"/>
                </a:lnTo>
                <a:cubicBezTo>
                  <a:pt x="189146" y="50438"/>
                  <a:pt x="190441" y="50438"/>
                  <a:pt x="191698" y="50248"/>
                </a:cubicBezTo>
                <a:cubicBezTo>
                  <a:pt x="194821" y="49956"/>
                  <a:pt x="197830" y="48902"/>
                  <a:pt x="200458" y="47202"/>
                </a:cubicBezTo>
                <a:cubicBezTo>
                  <a:pt x="203809" y="45096"/>
                  <a:pt x="206919" y="42634"/>
                  <a:pt x="209725" y="39843"/>
                </a:cubicBezTo>
                <a:cubicBezTo>
                  <a:pt x="212734" y="36823"/>
                  <a:pt x="215501" y="33549"/>
                  <a:pt x="217977" y="30072"/>
                </a:cubicBezTo>
                <a:cubicBezTo>
                  <a:pt x="219411" y="28296"/>
                  <a:pt x="220681" y="26519"/>
                  <a:pt x="221785" y="24743"/>
                </a:cubicBezTo>
                <a:lnTo>
                  <a:pt x="225213" y="19414"/>
                </a:lnTo>
                <a:lnTo>
                  <a:pt x="236258" y="381"/>
                </a:lnTo>
                <a:lnTo>
                  <a:pt x="244256" y="20175"/>
                </a:lnTo>
                <a:cubicBezTo>
                  <a:pt x="247519" y="28842"/>
                  <a:pt x="251772" y="37102"/>
                  <a:pt x="256951" y="44791"/>
                </a:cubicBezTo>
                <a:cubicBezTo>
                  <a:pt x="259363" y="48090"/>
                  <a:pt x="262283" y="51009"/>
                  <a:pt x="265584" y="53420"/>
                </a:cubicBezTo>
                <a:cubicBezTo>
                  <a:pt x="268123" y="55399"/>
                  <a:pt x="271246" y="56465"/>
                  <a:pt x="274470" y="56465"/>
                </a:cubicBezTo>
                <a:cubicBezTo>
                  <a:pt x="282570" y="55196"/>
                  <a:pt x="289908" y="50933"/>
                  <a:pt x="295037" y="44538"/>
                </a:cubicBezTo>
                <a:cubicBezTo>
                  <a:pt x="298312" y="41061"/>
                  <a:pt x="301372" y="37368"/>
                  <a:pt x="304177" y="33498"/>
                </a:cubicBezTo>
                <a:cubicBezTo>
                  <a:pt x="307122" y="29704"/>
                  <a:pt x="309750" y="25669"/>
                  <a:pt x="312048" y="21444"/>
                </a:cubicBezTo>
                <a:lnTo>
                  <a:pt x="317634" y="11674"/>
                </a:lnTo>
                <a:lnTo>
                  <a:pt x="323093" y="20810"/>
                </a:lnTo>
                <a:cubicBezTo>
                  <a:pt x="323982" y="22205"/>
                  <a:pt x="325251" y="23982"/>
                  <a:pt x="326394" y="25504"/>
                </a:cubicBezTo>
                <a:lnTo>
                  <a:pt x="330076" y="30199"/>
                </a:lnTo>
                <a:cubicBezTo>
                  <a:pt x="332678" y="33181"/>
                  <a:pt x="335471" y="35973"/>
                  <a:pt x="338454" y="38574"/>
                </a:cubicBezTo>
                <a:cubicBezTo>
                  <a:pt x="344193" y="43916"/>
                  <a:pt x="351403" y="47405"/>
                  <a:pt x="359148" y="48598"/>
                </a:cubicBezTo>
                <a:cubicBezTo>
                  <a:pt x="365038" y="49017"/>
                  <a:pt x="370929" y="47786"/>
                  <a:pt x="376159" y="45045"/>
                </a:cubicBezTo>
                <a:cubicBezTo>
                  <a:pt x="377987" y="44157"/>
                  <a:pt x="379739" y="43091"/>
                  <a:pt x="381364" y="41873"/>
                </a:cubicBezTo>
                <a:cubicBezTo>
                  <a:pt x="384792" y="39487"/>
                  <a:pt x="387979" y="36759"/>
                  <a:pt x="390886" y="33752"/>
                </a:cubicBezTo>
                <a:cubicBezTo>
                  <a:pt x="393805" y="30643"/>
                  <a:pt x="396560" y="27382"/>
                  <a:pt x="399138" y="23982"/>
                </a:cubicBezTo>
                <a:cubicBezTo>
                  <a:pt x="397106" y="27661"/>
                  <a:pt x="394948" y="31341"/>
                  <a:pt x="392536" y="35021"/>
                </a:cubicBezTo>
                <a:cubicBezTo>
                  <a:pt x="390023" y="38587"/>
                  <a:pt x="387179" y="41898"/>
                  <a:pt x="384030" y="44918"/>
                </a:cubicBezTo>
                <a:cubicBezTo>
                  <a:pt x="382329" y="46416"/>
                  <a:pt x="380552" y="47811"/>
                  <a:pt x="378698" y="49105"/>
                </a:cubicBezTo>
                <a:cubicBezTo>
                  <a:pt x="376794" y="50400"/>
                  <a:pt x="374801" y="51542"/>
                  <a:pt x="372732" y="52531"/>
                </a:cubicBezTo>
                <a:cubicBezTo>
                  <a:pt x="368339" y="54511"/>
                  <a:pt x="363578" y="55551"/>
                  <a:pt x="358767" y="55577"/>
                </a:cubicBezTo>
                <a:cubicBezTo>
                  <a:pt x="349182" y="55247"/>
                  <a:pt x="339927" y="52024"/>
                  <a:pt x="332234" y="46314"/>
                </a:cubicBezTo>
                <a:cubicBezTo>
                  <a:pt x="328425" y="43763"/>
                  <a:pt x="324858" y="40870"/>
                  <a:pt x="321570" y="37685"/>
                </a:cubicBezTo>
                <a:cubicBezTo>
                  <a:pt x="320046" y="36036"/>
                  <a:pt x="318396" y="34387"/>
                  <a:pt x="317000" y="32737"/>
                </a:cubicBezTo>
                <a:cubicBezTo>
                  <a:pt x="315603" y="31088"/>
                  <a:pt x="314079" y="29311"/>
                  <a:pt x="312556" y="27281"/>
                </a:cubicBezTo>
                <a:lnTo>
                  <a:pt x="323601" y="26519"/>
                </a:lnTo>
                <a:cubicBezTo>
                  <a:pt x="321316" y="31595"/>
                  <a:pt x="318904" y="36163"/>
                  <a:pt x="316238" y="40858"/>
                </a:cubicBezTo>
                <a:cubicBezTo>
                  <a:pt x="313534" y="45616"/>
                  <a:pt x="310385" y="50121"/>
                  <a:pt x="306844" y="54308"/>
                </a:cubicBezTo>
                <a:cubicBezTo>
                  <a:pt x="303187" y="58889"/>
                  <a:pt x="298921" y="62949"/>
                  <a:pt x="294148" y="66362"/>
                </a:cubicBezTo>
                <a:cubicBezTo>
                  <a:pt x="288727" y="70423"/>
                  <a:pt x="282341" y="72960"/>
                  <a:pt x="275613" y="73721"/>
                </a:cubicBezTo>
                <a:cubicBezTo>
                  <a:pt x="268364" y="74280"/>
                  <a:pt x="261128" y="72554"/>
                  <a:pt x="254920" y="68773"/>
                </a:cubicBezTo>
                <a:cubicBezTo>
                  <a:pt x="249677" y="65334"/>
                  <a:pt x="245043" y="61045"/>
                  <a:pt x="241209" y="56084"/>
                </a:cubicBezTo>
                <a:cubicBezTo>
                  <a:pt x="234417" y="47354"/>
                  <a:pt x="228742" y="37800"/>
                  <a:pt x="224325" y="27661"/>
                </a:cubicBezTo>
                <a:lnTo>
                  <a:pt x="243494" y="27661"/>
                </a:lnTo>
                <a:cubicBezTo>
                  <a:pt x="242098" y="30326"/>
                  <a:pt x="240828" y="32483"/>
                  <a:pt x="239432" y="34767"/>
                </a:cubicBezTo>
                <a:lnTo>
                  <a:pt x="235115" y="41238"/>
                </a:lnTo>
                <a:cubicBezTo>
                  <a:pt x="232031" y="45730"/>
                  <a:pt x="228590" y="49981"/>
                  <a:pt x="224832" y="53927"/>
                </a:cubicBezTo>
                <a:cubicBezTo>
                  <a:pt x="221074" y="58089"/>
                  <a:pt x="216809" y="61756"/>
                  <a:pt x="212137" y="64840"/>
                </a:cubicBezTo>
                <a:cubicBezTo>
                  <a:pt x="206526" y="68443"/>
                  <a:pt x="200127" y="70625"/>
                  <a:pt x="193475" y="71184"/>
                </a:cubicBezTo>
                <a:cubicBezTo>
                  <a:pt x="189857" y="71501"/>
                  <a:pt x="186213" y="71247"/>
                  <a:pt x="182684" y="70423"/>
                </a:cubicBezTo>
                <a:cubicBezTo>
                  <a:pt x="179320" y="69572"/>
                  <a:pt x="176070" y="68291"/>
                  <a:pt x="173036" y="66616"/>
                </a:cubicBezTo>
                <a:cubicBezTo>
                  <a:pt x="170268" y="65080"/>
                  <a:pt x="167666" y="63253"/>
                  <a:pt x="165292" y="61160"/>
                </a:cubicBezTo>
                <a:cubicBezTo>
                  <a:pt x="162879" y="59129"/>
                  <a:pt x="161102" y="56973"/>
                  <a:pt x="159071" y="54942"/>
                </a:cubicBezTo>
                <a:cubicBezTo>
                  <a:pt x="155580" y="50768"/>
                  <a:pt x="152431" y="46314"/>
                  <a:pt x="149677" y="41619"/>
                </a:cubicBezTo>
                <a:cubicBezTo>
                  <a:pt x="147010" y="37051"/>
                  <a:pt x="144852" y="32483"/>
                  <a:pt x="142694" y="27788"/>
                </a:cubicBezTo>
                <a:lnTo>
                  <a:pt x="162372" y="27788"/>
                </a:lnTo>
                <a:cubicBezTo>
                  <a:pt x="160975" y="30453"/>
                  <a:pt x="159706" y="32610"/>
                  <a:pt x="158309" y="34894"/>
                </a:cubicBezTo>
                <a:cubicBezTo>
                  <a:pt x="156913" y="37178"/>
                  <a:pt x="155516" y="39462"/>
                  <a:pt x="153993" y="41619"/>
                </a:cubicBezTo>
                <a:cubicBezTo>
                  <a:pt x="150781" y="46086"/>
                  <a:pt x="147252" y="50323"/>
                  <a:pt x="143456" y="54308"/>
                </a:cubicBezTo>
                <a:cubicBezTo>
                  <a:pt x="139368" y="58495"/>
                  <a:pt x="134709" y="62073"/>
                  <a:pt x="129618" y="64966"/>
                </a:cubicBezTo>
                <a:cubicBezTo>
                  <a:pt x="126876" y="66629"/>
                  <a:pt x="123931" y="67948"/>
                  <a:pt x="120858" y="68900"/>
                </a:cubicBezTo>
                <a:cubicBezTo>
                  <a:pt x="117558" y="69902"/>
                  <a:pt x="114143" y="70461"/>
                  <a:pt x="110702" y="70549"/>
                </a:cubicBezTo>
                <a:cubicBezTo>
                  <a:pt x="107186" y="70600"/>
                  <a:pt x="103669" y="70131"/>
                  <a:pt x="100292" y="69154"/>
                </a:cubicBezTo>
                <a:cubicBezTo>
                  <a:pt x="97157" y="68151"/>
                  <a:pt x="94148" y="66831"/>
                  <a:pt x="91279" y="65220"/>
                </a:cubicBezTo>
                <a:cubicBezTo>
                  <a:pt x="88752" y="63571"/>
                  <a:pt x="86378" y="61693"/>
                  <a:pt x="84169" y="59637"/>
                </a:cubicBezTo>
                <a:cubicBezTo>
                  <a:pt x="82024" y="57772"/>
                  <a:pt x="80031" y="55729"/>
                  <a:pt x="78203" y="53546"/>
                </a:cubicBezTo>
                <a:cubicBezTo>
                  <a:pt x="71664" y="45312"/>
                  <a:pt x="66205" y="36264"/>
                  <a:pt x="61953" y="26646"/>
                </a:cubicBezTo>
                <a:lnTo>
                  <a:pt x="75663" y="26646"/>
                </a:lnTo>
                <a:cubicBezTo>
                  <a:pt x="74483" y="28347"/>
                  <a:pt x="73163" y="29971"/>
                  <a:pt x="71728" y="31468"/>
                </a:cubicBezTo>
                <a:lnTo>
                  <a:pt x="67665" y="35529"/>
                </a:lnTo>
                <a:cubicBezTo>
                  <a:pt x="64733" y="38130"/>
                  <a:pt x="61546" y="40426"/>
                  <a:pt x="58144" y="42380"/>
                </a:cubicBezTo>
                <a:cubicBezTo>
                  <a:pt x="54678" y="44436"/>
                  <a:pt x="50908" y="45933"/>
                  <a:pt x="46972" y="46821"/>
                </a:cubicBezTo>
                <a:cubicBezTo>
                  <a:pt x="42808" y="47786"/>
                  <a:pt x="38517" y="48002"/>
                  <a:pt x="34277" y="47456"/>
                </a:cubicBezTo>
                <a:cubicBezTo>
                  <a:pt x="26749" y="46339"/>
                  <a:pt x="19677" y="43180"/>
                  <a:pt x="13838" y="38320"/>
                </a:cubicBezTo>
                <a:cubicBezTo>
                  <a:pt x="11045" y="36138"/>
                  <a:pt x="8455" y="33727"/>
                  <a:pt x="6094" y="31088"/>
                </a:cubicBezTo>
                <a:cubicBezTo>
                  <a:pt x="3961" y="29247"/>
                  <a:pt x="1930" y="27306"/>
                  <a:pt x="0" y="25251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2" name="Freeform 601">
            <a:extLst>
              <a:ext uri="{FF2B5EF4-FFF2-40B4-BE49-F238E27FC236}">
                <a16:creationId xmlns:a16="http://schemas.microsoft.com/office/drawing/2014/main" id="{DACE3BB4-5620-F93C-AA7C-9377CB7CFD4F}"/>
              </a:ext>
            </a:extLst>
          </p:cNvPr>
          <p:cNvSpPr/>
          <p:nvPr/>
        </p:nvSpPr>
        <p:spPr>
          <a:xfrm>
            <a:off x="5295173" y="5646604"/>
            <a:ext cx="250730" cy="64862"/>
          </a:xfrm>
          <a:custGeom>
            <a:avLst/>
            <a:gdLst>
              <a:gd name="connsiteX0" fmla="*/ 250730 w 250730"/>
              <a:gd name="connsiteY0" fmla="*/ 18525 h 64862"/>
              <a:gd name="connsiteX1" fmla="*/ 246922 w 250730"/>
              <a:gd name="connsiteY1" fmla="*/ 32610 h 64862"/>
              <a:gd name="connsiteX2" fmla="*/ 240701 w 250730"/>
              <a:gd name="connsiteY2" fmla="*/ 45933 h 64862"/>
              <a:gd name="connsiteX3" fmla="*/ 230672 w 250730"/>
              <a:gd name="connsiteY3" fmla="*/ 57861 h 64862"/>
              <a:gd name="connsiteX4" fmla="*/ 223436 w 250730"/>
              <a:gd name="connsiteY4" fmla="*/ 62175 h 64862"/>
              <a:gd name="connsiteX5" fmla="*/ 214676 w 250730"/>
              <a:gd name="connsiteY5" fmla="*/ 63824 h 64862"/>
              <a:gd name="connsiteX6" fmla="*/ 198299 w 250730"/>
              <a:gd name="connsiteY6" fmla="*/ 58622 h 64862"/>
              <a:gd name="connsiteX7" fmla="*/ 191825 w 250730"/>
              <a:gd name="connsiteY7" fmla="*/ 53673 h 64862"/>
              <a:gd name="connsiteX8" fmla="*/ 186366 w 250730"/>
              <a:gd name="connsiteY8" fmla="*/ 47963 h 64862"/>
              <a:gd name="connsiteX9" fmla="*/ 177098 w 250730"/>
              <a:gd name="connsiteY9" fmla="*/ 35275 h 64862"/>
              <a:gd name="connsiteX10" fmla="*/ 173036 w 250730"/>
              <a:gd name="connsiteY10" fmla="*/ 29057 h 64862"/>
              <a:gd name="connsiteX11" fmla="*/ 169354 w 250730"/>
              <a:gd name="connsiteY11" fmla="*/ 22586 h 64862"/>
              <a:gd name="connsiteX12" fmla="*/ 185477 w 250730"/>
              <a:gd name="connsiteY12" fmla="*/ 23855 h 64862"/>
              <a:gd name="connsiteX13" fmla="*/ 180145 w 250730"/>
              <a:gd name="connsiteY13" fmla="*/ 30960 h 64862"/>
              <a:gd name="connsiteX14" fmla="*/ 174686 w 250730"/>
              <a:gd name="connsiteY14" fmla="*/ 37431 h 64862"/>
              <a:gd name="connsiteX15" fmla="*/ 161991 w 250730"/>
              <a:gd name="connsiteY15" fmla="*/ 49232 h 64862"/>
              <a:gd name="connsiteX16" fmla="*/ 147137 w 250730"/>
              <a:gd name="connsiteY16" fmla="*/ 58875 h 64862"/>
              <a:gd name="connsiteX17" fmla="*/ 129110 w 250730"/>
              <a:gd name="connsiteY17" fmla="*/ 64586 h 64862"/>
              <a:gd name="connsiteX18" fmla="*/ 109306 w 250730"/>
              <a:gd name="connsiteY18" fmla="*/ 62302 h 64862"/>
              <a:gd name="connsiteX19" fmla="*/ 100292 w 250730"/>
              <a:gd name="connsiteY19" fmla="*/ 57861 h 64862"/>
              <a:gd name="connsiteX20" fmla="*/ 92675 w 250730"/>
              <a:gd name="connsiteY20" fmla="*/ 52023 h 64862"/>
              <a:gd name="connsiteX21" fmla="*/ 86327 w 250730"/>
              <a:gd name="connsiteY21" fmla="*/ 45172 h 64862"/>
              <a:gd name="connsiteX22" fmla="*/ 81122 w 250730"/>
              <a:gd name="connsiteY22" fmla="*/ 37812 h 64862"/>
              <a:gd name="connsiteX23" fmla="*/ 76679 w 250730"/>
              <a:gd name="connsiteY23" fmla="*/ 30199 h 64862"/>
              <a:gd name="connsiteX24" fmla="*/ 72870 w 250730"/>
              <a:gd name="connsiteY24" fmla="*/ 22459 h 64862"/>
              <a:gd name="connsiteX25" fmla="*/ 88867 w 250730"/>
              <a:gd name="connsiteY25" fmla="*/ 23981 h 64862"/>
              <a:gd name="connsiteX26" fmla="*/ 83915 w 250730"/>
              <a:gd name="connsiteY26" fmla="*/ 29565 h 64862"/>
              <a:gd name="connsiteX27" fmla="*/ 78837 w 250730"/>
              <a:gd name="connsiteY27" fmla="*/ 34386 h 64862"/>
              <a:gd name="connsiteX28" fmla="*/ 67539 w 250730"/>
              <a:gd name="connsiteY28" fmla="*/ 42888 h 64862"/>
              <a:gd name="connsiteX29" fmla="*/ 54843 w 250730"/>
              <a:gd name="connsiteY29" fmla="*/ 49359 h 64862"/>
              <a:gd name="connsiteX30" fmla="*/ 40371 w 250730"/>
              <a:gd name="connsiteY30" fmla="*/ 51897 h 64862"/>
              <a:gd name="connsiteX31" fmla="*/ 33008 w 250730"/>
              <a:gd name="connsiteY31" fmla="*/ 51897 h 64862"/>
              <a:gd name="connsiteX32" fmla="*/ 25898 w 250730"/>
              <a:gd name="connsiteY32" fmla="*/ 49740 h 64862"/>
              <a:gd name="connsiteX33" fmla="*/ 19551 w 250730"/>
              <a:gd name="connsiteY33" fmla="*/ 46060 h 64862"/>
              <a:gd name="connsiteX34" fmla="*/ 9521 w 250730"/>
              <a:gd name="connsiteY34" fmla="*/ 36290 h 64862"/>
              <a:gd name="connsiteX35" fmla="*/ 5713 w 250730"/>
              <a:gd name="connsiteY35" fmla="*/ 30706 h 64862"/>
              <a:gd name="connsiteX36" fmla="*/ 0 w 250730"/>
              <a:gd name="connsiteY36" fmla="*/ 18018 h 64862"/>
              <a:gd name="connsiteX37" fmla="*/ 4189 w 250730"/>
              <a:gd name="connsiteY37" fmla="*/ 22967 h 64862"/>
              <a:gd name="connsiteX38" fmla="*/ 8760 w 250730"/>
              <a:gd name="connsiteY38" fmla="*/ 27534 h 64862"/>
              <a:gd name="connsiteX39" fmla="*/ 13457 w 250730"/>
              <a:gd name="connsiteY39" fmla="*/ 31595 h 64862"/>
              <a:gd name="connsiteX40" fmla="*/ 18408 w 250730"/>
              <a:gd name="connsiteY40" fmla="*/ 35021 h 64862"/>
              <a:gd name="connsiteX41" fmla="*/ 39355 w 250730"/>
              <a:gd name="connsiteY41" fmla="*/ 39208 h 64862"/>
              <a:gd name="connsiteX42" fmla="*/ 58525 w 250730"/>
              <a:gd name="connsiteY42" fmla="*/ 29057 h 64862"/>
              <a:gd name="connsiteX43" fmla="*/ 66904 w 250730"/>
              <a:gd name="connsiteY43" fmla="*/ 20936 h 64862"/>
              <a:gd name="connsiteX44" fmla="*/ 70712 w 250730"/>
              <a:gd name="connsiteY44" fmla="*/ 16495 h 64862"/>
              <a:gd name="connsiteX45" fmla="*/ 74013 w 250730"/>
              <a:gd name="connsiteY45" fmla="*/ 12054 h 64862"/>
              <a:gd name="connsiteX46" fmla="*/ 82138 w 250730"/>
              <a:gd name="connsiteY46" fmla="*/ 0 h 64862"/>
              <a:gd name="connsiteX47" fmla="*/ 90009 w 250730"/>
              <a:gd name="connsiteY47" fmla="*/ 13577 h 64862"/>
              <a:gd name="connsiteX48" fmla="*/ 93691 w 250730"/>
              <a:gd name="connsiteY48" fmla="*/ 19794 h 64862"/>
              <a:gd name="connsiteX49" fmla="*/ 97753 w 250730"/>
              <a:gd name="connsiteY49" fmla="*/ 25631 h 64862"/>
              <a:gd name="connsiteX50" fmla="*/ 102070 w 250730"/>
              <a:gd name="connsiteY50" fmla="*/ 30833 h 64862"/>
              <a:gd name="connsiteX51" fmla="*/ 106640 w 250730"/>
              <a:gd name="connsiteY51" fmla="*/ 35275 h 64862"/>
              <a:gd name="connsiteX52" fmla="*/ 111464 w 250730"/>
              <a:gd name="connsiteY52" fmla="*/ 38700 h 64862"/>
              <a:gd name="connsiteX53" fmla="*/ 116415 w 250730"/>
              <a:gd name="connsiteY53" fmla="*/ 40984 h 64862"/>
              <a:gd name="connsiteX54" fmla="*/ 121493 w 250730"/>
              <a:gd name="connsiteY54" fmla="*/ 42126 h 64862"/>
              <a:gd name="connsiteX55" fmla="*/ 126952 w 250730"/>
              <a:gd name="connsiteY55" fmla="*/ 42126 h 64862"/>
              <a:gd name="connsiteX56" fmla="*/ 149677 w 250730"/>
              <a:gd name="connsiteY56" fmla="*/ 31848 h 64862"/>
              <a:gd name="connsiteX57" fmla="*/ 160467 w 250730"/>
              <a:gd name="connsiteY57" fmla="*/ 22586 h 64862"/>
              <a:gd name="connsiteX58" fmla="*/ 165546 w 250730"/>
              <a:gd name="connsiteY58" fmla="*/ 17510 h 64862"/>
              <a:gd name="connsiteX59" fmla="*/ 170116 w 250730"/>
              <a:gd name="connsiteY59" fmla="*/ 12181 h 64862"/>
              <a:gd name="connsiteX60" fmla="*/ 179891 w 250730"/>
              <a:gd name="connsiteY60" fmla="*/ 254 h 64862"/>
              <a:gd name="connsiteX61" fmla="*/ 186239 w 250730"/>
              <a:gd name="connsiteY61" fmla="*/ 13577 h 64862"/>
              <a:gd name="connsiteX62" fmla="*/ 192205 w 250730"/>
              <a:gd name="connsiteY62" fmla="*/ 25504 h 64862"/>
              <a:gd name="connsiteX63" fmla="*/ 198807 w 250730"/>
              <a:gd name="connsiteY63" fmla="*/ 36670 h 64862"/>
              <a:gd name="connsiteX64" fmla="*/ 206678 w 250730"/>
              <a:gd name="connsiteY64" fmla="*/ 45679 h 64862"/>
              <a:gd name="connsiteX65" fmla="*/ 210867 w 250730"/>
              <a:gd name="connsiteY65" fmla="*/ 48725 h 64862"/>
              <a:gd name="connsiteX66" fmla="*/ 215438 w 250730"/>
              <a:gd name="connsiteY66" fmla="*/ 50501 h 64862"/>
              <a:gd name="connsiteX67" fmla="*/ 234861 w 250730"/>
              <a:gd name="connsiteY67" fmla="*/ 40858 h 64862"/>
              <a:gd name="connsiteX68" fmla="*/ 250730 w 250730"/>
              <a:gd name="connsiteY68" fmla="*/ 18525 h 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0730" h="64862">
                <a:moveTo>
                  <a:pt x="250730" y="18525"/>
                </a:moveTo>
                <a:cubicBezTo>
                  <a:pt x="249855" y="23322"/>
                  <a:pt x="248572" y="28029"/>
                  <a:pt x="246922" y="32610"/>
                </a:cubicBezTo>
                <a:cubicBezTo>
                  <a:pt x="245183" y="37203"/>
                  <a:pt x="243113" y="41657"/>
                  <a:pt x="240701" y="45933"/>
                </a:cubicBezTo>
                <a:cubicBezTo>
                  <a:pt x="238022" y="50425"/>
                  <a:pt x="234633" y="54447"/>
                  <a:pt x="230672" y="57861"/>
                </a:cubicBezTo>
                <a:cubicBezTo>
                  <a:pt x="228514" y="59687"/>
                  <a:pt x="226076" y="61147"/>
                  <a:pt x="223436" y="62175"/>
                </a:cubicBezTo>
                <a:cubicBezTo>
                  <a:pt x="220655" y="63304"/>
                  <a:pt x="217672" y="63862"/>
                  <a:pt x="214676" y="63824"/>
                </a:cubicBezTo>
                <a:cubicBezTo>
                  <a:pt x="208836" y="63646"/>
                  <a:pt x="203161" y="61845"/>
                  <a:pt x="198299" y="58622"/>
                </a:cubicBezTo>
                <a:cubicBezTo>
                  <a:pt x="196039" y="57112"/>
                  <a:pt x="193869" y="55462"/>
                  <a:pt x="191825" y="53673"/>
                </a:cubicBezTo>
                <a:cubicBezTo>
                  <a:pt x="190047" y="51770"/>
                  <a:pt x="188016" y="49994"/>
                  <a:pt x="186366" y="47963"/>
                </a:cubicBezTo>
                <a:cubicBezTo>
                  <a:pt x="182963" y="43966"/>
                  <a:pt x="179866" y="39728"/>
                  <a:pt x="177098" y="35275"/>
                </a:cubicBezTo>
                <a:cubicBezTo>
                  <a:pt x="175625" y="33282"/>
                  <a:pt x="174267" y="31201"/>
                  <a:pt x="173036" y="29057"/>
                </a:cubicBezTo>
                <a:lnTo>
                  <a:pt x="169354" y="22586"/>
                </a:lnTo>
                <a:lnTo>
                  <a:pt x="185477" y="23855"/>
                </a:lnTo>
                <a:cubicBezTo>
                  <a:pt x="183573" y="26519"/>
                  <a:pt x="182049" y="28676"/>
                  <a:pt x="180145" y="30960"/>
                </a:cubicBezTo>
                <a:lnTo>
                  <a:pt x="174686" y="37431"/>
                </a:lnTo>
                <a:cubicBezTo>
                  <a:pt x="170801" y="41720"/>
                  <a:pt x="166561" y="45679"/>
                  <a:pt x="161991" y="49232"/>
                </a:cubicBezTo>
                <a:cubicBezTo>
                  <a:pt x="157357" y="52912"/>
                  <a:pt x="152381" y="56135"/>
                  <a:pt x="147137" y="58875"/>
                </a:cubicBezTo>
                <a:cubicBezTo>
                  <a:pt x="141475" y="61743"/>
                  <a:pt x="135382" y="63672"/>
                  <a:pt x="129110" y="64586"/>
                </a:cubicBezTo>
                <a:cubicBezTo>
                  <a:pt x="122420" y="65334"/>
                  <a:pt x="115653" y="64560"/>
                  <a:pt x="109306" y="62302"/>
                </a:cubicBezTo>
                <a:cubicBezTo>
                  <a:pt x="106119" y="61210"/>
                  <a:pt x="103098" y="59713"/>
                  <a:pt x="100292" y="57861"/>
                </a:cubicBezTo>
                <a:cubicBezTo>
                  <a:pt x="97601" y="56135"/>
                  <a:pt x="95049" y="54181"/>
                  <a:pt x="92675" y="52023"/>
                </a:cubicBezTo>
                <a:cubicBezTo>
                  <a:pt x="90390" y="49892"/>
                  <a:pt x="88270" y="47608"/>
                  <a:pt x="86327" y="45172"/>
                </a:cubicBezTo>
                <a:cubicBezTo>
                  <a:pt x="84296" y="42888"/>
                  <a:pt x="82900" y="40223"/>
                  <a:pt x="81122" y="37812"/>
                </a:cubicBezTo>
                <a:cubicBezTo>
                  <a:pt x="79345" y="35401"/>
                  <a:pt x="78075" y="32737"/>
                  <a:pt x="76679" y="30199"/>
                </a:cubicBezTo>
                <a:lnTo>
                  <a:pt x="72870" y="22459"/>
                </a:lnTo>
                <a:lnTo>
                  <a:pt x="88867" y="23981"/>
                </a:lnTo>
                <a:cubicBezTo>
                  <a:pt x="87318" y="25923"/>
                  <a:pt x="85654" y="27788"/>
                  <a:pt x="83915" y="29565"/>
                </a:cubicBezTo>
                <a:cubicBezTo>
                  <a:pt x="82265" y="31214"/>
                  <a:pt x="80615" y="32864"/>
                  <a:pt x="78837" y="34386"/>
                </a:cubicBezTo>
                <a:cubicBezTo>
                  <a:pt x="75270" y="37470"/>
                  <a:pt x="71487" y="40312"/>
                  <a:pt x="67539" y="42888"/>
                </a:cubicBezTo>
                <a:cubicBezTo>
                  <a:pt x="63552" y="45502"/>
                  <a:pt x="59299" y="47671"/>
                  <a:pt x="54843" y="49359"/>
                </a:cubicBezTo>
                <a:cubicBezTo>
                  <a:pt x="50184" y="50983"/>
                  <a:pt x="45296" y="51833"/>
                  <a:pt x="40371" y="51897"/>
                </a:cubicBezTo>
                <a:cubicBezTo>
                  <a:pt x="37921" y="52214"/>
                  <a:pt x="35458" y="52214"/>
                  <a:pt x="33008" y="51897"/>
                </a:cubicBezTo>
                <a:cubicBezTo>
                  <a:pt x="30570" y="51453"/>
                  <a:pt x="28183" y="50729"/>
                  <a:pt x="25898" y="49740"/>
                </a:cubicBezTo>
                <a:cubicBezTo>
                  <a:pt x="23676" y="48712"/>
                  <a:pt x="21544" y="47481"/>
                  <a:pt x="19551" y="46060"/>
                </a:cubicBezTo>
                <a:cubicBezTo>
                  <a:pt x="15653" y="43434"/>
                  <a:pt x="12251" y="40122"/>
                  <a:pt x="9521" y="36290"/>
                </a:cubicBezTo>
                <a:cubicBezTo>
                  <a:pt x="8125" y="34513"/>
                  <a:pt x="6982" y="32610"/>
                  <a:pt x="5713" y="30706"/>
                </a:cubicBezTo>
                <a:cubicBezTo>
                  <a:pt x="3428" y="26659"/>
                  <a:pt x="1511" y="22408"/>
                  <a:pt x="0" y="18018"/>
                </a:cubicBezTo>
                <a:lnTo>
                  <a:pt x="4189" y="22967"/>
                </a:lnTo>
                <a:lnTo>
                  <a:pt x="8760" y="27534"/>
                </a:lnTo>
                <a:cubicBezTo>
                  <a:pt x="10232" y="28994"/>
                  <a:pt x="11806" y="30351"/>
                  <a:pt x="13457" y="31595"/>
                </a:cubicBezTo>
                <a:lnTo>
                  <a:pt x="18408" y="35021"/>
                </a:lnTo>
                <a:cubicBezTo>
                  <a:pt x="24590" y="39043"/>
                  <a:pt x="32093" y="40540"/>
                  <a:pt x="39355" y="39208"/>
                </a:cubicBezTo>
                <a:cubicBezTo>
                  <a:pt x="46465" y="37419"/>
                  <a:pt x="53053" y="33942"/>
                  <a:pt x="58525" y="29057"/>
                </a:cubicBezTo>
                <a:cubicBezTo>
                  <a:pt x="61534" y="26583"/>
                  <a:pt x="64339" y="23867"/>
                  <a:pt x="66904" y="20936"/>
                </a:cubicBezTo>
                <a:lnTo>
                  <a:pt x="70712" y="16495"/>
                </a:lnTo>
                <a:lnTo>
                  <a:pt x="74013" y="12054"/>
                </a:lnTo>
                <a:lnTo>
                  <a:pt x="82138" y="0"/>
                </a:lnTo>
                <a:lnTo>
                  <a:pt x="90009" y="13577"/>
                </a:lnTo>
                <a:lnTo>
                  <a:pt x="93691" y="19794"/>
                </a:lnTo>
                <a:lnTo>
                  <a:pt x="97753" y="25631"/>
                </a:lnTo>
                <a:cubicBezTo>
                  <a:pt x="99086" y="27446"/>
                  <a:pt x="100533" y="29184"/>
                  <a:pt x="102070" y="30833"/>
                </a:cubicBezTo>
                <a:cubicBezTo>
                  <a:pt x="103491" y="32407"/>
                  <a:pt x="105027" y="33891"/>
                  <a:pt x="106640" y="35275"/>
                </a:cubicBezTo>
                <a:cubicBezTo>
                  <a:pt x="108138" y="36569"/>
                  <a:pt x="109750" y="37723"/>
                  <a:pt x="111464" y="38700"/>
                </a:cubicBezTo>
                <a:cubicBezTo>
                  <a:pt x="113038" y="39614"/>
                  <a:pt x="114701" y="40388"/>
                  <a:pt x="116415" y="40984"/>
                </a:cubicBezTo>
                <a:cubicBezTo>
                  <a:pt x="118065" y="41543"/>
                  <a:pt x="119767" y="41923"/>
                  <a:pt x="121493" y="42126"/>
                </a:cubicBezTo>
                <a:cubicBezTo>
                  <a:pt x="123308" y="42317"/>
                  <a:pt x="125137" y="42317"/>
                  <a:pt x="126952" y="42126"/>
                </a:cubicBezTo>
                <a:cubicBezTo>
                  <a:pt x="135280" y="40705"/>
                  <a:pt x="143113" y="37165"/>
                  <a:pt x="149677" y="31848"/>
                </a:cubicBezTo>
                <a:cubicBezTo>
                  <a:pt x="153358" y="28930"/>
                  <a:pt x="156913" y="25885"/>
                  <a:pt x="160467" y="22586"/>
                </a:cubicBezTo>
                <a:lnTo>
                  <a:pt x="165546" y="17510"/>
                </a:lnTo>
                <a:cubicBezTo>
                  <a:pt x="167196" y="15734"/>
                  <a:pt x="168846" y="13831"/>
                  <a:pt x="170116" y="12181"/>
                </a:cubicBezTo>
                <a:lnTo>
                  <a:pt x="179891" y="254"/>
                </a:lnTo>
                <a:lnTo>
                  <a:pt x="186239" y="13577"/>
                </a:lnTo>
                <a:cubicBezTo>
                  <a:pt x="188143" y="17637"/>
                  <a:pt x="190047" y="21698"/>
                  <a:pt x="192205" y="25504"/>
                </a:cubicBezTo>
                <a:cubicBezTo>
                  <a:pt x="194148" y="29374"/>
                  <a:pt x="196357" y="33105"/>
                  <a:pt x="198807" y="36670"/>
                </a:cubicBezTo>
                <a:cubicBezTo>
                  <a:pt x="201067" y="39969"/>
                  <a:pt x="203707" y="43002"/>
                  <a:pt x="206678" y="45679"/>
                </a:cubicBezTo>
                <a:cubicBezTo>
                  <a:pt x="207948" y="46859"/>
                  <a:pt x="209357" y="47874"/>
                  <a:pt x="210867" y="48725"/>
                </a:cubicBezTo>
                <a:cubicBezTo>
                  <a:pt x="212264" y="49587"/>
                  <a:pt x="213813" y="50196"/>
                  <a:pt x="215438" y="50501"/>
                </a:cubicBezTo>
                <a:cubicBezTo>
                  <a:pt x="223118" y="50717"/>
                  <a:pt x="230392" y="47100"/>
                  <a:pt x="234861" y="40858"/>
                </a:cubicBezTo>
                <a:cubicBezTo>
                  <a:pt x="241057" y="34107"/>
                  <a:pt x="246389" y="26608"/>
                  <a:pt x="250730" y="1852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3" name="Freeform 602">
            <a:extLst>
              <a:ext uri="{FF2B5EF4-FFF2-40B4-BE49-F238E27FC236}">
                <a16:creationId xmlns:a16="http://schemas.microsoft.com/office/drawing/2014/main" id="{617EFCC2-5654-4547-EE93-4D97EC81B77A}"/>
              </a:ext>
            </a:extLst>
          </p:cNvPr>
          <p:cNvSpPr/>
          <p:nvPr/>
        </p:nvSpPr>
        <p:spPr>
          <a:xfrm>
            <a:off x="3724521" y="4402602"/>
            <a:ext cx="520884" cy="84413"/>
          </a:xfrm>
          <a:custGeom>
            <a:avLst/>
            <a:gdLst>
              <a:gd name="connsiteX0" fmla="*/ 520885 w 520884"/>
              <a:gd name="connsiteY0" fmla="*/ 28423 h 84413"/>
              <a:gd name="connsiteX1" fmla="*/ 509967 w 520884"/>
              <a:gd name="connsiteY1" fmla="*/ 55196 h 84413"/>
              <a:gd name="connsiteX2" fmla="*/ 500953 w 520884"/>
              <a:gd name="connsiteY2" fmla="*/ 66996 h 84413"/>
              <a:gd name="connsiteX3" fmla="*/ 486607 w 520884"/>
              <a:gd name="connsiteY3" fmla="*/ 73468 h 84413"/>
              <a:gd name="connsiteX4" fmla="*/ 471627 w 520884"/>
              <a:gd name="connsiteY4" fmla="*/ 67885 h 84413"/>
              <a:gd name="connsiteX5" fmla="*/ 460963 w 520884"/>
              <a:gd name="connsiteY5" fmla="*/ 56972 h 84413"/>
              <a:gd name="connsiteX6" fmla="*/ 452711 w 520884"/>
              <a:gd name="connsiteY6" fmla="*/ 44283 h 84413"/>
              <a:gd name="connsiteX7" fmla="*/ 446110 w 520884"/>
              <a:gd name="connsiteY7" fmla="*/ 30707 h 84413"/>
              <a:gd name="connsiteX8" fmla="*/ 457662 w 520884"/>
              <a:gd name="connsiteY8" fmla="*/ 31468 h 84413"/>
              <a:gd name="connsiteX9" fmla="*/ 450680 w 520884"/>
              <a:gd name="connsiteY9" fmla="*/ 45552 h 84413"/>
              <a:gd name="connsiteX10" fmla="*/ 441412 w 520884"/>
              <a:gd name="connsiteY10" fmla="*/ 58875 h 84413"/>
              <a:gd name="connsiteX11" fmla="*/ 435446 w 520884"/>
              <a:gd name="connsiteY11" fmla="*/ 64839 h 84413"/>
              <a:gd name="connsiteX12" fmla="*/ 428209 w 520884"/>
              <a:gd name="connsiteY12" fmla="*/ 69915 h 84413"/>
              <a:gd name="connsiteX13" fmla="*/ 419704 w 520884"/>
              <a:gd name="connsiteY13" fmla="*/ 73341 h 84413"/>
              <a:gd name="connsiteX14" fmla="*/ 410309 w 520884"/>
              <a:gd name="connsiteY14" fmla="*/ 74356 h 84413"/>
              <a:gd name="connsiteX15" fmla="*/ 393171 w 520884"/>
              <a:gd name="connsiteY15" fmla="*/ 69280 h 84413"/>
              <a:gd name="connsiteX16" fmla="*/ 379587 w 520884"/>
              <a:gd name="connsiteY16" fmla="*/ 59256 h 84413"/>
              <a:gd name="connsiteX17" fmla="*/ 368796 w 520884"/>
              <a:gd name="connsiteY17" fmla="*/ 47202 h 84413"/>
              <a:gd name="connsiteX18" fmla="*/ 364099 w 520884"/>
              <a:gd name="connsiteY18" fmla="*/ 40604 h 84413"/>
              <a:gd name="connsiteX19" fmla="*/ 359655 w 520884"/>
              <a:gd name="connsiteY19" fmla="*/ 33498 h 84413"/>
              <a:gd name="connsiteX20" fmla="*/ 377048 w 520884"/>
              <a:gd name="connsiteY20" fmla="*/ 33498 h 84413"/>
              <a:gd name="connsiteX21" fmla="*/ 369938 w 520884"/>
              <a:gd name="connsiteY21" fmla="*/ 47583 h 84413"/>
              <a:gd name="connsiteX22" fmla="*/ 361179 w 520884"/>
              <a:gd name="connsiteY22" fmla="*/ 61413 h 84413"/>
              <a:gd name="connsiteX23" fmla="*/ 355847 w 520884"/>
              <a:gd name="connsiteY23" fmla="*/ 68011 h 84413"/>
              <a:gd name="connsiteX24" fmla="*/ 349245 w 520884"/>
              <a:gd name="connsiteY24" fmla="*/ 74102 h 84413"/>
              <a:gd name="connsiteX25" fmla="*/ 330583 w 520884"/>
              <a:gd name="connsiteY25" fmla="*/ 82096 h 84413"/>
              <a:gd name="connsiteX26" fmla="*/ 319665 w 520884"/>
              <a:gd name="connsiteY26" fmla="*/ 80700 h 84413"/>
              <a:gd name="connsiteX27" fmla="*/ 310398 w 520884"/>
              <a:gd name="connsiteY27" fmla="*/ 75879 h 84413"/>
              <a:gd name="connsiteX28" fmla="*/ 297703 w 520884"/>
              <a:gd name="connsiteY28" fmla="*/ 62555 h 84413"/>
              <a:gd name="connsiteX29" fmla="*/ 289324 w 520884"/>
              <a:gd name="connsiteY29" fmla="*/ 47963 h 84413"/>
              <a:gd name="connsiteX30" fmla="*/ 285896 w 520884"/>
              <a:gd name="connsiteY30" fmla="*/ 40477 h 84413"/>
              <a:gd name="connsiteX31" fmla="*/ 282976 w 520884"/>
              <a:gd name="connsiteY31" fmla="*/ 32483 h 84413"/>
              <a:gd name="connsiteX32" fmla="*/ 303162 w 520884"/>
              <a:gd name="connsiteY32" fmla="*/ 34640 h 84413"/>
              <a:gd name="connsiteX33" fmla="*/ 294783 w 520884"/>
              <a:gd name="connsiteY33" fmla="*/ 48725 h 84413"/>
              <a:gd name="connsiteX34" fmla="*/ 289832 w 520884"/>
              <a:gd name="connsiteY34" fmla="*/ 55577 h 84413"/>
              <a:gd name="connsiteX35" fmla="*/ 284373 w 520884"/>
              <a:gd name="connsiteY35" fmla="*/ 62175 h 84413"/>
              <a:gd name="connsiteX36" fmla="*/ 278025 w 520884"/>
              <a:gd name="connsiteY36" fmla="*/ 68392 h 84413"/>
              <a:gd name="connsiteX37" fmla="*/ 270535 w 520884"/>
              <a:gd name="connsiteY37" fmla="*/ 73848 h 84413"/>
              <a:gd name="connsiteX38" fmla="*/ 261648 w 520884"/>
              <a:gd name="connsiteY38" fmla="*/ 78036 h 84413"/>
              <a:gd name="connsiteX39" fmla="*/ 251365 w 520884"/>
              <a:gd name="connsiteY39" fmla="*/ 79939 h 84413"/>
              <a:gd name="connsiteX40" fmla="*/ 241082 w 520884"/>
              <a:gd name="connsiteY40" fmla="*/ 78543 h 84413"/>
              <a:gd name="connsiteX41" fmla="*/ 231941 w 520884"/>
              <a:gd name="connsiteY41" fmla="*/ 74483 h 84413"/>
              <a:gd name="connsiteX42" fmla="*/ 217850 w 520884"/>
              <a:gd name="connsiteY42" fmla="*/ 62555 h 84413"/>
              <a:gd name="connsiteX43" fmla="*/ 207821 w 520884"/>
              <a:gd name="connsiteY43" fmla="*/ 48471 h 84413"/>
              <a:gd name="connsiteX44" fmla="*/ 203758 w 520884"/>
              <a:gd name="connsiteY44" fmla="*/ 41111 h 84413"/>
              <a:gd name="connsiteX45" fmla="*/ 200203 w 520884"/>
              <a:gd name="connsiteY45" fmla="*/ 33117 h 84413"/>
              <a:gd name="connsiteX46" fmla="*/ 218612 w 520884"/>
              <a:gd name="connsiteY46" fmla="*/ 34133 h 84413"/>
              <a:gd name="connsiteX47" fmla="*/ 213660 w 520884"/>
              <a:gd name="connsiteY47" fmla="*/ 42253 h 84413"/>
              <a:gd name="connsiteX48" fmla="*/ 208329 w 520884"/>
              <a:gd name="connsiteY48" fmla="*/ 49740 h 84413"/>
              <a:gd name="connsiteX49" fmla="*/ 195633 w 520884"/>
              <a:gd name="connsiteY49" fmla="*/ 63824 h 84413"/>
              <a:gd name="connsiteX50" fmla="*/ 180653 w 520884"/>
              <a:gd name="connsiteY50" fmla="*/ 75752 h 84413"/>
              <a:gd name="connsiteX51" fmla="*/ 161229 w 520884"/>
              <a:gd name="connsiteY51" fmla="*/ 82350 h 84413"/>
              <a:gd name="connsiteX52" fmla="*/ 140536 w 520884"/>
              <a:gd name="connsiteY52" fmla="*/ 77528 h 84413"/>
              <a:gd name="connsiteX53" fmla="*/ 125683 w 520884"/>
              <a:gd name="connsiteY53" fmla="*/ 64205 h 84413"/>
              <a:gd name="connsiteX54" fmla="*/ 108417 w 520884"/>
              <a:gd name="connsiteY54" fmla="*/ 31595 h 84413"/>
              <a:gd name="connsiteX55" fmla="*/ 120224 w 520884"/>
              <a:gd name="connsiteY55" fmla="*/ 32229 h 84413"/>
              <a:gd name="connsiteX56" fmla="*/ 114384 w 520884"/>
              <a:gd name="connsiteY56" fmla="*/ 41365 h 84413"/>
              <a:gd name="connsiteX57" fmla="*/ 108036 w 520884"/>
              <a:gd name="connsiteY57" fmla="*/ 49867 h 84413"/>
              <a:gd name="connsiteX58" fmla="*/ 93691 w 520884"/>
              <a:gd name="connsiteY58" fmla="*/ 65347 h 84413"/>
              <a:gd name="connsiteX59" fmla="*/ 76552 w 520884"/>
              <a:gd name="connsiteY59" fmla="*/ 78036 h 84413"/>
              <a:gd name="connsiteX60" fmla="*/ 56113 w 520884"/>
              <a:gd name="connsiteY60" fmla="*/ 84380 h 84413"/>
              <a:gd name="connsiteX61" fmla="*/ 35420 w 520884"/>
              <a:gd name="connsiteY61" fmla="*/ 79304 h 84413"/>
              <a:gd name="connsiteX62" fmla="*/ 19677 w 520884"/>
              <a:gd name="connsiteY62" fmla="*/ 65474 h 84413"/>
              <a:gd name="connsiteX63" fmla="*/ 0 w 520884"/>
              <a:gd name="connsiteY63" fmla="*/ 29057 h 84413"/>
              <a:gd name="connsiteX64" fmla="*/ 22725 w 520884"/>
              <a:gd name="connsiteY64" fmla="*/ 62302 h 84413"/>
              <a:gd name="connsiteX65" fmla="*/ 38086 w 520884"/>
              <a:gd name="connsiteY65" fmla="*/ 73468 h 84413"/>
              <a:gd name="connsiteX66" fmla="*/ 55478 w 520884"/>
              <a:gd name="connsiteY66" fmla="*/ 76005 h 84413"/>
              <a:gd name="connsiteX67" fmla="*/ 86327 w 520884"/>
              <a:gd name="connsiteY67" fmla="*/ 57099 h 84413"/>
              <a:gd name="connsiteX68" fmla="*/ 99023 w 520884"/>
              <a:gd name="connsiteY68" fmla="*/ 42000 h 84413"/>
              <a:gd name="connsiteX69" fmla="*/ 104481 w 520884"/>
              <a:gd name="connsiteY69" fmla="*/ 33879 h 84413"/>
              <a:gd name="connsiteX70" fmla="*/ 109306 w 520884"/>
              <a:gd name="connsiteY70" fmla="*/ 25504 h 84413"/>
              <a:gd name="connsiteX71" fmla="*/ 115399 w 520884"/>
              <a:gd name="connsiteY71" fmla="*/ 13831 h 84413"/>
              <a:gd name="connsiteX72" fmla="*/ 121112 w 520884"/>
              <a:gd name="connsiteY72" fmla="*/ 26519 h 84413"/>
              <a:gd name="connsiteX73" fmla="*/ 137997 w 520884"/>
              <a:gd name="connsiteY73" fmla="*/ 53673 h 84413"/>
              <a:gd name="connsiteX74" fmla="*/ 160214 w 520884"/>
              <a:gd name="connsiteY74" fmla="*/ 63824 h 84413"/>
              <a:gd name="connsiteX75" fmla="*/ 182684 w 520884"/>
              <a:gd name="connsiteY75" fmla="*/ 49359 h 84413"/>
              <a:gd name="connsiteX76" fmla="*/ 192460 w 520884"/>
              <a:gd name="connsiteY76" fmla="*/ 36670 h 84413"/>
              <a:gd name="connsiteX77" fmla="*/ 196903 w 520884"/>
              <a:gd name="connsiteY77" fmla="*/ 29945 h 84413"/>
              <a:gd name="connsiteX78" fmla="*/ 200711 w 520884"/>
              <a:gd name="connsiteY78" fmla="*/ 23220 h 84413"/>
              <a:gd name="connsiteX79" fmla="*/ 210360 w 520884"/>
              <a:gd name="connsiteY79" fmla="*/ 4568 h 84413"/>
              <a:gd name="connsiteX80" fmla="*/ 219120 w 520884"/>
              <a:gd name="connsiteY80" fmla="*/ 24362 h 84413"/>
              <a:gd name="connsiteX81" fmla="*/ 222166 w 520884"/>
              <a:gd name="connsiteY81" fmla="*/ 30199 h 84413"/>
              <a:gd name="connsiteX82" fmla="*/ 225594 w 520884"/>
              <a:gd name="connsiteY82" fmla="*/ 36163 h 84413"/>
              <a:gd name="connsiteX83" fmla="*/ 233465 w 520884"/>
              <a:gd name="connsiteY83" fmla="*/ 46821 h 84413"/>
              <a:gd name="connsiteX84" fmla="*/ 242352 w 520884"/>
              <a:gd name="connsiteY84" fmla="*/ 54181 h 84413"/>
              <a:gd name="connsiteX85" fmla="*/ 246668 w 520884"/>
              <a:gd name="connsiteY85" fmla="*/ 56084 h 84413"/>
              <a:gd name="connsiteX86" fmla="*/ 250858 w 520884"/>
              <a:gd name="connsiteY86" fmla="*/ 56084 h 84413"/>
              <a:gd name="connsiteX87" fmla="*/ 255047 w 520884"/>
              <a:gd name="connsiteY87" fmla="*/ 55196 h 84413"/>
              <a:gd name="connsiteX88" fmla="*/ 259490 w 520884"/>
              <a:gd name="connsiteY88" fmla="*/ 53039 h 84413"/>
              <a:gd name="connsiteX89" fmla="*/ 264060 w 520884"/>
              <a:gd name="connsiteY89" fmla="*/ 49613 h 84413"/>
              <a:gd name="connsiteX90" fmla="*/ 268377 w 520884"/>
              <a:gd name="connsiteY90" fmla="*/ 45172 h 84413"/>
              <a:gd name="connsiteX91" fmla="*/ 283865 w 520884"/>
              <a:gd name="connsiteY91" fmla="*/ 22332 h 84413"/>
              <a:gd name="connsiteX92" fmla="*/ 296560 w 520884"/>
              <a:gd name="connsiteY92" fmla="*/ 0 h 84413"/>
              <a:gd name="connsiteX93" fmla="*/ 304304 w 520884"/>
              <a:gd name="connsiteY93" fmla="*/ 24362 h 84413"/>
              <a:gd name="connsiteX94" fmla="*/ 306462 w 520884"/>
              <a:gd name="connsiteY94" fmla="*/ 30580 h 84413"/>
              <a:gd name="connsiteX95" fmla="*/ 309255 w 520884"/>
              <a:gd name="connsiteY95" fmla="*/ 36797 h 84413"/>
              <a:gd name="connsiteX96" fmla="*/ 315603 w 520884"/>
              <a:gd name="connsiteY96" fmla="*/ 48090 h 84413"/>
              <a:gd name="connsiteX97" fmla="*/ 322966 w 520884"/>
              <a:gd name="connsiteY97" fmla="*/ 56211 h 84413"/>
              <a:gd name="connsiteX98" fmla="*/ 326394 w 520884"/>
              <a:gd name="connsiteY98" fmla="*/ 58114 h 84413"/>
              <a:gd name="connsiteX99" fmla="*/ 329441 w 520884"/>
              <a:gd name="connsiteY99" fmla="*/ 58114 h 84413"/>
              <a:gd name="connsiteX100" fmla="*/ 336931 w 520884"/>
              <a:gd name="connsiteY100" fmla="*/ 54815 h 84413"/>
              <a:gd name="connsiteX101" fmla="*/ 341247 w 520884"/>
              <a:gd name="connsiteY101" fmla="*/ 51135 h 84413"/>
              <a:gd name="connsiteX102" fmla="*/ 345310 w 520884"/>
              <a:gd name="connsiteY102" fmla="*/ 46314 h 84413"/>
              <a:gd name="connsiteX103" fmla="*/ 352927 w 520884"/>
              <a:gd name="connsiteY103" fmla="*/ 35275 h 84413"/>
              <a:gd name="connsiteX104" fmla="*/ 359782 w 520884"/>
              <a:gd name="connsiteY104" fmla="*/ 22586 h 84413"/>
              <a:gd name="connsiteX105" fmla="*/ 368669 w 520884"/>
              <a:gd name="connsiteY105" fmla="*/ 5710 h 84413"/>
              <a:gd name="connsiteX106" fmla="*/ 377175 w 520884"/>
              <a:gd name="connsiteY106" fmla="*/ 22332 h 84413"/>
              <a:gd name="connsiteX107" fmla="*/ 380349 w 520884"/>
              <a:gd name="connsiteY107" fmla="*/ 27915 h 84413"/>
              <a:gd name="connsiteX108" fmla="*/ 384157 w 520884"/>
              <a:gd name="connsiteY108" fmla="*/ 33625 h 84413"/>
              <a:gd name="connsiteX109" fmla="*/ 392409 w 520884"/>
              <a:gd name="connsiteY109" fmla="*/ 43903 h 84413"/>
              <a:gd name="connsiteX110" fmla="*/ 411579 w 520884"/>
              <a:gd name="connsiteY110" fmla="*/ 55450 h 84413"/>
              <a:gd name="connsiteX111" fmla="*/ 421354 w 520884"/>
              <a:gd name="connsiteY111" fmla="*/ 53673 h 84413"/>
              <a:gd name="connsiteX112" fmla="*/ 426178 w 520884"/>
              <a:gd name="connsiteY112" fmla="*/ 50755 h 84413"/>
              <a:gd name="connsiteX113" fmla="*/ 430876 w 520884"/>
              <a:gd name="connsiteY113" fmla="*/ 46694 h 84413"/>
              <a:gd name="connsiteX114" fmla="*/ 439381 w 520884"/>
              <a:gd name="connsiteY114" fmla="*/ 36417 h 84413"/>
              <a:gd name="connsiteX115" fmla="*/ 446618 w 520884"/>
              <a:gd name="connsiteY115" fmla="*/ 23728 h 84413"/>
              <a:gd name="connsiteX116" fmla="*/ 453727 w 520884"/>
              <a:gd name="connsiteY116" fmla="*/ 11039 h 84413"/>
              <a:gd name="connsiteX117" fmla="*/ 458170 w 520884"/>
              <a:gd name="connsiteY117" fmla="*/ 24743 h 84413"/>
              <a:gd name="connsiteX118" fmla="*/ 463121 w 520884"/>
              <a:gd name="connsiteY118" fmla="*/ 37432 h 84413"/>
              <a:gd name="connsiteX119" fmla="*/ 469469 w 520884"/>
              <a:gd name="connsiteY119" fmla="*/ 49359 h 84413"/>
              <a:gd name="connsiteX120" fmla="*/ 487115 w 520884"/>
              <a:gd name="connsiteY120" fmla="*/ 64458 h 84413"/>
              <a:gd name="connsiteX121" fmla="*/ 497652 w 520884"/>
              <a:gd name="connsiteY121" fmla="*/ 61033 h 84413"/>
              <a:gd name="connsiteX122" fmla="*/ 506920 w 520884"/>
              <a:gd name="connsiteY122" fmla="*/ 51643 h 84413"/>
              <a:gd name="connsiteX123" fmla="*/ 520885 w 520884"/>
              <a:gd name="connsiteY123" fmla="*/ 28423 h 8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20884" h="84413">
                <a:moveTo>
                  <a:pt x="520885" y="28423"/>
                </a:moveTo>
                <a:cubicBezTo>
                  <a:pt x="518206" y="37711"/>
                  <a:pt x="514550" y="46682"/>
                  <a:pt x="509967" y="55196"/>
                </a:cubicBezTo>
                <a:cubicBezTo>
                  <a:pt x="507593" y="59574"/>
                  <a:pt x="504558" y="63558"/>
                  <a:pt x="500953" y="66996"/>
                </a:cubicBezTo>
                <a:cubicBezTo>
                  <a:pt x="497157" y="70879"/>
                  <a:pt x="492028" y="73189"/>
                  <a:pt x="486607" y="73468"/>
                </a:cubicBezTo>
                <a:cubicBezTo>
                  <a:pt x="481149" y="73264"/>
                  <a:pt x="475893" y="71311"/>
                  <a:pt x="471627" y="67885"/>
                </a:cubicBezTo>
                <a:cubicBezTo>
                  <a:pt x="467603" y="64738"/>
                  <a:pt x="464023" y="61071"/>
                  <a:pt x="460963" y="56972"/>
                </a:cubicBezTo>
                <a:cubicBezTo>
                  <a:pt x="457827" y="53001"/>
                  <a:pt x="455073" y="48763"/>
                  <a:pt x="452711" y="44283"/>
                </a:cubicBezTo>
                <a:cubicBezTo>
                  <a:pt x="450236" y="39893"/>
                  <a:pt x="448027" y="35363"/>
                  <a:pt x="446110" y="30707"/>
                </a:cubicBezTo>
                <a:lnTo>
                  <a:pt x="457662" y="31468"/>
                </a:lnTo>
                <a:cubicBezTo>
                  <a:pt x="455504" y="36163"/>
                  <a:pt x="453346" y="40858"/>
                  <a:pt x="450680" y="45552"/>
                </a:cubicBezTo>
                <a:cubicBezTo>
                  <a:pt x="447989" y="50260"/>
                  <a:pt x="444878" y="54714"/>
                  <a:pt x="441412" y="58875"/>
                </a:cubicBezTo>
                <a:cubicBezTo>
                  <a:pt x="439585" y="61020"/>
                  <a:pt x="437591" y="63012"/>
                  <a:pt x="435446" y="64839"/>
                </a:cubicBezTo>
                <a:cubicBezTo>
                  <a:pt x="433224" y="66781"/>
                  <a:pt x="430799" y="68494"/>
                  <a:pt x="428209" y="69915"/>
                </a:cubicBezTo>
                <a:cubicBezTo>
                  <a:pt x="425531" y="71425"/>
                  <a:pt x="422675" y="72579"/>
                  <a:pt x="419704" y="73341"/>
                </a:cubicBezTo>
                <a:cubicBezTo>
                  <a:pt x="416631" y="74128"/>
                  <a:pt x="413470" y="74470"/>
                  <a:pt x="410309" y="74356"/>
                </a:cubicBezTo>
                <a:cubicBezTo>
                  <a:pt x="404279" y="74013"/>
                  <a:pt x="398414" y="72275"/>
                  <a:pt x="393171" y="69280"/>
                </a:cubicBezTo>
                <a:cubicBezTo>
                  <a:pt x="388232" y="66527"/>
                  <a:pt x="383675" y="63152"/>
                  <a:pt x="379587" y="59256"/>
                </a:cubicBezTo>
                <a:cubicBezTo>
                  <a:pt x="375626" y="55577"/>
                  <a:pt x="372008" y="51542"/>
                  <a:pt x="368796" y="47202"/>
                </a:cubicBezTo>
                <a:cubicBezTo>
                  <a:pt x="367145" y="45045"/>
                  <a:pt x="365622" y="42888"/>
                  <a:pt x="364099" y="40604"/>
                </a:cubicBezTo>
                <a:cubicBezTo>
                  <a:pt x="362575" y="38320"/>
                  <a:pt x="361179" y="36163"/>
                  <a:pt x="359655" y="33498"/>
                </a:cubicBezTo>
                <a:lnTo>
                  <a:pt x="377048" y="33498"/>
                </a:lnTo>
                <a:cubicBezTo>
                  <a:pt x="374763" y="38193"/>
                  <a:pt x="372605" y="43015"/>
                  <a:pt x="369938" y="47583"/>
                </a:cubicBezTo>
                <a:cubicBezTo>
                  <a:pt x="367272" y="52354"/>
                  <a:pt x="364352" y="56972"/>
                  <a:pt x="361179" y="61413"/>
                </a:cubicBezTo>
                <a:cubicBezTo>
                  <a:pt x="359655" y="63697"/>
                  <a:pt x="357624" y="65727"/>
                  <a:pt x="355847" y="68011"/>
                </a:cubicBezTo>
                <a:cubicBezTo>
                  <a:pt x="353765" y="70169"/>
                  <a:pt x="351568" y="72199"/>
                  <a:pt x="349245" y="74102"/>
                </a:cubicBezTo>
                <a:cubicBezTo>
                  <a:pt x="344028" y="78683"/>
                  <a:pt x="337502" y="81487"/>
                  <a:pt x="330583" y="82096"/>
                </a:cubicBezTo>
                <a:cubicBezTo>
                  <a:pt x="326889" y="82400"/>
                  <a:pt x="323169" y="81931"/>
                  <a:pt x="319665" y="80700"/>
                </a:cubicBezTo>
                <a:cubicBezTo>
                  <a:pt x="316339" y="79584"/>
                  <a:pt x="313216" y="77960"/>
                  <a:pt x="310398" y="75879"/>
                </a:cubicBezTo>
                <a:cubicBezTo>
                  <a:pt x="305472" y="72161"/>
                  <a:pt x="301181" y="67656"/>
                  <a:pt x="297703" y="62555"/>
                </a:cubicBezTo>
                <a:cubicBezTo>
                  <a:pt x="294478" y="57949"/>
                  <a:pt x="291673" y="53064"/>
                  <a:pt x="289324" y="47963"/>
                </a:cubicBezTo>
                <a:cubicBezTo>
                  <a:pt x="288054" y="45527"/>
                  <a:pt x="286912" y="43027"/>
                  <a:pt x="285896" y="40477"/>
                </a:cubicBezTo>
                <a:cubicBezTo>
                  <a:pt x="284881" y="37813"/>
                  <a:pt x="283865" y="35528"/>
                  <a:pt x="282976" y="32483"/>
                </a:cubicBezTo>
                <a:lnTo>
                  <a:pt x="303162" y="34640"/>
                </a:lnTo>
                <a:cubicBezTo>
                  <a:pt x="300496" y="39335"/>
                  <a:pt x="297830" y="44157"/>
                  <a:pt x="294783" y="48725"/>
                </a:cubicBezTo>
                <a:cubicBezTo>
                  <a:pt x="293260" y="51135"/>
                  <a:pt x="291482" y="53293"/>
                  <a:pt x="289832" y="55577"/>
                </a:cubicBezTo>
                <a:cubicBezTo>
                  <a:pt x="288181" y="57861"/>
                  <a:pt x="286150" y="60018"/>
                  <a:pt x="284373" y="62175"/>
                </a:cubicBezTo>
                <a:cubicBezTo>
                  <a:pt x="282379" y="64370"/>
                  <a:pt x="280259" y="66451"/>
                  <a:pt x="278025" y="68392"/>
                </a:cubicBezTo>
                <a:cubicBezTo>
                  <a:pt x="275715" y="70448"/>
                  <a:pt x="273201" y="72275"/>
                  <a:pt x="270535" y="73848"/>
                </a:cubicBezTo>
                <a:cubicBezTo>
                  <a:pt x="267767" y="75625"/>
                  <a:pt x="264784" y="77033"/>
                  <a:pt x="261648" y="78036"/>
                </a:cubicBezTo>
                <a:cubicBezTo>
                  <a:pt x="258335" y="79190"/>
                  <a:pt x="254869" y="79837"/>
                  <a:pt x="251365" y="79939"/>
                </a:cubicBezTo>
                <a:cubicBezTo>
                  <a:pt x="247887" y="80041"/>
                  <a:pt x="244408" y="79571"/>
                  <a:pt x="241082" y="78543"/>
                </a:cubicBezTo>
                <a:cubicBezTo>
                  <a:pt x="237870" y="77604"/>
                  <a:pt x="234785" y="76247"/>
                  <a:pt x="231941" y="74483"/>
                </a:cubicBezTo>
                <a:cubicBezTo>
                  <a:pt x="226622" y="71298"/>
                  <a:pt x="221861" y="67276"/>
                  <a:pt x="217850" y="62555"/>
                </a:cubicBezTo>
                <a:cubicBezTo>
                  <a:pt x="214054" y="58203"/>
                  <a:pt x="210702" y="53483"/>
                  <a:pt x="207821" y="48471"/>
                </a:cubicBezTo>
                <a:cubicBezTo>
                  <a:pt x="206424" y="46060"/>
                  <a:pt x="205028" y="43649"/>
                  <a:pt x="203758" y="41111"/>
                </a:cubicBezTo>
                <a:cubicBezTo>
                  <a:pt x="202488" y="38574"/>
                  <a:pt x="201473" y="36163"/>
                  <a:pt x="200203" y="33117"/>
                </a:cubicBezTo>
                <a:lnTo>
                  <a:pt x="218612" y="34133"/>
                </a:lnTo>
                <a:cubicBezTo>
                  <a:pt x="216961" y="37178"/>
                  <a:pt x="215311" y="39589"/>
                  <a:pt x="213660" y="42253"/>
                </a:cubicBezTo>
                <a:cubicBezTo>
                  <a:pt x="212010" y="44918"/>
                  <a:pt x="210233" y="47329"/>
                  <a:pt x="208329" y="49740"/>
                </a:cubicBezTo>
                <a:cubicBezTo>
                  <a:pt x="204418" y="54714"/>
                  <a:pt x="200178" y="59421"/>
                  <a:pt x="195633" y="63824"/>
                </a:cubicBezTo>
                <a:cubicBezTo>
                  <a:pt x="191088" y="68341"/>
                  <a:pt x="186074" y="72338"/>
                  <a:pt x="180653" y="75752"/>
                </a:cubicBezTo>
                <a:cubicBezTo>
                  <a:pt x="174737" y="79355"/>
                  <a:pt x="168110" y="81601"/>
                  <a:pt x="161229" y="82350"/>
                </a:cubicBezTo>
                <a:cubicBezTo>
                  <a:pt x="154005" y="82883"/>
                  <a:pt x="146782" y="81195"/>
                  <a:pt x="140536" y="77528"/>
                </a:cubicBezTo>
                <a:cubicBezTo>
                  <a:pt x="134798" y="74051"/>
                  <a:pt x="129758" y="69534"/>
                  <a:pt x="125683" y="64205"/>
                </a:cubicBezTo>
                <a:cubicBezTo>
                  <a:pt x="118332" y="54257"/>
                  <a:pt x="112518" y="43269"/>
                  <a:pt x="108417" y="31595"/>
                </a:cubicBezTo>
                <a:lnTo>
                  <a:pt x="120224" y="32229"/>
                </a:lnTo>
                <a:cubicBezTo>
                  <a:pt x="118319" y="35528"/>
                  <a:pt x="116415" y="38447"/>
                  <a:pt x="114384" y="41365"/>
                </a:cubicBezTo>
                <a:cubicBezTo>
                  <a:pt x="112353" y="44283"/>
                  <a:pt x="110194" y="47075"/>
                  <a:pt x="108036" y="49867"/>
                </a:cubicBezTo>
                <a:cubicBezTo>
                  <a:pt x="103657" y="55386"/>
                  <a:pt x="98857" y="60563"/>
                  <a:pt x="93691" y="65347"/>
                </a:cubicBezTo>
                <a:cubicBezTo>
                  <a:pt x="88524" y="70257"/>
                  <a:pt x="82760" y="74521"/>
                  <a:pt x="76552" y="78036"/>
                </a:cubicBezTo>
                <a:cubicBezTo>
                  <a:pt x="70280" y="81601"/>
                  <a:pt x="63298" y="83758"/>
                  <a:pt x="56113" y="84380"/>
                </a:cubicBezTo>
                <a:cubicBezTo>
                  <a:pt x="48877" y="84685"/>
                  <a:pt x="41691" y="82934"/>
                  <a:pt x="35420" y="79304"/>
                </a:cubicBezTo>
                <a:cubicBezTo>
                  <a:pt x="29364" y="75701"/>
                  <a:pt x="24019" y="71019"/>
                  <a:pt x="19677" y="65474"/>
                </a:cubicBezTo>
                <a:cubicBezTo>
                  <a:pt x="11311" y="54396"/>
                  <a:pt x="4672" y="42127"/>
                  <a:pt x="0" y="29057"/>
                </a:cubicBezTo>
                <a:cubicBezTo>
                  <a:pt x="5967" y="41162"/>
                  <a:pt x="13609" y="52354"/>
                  <a:pt x="22725" y="62302"/>
                </a:cubicBezTo>
                <a:cubicBezTo>
                  <a:pt x="27117" y="66933"/>
                  <a:pt x="32322" y="70727"/>
                  <a:pt x="38086" y="73468"/>
                </a:cubicBezTo>
                <a:cubicBezTo>
                  <a:pt x="43507" y="75993"/>
                  <a:pt x="49562" y="76868"/>
                  <a:pt x="55478" y="76005"/>
                </a:cubicBezTo>
                <a:cubicBezTo>
                  <a:pt x="67577" y="73303"/>
                  <a:pt x="78431" y="66654"/>
                  <a:pt x="86327" y="57099"/>
                </a:cubicBezTo>
                <a:cubicBezTo>
                  <a:pt x="90949" y="52404"/>
                  <a:pt x="95189" y="47354"/>
                  <a:pt x="99023" y="42000"/>
                </a:cubicBezTo>
                <a:cubicBezTo>
                  <a:pt x="100927" y="39335"/>
                  <a:pt x="102831" y="36670"/>
                  <a:pt x="104481" y="33879"/>
                </a:cubicBezTo>
                <a:cubicBezTo>
                  <a:pt x="106132" y="31088"/>
                  <a:pt x="107909" y="28169"/>
                  <a:pt x="109306" y="25504"/>
                </a:cubicBezTo>
                <a:lnTo>
                  <a:pt x="115399" y="13831"/>
                </a:lnTo>
                <a:lnTo>
                  <a:pt x="121112" y="26519"/>
                </a:lnTo>
                <a:cubicBezTo>
                  <a:pt x="125454" y="36302"/>
                  <a:pt x="131141" y="45451"/>
                  <a:pt x="137997" y="53673"/>
                </a:cubicBezTo>
                <a:cubicBezTo>
                  <a:pt x="143176" y="60626"/>
                  <a:pt x="151555" y="64458"/>
                  <a:pt x="160214" y="63824"/>
                </a:cubicBezTo>
                <a:cubicBezTo>
                  <a:pt x="169075" y="61553"/>
                  <a:pt x="176959" y="56477"/>
                  <a:pt x="182684" y="49359"/>
                </a:cubicBezTo>
                <a:cubicBezTo>
                  <a:pt x="186264" y="45387"/>
                  <a:pt x="189539" y="41150"/>
                  <a:pt x="192460" y="36670"/>
                </a:cubicBezTo>
                <a:cubicBezTo>
                  <a:pt x="193983" y="34513"/>
                  <a:pt x="195506" y="32229"/>
                  <a:pt x="196903" y="29945"/>
                </a:cubicBezTo>
                <a:cubicBezTo>
                  <a:pt x="198299" y="27661"/>
                  <a:pt x="199695" y="25250"/>
                  <a:pt x="200711" y="23220"/>
                </a:cubicBezTo>
                <a:lnTo>
                  <a:pt x="210360" y="4568"/>
                </a:lnTo>
                <a:lnTo>
                  <a:pt x="219120" y="24362"/>
                </a:lnTo>
                <a:cubicBezTo>
                  <a:pt x="220033" y="26354"/>
                  <a:pt x="221049" y="28308"/>
                  <a:pt x="222166" y="30199"/>
                </a:cubicBezTo>
                <a:cubicBezTo>
                  <a:pt x="223182" y="32255"/>
                  <a:pt x="224324" y="34247"/>
                  <a:pt x="225594" y="36163"/>
                </a:cubicBezTo>
                <a:cubicBezTo>
                  <a:pt x="227942" y="39906"/>
                  <a:pt x="230583" y="43471"/>
                  <a:pt x="233465" y="46821"/>
                </a:cubicBezTo>
                <a:cubicBezTo>
                  <a:pt x="236004" y="49740"/>
                  <a:pt x="239013" y="52227"/>
                  <a:pt x="242352" y="54181"/>
                </a:cubicBezTo>
                <a:cubicBezTo>
                  <a:pt x="243697" y="55005"/>
                  <a:pt x="245157" y="55640"/>
                  <a:pt x="246668" y="56084"/>
                </a:cubicBezTo>
                <a:cubicBezTo>
                  <a:pt x="248052" y="56338"/>
                  <a:pt x="249474" y="56338"/>
                  <a:pt x="250858" y="56084"/>
                </a:cubicBezTo>
                <a:cubicBezTo>
                  <a:pt x="252305" y="56097"/>
                  <a:pt x="253726" y="55792"/>
                  <a:pt x="255047" y="55196"/>
                </a:cubicBezTo>
                <a:cubicBezTo>
                  <a:pt x="256608" y="54663"/>
                  <a:pt x="258106" y="53940"/>
                  <a:pt x="259490" y="53039"/>
                </a:cubicBezTo>
                <a:cubicBezTo>
                  <a:pt x="261128" y="52062"/>
                  <a:pt x="262664" y="50920"/>
                  <a:pt x="264060" y="49613"/>
                </a:cubicBezTo>
                <a:cubicBezTo>
                  <a:pt x="265457" y="48344"/>
                  <a:pt x="266980" y="46694"/>
                  <a:pt x="268377" y="45172"/>
                </a:cubicBezTo>
                <a:cubicBezTo>
                  <a:pt x="274318" y="38117"/>
                  <a:pt x="279511" y="30466"/>
                  <a:pt x="283865" y="22332"/>
                </a:cubicBezTo>
                <a:lnTo>
                  <a:pt x="296560" y="0"/>
                </a:lnTo>
                <a:lnTo>
                  <a:pt x="304304" y="24362"/>
                </a:lnTo>
                <a:cubicBezTo>
                  <a:pt x="304304" y="26139"/>
                  <a:pt x="305701" y="28550"/>
                  <a:pt x="306462" y="30580"/>
                </a:cubicBezTo>
                <a:cubicBezTo>
                  <a:pt x="307224" y="32610"/>
                  <a:pt x="308240" y="34767"/>
                  <a:pt x="309255" y="36797"/>
                </a:cubicBezTo>
                <a:cubicBezTo>
                  <a:pt x="310995" y="40769"/>
                  <a:pt x="313115" y="44550"/>
                  <a:pt x="315603" y="48090"/>
                </a:cubicBezTo>
                <a:cubicBezTo>
                  <a:pt x="317558" y="51212"/>
                  <a:pt x="320046" y="53965"/>
                  <a:pt x="322966" y="56211"/>
                </a:cubicBezTo>
                <a:cubicBezTo>
                  <a:pt x="323995" y="57036"/>
                  <a:pt x="325150" y="57670"/>
                  <a:pt x="326394" y="58114"/>
                </a:cubicBezTo>
                <a:cubicBezTo>
                  <a:pt x="327397" y="58343"/>
                  <a:pt x="328438" y="58343"/>
                  <a:pt x="329441" y="58114"/>
                </a:cubicBezTo>
                <a:cubicBezTo>
                  <a:pt x="332221" y="57823"/>
                  <a:pt x="334836" y="56668"/>
                  <a:pt x="336931" y="54815"/>
                </a:cubicBezTo>
                <a:cubicBezTo>
                  <a:pt x="338467" y="53699"/>
                  <a:pt x="339902" y="52468"/>
                  <a:pt x="341247" y="51135"/>
                </a:cubicBezTo>
                <a:cubicBezTo>
                  <a:pt x="342517" y="49486"/>
                  <a:pt x="344040" y="48217"/>
                  <a:pt x="345310" y="46314"/>
                </a:cubicBezTo>
                <a:cubicBezTo>
                  <a:pt x="348128" y="42837"/>
                  <a:pt x="350667" y="39145"/>
                  <a:pt x="352927" y="35275"/>
                </a:cubicBezTo>
                <a:cubicBezTo>
                  <a:pt x="355339" y="31341"/>
                  <a:pt x="357497" y="27027"/>
                  <a:pt x="359782" y="22586"/>
                </a:cubicBezTo>
                <a:lnTo>
                  <a:pt x="368669" y="5710"/>
                </a:lnTo>
                <a:lnTo>
                  <a:pt x="377175" y="22332"/>
                </a:lnTo>
                <a:cubicBezTo>
                  <a:pt x="377936" y="23981"/>
                  <a:pt x="379206" y="26012"/>
                  <a:pt x="380349" y="27915"/>
                </a:cubicBezTo>
                <a:cubicBezTo>
                  <a:pt x="381491" y="29819"/>
                  <a:pt x="382761" y="31722"/>
                  <a:pt x="384157" y="33625"/>
                </a:cubicBezTo>
                <a:cubicBezTo>
                  <a:pt x="386671" y="37241"/>
                  <a:pt x="389426" y="40667"/>
                  <a:pt x="392409" y="43903"/>
                </a:cubicBezTo>
                <a:cubicBezTo>
                  <a:pt x="397297" y="49816"/>
                  <a:pt x="404063" y="53889"/>
                  <a:pt x="411579" y="55450"/>
                </a:cubicBezTo>
                <a:cubicBezTo>
                  <a:pt x="414943" y="55868"/>
                  <a:pt x="418358" y="55247"/>
                  <a:pt x="421354" y="53673"/>
                </a:cubicBezTo>
                <a:cubicBezTo>
                  <a:pt x="423081" y="52912"/>
                  <a:pt x="424706" y="51935"/>
                  <a:pt x="426178" y="50755"/>
                </a:cubicBezTo>
                <a:cubicBezTo>
                  <a:pt x="427867" y="49549"/>
                  <a:pt x="429441" y="48179"/>
                  <a:pt x="430876" y="46694"/>
                </a:cubicBezTo>
                <a:cubicBezTo>
                  <a:pt x="434011" y="43522"/>
                  <a:pt x="436855" y="40084"/>
                  <a:pt x="439381" y="36417"/>
                </a:cubicBezTo>
                <a:cubicBezTo>
                  <a:pt x="441920" y="32610"/>
                  <a:pt x="444333" y="28423"/>
                  <a:pt x="446618" y="23728"/>
                </a:cubicBezTo>
                <a:lnTo>
                  <a:pt x="453727" y="11039"/>
                </a:lnTo>
                <a:lnTo>
                  <a:pt x="458170" y="24743"/>
                </a:lnTo>
                <a:cubicBezTo>
                  <a:pt x="459567" y="28803"/>
                  <a:pt x="461344" y="33117"/>
                  <a:pt x="463121" y="37432"/>
                </a:cubicBezTo>
                <a:cubicBezTo>
                  <a:pt x="464962" y="41555"/>
                  <a:pt x="467082" y="45540"/>
                  <a:pt x="469469" y="49359"/>
                </a:cubicBezTo>
                <a:cubicBezTo>
                  <a:pt x="474039" y="56719"/>
                  <a:pt x="480006" y="63697"/>
                  <a:pt x="487115" y="64458"/>
                </a:cubicBezTo>
                <a:cubicBezTo>
                  <a:pt x="490937" y="64674"/>
                  <a:pt x="494694" y="63456"/>
                  <a:pt x="497652" y="61033"/>
                </a:cubicBezTo>
                <a:cubicBezTo>
                  <a:pt x="501207" y="58393"/>
                  <a:pt x="504330" y="55221"/>
                  <a:pt x="506920" y="51643"/>
                </a:cubicBezTo>
                <a:cubicBezTo>
                  <a:pt x="512290" y="44360"/>
                  <a:pt x="516974" y="36582"/>
                  <a:pt x="520885" y="2842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4" name="Freeform 603">
            <a:extLst>
              <a:ext uri="{FF2B5EF4-FFF2-40B4-BE49-F238E27FC236}">
                <a16:creationId xmlns:a16="http://schemas.microsoft.com/office/drawing/2014/main" id="{F8CB8200-00E2-9230-B0E8-15AB44E58995}"/>
              </a:ext>
            </a:extLst>
          </p:cNvPr>
          <p:cNvSpPr/>
          <p:nvPr/>
        </p:nvSpPr>
        <p:spPr>
          <a:xfrm>
            <a:off x="3919647" y="4300331"/>
            <a:ext cx="520757" cy="74898"/>
          </a:xfrm>
          <a:custGeom>
            <a:avLst/>
            <a:gdLst>
              <a:gd name="connsiteX0" fmla="*/ 520758 w 520757"/>
              <a:gd name="connsiteY0" fmla="*/ 25504 h 74898"/>
              <a:gd name="connsiteX1" fmla="*/ 509967 w 520757"/>
              <a:gd name="connsiteY1" fmla="*/ 49232 h 74898"/>
              <a:gd name="connsiteX2" fmla="*/ 500953 w 520757"/>
              <a:gd name="connsiteY2" fmla="*/ 59764 h 74898"/>
              <a:gd name="connsiteX3" fmla="*/ 486607 w 520757"/>
              <a:gd name="connsiteY3" fmla="*/ 65474 h 74898"/>
              <a:gd name="connsiteX4" fmla="*/ 471627 w 520757"/>
              <a:gd name="connsiteY4" fmla="*/ 60525 h 74898"/>
              <a:gd name="connsiteX5" fmla="*/ 460836 w 520757"/>
              <a:gd name="connsiteY5" fmla="*/ 50882 h 74898"/>
              <a:gd name="connsiteX6" fmla="*/ 452711 w 520757"/>
              <a:gd name="connsiteY6" fmla="*/ 39716 h 74898"/>
              <a:gd name="connsiteX7" fmla="*/ 446110 w 520757"/>
              <a:gd name="connsiteY7" fmla="*/ 27027 h 74898"/>
              <a:gd name="connsiteX8" fmla="*/ 457662 w 520757"/>
              <a:gd name="connsiteY8" fmla="*/ 27027 h 74898"/>
              <a:gd name="connsiteX9" fmla="*/ 450680 w 520757"/>
              <a:gd name="connsiteY9" fmla="*/ 39716 h 74898"/>
              <a:gd name="connsiteX10" fmla="*/ 441286 w 520757"/>
              <a:gd name="connsiteY10" fmla="*/ 51643 h 74898"/>
              <a:gd name="connsiteX11" fmla="*/ 435319 w 520757"/>
              <a:gd name="connsiteY11" fmla="*/ 56972 h 74898"/>
              <a:gd name="connsiteX12" fmla="*/ 428083 w 520757"/>
              <a:gd name="connsiteY12" fmla="*/ 61413 h 74898"/>
              <a:gd name="connsiteX13" fmla="*/ 419577 w 520757"/>
              <a:gd name="connsiteY13" fmla="*/ 64458 h 74898"/>
              <a:gd name="connsiteX14" fmla="*/ 410309 w 520757"/>
              <a:gd name="connsiteY14" fmla="*/ 65347 h 74898"/>
              <a:gd name="connsiteX15" fmla="*/ 393171 w 520757"/>
              <a:gd name="connsiteY15" fmla="*/ 60906 h 74898"/>
              <a:gd name="connsiteX16" fmla="*/ 379587 w 520757"/>
              <a:gd name="connsiteY16" fmla="*/ 52024 h 74898"/>
              <a:gd name="connsiteX17" fmla="*/ 368669 w 520757"/>
              <a:gd name="connsiteY17" fmla="*/ 41238 h 74898"/>
              <a:gd name="connsiteX18" fmla="*/ 364099 w 520757"/>
              <a:gd name="connsiteY18" fmla="*/ 35402 h 74898"/>
              <a:gd name="connsiteX19" fmla="*/ 359655 w 520757"/>
              <a:gd name="connsiteY19" fmla="*/ 28930 h 74898"/>
              <a:gd name="connsiteX20" fmla="*/ 377048 w 520757"/>
              <a:gd name="connsiteY20" fmla="*/ 28930 h 74898"/>
              <a:gd name="connsiteX21" fmla="*/ 369812 w 520757"/>
              <a:gd name="connsiteY21" fmla="*/ 41619 h 74898"/>
              <a:gd name="connsiteX22" fmla="*/ 361052 w 520757"/>
              <a:gd name="connsiteY22" fmla="*/ 54308 h 74898"/>
              <a:gd name="connsiteX23" fmla="*/ 349245 w 520757"/>
              <a:gd name="connsiteY23" fmla="*/ 65600 h 74898"/>
              <a:gd name="connsiteX24" fmla="*/ 330583 w 520757"/>
              <a:gd name="connsiteY24" fmla="*/ 72706 h 74898"/>
              <a:gd name="connsiteX25" fmla="*/ 319539 w 520757"/>
              <a:gd name="connsiteY25" fmla="*/ 71438 h 74898"/>
              <a:gd name="connsiteX26" fmla="*/ 310271 w 520757"/>
              <a:gd name="connsiteY26" fmla="*/ 67123 h 74898"/>
              <a:gd name="connsiteX27" fmla="*/ 297576 w 520757"/>
              <a:gd name="connsiteY27" fmla="*/ 55323 h 74898"/>
              <a:gd name="connsiteX28" fmla="*/ 289070 w 520757"/>
              <a:gd name="connsiteY28" fmla="*/ 42634 h 74898"/>
              <a:gd name="connsiteX29" fmla="*/ 285769 w 520757"/>
              <a:gd name="connsiteY29" fmla="*/ 35909 h 74898"/>
              <a:gd name="connsiteX30" fmla="*/ 282722 w 520757"/>
              <a:gd name="connsiteY30" fmla="*/ 28803 h 74898"/>
              <a:gd name="connsiteX31" fmla="*/ 302908 w 520757"/>
              <a:gd name="connsiteY31" fmla="*/ 30706 h 74898"/>
              <a:gd name="connsiteX32" fmla="*/ 294529 w 520757"/>
              <a:gd name="connsiteY32" fmla="*/ 43395 h 74898"/>
              <a:gd name="connsiteX33" fmla="*/ 289705 w 520757"/>
              <a:gd name="connsiteY33" fmla="*/ 49486 h 74898"/>
              <a:gd name="connsiteX34" fmla="*/ 284246 w 520757"/>
              <a:gd name="connsiteY34" fmla="*/ 55323 h 74898"/>
              <a:gd name="connsiteX35" fmla="*/ 277771 w 520757"/>
              <a:gd name="connsiteY35" fmla="*/ 60906 h 74898"/>
              <a:gd name="connsiteX36" fmla="*/ 270281 w 520757"/>
              <a:gd name="connsiteY36" fmla="*/ 65727 h 74898"/>
              <a:gd name="connsiteX37" fmla="*/ 261394 w 520757"/>
              <a:gd name="connsiteY37" fmla="*/ 69534 h 74898"/>
              <a:gd name="connsiteX38" fmla="*/ 251238 w 520757"/>
              <a:gd name="connsiteY38" fmla="*/ 71057 h 74898"/>
              <a:gd name="connsiteX39" fmla="*/ 240828 w 520757"/>
              <a:gd name="connsiteY39" fmla="*/ 69915 h 74898"/>
              <a:gd name="connsiteX40" fmla="*/ 231688 w 520757"/>
              <a:gd name="connsiteY40" fmla="*/ 66362 h 74898"/>
              <a:gd name="connsiteX41" fmla="*/ 217596 w 520757"/>
              <a:gd name="connsiteY41" fmla="*/ 55703 h 74898"/>
              <a:gd name="connsiteX42" fmla="*/ 207694 w 520757"/>
              <a:gd name="connsiteY42" fmla="*/ 43015 h 74898"/>
              <a:gd name="connsiteX43" fmla="*/ 203631 w 520757"/>
              <a:gd name="connsiteY43" fmla="*/ 36417 h 74898"/>
              <a:gd name="connsiteX44" fmla="*/ 200077 w 520757"/>
              <a:gd name="connsiteY44" fmla="*/ 29311 h 74898"/>
              <a:gd name="connsiteX45" fmla="*/ 218485 w 520757"/>
              <a:gd name="connsiteY45" fmla="*/ 30326 h 74898"/>
              <a:gd name="connsiteX46" fmla="*/ 213534 w 520757"/>
              <a:gd name="connsiteY46" fmla="*/ 37558 h 74898"/>
              <a:gd name="connsiteX47" fmla="*/ 208201 w 520757"/>
              <a:gd name="connsiteY47" fmla="*/ 44157 h 74898"/>
              <a:gd name="connsiteX48" fmla="*/ 195506 w 520757"/>
              <a:gd name="connsiteY48" fmla="*/ 56846 h 74898"/>
              <a:gd name="connsiteX49" fmla="*/ 180526 w 520757"/>
              <a:gd name="connsiteY49" fmla="*/ 67377 h 74898"/>
              <a:gd name="connsiteX50" fmla="*/ 161229 w 520757"/>
              <a:gd name="connsiteY50" fmla="*/ 73214 h 74898"/>
              <a:gd name="connsiteX51" fmla="*/ 140536 w 520757"/>
              <a:gd name="connsiteY51" fmla="*/ 69027 h 74898"/>
              <a:gd name="connsiteX52" fmla="*/ 125683 w 520757"/>
              <a:gd name="connsiteY52" fmla="*/ 57226 h 74898"/>
              <a:gd name="connsiteX53" fmla="*/ 108417 w 520757"/>
              <a:gd name="connsiteY53" fmla="*/ 28169 h 74898"/>
              <a:gd name="connsiteX54" fmla="*/ 120224 w 520757"/>
              <a:gd name="connsiteY54" fmla="*/ 28803 h 74898"/>
              <a:gd name="connsiteX55" fmla="*/ 114257 w 520757"/>
              <a:gd name="connsiteY55" fmla="*/ 36797 h 74898"/>
              <a:gd name="connsiteX56" fmla="*/ 107909 w 520757"/>
              <a:gd name="connsiteY56" fmla="*/ 44410 h 74898"/>
              <a:gd name="connsiteX57" fmla="*/ 93564 w 520757"/>
              <a:gd name="connsiteY57" fmla="*/ 58114 h 74898"/>
              <a:gd name="connsiteX58" fmla="*/ 76552 w 520757"/>
              <a:gd name="connsiteY58" fmla="*/ 69280 h 74898"/>
              <a:gd name="connsiteX59" fmla="*/ 56113 w 520757"/>
              <a:gd name="connsiteY59" fmla="*/ 74863 h 74898"/>
              <a:gd name="connsiteX60" fmla="*/ 35420 w 520757"/>
              <a:gd name="connsiteY60" fmla="*/ 70422 h 74898"/>
              <a:gd name="connsiteX61" fmla="*/ 19677 w 520757"/>
              <a:gd name="connsiteY61" fmla="*/ 57733 h 74898"/>
              <a:gd name="connsiteX62" fmla="*/ 0 w 520757"/>
              <a:gd name="connsiteY62" fmla="*/ 25377 h 74898"/>
              <a:gd name="connsiteX63" fmla="*/ 22725 w 520757"/>
              <a:gd name="connsiteY63" fmla="*/ 54942 h 74898"/>
              <a:gd name="connsiteX64" fmla="*/ 38086 w 520757"/>
              <a:gd name="connsiteY64" fmla="*/ 64966 h 74898"/>
              <a:gd name="connsiteX65" fmla="*/ 55351 w 520757"/>
              <a:gd name="connsiteY65" fmla="*/ 67250 h 74898"/>
              <a:gd name="connsiteX66" fmla="*/ 86327 w 520757"/>
              <a:gd name="connsiteY66" fmla="*/ 50374 h 74898"/>
              <a:gd name="connsiteX67" fmla="*/ 99023 w 520757"/>
              <a:gd name="connsiteY67" fmla="*/ 36924 h 74898"/>
              <a:gd name="connsiteX68" fmla="*/ 104482 w 520757"/>
              <a:gd name="connsiteY68" fmla="*/ 29692 h 74898"/>
              <a:gd name="connsiteX69" fmla="*/ 109306 w 520757"/>
              <a:gd name="connsiteY69" fmla="*/ 22205 h 74898"/>
              <a:gd name="connsiteX70" fmla="*/ 115272 w 520757"/>
              <a:gd name="connsiteY70" fmla="*/ 11927 h 74898"/>
              <a:gd name="connsiteX71" fmla="*/ 121112 w 520757"/>
              <a:gd name="connsiteY71" fmla="*/ 22840 h 74898"/>
              <a:gd name="connsiteX72" fmla="*/ 137997 w 520757"/>
              <a:gd name="connsiteY72" fmla="*/ 46948 h 74898"/>
              <a:gd name="connsiteX73" fmla="*/ 159960 w 520757"/>
              <a:gd name="connsiteY73" fmla="*/ 56211 h 74898"/>
              <a:gd name="connsiteX74" fmla="*/ 182557 w 520757"/>
              <a:gd name="connsiteY74" fmla="*/ 43522 h 74898"/>
              <a:gd name="connsiteX75" fmla="*/ 192332 w 520757"/>
              <a:gd name="connsiteY75" fmla="*/ 32610 h 74898"/>
              <a:gd name="connsiteX76" fmla="*/ 196649 w 520757"/>
              <a:gd name="connsiteY76" fmla="*/ 26646 h 74898"/>
              <a:gd name="connsiteX77" fmla="*/ 200458 w 520757"/>
              <a:gd name="connsiteY77" fmla="*/ 20683 h 74898"/>
              <a:gd name="connsiteX78" fmla="*/ 210106 w 520757"/>
              <a:gd name="connsiteY78" fmla="*/ 4187 h 74898"/>
              <a:gd name="connsiteX79" fmla="*/ 218992 w 520757"/>
              <a:gd name="connsiteY79" fmla="*/ 21698 h 74898"/>
              <a:gd name="connsiteX80" fmla="*/ 221912 w 520757"/>
              <a:gd name="connsiteY80" fmla="*/ 27027 h 74898"/>
              <a:gd name="connsiteX81" fmla="*/ 225340 w 520757"/>
              <a:gd name="connsiteY81" fmla="*/ 32229 h 74898"/>
              <a:gd name="connsiteX82" fmla="*/ 233338 w 520757"/>
              <a:gd name="connsiteY82" fmla="*/ 41619 h 74898"/>
              <a:gd name="connsiteX83" fmla="*/ 242098 w 520757"/>
              <a:gd name="connsiteY83" fmla="*/ 48217 h 74898"/>
              <a:gd name="connsiteX84" fmla="*/ 246541 w 520757"/>
              <a:gd name="connsiteY84" fmla="*/ 49867 h 74898"/>
              <a:gd name="connsiteX85" fmla="*/ 250603 w 520757"/>
              <a:gd name="connsiteY85" fmla="*/ 49867 h 74898"/>
              <a:gd name="connsiteX86" fmla="*/ 254793 w 520757"/>
              <a:gd name="connsiteY86" fmla="*/ 49105 h 74898"/>
              <a:gd name="connsiteX87" fmla="*/ 259236 w 520757"/>
              <a:gd name="connsiteY87" fmla="*/ 47075 h 74898"/>
              <a:gd name="connsiteX88" fmla="*/ 263807 w 520757"/>
              <a:gd name="connsiteY88" fmla="*/ 44030 h 74898"/>
              <a:gd name="connsiteX89" fmla="*/ 268250 w 520757"/>
              <a:gd name="connsiteY89" fmla="*/ 40223 h 74898"/>
              <a:gd name="connsiteX90" fmla="*/ 283611 w 520757"/>
              <a:gd name="connsiteY90" fmla="*/ 19794 h 74898"/>
              <a:gd name="connsiteX91" fmla="*/ 296306 w 520757"/>
              <a:gd name="connsiteY91" fmla="*/ 0 h 74898"/>
              <a:gd name="connsiteX92" fmla="*/ 304051 w 520757"/>
              <a:gd name="connsiteY92" fmla="*/ 21698 h 74898"/>
              <a:gd name="connsiteX93" fmla="*/ 306336 w 520757"/>
              <a:gd name="connsiteY93" fmla="*/ 27154 h 74898"/>
              <a:gd name="connsiteX94" fmla="*/ 309001 w 520757"/>
              <a:gd name="connsiteY94" fmla="*/ 32737 h 74898"/>
              <a:gd name="connsiteX95" fmla="*/ 315349 w 520757"/>
              <a:gd name="connsiteY95" fmla="*/ 42761 h 74898"/>
              <a:gd name="connsiteX96" fmla="*/ 322713 w 520757"/>
              <a:gd name="connsiteY96" fmla="*/ 49994 h 74898"/>
              <a:gd name="connsiteX97" fmla="*/ 326267 w 520757"/>
              <a:gd name="connsiteY97" fmla="*/ 51770 h 74898"/>
              <a:gd name="connsiteX98" fmla="*/ 329314 w 520757"/>
              <a:gd name="connsiteY98" fmla="*/ 51770 h 74898"/>
              <a:gd name="connsiteX99" fmla="*/ 336804 w 520757"/>
              <a:gd name="connsiteY99" fmla="*/ 48852 h 74898"/>
              <a:gd name="connsiteX100" fmla="*/ 340993 w 520757"/>
              <a:gd name="connsiteY100" fmla="*/ 45552 h 74898"/>
              <a:gd name="connsiteX101" fmla="*/ 345183 w 520757"/>
              <a:gd name="connsiteY101" fmla="*/ 41238 h 74898"/>
              <a:gd name="connsiteX102" fmla="*/ 352800 w 520757"/>
              <a:gd name="connsiteY102" fmla="*/ 31341 h 74898"/>
              <a:gd name="connsiteX103" fmla="*/ 359655 w 520757"/>
              <a:gd name="connsiteY103" fmla="*/ 20429 h 74898"/>
              <a:gd name="connsiteX104" fmla="*/ 368542 w 520757"/>
              <a:gd name="connsiteY104" fmla="*/ 5329 h 74898"/>
              <a:gd name="connsiteX105" fmla="*/ 376921 w 520757"/>
              <a:gd name="connsiteY105" fmla="*/ 20048 h 74898"/>
              <a:gd name="connsiteX106" fmla="*/ 380222 w 520757"/>
              <a:gd name="connsiteY106" fmla="*/ 25124 h 74898"/>
              <a:gd name="connsiteX107" fmla="*/ 383903 w 520757"/>
              <a:gd name="connsiteY107" fmla="*/ 30199 h 74898"/>
              <a:gd name="connsiteX108" fmla="*/ 392282 w 520757"/>
              <a:gd name="connsiteY108" fmla="*/ 39335 h 74898"/>
              <a:gd name="connsiteX109" fmla="*/ 411452 w 520757"/>
              <a:gd name="connsiteY109" fmla="*/ 49613 h 74898"/>
              <a:gd name="connsiteX110" fmla="*/ 421227 w 520757"/>
              <a:gd name="connsiteY110" fmla="*/ 48090 h 74898"/>
              <a:gd name="connsiteX111" fmla="*/ 426051 w 520757"/>
              <a:gd name="connsiteY111" fmla="*/ 45425 h 74898"/>
              <a:gd name="connsiteX112" fmla="*/ 430749 w 520757"/>
              <a:gd name="connsiteY112" fmla="*/ 41746 h 74898"/>
              <a:gd name="connsiteX113" fmla="*/ 439127 w 520757"/>
              <a:gd name="connsiteY113" fmla="*/ 32610 h 74898"/>
              <a:gd name="connsiteX114" fmla="*/ 446491 w 520757"/>
              <a:gd name="connsiteY114" fmla="*/ 21825 h 74898"/>
              <a:gd name="connsiteX115" fmla="*/ 453600 w 520757"/>
              <a:gd name="connsiteY115" fmla="*/ 10278 h 74898"/>
              <a:gd name="connsiteX116" fmla="*/ 458043 w 520757"/>
              <a:gd name="connsiteY116" fmla="*/ 22967 h 74898"/>
              <a:gd name="connsiteX117" fmla="*/ 462994 w 520757"/>
              <a:gd name="connsiteY117" fmla="*/ 34133 h 74898"/>
              <a:gd name="connsiteX118" fmla="*/ 469215 w 520757"/>
              <a:gd name="connsiteY118" fmla="*/ 44664 h 74898"/>
              <a:gd name="connsiteX119" fmla="*/ 486862 w 520757"/>
              <a:gd name="connsiteY119" fmla="*/ 58114 h 74898"/>
              <a:gd name="connsiteX120" fmla="*/ 497525 w 520757"/>
              <a:gd name="connsiteY120" fmla="*/ 55069 h 74898"/>
              <a:gd name="connsiteX121" fmla="*/ 506793 w 520757"/>
              <a:gd name="connsiteY121" fmla="*/ 46694 h 74898"/>
              <a:gd name="connsiteX122" fmla="*/ 520758 w 520757"/>
              <a:gd name="connsiteY122" fmla="*/ 25504 h 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0757" h="74898">
                <a:moveTo>
                  <a:pt x="520758" y="25504"/>
                </a:moveTo>
                <a:cubicBezTo>
                  <a:pt x="518130" y="33816"/>
                  <a:pt x="514512" y="41784"/>
                  <a:pt x="509967" y="49232"/>
                </a:cubicBezTo>
                <a:cubicBezTo>
                  <a:pt x="507529" y="53191"/>
                  <a:pt x="504495" y="56744"/>
                  <a:pt x="500953" y="59764"/>
                </a:cubicBezTo>
                <a:cubicBezTo>
                  <a:pt x="496967" y="63253"/>
                  <a:pt x="491902" y="65271"/>
                  <a:pt x="486607" y="65474"/>
                </a:cubicBezTo>
                <a:cubicBezTo>
                  <a:pt x="481212" y="65461"/>
                  <a:pt x="475969" y="63723"/>
                  <a:pt x="471627" y="60525"/>
                </a:cubicBezTo>
                <a:cubicBezTo>
                  <a:pt x="467654" y="57746"/>
                  <a:pt x="464036" y="54511"/>
                  <a:pt x="460836" y="50882"/>
                </a:cubicBezTo>
                <a:cubicBezTo>
                  <a:pt x="457866" y="47354"/>
                  <a:pt x="455149" y="43624"/>
                  <a:pt x="452711" y="39716"/>
                </a:cubicBezTo>
                <a:cubicBezTo>
                  <a:pt x="450211" y="35642"/>
                  <a:pt x="448001" y="31405"/>
                  <a:pt x="446110" y="27027"/>
                </a:cubicBezTo>
                <a:lnTo>
                  <a:pt x="457662" y="27027"/>
                </a:lnTo>
                <a:cubicBezTo>
                  <a:pt x="455504" y="31341"/>
                  <a:pt x="453219" y="35528"/>
                  <a:pt x="450680" y="39716"/>
                </a:cubicBezTo>
                <a:cubicBezTo>
                  <a:pt x="447925" y="43966"/>
                  <a:pt x="444777" y="47963"/>
                  <a:pt x="441286" y="51643"/>
                </a:cubicBezTo>
                <a:cubicBezTo>
                  <a:pt x="439483" y="53610"/>
                  <a:pt x="437477" y="55399"/>
                  <a:pt x="435319" y="56972"/>
                </a:cubicBezTo>
                <a:cubicBezTo>
                  <a:pt x="433085" y="58723"/>
                  <a:pt x="430660" y="60221"/>
                  <a:pt x="428083" y="61413"/>
                </a:cubicBezTo>
                <a:cubicBezTo>
                  <a:pt x="425417" y="62834"/>
                  <a:pt x="422547" y="63862"/>
                  <a:pt x="419577" y="64458"/>
                </a:cubicBezTo>
                <a:cubicBezTo>
                  <a:pt x="416543" y="65195"/>
                  <a:pt x="413420" y="65499"/>
                  <a:pt x="410309" y="65347"/>
                </a:cubicBezTo>
                <a:cubicBezTo>
                  <a:pt x="404355" y="65042"/>
                  <a:pt x="398515" y="63532"/>
                  <a:pt x="393171" y="60906"/>
                </a:cubicBezTo>
                <a:cubicBezTo>
                  <a:pt x="388296" y="58520"/>
                  <a:pt x="383738" y="55526"/>
                  <a:pt x="379587" y="52024"/>
                </a:cubicBezTo>
                <a:cubicBezTo>
                  <a:pt x="375664" y="48725"/>
                  <a:pt x="372020" y="45121"/>
                  <a:pt x="368669" y="41238"/>
                </a:cubicBezTo>
                <a:lnTo>
                  <a:pt x="364099" y="35402"/>
                </a:lnTo>
                <a:cubicBezTo>
                  <a:pt x="362487" y="33333"/>
                  <a:pt x="361001" y="31176"/>
                  <a:pt x="359655" y="28930"/>
                </a:cubicBezTo>
                <a:lnTo>
                  <a:pt x="377048" y="28930"/>
                </a:lnTo>
                <a:cubicBezTo>
                  <a:pt x="374763" y="33117"/>
                  <a:pt x="372478" y="37431"/>
                  <a:pt x="369812" y="41619"/>
                </a:cubicBezTo>
                <a:cubicBezTo>
                  <a:pt x="367234" y="46072"/>
                  <a:pt x="364314" y="50323"/>
                  <a:pt x="361052" y="54308"/>
                </a:cubicBezTo>
                <a:cubicBezTo>
                  <a:pt x="357624" y="58571"/>
                  <a:pt x="353651" y="62365"/>
                  <a:pt x="349245" y="65600"/>
                </a:cubicBezTo>
                <a:cubicBezTo>
                  <a:pt x="343812" y="69661"/>
                  <a:pt x="337350" y="72123"/>
                  <a:pt x="330583" y="72706"/>
                </a:cubicBezTo>
                <a:cubicBezTo>
                  <a:pt x="326851" y="72985"/>
                  <a:pt x="323106" y="72567"/>
                  <a:pt x="319539" y="71438"/>
                </a:cubicBezTo>
                <a:cubicBezTo>
                  <a:pt x="316263" y="70435"/>
                  <a:pt x="313140" y="68988"/>
                  <a:pt x="310271" y="67123"/>
                </a:cubicBezTo>
                <a:cubicBezTo>
                  <a:pt x="305396" y="63951"/>
                  <a:pt x="301105" y="59954"/>
                  <a:pt x="297576" y="55323"/>
                </a:cubicBezTo>
                <a:cubicBezTo>
                  <a:pt x="294389" y="51338"/>
                  <a:pt x="291546" y="47101"/>
                  <a:pt x="289070" y="42634"/>
                </a:cubicBezTo>
                <a:cubicBezTo>
                  <a:pt x="287927" y="40350"/>
                  <a:pt x="286785" y="38193"/>
                  <a:pt x="285769" y="35909"/>
                </a:cubicBezTo>
                <a:cubicBezTo>
                  <a:pt x="284627" y="33600"/>
                  <a:pt x="283611" y="31227"/>
                  <a:pt x="282722" y="28803"/>
                </a:cubicBezTo>
                <a:lnTo>
                  <a:pt x="302908" y="30706"/>
                </a:lnTo>
                <a:cubicBezTo>
                  <a:pt x="300242" y="34894"/>
                  <a:pt x="297703" y="39208"/>
                  <a:pt x="294529" y="43395"/>
                </a:cubicBezTo>
                <a:cubicBezTo>
                  <a:pt x="293031" y="45514"/>
                  <a:pt x="291418" y="47545"/>
                  <a:pt x="289705" y="49486"/>
                </a:cubicBezTo>
                <a:cubicBezTo>
                  <a:pt x="288054" y="51516"/>
                  <a:pt x="286023" y="53419"/>
                  <a:pt x="284246" y="55323"/>
                </a:cubicBezTo>
                <a:cubicBezTo>
                  <a:pt x="282469" y="57226"/>
                  <a:pt x="280183" y="59129"/>
                  <a:pt x="277771" y="60906"/>
                </a:cubicBezTo>
                <a:cubicBezTo>
                  <a:pt x="275448" y="62758"/>
                  <a:pt x="272934" y="64370"/>
                  <a:pt x="270281" y="65727"/>
                </a:cubicBezTo>
                <a:cubicBezTo>
                  <a:pt x="267488" y="67364"/>
                  <a:pt x="264505" y="68646"/>
                  <a:pt x="261394" y="69534"/>
                </a:cubicBezTo>
                <a:cubicBezTo>
                  <a:pt x="258094" y="70498"/>
                  <a:pt x="254679" y="71006"/>
                  <a:pt x="251238" y="71057"/>
                </a:cubicBezTo>
                <a:cubicBezTo>
                  <a:pt x="247735" y="71133"/>
                  <a:pt x="244231" y="70752"/>
                  <a:pt x="240828" y="69915"/>
                </a:cubicBezTo>
                <a:cubicBezTo>
                  <a:pt x="237667" y="69039"/>
                  <a:pt x="234608" y="67846"/>
                  <a:pt x="231688" y="66362"/>
                </a:cubicBezTo>
                <a:cubicBezTo>
                  <a:pt x="226495" y="63507"/>
                  <a:pt x="221747" y="59916"/>
                  <a:pt x="217596" y="55703"/>
                </a:cubicBezTo>
                <a:cubicBezTo>
                  <a:pt x="213864" y="51833"/>
                  <a:pt x="210538" y="47583"/>
                  <a:pt x="207694" y="43015"/>
                </a:cubicBezTo>
                <a:cubicBezTo>
                  <a:pt x="206221" y="40896"/>
                  <a:pt x="204863" y="38688"/>
                  <a:pt x="203631" y="36417"/>
                </a:cubicBezTo>
                <a:cubicBezTo>
                  <a:pt x="202298" y="34133"/>
                  <a:pt x="201105" y="31747"/>
                  <a:pt x="200077" y="29311"/>
                </a:cubicBezTo>
                <a:lnTo>
                  <a:pt x="218485" y="30326"/>
                </a:lnTo>
                <a:lnTo>
                  <a:pt x="213534" y="37558"/>
                </a:lnTo>
                <a:lnTo>
                  <a:pt x="208201" y="44157"/>
                </a:lnTo>
                <a:cubicBezTo>
                  <a:pt x="204304" y="48712"/>
                  <a:pt x="200064" y="52950"/>
                  <a:pt x="195506" y="56846"/>
                </a:cubicBezTo>
                <a:cubicBezTo>
                  <a:pt x="190949" y="60944"/>
                  <a:pt x="185921" y="64471"/>
                  <a:pt x="180526" y="67377"/>
                </a:cubicBezTo>
                <a:cubicBezTo>
                  <a:pt x="174585" y="70676"/>
                  <a:pt x="168009" y="72668"/>
                  <a:pt x="161229" y="73214"/>
                </a:cubicBezTo>
                <a:cubicBezTo>
                  <a:pt x="154069" y="73798"/>
                  <a:pt x="146897" y="72338"/>
                  <a:pt x="140536" y="69027"/>
                </a:cubicBezTo>
                <a:cubicBezTo>
                  <a:pt x="134899" y="66045"/>
                  <a:pt x="129859" y="62048"/>
                  <a:pt x="125683" y="57226"/>
                </a:cubicBezTo>
                <a:cubicBezTo>
                  <a:pt x="118383" y="48547"/>
                  <a:pt x="112556" y="38726"/>
                  <a:pt x="108417" y="28169"/>
                </a:cubicBezTo>
                <a:lnTo>
                  <a:pt x="120224" y="28803"/>
                </a:lnTo>
                <a:cubicBezTo>
                  <a:pt x="118408" y="31595"/>
                  <a:pt x="116415" y="34259"/>
                  <a:pt x="114257" y="36797"/>
                </a:cubicBezTo>
                <a:cubicBezTo>
                  <a:pt x="112226" y="39462"/>
                  <a:pt x="110194" y="41873"/>
                  <a:pt x="107909" y="44410"/>
                </a:cubicBezTo>
                <a:cubicBezTo>
                  <a:pt x="103542" y="49384"/>
                  <a:pt x="98744" y="53978"/>
                  <a:pt x="93564" y="58114"/>
                </a:cubicBezTo>
                <a:cubicBezTo>
                  <a:pt x="88359" y="62505"/>
                  <a:pt x="82646" y="66248"/>
                  <a:pt x="76552" y="69280"/>
                </a:cubicBezTo>
                <a:cubicBezTo>
                  <a:pt x="70179" y="72478"/>
                  <a:pt x="63235" y="74368"/>
                  <a:pt x="56113" y="74863"/>
                </a:cubicBezTo>
                <a:cubicBezTo>
                  <a:pt x="48953" y="75155"/>
                  <a:pt x="41831" y="73633"/>
                  <a:pt x="35420" y="70422"/>
                </a:cubicBezTo>
                <a:cubicBezTo>
                  <a:pt x="29427" y="67212"/>
                  <a:pt x="24096" y="62898"/>
                  <a:pt x="19677" y="57733"/>
                </a:cubicBezTo>
                <a:cubicBezTo>
                  <a:pt x="11337" y="48141"/>
                  <a:pt x="4684" y="37203"/>
                  <a:pt x="0" y="25377"/>
                </a:cubicBezTo>
                <a:cubicBezTo>
                  <a:pt x="6030" y="36328"/>
                  <a:pt x="13698" y="46301"/>
                  <a:pt x="22725" y="54942"/>
                </a:cubicBezTo>
                <a:cubicBezTo>
                  <a:pt x="27219" y="59155"/>
                  <a:pt x="32411" y="62555"/>
                  <a:pt x="38086" y="64966"/>
                </a:cubicBezTo>
                <a:cubicBezTo>
                  <a:pt x="43557" y="67161"/>
                  <a:pt x="49498" y="67948"/>
                  <a:pt x="55351" y="67250"/>
                </a:cubicBezTo>
                <a:cubicBezTo>
                  <a:pt x="67183" y="65004"/>
                  <a:pt x="78025" y="59091"/>
                  <a:pt x="86327" y="50374"/>
                </a:cubicBezTo>
                <a:cubicBezTo>
                  <a:pt x="90860" y="46187"/>
                  <a:pt x="95100" y="41682"/>
                  <a:pt x="99023" y="36924"/>
                </a:cubicBezTo>
                <a:cubicBezTo>
                  <a:pt x="100927" y="34640"/>
                  <a:pt x="102704" y="32102"/>
                  <a:pt x="104482" y="29692"/>
                </a:cubicBezTo>
                <a:cubicBezTo>
                  <a:pt x="106259" y="27281"/>
                  <a:pt x="107909" y="24616"/>
                  <a:pt x="109306" y="22205"/>
                </a:cubicBezTo>
                <a:lnTo>
                  <a:pt x="115272" y="11927"/>
                </a:lnTo>
                <a:lnTo>
                  <a:pt x="121112" y="22840"/>
                </a:lnTo>
                <a:cubicBezTo>
                  <a:pt x="125543" y="31658"/>
                  <a:pt x="131231" y="39779"/>
                  <a:pt x="137997" y="46948"/>
                </a:cubicBezTo>
                <a:cubicBezTo>
                  <a:pt x="143316" y="53496"/>
                  <a:pt x="151555" y="56959"/>
                  <a:pt x="159960" y="56211"/>
                </a:cubicBezTo>
                <a:cubicBezTo>
                  <a:pt x="168592" y="54333"/>
                  <a:pt x="176463" y="49904"/>
                  <a:pt x="182557" y="43522"/>
                </a:cubicBezTo>
                <a:cubicBezTo>
                  <a:pt x="186074" y="40122"/>
                  <a:pt x="189336" y="36480"/>
                  <a:pt x="192332" y="32610"/>
                </a:cubicBezTo>
                <a:cubicBezTo>
                  <a:pt x="193856" y="30706"/>
                  <a:pt x="195252" y="28677"/>
                  <a:pt x="196649" y="26646"/>
                </a:cubicBezTo>
                <a:cubicBezTo>
                  <a:pt x="198020" y="24730"/>
                  <a:pt x="199289" y="22738"/>
                  <a:pt x="200458" y="20683"/>
                </a:cubicBezTo>
                <a:lnTo>
                  <a:pt x="210106" y="4187"/>
                </a:lnTo>
                <a:lnTo>
                  <a:pt x="218992" y="21698"/>
                </a:lnTo>
                <a:cubicBezTo>
                  <a:pt x="219754" y="23220"/>
                  <a:pt x="220897" y="25250"/>
                  <a:pt x="221912" y="27027"/>
                </a:cubicBezTo>
                <a:lnTo>
                  <a:pt x="225340" y="32229"/>
                </a:lnTo>
                <a:cubicBezTo>
                  <a:pt x="227777" y="35554"/>
                  <a:pt x="230444" y="38688"/>
                  <a:pt x="233338" y="41619"/>
                </a:cubicBezTo>
                <a:cubicBezTo>
                  <a:pt x="235915" y="44246"/>
                  <a:pt x="238860" y="46466"/>
                  <a:pt x="242098" y="48217"/>
                </a:cubicBezTo>
                <a:cubicBezTo>
                  <a:pt x="243494" y="48991"/>
                  <a:pt x="244980" y="49537"/>
                  <a:pt x="246541" y="49867"/>
                </a:cubicBezTo>
                <a:cubicBezTo>
                  <a:pt x="247887" y="50057"/>
                  <a:pt x="249258" y="50057"/>
                  <a:pt x="250603" y="49867"/>
                </a:cubicBezTo>
                <a:cubicBezTo>
                  <a:pt x="252025" y="49803"/>
                  <a:pt x="253435" y="49537"/>
                  <a:pt x="254793" y="49105"/>
                </a:cubicBezTo>
                <a:cubicBezTo>
                  <a:pt x="256367" y="48661"/>
                  <a:pt x="257865" y="47976"/>
                  <a:pt x="259236" y="47075"/>
                </a:cubicBezTo>
                <a:cubicBezTo>
                  <a:pt x="260874" y="46237"/>
                  <a:pt x="262410" y="45223"/>
                  <a:pt x="263807" y="44030"/>
                </a:cubicBezTo>
                <a:cubicBezTo>
                  <a:pt x="265330" y="43015"/>
                  <a:pt x="266727" y="41492"/>
                  <a:pt x="268250" y="40223"/>
                </a:cubicBezTo>
                <a:cubicBezTo>
                  <a:pt x="274039" y="33942"/>
                  <a:pt x="279180" y="27103"/>
                  <a:pt x="283611" y="19794"/>
                </a:cubicBezTo>
                <a:lnTo>
                  <a:pt x="296306" y="0"/>
                </a:lnTo>
                <a:lnTo>
                  <a:pt x="304051" y="21698"/>
                </a:lnTo>
                <a:cubicBezTo>
                  <a:pt x="304685" y="23220"/>
                  <a:pt x="305447" y="25377"/>
                  <a:pt x="306336" y="27154"/>
                </a:cubicBezTo>
                <a:cubicBezTo>
                  <a:pt x="307097" y="29070"/>
                  <a:pt x="307986" y="30935"/>
                  <a:pt x="309001" y="32737"/>
                </a:cubicBezTo>
                <a:cubicBezTo>
                  <a:pt x="310868" y="36226"/>
                  <a:pt x="312988" y="39589"/>
                  <a:pt x="315349" y="42761"/>
                </a:cubicBezTo>
                <a:cubicBezTo>
                  <a:pt x="317406" y="45540"/>
                  <a:pt x="319894" y="47988"/>
                  <a:pt x="322713" y="49994"/>
                </a:cubicBezTo>
                <a:cubicBezTo>
                  <a:pt x="323792" y="50768"/>
                  <a:pt x="324998" y="51364"/>
                  <a:pt x="326267" y="51770"/>
                </a:cubicBezTo>
                <a:cubicBezTo>
                  <a:pt x="327270" y="51960"/>
                  <a:pt x="328311" y="51960"/>
                  <a:pt x="329314" y="51770"/>
                </a:cubicBezTo>
                <a:cubicBezTo>
                  <a:pt x="332031" y="51503"/>
                  <a:pt x="334620" y="50488"/>
                  <a:pt x="336804" y="48852"/>
                </a:cubicBezTo>
                <a:cubicBezTo>
                  <a:pt x="338201" y="47963"/>
                  <a:pt x="339597" y="46567"/>
                  <a:pt x="340993" y="45552"/>
                </a:cubicBezTo>
                <a:cubicBezTo>
                  <a:pt x="342390" y="44538"/>
                  <a:pt x="343913" y="42888"/>
                  <a:pt x="345183" y="41238"/>
                </a:cubicBezTo>
                <a:cubicBezTo>
                  <a:pt x="347950" y="38117"/>
                  <a:pt x="350502" y="34818"/>
                  <a:pt x="352800" y="31341"/>
                </a:cubicBezTo>
                <a:cubicBezTo>
                  <a:pt x="355212" y="27915"/>
                  <a:pt x="357370" y="24108"/>
                  <a:pt x="359655" y="20429"/>
                </a:cubicBezTo>
                <a:lnTo>
                  <a:pt x="368542" y="5329"/>
                </a:lnTo>
                <a:lnTo>
                  <a:pt x="376921" y="20048"/>
                </a:lnTo>
                <a:cubicBezTo>
                  <a:pt x="377810" y="21571"/>
                  <a:pt x="379079" y="23474"/>
                  <a:pt x="380222" y="25124"/>
                </a:cubicBezTo>
                <a:lnTo>
                  <a:pt x="383903" y="30199"/>
                </a:lnTo>
                <a:cubicBezTo>
                  <a:pt x="386531" y="33397"/>
                  <a:pt x="389324" y="36442"/>
                  <a:pt x="392282" y="39335"/>
                </a:cubicBezTo>
                <a:cubicBezTo>
                  <a:pt x="397436" y="44690"/>
                  <a:pt x="404140" y="48280"/>
                  <a:pt x="411452" y="49613"/>
                </a:cubicBezTo>
                <a:cubicBezTo>
                  <a:pt x="414791" y="49981"/>
                  <a:pt x="418168" y="49461"/>
                  <a:pt x="421227" y="48090"/>
                </a:cubicBezTo>
                <a:cubicBezTo>
                  <a:pt x="422928" y="47380"/>
                  <a:pt x="424541" y="46491"/>
                  <a:pt x="426051" y="45425"/>
                </a:cubicBezTo>
                <a:cubicBezTo>
                  <a:pt x="427702" y="44322"/>
                  <a:pt x="429276" y="43091"/>
                  <a:pt x="430749" y="41746"/>
                </a:cubicBezTo>
                <a:cubicBezTo>
                  <a:pt x="433897" y="39043"/>
                  <a:pt x="436703" y="35972"/>
                  <a:pt x="439127" y="32610"/>
                </a:cubicBezTo>
                <a:cubicBezTo>
                  <a:pt x="441793" y="29184"/>
                  <a:pt x="444079" y="25631"/>
                  <a:pt x="446491" y="21825"/>
                </a:cubicBezTo>
                <a:lnTo>
                  <a:pt x="453600" y="10278"/>
                </a:lnTo>
                <a:lnTo>
                  <a:pt x="458043" y="22967"/>
                </a:lnTo>
                <a:cubicBezTo>
                  <a:pt x="459453" y="26786"/>
                  <a:pt x="461103" y="30516"/>
                  <a:pt x="462994" y="34133"/>
                </a:cubicBezTo>
                <a:cubicBezTo>
                  <a:pt x="464874" y="37761"/>
                  <a:pt x="466943" y="41276"/>
                  <a:pt x="469215" y="44664"/>
                </a:cubicBezTo>
                <a:cubicBezTo>
                  <a:pt x="473036" y="51351"/>
                  <a:pt x="479397" y="56198"/>
                  <a:pt x="486862" y="58114"/>
                </a:cubicBezTo>
                <a:cubicBezTo>
                  <a:pt x="490645" y="58267"/>
                  <a:pt x="494390" y="57201"/>
                  <a:pt x="497525" y="55069"/>
                </a:cubicBezTo>
                <a:cubicBezTo>
                  <a:pt x="501029" y="52760"/>
                  <a:pt x="504152" y="49943"/>
                  <a:pt x="506793" y="46694"/>
                </a:cubicBezTo>
                <a:cubicBezTo>
                  <a:pt x="512163" y="40134"/>
                  <a:pt x="516848" y="33029"/>
                  <a:pt x="520758" y="2550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5" name="Freeform 604">
            <a:extLst>
              <a:ext uri="{FF2B5EF4-FFF2-40B4-BE49-F238E27FC236}">
                <a16:creationId xmlns:a16="http://schemas.microsoft.com/office/drawing/2014/main" id="{4C8B8F2D-8FBB-72CB-63FC-E3EDA37D6E51}"/>
              </a:ext>
            </a:extLst>
          </p:cNvPr>
          <p:cNvSpPr/>
          <p:nvPr/>
        </p:nvSpPr>
        <p:spPr>
          <a:xfrm>
            <a:off x="4031745" y="4218108"/>
            <a:ext cx="232195" cy="64590"/>
          </a:xfrm>
          <a:custGeom>
            <a:avLst/>
            <a:gdLst>
              <a:gd name="connsiteX0" fmla="*/ 232196 w 232195"/>
              <a:gd name="connsiteY0" fmla="*/ 21063 h 64590"/>
              <a:gd name="connsiteX1" fmla="*/ 228387 w 232195"/>
              <a:gd name="connsiteY1" fmla="*/ 33752 h 64590"/>
              <a:gd name="connsiteX2" fmla="*/ 222547 w 232195"/>
              <a:gd name="connsiteY2" fmla="*/ 45679 h 64590"/>
              <a:gd name="connsiteX3" fmla="*/ 218612 w 232195"/>
              <a:gd name="connsiteY3" fmla="*/ 51516 h 64590"/>
              <a:gd name="connsiteX4" fmla="*/ 213407 w 232195"/>
              <a:gd name="connsiteY4" fmla="*/ 56846 h 64590"/>
              <a:gd name="connsiteX5" fmla="*/ 206297 w 232195"/>
              <a:gd name="connsiteY5" fmla="*/ 61287 h 64590"/>
              <a:gd name="connsiteX6" fmla="*/ 197157 w 232195"/>
              <a:gd name="connsiteY6" fmla="*/ 63317 h 64590"/>
              <a:gd name="connsiteX7" fmla="*/ 187762 w 232195"/>
              <a:gd name="connsiteY7" fmla="*/ 61921 h 64590"/>
              <a:gd name="connsiteX8" fmla="*/ 179891 w 232195"/>
              <a:gd name="connsiteY8" fmla="*/ 58241 h 64590"/>
              <a:gd name="connsiteX9" fmla="*/ 168212 w 232195"/>
              <a:gd name="connsiteY9" fmla="*/ 48217 h 64590"/>
              <a:gd name="connsiteX10" fmla="*/ 159452 w 232195"/>
              <a:gd name="connsiteY10" fmla="*/ 36924 h 64590"/>
              <a:gd name="connsiteX11" fmla="*/ 155771 w 232195"/>
              <a:gd name="connsiteY11" fmla="*/ 30960 h 64590"/>
              <a:gd name="connsiteX12" fmla="*/ 152470 w 232195"/>
              <a:gd name="connsiteY12" fmla="*/ 24616 h 64590"/>
              <a:gd name="connsiteX13" fmla="*/ 170878 w 232195"/>
              <a:gd name="connsiteY13" fmla="*/ 25504 h 64590"/>
              <a:gd name="connsiteX14" fmla="*/ 163514 w 232195"/>
              <a:gd name="connsiteY14" fmla="*/ 38193 h 64590"/>
              <a:gd name="connsiteX15" fmla="*/ 158944 w 232195"/>
              <a:gd name="connsiteY15" fmla="*/ 44410 h 64590"/>
              <a:gd name="connsiteX16" fmla="*/ 153358 w 232195"/>
              <a:gd name="connsiteY16" fmla="*/ 50248 h 64590"/>
              <a:gd name="connsiteX17" fmla="*/ 146884 w 232195"/>
              <a:gd name="connsiteY17" fmla="*/ 55577 h 64590"/>
              <a:gd name="connsiteX18" fmla="*/ 138886 w 232195"/>
              <a:gd name="connsiteY18" fmla="*/ 60271 h 64590"/>
              <a:gd name="connsiteX19" fmla="*/ 129491 w 232195"/>
              <a:gd name="connsiteY19" fmla="*/ 63317 h 64590"/>
              <a:gd name="connsiteX20" fmla="*/ 119208 w 232195"/>
              <a:gd name="connsiteY20" fmla="*/ 64078 h 64590"/>
              <a:gd name="connsiteX21" fmla="*/ 100673 w 232195"/>
              <a:gd name="connsiteY21" fmla="*/ 59002 h 64590"/>
              <a:gd name="connsiteX22" fmla="*/ 86709 w 232195"/>
              <a:gd name="connsiteY22" fmla="*/ 49613 h 64590"/>
              <a:gd name="connsiteX23" fmla="*/ 76045 w 232195"/>
              <a:gd name="connsiteY23" fmla="*/ 38447 h 64590"/>
              <a:gd name="connsiteX24" fmla="*/ 71474 w 232195"/>
              <a:gd name="connsiteY24" fmla="*/ 32483 h 64590"/>
              <a:gd name="connsiteX25" fmla="*/ 67412 w 232195"/>
              <a:gd name="connsiteY25" fmla="*/ 25885 h 64590"/>
              <a:gd name="connsiteX26" fmla="*/ 85693 w 232195"/>
              <a:gd name="connsiteY26" fmla="*/ 25885 h 64590"/>
              <a:gd name="connsiteX27" fmla="*/ 77568 w 232195"/>
              <a:gd name="connsiteY27" fmla="*/ 37940 h 64590"/>
              <a:gd name="connsiteX28" fmla="*/ 67919 w 232195"/>
              <a:gd name="connsiteY28" fmla="*/ 49232 h 64590"/>
              <a:gd name="connsiteX29" fmla="*/ 62080 w 232195"/>
              <a:gd name="connsiteY29" fmla="*/ 54562 h 64590"/>
              <a:gd name="connsiteX30" fmla="*/ 55351 w 232195"/>
              <a:gd name="connsiteY30" fmla="*/ 59256 h 64590"/>
              <a:gd name="connsiteX31" fmla="*/ 37705 w 232195"/>
              <a:gd name="connsiteY31" fmla="*/ 64586 h 64590"/>
              <a:gd name="connsiteX32" fmla="*/ 28183 w 232195"/>
              <a:gd name="connsiteY32" fmla="*/ 62936 h 64590"/>
              <a:gd name="connsiteX33" fmla="*/ 20312 w 232195"/>
              <a:gd name="connsiteY33" fmla="*/ 58876 h 64590"/>
              <a:gd name="connsiteX34" fmla="*/ 10029 w 232195"/>
              <a:gd name="connsiteY34" fmla="*/ 47329 h 64590"/>
              <a:gd name="connsiteX35" fmla="*/ 3682 w 232195"/>
              <a:gd name="connsiteY35" fmla="*/ 34640 h 64590"/>
              <a:gd name="connsiteX36" fmla="*/ 0 w 232195"/>
              <a:gd name="connsiteY36" fmla="*/ 21952 h 64590"/>
              <a:gd name="connsiteX37" fmla="*/ 16631 w 232195"/>
              <a:gd name="connsiteY37" fmla="*/ 43269 h 64590"/>
              <a:gd name="connsiteX38" fmla="*/ 36689 w 232195"/>
              <a:gd name="connsiteY38" fmla="*/ 52404 h 64590"/>
              <a:gd name="connsiteX39" fmla="*/ 45703 w 232195"/>
              <a:gd name="connsiteY39" fmla="*/ 47837 h 64590"/>
              <a:gd name="connsiteX40" fmla="*/ 50019 w 232195"/>
              <a:gd name="connsiteY40" fmla="*/ 43903 h 64590"/>
              <a:gd name="connsiteX41" fmla="*/ 53828 w 232195"/>
              <a:gd name="connsiteY41" fmla="*/ 39335 h 64590"/>
              <a:gd name="connsiteX42" fmla="*/ 60810 w 232195"/>
              <a:gd name="connsiteY42" fmla="*/ 28930 h 64590"/>
              <a:gd name="connsiteX43" fmla="*/ 67158 w 232195"/>
              <a:gd name="connsiteY43" fmla="*/ 17764 h 64590"/>
              <a:gd name="connsiteX44" fmla="*/ 75156 w 232195"/>
              <a:gd name="connsiteY44" fmla="*/ 2919 h 64590"/>
              <a:gd name="connsiteX45" fmla="*/ 85439 w 232195"/>
              <a:gd name="connsiteY45" fmla="*/ 17383 h 64590"/>
              <a:gd name="connsiteX46" fmla="*/ 88994 w 232195"/>
              <a:gd name="connsiteY46" fmla="*/ 22205 h 64590"/>
              <a:gd name="connsiteX47" fmla="*/ 93183 w 232195"/>
              <a:gd name="connsiteY47" fmla="*/ 26773 h 64590"/>
              <a:gd name="connsiteX48" fmla="*/ 101943 w 232195"/>
              <a:gd name="connsiteY48" fmla="*/ 35275 h 64590"/>
              <a:gd name="connsiteX49" fmla="*/ 111464 w 232195"/>
              <a:gd name="connsiteY49" fmla="*/ 41492 h 64590"/>
              <a:gd name="connsiteX50" fmla="*/ 120478 w 232195"/>
              <a:gd name="connsiteY50" fmla="*/ 44030 h 64590"/>
              <a:gd name="connsiteX51" fmla="*/ 128983 w 232195"/>
              <a:gd name="connsiteY51" fmla="*/ 42507 h 64590"/>
              <a:gd name="connsiteX52" fmla="*/ 133300 w 232195"/>
              <a:gd name="connsiteY52" fmla="*/ 40096 h 64590"/>
              <a:gd name="connsiteX53" fmla="*/ 137616 w 232195"/>
              <a:gd name="connsiteY53" fmla="*/ 36797 h 64590"/>
              <a:gd name="connsiteX54" fmla="*/ 145741 w 232195"/>
              <a:gd name="connsiteY54" fmla="*/ 28169 h 64590"/>
              <a:gd name="connsiteX55" fmla="*/ 152850 w 232195"/>
              <a:gd name="connsiteY55" fmla="*/ 17764 h 64590"/>
              <a:gd name="connsiteX56" fmla="*/ 164276 w 232195"/>
              <a:gd name="connsiteY56" fmla="*/ 0 h 64590"/>
              <a:gd name="connsiteX57" fmla="*/ 171259 w 232195"/>
              <a:gd name="connsiteY57" fmla="*/ 18779 h 64590"/>
              <a:gd name="connsiteX58" fmla="*/ 173544 w 232195"/>
              <a:gd name="connsiteY58" fmla="*/ 23982 h 64590"/>
              <a:gd name="connsiteX59" fmla="*/ 176210 w 232195"/>
              <a:gd name="connsiteY59" fmla="*/ 29311 h 64590"/>
              <a:gd name="connsiteX60" fmla="*/ 182176 w 232195"/>
              <a:gd name="connsiteY60" fmla="*/ 39335 h 64590"/>
              <a:gd name="connsiteX61" fmla="*/ 189413 w 232195"/>
              <a:gd name="connsiteY61" fmla="*/ 47583 h 64590"/>
              <a:gd name="connsiteX62" fmla="*/ 193475 w 232195"/>
              <a:gd name="connsiteY62" fmla="*/ 50374 h 64590"/>
              <a:gd name="connsiteX63" fmla="*/ 197538 w 232195"/>
              <a:gd name="connsiteY63" fmla="*/ 51770 h 64590"/>
              <a:gd name="connsiteX64" fmla="*/ 201854 w 232195"/>
              <a:gd name="connsiteY64" fmla="*/ 51770 h 64590"/>
              <a:gd name="connsiteX65" fmla="*/ 206678 w 232195"/>
              <a:gd name="connsiteY65" fmla="*/ 49867 h 64590"/>
              <a:gd name="connsiteX66" fmla="*/ 211629 w 232195"/>
              <a:gd name="connsiteY66" fmla="*/ 46694 h 64590"/>
              <a:gd name="connsiteX67" fmla="*/ 216073 w 232195"/>
              <a:gd name="connsiteY67" fmla="*/ 42507 h 64590"/>
              <a:gd name="connsiteX68" fmla="*/ 224452 w 232195"/>
              <a:gd name="connsiteY68" fmla="*/ 32864 h 64590"/>
              <a:gd name="connsiteX69" fmla="*/ 232196 w 232195"/>
              <a:gd name="connsiteY69" fmla="*/ 21063 h 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32195" h="64590">
                <a:moveTo>
                  <a:pt x="232196" y="21063"/>
                </a:moveTo>
                <a:cubicBezTo>
                  <a:pt x="231193" y="25365"/>
                  <a:pt x="229911" y="29603"/>
                  <a:pt x="228387" y="33752"/>
                </a:cubicBezTo>
                <a:cubicBezTo>
                  <a:pt x="226800" y="37888"/>
                  <a:pt x="224845" y="41885"/>
                  <a:pt x="222547" y="45679"/>
                </a:cubicBezTo>
                <a:cubicBezTo>
                  <a:pt x="221354" y="47697"/>
                  <a:pt x="220033" y="49651"/>
                  <a:pt x="218612" y="51516"/>
                </a:cubicBezTo>
                <a:cubicBezTo>
                  <a:pt x="217012" y="53420"/>
                  <a:pt x="215273" y="55196"/>
                  <a:pt x="213407" y="56846"/>
                </a:cubicBezTo>
                <a:cubicBezTo>
                  <a:pt x="211274" y="58673"/>
                  <a:pt x="208874" y="60170"/>
                  <a:pt x="206297" y="61287"/>
                </a:cubicBezTo>
                <a:cubicBezTo>
                  <a:pt x="203378" y="62441"/>
                  <a:pt x="200293" y="63126"/>
                  <a:pt x="197157" y="63317"/>
                </a:cubicBezTo>
                <a:cubicBezTo>
                  <a:pt x="193970" y="63317"/>
                  <a:pt x="190809" y="62847"/>
                  <a:pt x="187762" y="61921"/>
                </a:cubicBezTo>
                <a:cubicBezTo>
                  <a:pt x="185020" y="60982"/>
                  <a:pt x="182380" y="59739"/>
                  <a:pt x="179891" y="58241"/>
                </a:cubicBezTo>
                <a:cubicBezTo>
                  <a:pt x="175613" y="55374"/>
                  <a:pt x="171703" y="52011"/>
                  <a:pt x="168212" y="48217"/>
                </a:cubicBezTo>
                <a:cubicBezTo>
                  <a:pt x="165063" y="44639"/>
                  <a:pt x="162143" y="40858"/>
                  <a:pt x="159452" y="36924"/>
                </a:cubicBezTo>
                <a:cubicBezTo>
                  <a:pt x="158106" y="35008"/>
                  <a:pt x="156875" y="33016"/>
                  <a:pt x="155771" y="30960"/>
                </a:cubicBezTo>
                <a:cubicBezTo>
                  <a:pt x="154628" y="28930"/>
                  <a:pt x="153612" y="27027"/>
                  <a:pt x="152470" y="24616"/>
                </a:cubicBezTo>
                <a:lnTo>
                  <a:pt x="170878" y="25504"/>
                </a:lnTo>
                <a:cubicBezTo>
                  <a:pt x="168694" y="29882"/>
                  <a:pt x="166231" y="34120"/>
                  <a:pt x="163514" y="38193"/>
                </a:cubicBezTo>
                <a:cubicBezTo>
                  <a:pt x="162118" y="40223"/>
                  <a:pt x="160468" y="42254"/>
                  <a:pt x="158944" y="44410"/>
                </a:cubicBezTo>
                <a:cubicBezTo>
                  <a:pt x="157180" y="46454"/>
                  <a:pt x="155313" y="48395"/>
                  <a:pt x="153358" y="50248"/>
                </a:cubicBezTo>
                <a:cubicBezTo>
                  <a:pt x="151365" y="52214"/>
                  <a:pt x="149207" y="54003"/>
                  <a:pt x="146884" y="55577"/>
                </a:cubicBezTo>
                <a:cubicBezTo>
                  <a:pt x="144370" y="57391"/>
                  <a:pt x="141691" y="58964"/>
                  <a:pt x="138886" y="60271"/>
                </a:cubicBezTo>
                <a:cubicBezTo>
                  <a:pt x="135852" y="61566"/>
                  <a:pt x="132703" y="62594"/>
                  <a:pt x="129491" y="63317"/>
                </a:cubicBezTo>
                <a:cubicBezTo>
                  <a:pt x="126102" y="63951"/>
                  <a:pt x="122649" y="64205"/>
                  <a:pt x="119208" y="64078"/>
                </a:cubicBezTo>
                <a:cubicBezTo>
                  <a:pt x="112734" y="63736"/>
                  <a:pt x="106412" y="62010"/>
                  <a:pt x="100673" y="59002"/>
                </a:cubicBezTo>
                <a:cubicBezTo>
                  <a:pt x="95658" y="56439"/>
                  <a:pt x="90974" y="53293"/>
                  <a:pt x="86709" y="49613"/>
                </a:cubicBezTo>
                <a:cubicBezTo>
                  <a:pt x="82900" y="46149"/>
                  <a:pt x="79333" y="42419"/>
                  <a:pt x="76045" y="38447"/>
                </a:cubicBezTo>
                <a:lnTo>
                  <a:pt x="71474" y="32483"/>
                </a:lnTo>
                <a:cubicBezTo>
                  <a:pt x="70078" y="30326"/>
                  <a:pt x="68808" y="28423"/>
                  <a:pt x="67412" y="25885"/>
                </a:cubicBezTo>
                <a:lnTo>
                  <a:pt x="85693" y="25885"/>
                </a:lnTo>
                <a:cubicBezTo>
                  <a:pt x="83027" y="29946"/>
                  <a:pt x="80488" y="34006"/>
                  <a:pt x="77568" y="37940"/>
                </a:cubicBezTo>
                <a:cubicBezTo>
                  <a:pt x="74636" y="41936"/>
                  <a:pt x="71411" y="45717"/>
                  <a:pt x="67919" y="49232"/>
                </a:cubicBezTo>
                <a:cubicBezTo>
                  <a:pt x="66092" y="51135"/>
                  <a:pt x="64136" y="52912"/>
                  <a:pt x="62080" y="54562"/>
                </a:cubicBezTo>
                <a:cubicBezTo>
                  <a:pt x="59960" y="56300"/>
                  <a:pt x="57713" y="57873"/>
                  <a:pt x="55351" y="59256"/>
                </a:cubicBezTo>
                <a:cubicBezTo>
                  <a:pt x="50083" y="62657"/>
                  <a:pt x="43976" y="64510"/>
                  <a:pt x="37705" y="64586"/>
                </a:cubicBezTo>
                <a:cubicBezTo>
                  <a:pt x="34455" y="64649"/>
                  <a:pt x="31218" y="64091"/>
                  <a:pt x="28183" y="62936"/>
                </a:cubicBezTo>
                <a:cubicBezTo>
                  <a:pt x="25390" y="61947"/>
                  <a:pt x="22737" y="60576"/>
                  <a:pt x="20312" y="58876"/>
                </a:cubicBezTo>
                <a:cubicBezTo>
                  <a:pt x="16250" y="55640"/>
                  <a:pt x="12772" y="51732"/>
                  <a:pt x="10029" y="47329"/>
                </a:cubicBezTo>
                <a:cubicBezTo>
                  <a:pt x="7478" y="43332"/>
                  <a:pt x="5358" y="39081"/>
                  <a:pt x="3682" y="34640"/>
                </a:cubicBezTo>
                <a:cubicBezTo>
                  <a:pt x="2057" y="30542"/>
                  <a:pt x="825" y="26291"/>
                  <a:pt x="0" y="21952"/>
                </a:cubicBezTo>
                <a:cubicBezTo>
                  <a:pt x="4621" y="29730"/>
                  <a:pt x="10207" y="36899"/>
                  <a:pt x="16631" y="43269"/>
                </a:cubicBezTo>
                <a:cubicBezTo>
                  <a:pt x="21582" y="49207"/>
                  <a:pt x="28958" y="52569"/>
                  <a:pt x="36689" y="52404"/>
                </a:cubicBezTo>
                <a:cubicBezTo>
                  <a:pt x="40028" y="51669"/>
                  <a:pt x="43126" y="50095"/>
                  <a:pt x="45703" y="47837"/>
                </a:cubicBezTo>
                <a:cubicBezTo>
                  <a:pt x="47226" y="46631"/>
                  <a:pt x="48674" y="45312"/>
                  <a:pt x="50019" y="43903"/>
                </a:cubicBezTo>
                <a:cubicBezTo>
                  <a:pt x="51289" y="42380"/>
                  <a:pt x="52685" y="40985"/>
                  <a:pt x="53828" y="39335"/>
                </a:cubicBezTo>
                <a:cubicBezTo>
                  <a:pt x="56342" y="35998"/>
                  <a:pt x="58677" y="32521"/>
                  <a:pt x="60810" y="28930"/>
                </a:cubicBezTo>
                <a:cubicBezTo>
                  <a:pt x="63095" y="25377"/>
                  <a:pt x="65127" y="21444"/>
                  <a:pt x="67158" y="17764"/>
                </a:cubicBezTo>
                <a:lnTo>
                  <a:pt x="75156" y="2919"/>
                </a:lnTo>
                <a:lnTo>
                  <a:pt x="85439" y="17383"/>
                </a:lnTo>
                <a:lnTo>
                  <a:pt x="88994" y="22205"/>
                </a:lnTo>
                <a:cubicBezTo>
                  <a:pt x="90390" y="23728"/>
                  <a:pt x="91659" y="25377"/>
                  <a:pt x="93183" y="26773"/>
                </a:cubicBezTo>
                <a:cubicBezTo>
                  <a:pt x="95874" y="29831"/>
                  <a:pt x="98807" y="32674"/>
                  <a:pt x="101943" y="35275"/>
                </a:cubicBezTo>
                <a:cubicBezTo>
                  <a:pt x="104875" y="37698"/>
                  <a:pt x="108062" y="39779"/>
                  <a:pt x="111464" y="41492"/>
                </a:cubicBezTo>
                <a:cubicBezTo>
                  <a:pt x="114295" y="42875"/>
                  <a:pt x="117342" y="43725"/>
                  <a:pt x="120478" y="44030"/>
                </a:cubicBezTo>
                <a:cubicBezTo>
                  <a:pt x="123398" y="44271"/>
                  <a:pt x="126330" y="43738"/>
                  <a:pt x="128983" y="42507"/>
                </a:cubicBezTo>
                <a:cubicBezTo>
                  <a:pt x="130520" y="41898"/>
                  <a:pt x="131980" y="41086"/>
                  <a:pt x="133300" y="40096"/>
                </a:cubicBezTo>
                <a:cubicBezTo>
                  <a:pt x="134849" y="39157"/>
                  <a:pt x="136296" y="38053"/>
                  <a:pt x="137616" y="36797"/>
                </a:cubicBezTo>
                <a:cubicBezTo>
                  <a:pt x="140485" y="34069"/>
                  <a:pt x="143190" y="31189"/>
                  <a:pt x="145741" y="28169"/>
                </a:cubicBezTo>
                <a:cubicBezTo>
                  <a:pt x="148280" y="24819"/>
                  <a:pt x="150654" y="21355"/>
                  <a:pt x="152850" y="17764"/>
                </a:cubicBezTo>
                <a:lnTo>
                  <a:pt x="164276" y="0"/>
                </a:lnTo>
                <a:lnTo>
                  <a:pt x="171259" y="18779"/>
                </a:lnTo>
                <a:lnTo>
                  <a:pt x="173544" y="23982"/>
                </a:lnTo>
                <a:lnTo>
                  <a:pt x="176210" y="29311"/>
                </a:lnTo>
                <a:cubicBezTo>
                  <a:pt x="177949" y="32788"/>
                  <a:pt x="179942" y="36138"/>
                  <a:pt x="182176" y="39335"/>
                </a:cubicBezTo>
                <a:cubicBezTo>
                  <a:pt x="184258" y="42368"/>
                  <a:pt x="186683" y="45134"/>
                  <a:pt x="189413" y="47583"/>
                </a:cubicBezTo>
                <a:cubicBezTo>
                  <a:pt x="190670" y="48649"/>
                  <a:pt x="192028" y="49575"/>
                  <a:pt x="193475" y="50374"/>
                </a:cubicBezTo>
                <a:cubicBezTo>
                  <a:pt x="194732" y="51085"/>
                  <a:pt x="196116" y="51554"/>
                  <a:pt x="197538" y="51770"/>
                </a:cubicBezTo>
                <a:cubicBezTo>
                  <a:pt x="198960" y="52075"/>
                  <a:pt x="200432" y="52075"/>
                  <a:pt x="201854" y="51770"/>
                </a:cubicBezTo>
                <a:cubicBezTo>
                  <a:pt x="203555" y="51390"/>
                  <a:pt x="205180" y="50755"/>
                  <a:pt x="206678" y="49867"/>
                </a:cubicBezTo>
                <a:cubicBezTo>
                  <a:pt x="208418" y="48940"/>
                  <a:pt x="210068" y="47887"/>
                  <a:pt x="211629" y="46694"/>
                </a:cubicBezTo>
                <a:cubicBezTo>
                  <a:pt x="213204" y="45400"/>
                  <a:pt x="214689" y="44005"/>
                  <a:pt x="216073" y="42507"/>
                </a:cubicBezTo>
                <a:cubicBezTo>
                  <a:pt x="219069" y="39474"/>
                  <a:pt x="221862" y="36252"/>
                  <a:pt x="224452" y="32864"/>
                </a:cubicBezTo>
                <a:cubicBezTo>
                  <a:pt x="227118" y="28296"/>
                  <a:pt x="229657" y="24743"/>
                  <a:pt x="232196" y="2106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6" name="Freeform 605">
            <a:extLst>
              <a:ext uri="{FF2B5EF4-FFF2-40B4-BE49-F238E27FC236}">
                <a16:creationId xmlns:a16="http://schemas.microsoft.com/office/drawing/2014/main" id="{6CB91831-DFB2-EEA4-1893-7C6E12178D75}"/>
              </a:ext>
            </a:extLst>
          </p:cNvPr>
          <p:cNvSpPr/>
          <p:nvPr/>
        </p:nvSpPr>
        <p:spPr>
          <a:xfrm>
            <a:off x="584868" y="3595219"/>
            <a:ext cx="232576" cy="65258"/>
          </a:xfrm>
          <a:custGeom>
            <a:avLst/>
            <a:gdLst>
              <a:gd name="connsiteX0" fmla="*/ 232576 w 232576"/>
              <a:gd name="connsiteY0" fmla="*/ 21952 h 65258"/>
              <a:gd name="connsiteX1" fmla="*/ 228768 w 232576"/>
              <a:gd name="connsiteY1" fmla="*/ 34640 h 65258"/>
              <a:gd name="connsiteX2" fmla="*/ 223055 w 232576"/>
              <a:gd name="connsiteY2" fmla="*/ 46694 h 65258"/>
              <a:gd name="connsiteX3" fmla="*/ 218992 w 232576"/>
              <a:gd name="connsiteY3" fmla="*/ 52404 h 65258"/>
              <a:gd name="connsiteX4" fmla="*/ 213787 w 232576"/>
              <a:gd name="connsiteY4" fmla="*/ 57734 h 65258"/>
              <a:gd name="connsiteX5" fmla="*/ 206678 w 232576"/>
              <a:gd name="connsiteY5" fmla="*/ 62175 h 65258"/>
              <a:gd name="connsiteX6" fmla="*/ 197538 w 232576"/>
              <a:gd name="connsiteY6" fmla="*/ 64205 h 65258"/>
              <a:gd name="connsiteX7" fmla="*/ 188143 w 232576"/>
              <a:gd name="connsiteY7" fmla="*/ 62809 h 65258"/>
              <a:gd name="connsiteX8" fmla="*/ 180272 w 232576"/>
              <a:gd name="connsiteY8" fmla="*/ 59129 h 65258"/>
              <a:gd name="connsiteX9" fmla="*/ 168592 w 232576"/>
              <a:gd name="connsiteY9" fmla="*/ 49105 h 65258"/>
              <a:gd name="connsiteX10" fmla="*/ 159833 w 232576"/>
              <a:gd name="connsiteY10" fmla="*/ 37813 h 65258"/>
              <a:gd name="connsiteX11" fmla="*/ 156151 w 232576"/>
              <a:gd name="connsiteY11" fmla="*/ 31975 h 65258"/>
              <a:gd name="connsiteX12" fmla="*/ 152850 w 232576"/>
              <a:gd name="connsiteY12" fmla="*/ 25631 h 65258"/>
              <a:gd name="connsiteX13" fmla="*/ 171385 w 232576"/>
              <a:gd name="connsiteY13" fmla="*/ 26519 h 65258"/>
              <a:gd name="connsiteX14" fmla="*/ 163895 w 232576"/>
              <a:gd name="connsiteY14" fmla="*/ 39208 h 65258"/>
              <a:gd name="connsiteX15" fmla="*/ 159325 w 232576"/>
              <a:gd name="connsiteY15" fmla="*/ 45426 h 65258"/>
              <a:gd name="connsiteX16" fmla="*/ 153866 w 232576"/>
              <a:gd name="connsiteY16" fmla="*/ 51263 h 65258"/>
              <a:gd name="connsiteX17" fmla="*/ 147264 w 232576"/>
              <a:gd name="connsiteY17" fmla="*/ 56719 h 65258"/>
              <a:gd name="connsiteX18" fmla="*/ 139267 w 232576"/>
              <a:gd name="connsiteY18" fmla="*/ 61287 h 65258"/>
              <a:gd name="connsiteX19" fmla="*/ 129872 w 232576"/>
              <a:gd name="connsiteY19" fmla="*/ 64332 h 65258"/>
              <a:gd name="connsiteX20" fmla="*/ 119589 w 232576"/>
              <a:gd name="connsiteY20" fmla="*/ 65220 h 65258"/>
              <a:gd name="connsiteX21" fmla="*/ 100673 w 232576"/>
              <a:gd name="connsiteY21" fmla="*/ 59129 h 65258"/>
              <a:gd name="connsiteX22" fmla="*/ 86708 w 232576"/>
              <a:gd name="connsiteY22" fmla="*/ 49613 h 65258"/>
              <a:gd name="connsiteX23" fmla="*/ 76044 w 232576"/>
              <a:gd name="connsiteY23" fmla="*/ 38447 h 65258"/>
              <a:gd name="connsiteX24" fmla="*/ 71474 w 232576"/>
              <a:gd name="connsiteY24" fmla="*/ 32483 h 65258"/>
              <a:gd name="connsiteX25" fmla="*/ 67412 w 232576"/>
              <a:gd name="connsiteY25" fmla="*/ 26012 h 65258"/>
              <a:gd name="connsiteX26" fmla="*/ 85693 w 232576"/>
              <a:gd name="connsiteY26" fmla="*/ 26012 h 65258"/>
              <a:gd name="connsiteX27" fmla="*/ 77568 w 232576"/>
              <a:gd name="connsiteY27" fmla="*/ 37939 h 65258"/>
              <a:gd name="connsiteX28" fmla="*/ 67919 w 232576"/>
              <a:gd name="connsiteY28" fmla="*/ 49232 h 65258"/>
              <a:gd name="connsiteX29" fmla="*/ 62207 w 232576"/>
              <a:gd name="connsiteY29" fmla="*/ 54562 h 65258"/>
              <a:gd name="connsiteX30" fmla="*/ 55351 w 232576"/>
              <a:gd name="connsiteY30" fmla="*/ 59383 h 65258"/>
              <a:gd name="connsiteX31" fmla="*/ 37705 w 232576"/>
              <a:gd name="connsiteY31" fmla="*/ 64713 h 65258"/>
              <a:gd name="connsiteX32" fmla="*/ 28183 w 232576"/>
              <a:gd name="connsiteY32" fmla="*/ 63063 h 65258"/>
              <a:gd name="connsiteX33" fmla="*/ 20312 w 232576"/>
              <a:gd name="connsiteY33" fmla="*/ 58876 h 65258"/>
              <a:gd name="connsiteX34" fmla="*/ 10029 w 232576"/>
              <a:gd name="connsiteY34" fmla="*/ 47456 h 65258"/>
              <a:gd name="connsiteX35" fmla="*/ 3682 w 232576"/>
              <a:gd name="connsiteY35" fmla="*/ 34767 h 65258"/>
              <a:gd name="connsiteX36" fmla="*/ 0 w 232576"/>
              <a:gd name="connsiteY36" fmla="*/ 22078 h 65258"/>
              <a:gd name="connsiteX37" fmla="*/ 16631 w 232576"/>
              <a:gd name="connsiteY37" fmla="*/ 43396 h 65258"/>
              <a:gd name="connsiteX38" fmla="*/ 36816 w 232576"/>
              <a:gd name="connsiteY38" fmla="*/ 52404 h 65258"/>
              <a:gd name="connsiteX39" fmla="*/ 45703 w 232576"/>
              <a:gd name="connsiteY39" fmla="*/ 47836 h 65258"/>
              <a:gd name="connsiteX40" fmla="*/ 50019 w 232576"/>
              <a:gd name="connsiteY40" fmla="*/ 43903 h 65258"/>
              <a:gd name="connsiteX41" fmla="*/ 53955 w 232576"/>
              <a:gd name="connsiteY41" fmla="*/ 39335 h 65258"/>
              <a:gd name="connsiteX42" fmla="*/ 60937 w 232576"/>
              <a:gd name="connsiteY42" fmla="*/ 28930 h 65258"/>
              <a:gd name="connsiteX43" fmla="*/ 67158 w 232576"/>
              <a:gd name="connsiteY43" fmla="*/ 17764 h 65258"/>
              <a:gd name="connsiteX44" fmla="*/ 75156 w 232576"/>
              <a:gd name="connsiteY44" fmla="*/ 2919 h 65258"/>
              <a:gd name="connsiteX45" fmla="*/ 85439 w 232576"/>
              <a:gd name="connsiteY45" fmla="*/ 17510 h 65258"/>
              <a:gd name="connsiteX46" fmla="*/ 89120 w 232576"/>
              <a:gd name="connsiteY46" fmla="*/ 22205 h 65258"/>
              <a:gd name="connsiteX47" fmla="*/ 93183 w 232576"/>
              <a:gd name="connsiteY47" fmla="*/ 26900 h 65258"/>
              <a:gd name="connsiteX48" fmla="*/ 102070 w 232576"/>
              <a:gd name="connsiteY48" fmla="*/ 35275 h 65258"/>
              <a:gd name="connsiteX49" fmla="*/ 111464 w 232576"/>
              <a:gd name="connsiteY49" fmla="*/ 41492 h 65258"/>
              <a:gd name="connsiteX50" fmla="*/ 120605 w 232576"/>
              <a:gd name="connsiteY50" fmla="*/ 44030 h 65258"/>
              <a:gd name="connsiteX51" fmla="*/ 128983 w 232576"/>
              <a:gd name="connsiteY51" fmla="*/ 42507 h 65258"/>
              <a:gd name="connsiteX52" fmla="*/ 133427 w 232576"/>
              <a:gd name="connsiteY52" fmla="*/ 40223 h 65258"/>
              <a:gd name="connsiteX53" fmla="*/ 137743 w 232576"/>
              <a:gd name="connsiteY53" fmla="*/ 36797 h 65258"/>
              <a:gd name="connsiteX54" fmla="*/ 145741 w 232576"/>
              <a:gd name="connsiteY54" fmla="*/ 28169 h 65258"/>
              <a:gd name="connsiteX55" fmla="*/ 152977 w 232576"/>
              <a:gd name="connsiteY55" fmla="*/ 17891 h 65258"/>
              <a:gd name="connsiteX56" fmla="*/ 164403 w 232576"/>
              <a:gd name="connsiteY56" fmla="*/ 0 h 65258"/>
              <a:gd name="connsiteX57" fmla="*/ 171385 w 232576"/>
              <a:gd name="connsiteY57" fmla="*/ 18779 h 65258"/>
              <a:gd name="connsiteX58" fmla="*/ 173671 w 232576"/>
              <a:gd name="connsiteY58" fmla="*/ 23982 h 65258"/>
              <a:gd name="connsiteX59" fmla="*/ 176210 w 232576"/>
              <a:gd name="connsiteY59" fmla="*/ 29311 h 65258"/>
              <a:gd name="connsiteX60" fmla="*/ 182176 w 232576"/>
              <a:gd name="connsiteY60" fmla="*/ 39335 h 65258"/>
              <a:gd name="connsiteX61" fmla="*/ 189540 w 232576"/>
              <a:gd name="connsiteY61" fmla="*/ 47583 h 65258"/>
              <a:gd name="connsiteX62" fmla="*/ 193475 w 232576"/>
              <a:gd name="connsiteY62" fmla="*/ 50374 h 65258"/>
              <a:gd name="connsiteX63" fmla="*/ 197538 w 232576"/>
              <a:gd name="connsiteY63" fmla="*/ 51770 h 65258"/>
              <a:gd name="connsiteX64" fmla="*/ 201981 w 232576"/>
              <a:gd name="connsiteY64" fmla="*/ 51770 h 65258"/>
              <a:gd name="connsiteX65" fmla="*/ 206805 w 232576"/>
              <a:gd name="connsiteY65" fmla="*/ 49867 h 65258"/>
              <a:gd name="connsiteX66" fmla="*/ 211629 w 232576"/>
              <a:gd name="connsiteY66" fmla="*/ 46694 h 65258"/>
              <a:gd name="connsiteX67" fmla="*/ 216199 w 232576"/>
              <a:gd name="connsiteY67" fmla="*/ 42507 h 65258"/>
              <a:gd name="connsiteX68" fmla="*/ 224578 w 232576"/>
              <a:gd name="connsiteY68" fmla="*/ 32864 h 65258"/>
              <a:gd name="connsiteX69" fmla="*/ 232576 w 232576"/>
              <a:gd name="connsiteY69" fmla="*/ 21952 h 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32576" h="65258">
                <a:moveTo>
                  <a:pt x="232576" y="21952"/>
                </a:moveTo>
                <a:cubicBezTo>
                  <a:pt x="231634" y="26279"/>
                  <a:pt x="230362" y="30516"/>
                  <a:pt x="228768" y="34640"/>
                </a:cubicBezTo>
                <a:cubicBezTo>
                  <a:pt x="227150" y="38789"/>
                  <a:pt x="225241" y="42812"/>
                  <a:pt x="223055" y="46694"/>
                </a:cubicBezTo>
                <a:lnTo>
                  <a:pt x="218992" y="52404"/>
                </a:lnTo>
                <a:cubicBezTo>
                  <a:pt x="217423" y="54333"/>
                  <a:pt x="215680" y="56122"/>
                  <a:pt x="213787" y="57734"/>
                </a:cubicBezTo>
                <a:cubicBezTo>
                  <a:pt x="211680" y="59599"/>
                  <a:pt x="209278" y="61096"/>
                  <a:pt x="206678" y="62175"/>
                </a:cubicBezTo>
                <a:cubicBezTo>
                  <a:pt x="203794" y="63444"/>
                  <a:pt x="200687" y="64129"/>
                  <a:pt x="197538" y="64205"/>
                </a:cubicBezTo>
                <a:cubicBezTo>
                  <a:pt x="194350" y="64268"/>
                  <a:pt x="191175" y="63799"/>
                  <a:pt x="188143" y="62809"/>
                </a:cubicBezTo>
                <a:cubicBezTo>
                  <a:pt x="185387" y="61883"/>
                  <a:pt x="182746" y="60652"/>
                  <a:pt x="180272" y="59129"/>
                </a:cubicBezTo>
                <a:cubicBezTo>
                  <a:pt x="175968" y="56300"/>
                  <a:pt x="172043" y="52924"/>
                  <a:pt x="168592" y="49105"/>
                </a:cubicBezTo>
                <a:cubicBezTo>
                  <a:pt x="165416" y="45552"/>
                  <a:pt x="162490" y="41771"/>
                  <a:pt x="159833" y="37813"/>
                </a:cubicBezTo>
                <a:cubicBezTo>
                  <a:pt x="158436" y="35909"/>
                  <a:pt x="157294" y="33879"/>
                  <a:pt x="156151" y="31975"/>
                </a:cubicBezTo>
                <a:cubicBezTo>
                  <a:pt x="155009" y="30072"/>
                  <a:pt x="153993" y="28042"/>
                  <a:pt x="152850" y="25631"/>
                </a:cubicBezTo>
                <a:lnTo>
                  <a:pt x="171385" y="26519"/>
                </a:lnTo>
                <a:cubicBezTo>
                  <a:pt x="169109" y="30872"/>
                  <a:pt x="166609" y="35110"/>
                  <a:pt x="163895" y="39208"/>
                </a:cubicBezTo>
                <a:cubicBezTo>
                  <a:pt x="162499" y="41365"/>
                  <a:pt x="160848" y="43396"/>
                  <a:pt x="159325" y="45426"/>
                </a:cubicBezTo>
                <a:cubicBezTo>
                  <a:pt x="157606" y="47468"/>
                  <a:pt x="155784" y="49410"/>
                  <a:pt x="153866" y="51263"/>
                </a:cubicBezTo>
                <a:cubicBezTo>
                  <a:pt x="151776" y="53216"/>
                  <a:pt x="149571" y="55031"/>
                  <a:pt x="147264" y="56719"/>
                </a:cubicBezTo>
                <a:cubicBezTo>
                  <a:pt x="144719" y="58444"/>
                  <a:pt x="142045" y="59967"/>
                  <a:pt x="139267" y="61287"/>
                </a:cubicBezTo>
                <a:cubicBezTo>
                  <a:pt x="136278" y="62695"/>
                  <a:pt x="133121" y="63723"/>
                  <a:pt x="129872" y="64332"/>
                </a:cubicBezTo>
                <a:cubicBezTo>
                  <a:pt x="126496" y="65068"/>
                  <a:pt x="123041" y="65372"/>
                  <a:pt x="119589" y="65220"/>
                </a:cubicBezTo>
                <a:cubicBezTo>
                  <a:pt x="112939" y="64471"/>
                  <a:pt x="106508" y="62403"/>
                  <a:pt x="100673" y="59129"/>
                </a:cubicBezTo>
                <a:cubicBezTo>
                  <a:pt x="95656" y="56528"/>
                  <a:pt x="90968" y="53331"/>
                  <a:pt x="86708" y="49613"/>
                </a:cubicBezTo>
                <a:cubicBezTo>
                  <a:pt x="82865" y="46174"/>
                  <a:pt x="79299" y="42444"/>
                  <a:pt x="76044" y="38447"/>
                </a:cubicBezTo>
                <a:cubicBezTo>
                  <a:pt x="74394" y="36544"/>
                  <a:pt x="72997" y="34513"/>
                  <a:pt x="71474" y="32483"/>
                </a:cubicBezTo>
                <a:cubicBezTo>
                  <a:pt x="70006" y="30402"/>
                  <a:pt x="68651" y="28245"/>
                  <a:pt x="67412" y="26012"/>
                </a:cubicBezTo>
                <a:lnTo>
                  <a:pt x="85693" y="26012"/>
                </a:lnTo>
                <a:cubicBezTo>
                  <a:pt x="83027" y="29946"/>
                  <a:pt x="80615" y="34006"/>
                  <a:pt x="77568" y="37939"/>
                </a:cubicBezTo>
                <a:cubicBezTo>
                  <a:pt x="74673" y="41962"/>
                  <a:pt x="71445" y="45743"/>
                  <a:pt x="67919" y="49232"/>
                </a:cubicBezTo>
                <a:cubicBezTo>
                  <a:pt x="66108" y="51110"/>
                  <a:pt x="64201" y="52887"/>
                  <a:pt x="62207" y="54562"/>
                </a:cubicBezTo>
                <a:cubicBezTo>
                  <a:pt x="60026" y="56313"/>
                  <a:pt x="57735" y="57924"/>
                  <a:pt x="55351" y="59383"/>
                </a:cubicBezTo>
                <a:cubicBezTo>
                  <a:pt x="50064" y="62733"/>
                  <a:pt x="43962" y="64573"/>
                  <a:pt x="37705" y="64713"/>
                </a:cubicBezTo>
                <a:cubicBezTo>
                  <a:pt x="34468" y="64624"/>
                  <a:pt x="31259" y="64078"/>
                  <a:pt x="28183" y="63063"/>
                </a:cubicBezTo>
                <a:cubicBezTo>
                  <a:pt x="25359" y="62086"/>
                  <a:pt x="22704" y="60665"/>
                  <a:pt x="20312" y="58876"/>
                </a:cubicBezTo>
                <a:cubicBezTo>
                  <a:pt x="16261" y="55678"/>
                  <a:pt x="12783" y="51821"/>
                  <a:pt x="10029" y="47456"/>
                </a:cubicBezTo>
                <a:cubicBezTo>
                  <a:pt x="7512" y="43434"/>
                  <a:pt x="5387" y="39195"/>
                  <a:pt x="3682" y="34767"/>
                </a:cubicBezTo>
                <a:cubicBezTo>
                  <a:pt x="2038" y="30669"/>
                  <a:pt x="805" y="26418"/>
                  <a:pt x="0" y="22078"/>
                </a:cubicBezTo>
                <a:cubicBezTo>
                  <a:pt x="4649" y="29844"/>
                  <a:pt x="10235" y="37000"/>
                  <a:pt x="16631" y="43396"/>
                </a:cubicBezTo>
                <a:cubicBezTo>
                  <a:pt x="21630" y="49321"/>
                  <a:pt x="29064" y="52646"/>
                  <a:pt x="36816" y="52404"/>
                </a:cubicBezTo>
                <a:cubicBezTo>
                  <a:pt x="40109" y="51630"/>
                  <a:pt x="43161" y="50070"/>
                  <a:pt x="45703" y="47836"/>
                </a:cubicBezTo>
                <a:cubicBezTo>
                  <a:pt x="47262" y="46669"/>
                  <a:pt x="48706" y="45350"/>
                  <a:pt x="50019" y="43903"/>
                </a:cubicBezTo>
                <a:cubicBezTo>
                  <a:pt x="51289" y="42380"/>
                  <a:pt x="52685" y="41111"/>
                  <a:pt x="53955" y="39335"/>
                </a:cubicBezTo>
                <a:cubicBezTo>
                  <a:pt x="55224" y="37558"/>
                  <a:pt x="58652" y="32483"/>
                  <a:pt x="60937" y="28930"/>
                </a:cubicBezTo>
                <a:cubicBezTo>
                  <a:pt x="63222" y="25377"/>
                  <a:pt x="65126" y="21571"/>
                  <a:pt x="67158" y="17764"/>
                </a:cubicBezTo>
                <a:lnTo>
                  <a:pt x="75156" y="2919"/>
                </a:lnTo>
                <a:lnTo>
                  <a:pt x="85439" y="17510"/>
                </a:lnTo>
                <a:lnTo>
                  <a:pt x="89120" y="22205"/>
                </a:lnTo>
                <a:cubicBezTo>
                  <a:pt x="90390" y="23855"/>
                  <a:pt x="91786" y="25377"/>
                  <a:pt x="93183" y="26900"/>
                </a:cubicBezTo>
                <a:cubicBezTo>
                  <a:pt x="95891" y="29946"/>
                  <a:pt x="98865" y="32749"/>
                  <a:pt x="102070" y="35275"/>
                </a:cubicBezTo>
                <a:cubicBezTo>
                  <a:pt x="104936" y="37723"/>
                  <a:pt x="108091" y="39804"/>
                  <a:pt x="111464" y="41492"/>
                </a:cubicBezTo>
                <a:cubicBezTo>
                  <a:pt x="114337" y="42875"/>
                  <a:pt x="117432" y="43725"/>
                  <a:pt x="120605" y="44030"/>
                </a:cubicBezTo>
                <a:cubicBezTo>
                  <a:pt x="123483" y="44271"/>
                  <a:pt x="126373" y="43751"/>
                  <a:pt x="128983" y="42507"/>
                </a:cubicBezTo>
                <a:cubicBezTo>
                  <a:pt x="130550" y="41924"/>
                  <a:pt x="132042" y="41162"/>
                  <a:pt x="133427" y="40223"/>
                </a:cubicBezTo>
                <a:lnTo>
                  <a:pt x="137743" y="36797"/>
                </a:lnTo>
                <a:cubicBezTo>
                  <a:pt x="140631" y="34133"/>
                  <a:pt x="143306" y="31252"/>
                  <a:pt x="145741" y="28169"/>
                </a:cubicBezTo>
                <a:cubicBezTo>
                  <a:pt x="148280" y="24870"/>
                  <a:pt x="150692" y="21444"/>
                  <a:pt x="152977" y="17891"/>
                </a:cubicBezTo>
                <a:lnTo>
                  <a:pt x="164403" y="0"/>
                </a:lnTo>
                <a:lnTo>
                  <a:pt x="171385" y="18779"/>
                </a:lnTo>
                <a:cubicBezTo>
                  <a:pt x="171385" y="20302"/>
                  <a:pt x="172782" y="22205"/>
                  <a:pt x="173671" y="23982"/>
                </a:cubicBezTo>
                <a:lnTo>
                  <a:pt x="176210" y="29311"/>
                </a:lnTo>
                <a:cubicBezTo>
                  <a:pt x="177972" y="32788"/>
                  <a:pt x="179965" y="36125"/>
                  <a:pt x="182176" y="39335"/>
                </a:cubicBezTo>
                <a:cubicBezTo>
                  <a:pt x="184295" y="42367"/>
                  <a:pt x="186767" y="45134"/>
                  <a:pt x="189540" y="47583"/>
                </a:cubicBezTo>
                <a:cubicBezTo>
                  <a:pt x="190760" y="48636"/>
                  <a:pt x="192077" y="49575"/>
                  <a:pt x="193475" y="50374"/>
                </a:cubicBezTo>
                <a:cubicBezTo>
                  <a:pt x="194740" y="51072"/>
                  <a:pt x="196114" y="51542"/>
                  <a:pt x="197538" y="51770"/>
                </a:cubicBezTo>
                <a:cubicBezTo>
                  <a:pt x="199003" y="52075"/>
                  <a:pt x="200516" y="52075"/>
                  <a:pt x="201981" y="51770"/>
                </a:cubicBezTo>
                <a:cubicBezTo>
                  <a:pt x="203679" y="51390"/>
                  <a:pt x="205307" y="50755"/>
                  <a:pt x="206805" y="49867"/>
                </a:cubicBezTo>
                <a:cubicBezTo>
                  <a:pt x="208525" y="48991"/>
                  <a:pt x="210143" y="47925"/>
                  <a:pt x="211629" y="46694"/>
                </a:cubicBezTo>
                <a:cubicBezTo>
                  <a:pt x="213243" y="45400"/>
                  <a:pt x="214770" y="44005"/>
                  <a:pt x="216199" y="42507"/>
                </a:cubicBezTo>
                <a:cubicBezTo>
                  <a:pt x="219224" y="39500"/>
                  <a:pt x="222023" y="36277"/>
                  <a:pt x="224578" y="32864"/>
                </a:cubicBezTo>
                <a:cubicBezTo>
                  <a:pt x="227625" y="29184"/>
                  <a:pt x="230037" y="25504"/>
                  <a:pt x="232576" y="21952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7" name="Freeform 606">
            <a:extLst>
              <a:ext uri="{FF2B5EF4-FFF2-40B4-BE49-F238E27FC236}">
                <a16:creationId xmlns:a16="http://schemas.microsoft.com/office/drawing/2014/main" id="{46439D83-B0E0-DDC1-73A7-E0627BC2A703}"/>
              </a:ext>
            </a:extLst>
          </p:cNvPr>
          <p:cNvSpPr/>
          <p:nvPr/>
        </p:nvSpPr>
        <p:spPr>
          <a:xfrm>
            <a:off x="343532" y="2027402"/>
            <a:ext cx="399645" cy="73833"/>
          </a:xfrm>
          <a:custGeom>
            <a:avLst/>
            <a:gdLst>
              <a:gd name="connsiteX0" fmla="*/ 399645 w 399645"/>
              <a:gd name="connsiteY0" fmla="*/ 22967 h 73833"/>
              <a:gd name="connsiteX1" fmla="*/ 393298 w 399645"/>
              <a:gd name="connsiteY1" fmla="*/ 31087 h 73833"/>
              <a:gd name="connsiteX2" fmla="*/ 385554 w 399645"/>
              <a:gd name="connsiteY2" fmla="*/ 38320 h 73833"/>
              <a:gd name="connsiteX3" fmla="*/ 364987 w 399645"/>
              <a:gd name="connsiteY3" fmla="*/ 47456 h 73833"/>
              <a:gd name="connsiteX4" fmla="*/ 352292 w 399645"/>
              <a:gd name="connsiteY4" fmla="*/ 47456 h 73833"/>
              <a:gd name="connsiteX5" fmla="*/ 340993 w 399645"/>
              <a:gd name="connsiteY5" fmla="*/ 43015 h 73833"/>
              <a:gd name="connsiteX6" fmla="*/ 331599 w 399645"/>
              <a:gd name="connsiteY6" fmla="*/ 36036 h 73833"/>
              <a:gd name="connsiteX7" fmla="*/ 327410 w 399645"/>
              <a:gd name="connsiteY7" fmla="*/ 31976 h 73833"/>
              <a:gd name="connsiteX8" fmla="*/ 323601 w 399645"/>
              <a:gd name="connsiteY8" fmla="*/ 27154 h 73833"/>
              <a:gd name="connsiteX9" fmla="*/ 337185 w 399645"/>
              <a:gd name="connsiteY9" fmla="*/ 27154 h 73833"/>
              <a:gd name="connsiteX10" fmla="*/ 321697 w 399645"/>
              <a:gd name="connsiteY10" fmla="*/ 53546 h 73833"/>
              <a:gd name="connsiteX11" fmla="*/ 315730 w 399645"/>
              <a:gd name="connsiteY11" fmla="*/ 59637 h 73833"/>
              <a:gd name="connsiteX12" fmla="*/ 308494 w 399645"/>
              <a:gd name="connsiteY12" fmla="*/ 65220 h 73833"/>
              <a:gd name="connsiteX13" fmla="*/ 299480 w 399645"/>
              <a:gd name="connsiteY13" fmla="*/ 69153 h 73833"/>
              <a:gd name="connsiteX14" fmla="*/ 289197 w 399645"/>
              <a:gd name="connsiteY14" fmla="*/ 70549 h 73833"/>
              <a:gd name="connsiteX15" fmla="*/ 279041 w 399645"/>
              <a:gd name="connsiteY15" fmla="*/ 68900 h 73833"/>
              <a:gd name="connsiteX16" fmla="*/ 270154 w 399645"/>
              <a:gd name="connsiteY16" fmla="*/ 64966 h 73833"/>
              <a:gd name="connsiteX17" fmla="*/ 256443 w 399645"/>
              <a:gd name="connsiteY17" fmla="*/ 54181 h 73833"/>
              <a:gd name="connsiteX18" fmla="*/ 245906 w 399645"/>
              <a:gd name="connsiteY18" fmla="*/ 41492 h 73833"/>
              <a:gd name="connsiteX19" fmla="*/ 241590 w 399645"/>
              <a:gd name="connsiteY19" fmla="*/ 34767 h 73833"/>
              <a:gd name="connsiteX20" fmla="*/ 237527 w 399645"/>
              <a:gd name="connsiteY20" fmla="*/ 27661 h 73833"/>
              <a:gd name="connsiteX21" fmla="*/ 257205 w 399645"/>
              <a:gd name="connsiteY21" fmla="*/ 27661 h 73833"/>
              <a:gd name="connsiteX22" fmla="*/ 250096 w 399645"/>
              <a:gd name="connsiteY22" fmla="*/ 41492 h 73833"/>
              <a:gd name="connsiteX23" fmla="*/ 240701 w 399645"/>
              <a:gd name="connsiteY23" fmla="*/ 54815 h 73833"/>
              <a:gd name="connsiteX24" fmla="*/ 234481 w 399645"/>
              <a:gd name="connsiteY24" fmla="*/ 61033 h 73833"/>
              <a:gd name="connsiteX25" fmla="*/ 226737 w 399645"/>
              <a:gd name="connsiteY25" fmla="*/ 66489 h 73833"/>
              <a:gd name="connsiteX26" fmla="*/ 206297 w 399645"/>
              <a:gd name="connsiteY26" fmla="*/ 71057 h 73833"/>
              <a:gd name="connsiteX27" fmla="*/ 187635 w 399645"/>
              <a:gd name="connsiteY27" fmla="*/ 64713 h 73833"/>
              <a:gd name="connsiteX28" fmla="*/ 180526 w 399645"/>
              <a:gd name="connsiteY28" fmla="*/ 59510 h 73833"/>
              <a:gd name="connsiteX29" fmla="*/ 174305 w 399645"/>
              <a:gd name="connsiteY29" fmla="*/ 53800 h 73833"/>
              <a:gd name="connsiteX30" fmla="*/ 164149 w 399645"/>
              <a:gd name="connsiteY30" fmla="*/ 41112 h 73833"/>
              <a:gd name="connsiteX31" fmla="*/ 159706 w 399645"/>
              <a:gd name="connsiteY31" fmla="*/ 34640 h 73833"/>
              <a:gd name="connsiteX32" fmla="*/ 155770 w 399645"/>
              <a:gd name="connsiteY32" fmla="*/ 27534 h 73833"/>
              <a:gd name="connsiteX33" fmla="*/ 174940 w 399645"/>
              <a:gd name="connsiteY33" fmla="*/ 27534 h 73833"/>
              <a:gd name="connsiteX34" fmla="*/ 158055 w 399645"/>
              <a:gd name="connsiteY34" fmla="*/ 55957 h 73833"/>
              <a:gd name="connsiteX35" fmla="*/ 144218 w 399645"/>
              <a:gd name="connsiteY35" fmla="*/ 68646 h 73833"/>
              <a:gd name="connsiteX36" fmla="*/ 123651 w 399645"/>
              <a:gd name="connsiteY36" fmla="*/ 73721 h 73833"/>
              <a:gd name="connsiteX37" fmla="*/ 104989 w 399645"/>
              <a:gd name="connsiteY37" fmla="*/ 66362 h 73833"/>
              <a:gd name="connsiteX38" fmla="*/ 92294 w 399645"/>
              <a:gd name="connsiteY38" fmla="*/ 53673 h 73833"/>
              <a:gd name="connsiteX39" fmla="*/ 83027 w 399645"/>
              <a:gd name="connsiteY39" fmla="*/ 40223 h 73833"/>
              <a:gd name="connsiteX40" fmla="*/ 75663 w 399645"/>
              <a:gd name="connsiteY40" fmla="*/ 25885 h 73833"/>
              <a:gd name="connsiteX41" fmla="*/ 86708 w 399645"/>
              <a:gd name="connsiteY41" fmla="*/ 26646 h 73833"/>
              <a:gd name="connsiteX42" fmla="*/ 82265 w 399645"/>
              <a:gd name="connsiteY42" fmla="*/ 32102 h 73833"/>
              <a:gd name="connsiteX43" fmla="*/ 77568 w 399645"/>
              <a:gd name="connsiteY43" fmla="*/ 36924 h 73833"/>
              <a:gd name="connsiteX44" fmla="*/ 66904 w 399645"/>
              <a:gd name="connsiteY44" fmla="*/ 45679 h 73833"/>
              <a:gd name="connsiteX45" fmla="*/ 40371 w 399645"/>
              <a:gd name="connsiteY45" fmla="*/ 54942 h 73833"/>
              <a:gd name="connsiteX46" fmla="*/ 26406 w 399645"/>
              <a:gd name="connsiteY46" fmla="*/ 51897 h 73833"/>
              <a:gd name="connsiteX47" fmla="*/ 20439 w 399645"/>
              <a:gd name="connsiteY47" fmla="*/ 48471 h 73833"/>
              <a:gd name="connsiteX48" fmla="*/ 15234 w 399645"/>
              <a:gd name="connsiteY48" fmla="*/ 44157 h 73833"/>
              <a:gd name="connsiteX49" fmla="*/ 6602 w 399645"/>
              <a:gd name="connsiteY49" fmla="*/ 34386 h 73833"/>
              <a:gd name="connsiteX50" fmla="*/ 0 w 399645"/>
              <a:gd name="connsiteY50" fmla="*/ 23347 h 73833"/>
              <a:gd name="connsiteX51" fmla="*/ 8252 w 399645"/>
              <a:gd name="connsiteY51" fmla="*/ 33118 h 73833"/>
              <a:gd name="connsiteX52" fmla="*/ 17773 w 399645"/>
              <a:gd name="connsiteY52" fmla="*/ 41238 h 73833"/>
              <a:gd name="connsiteX53" fmla="*/ 22978 w 399645"/>
              <a:gd name="connsiteY53" fmla="*/ 44410 h 73833"/>
              <a:gd name="connsiteX54" fmla="*/ 28564 w 399645"/>
              <a:gd name="connsiteY54" fmla="*/ 46695 h 73833"/>
              <a:gd name="connsiteX55" fmla="*/ 39990 w 399645"/>
              <a:gd name="connsiteY55" fmla="*/ 47837 h 73833"/>
              <a:gd name="connsiteX56" fmla="*/ 60683 w 399645"/>
              <a:gd name="connsiteY56" fmla="*/ 37939 h 73833"/>
              <a:gd name="connsiteX57" fmla="*/ 69062 w 399645"/>
              <a:gd name="connsiteY57" fmla="*/ 29565 h 73833"/>
              <a:gd name="connsiteX58" fmla="*/ 72744 w 399645"/>
              <a:gd name="connsiteY58" fmla="*/ 24870 h 73833"/>
              <a:gd name="connsiteX59" fmla="*/ 76044 w 399645"/>
              <a:gd name="connsiteY59" fmla="*/ 20048 h 73833"/>
              <a:gd name="connsiteX60" fmla="*/ 81503 w 399645"/>
              <a:gd name="connsiteY60" fmla="*/ 11039 h 73833"/>
              <a:gd name="connsiteX61" fmla="*/ 87089 w 399645"/>
              <a:gd name="connsiteY61" fmla="*/ 20809 h 73833"/>
              <a:gd name="connsiteX62" fmla="*/ 94960 w 399645"/>
              <a:gd name="connsiteY62" fmla="*/ 33498 h 73833"/>
              <a:gd name="connsiteX63" fmla="*/ 104101 w 399645"/>
              <a:gd name="connsiteY63" fmla="*/ 44537 h 73833"/>
              <a:gd name="connsiteX64" fmla="*/ 124667 w 399645"/>
              <a:gd name="connsiteY64" fmla="*/ 56465 h 73833"/>
              <a:gd name="connsiteX65" fmla="*/ 133681 w 399645"/>
              <a:gd name="connsiteY65" fmla="*/ 53420 h 73833"/>
              <a:gd name="connsiteX66" fmla="*/ 142186 w 399645"/>
              <a:gd name="connsiteY66" fmla="*/ 44791 h 73833"/>
              <a:gd name="connsiteX67" fmla="*/ 154882 w 399645"/>
              <a:gd name="connsiteY67" fmla="*/ 20048 h 73833"/>
              <a:gd name="connsiteX68" fmla="*/ 162880 w 399645"/>
              <a:gd name="connsiteY68" fmla="*/ 381 h 73833"/>
              <a:gd name="connsiteX69" fmla="*/ 174051 w 399645"/>
              <a:gd name="connsiteY69" fmla="*/ 19414 h 73833"/>
              <a:gd name="connsiteX70" fmla="*/ 177352 w 399645"/>
              <a:gd name="connsiteY70" fmla="*/ 24743 h 73833"/>
              <a:gd name="connsiteX71" fmla="*/ 181161 w 399645"/>
              <a:gd name="connsiteY71" fmla="*/ 30072 h 73833"/>
              <a:gd name="connsiteX72" fmla="*/ 189540 w 399645"/>
              <a:gd name="connsiteY72" fmla="*/ 39843 h 73833"/>
              <a:gd name="connsiteX73" fmla="*/ 198680 w 399645"/>
              <a:gd name="connsiteY73" fmla="*/ 47202 h 73833"/>
              <a:gd name="connsiteX74" fmla="*/ 207440 w 399645"/>
              <a:gd name="connsiteY74" fmla="*/ 50247 h 73833"/>
              <a:gd name="connsiteX75" fmla="*/ 211248 w 399645"/>
              <a:gd name="connsiteY75" fmla="*/ 50247 h 73833"/>
              <a:gd name="connsiteX76" fmla="*/ 215184 w 399645"/>
              <a:gd name="connsiteY76" fmla="*/ 48725 h 73833"/>
              <a:gd name="connsiteX77" fmla="*/ 219246 w 399645"/>
              <a:gd name="connsiteY77" fmla="*/ 45806 h 73833"/>
              <a:gd name="connsiteX78" fmla="*/ 223309 w 399645"/>
              <a:gd name="connsiteY78" fmla="*/ 41873 h 73833"/>
              <a:gd name="connsiteX79" fmla="*/ 230672 w 399645"/>
              <a:gd name="connsiteY79" fmla="*/ 31722 h 73833"/>
              <a:gd name="connsiteX80" fmla="*/ 236893 w 399645"/>
              <a:gd name="connsiteY80" fmla="*/ 20175 h 73833"/>
              <a:gd name="connsiteX81" fmla="*/ 246795 w 399645"/>
              <a:gd name="connsiteY81" fmla="*/ 0 h 73833"/>
              <a:gd name="connsiteX82" fmla="*/ 256570 w 399645"/>
              <a:gd name="connsiteY82" fmla="*/ 19921 h 73833"/>
              <a:gd name="connsiteX83" fmla="*/ 259617 w 399645"/>
              <a:gd name="connsiteY83" fmla="*/ 25504 h 73833"/>
              <a:gd name="connsiteX84" fmla="*/ 263172 w 399645"/>
              <a:gd name="connsiteY84" fmla="*/ 31087 h 73833"/>
              <a:gd name="connsiteX85" fmla="*/ 271170 w 399645"/>
              <a:gd name="connsiteY85" fmla="*/ 41492 h 73833"/>
              <a:gd name="connsiteX86" fmla="*/ 280183 w 399645"/>
              <a:gd name="connsiteY86" fmla="*/ 49232 h 73833"/>
              <a:gd name="connsiteX87" fmla="*/ 284754 w 399645"/>
              <a:gd name="connsiteY87" fmla="*/ 51643 h 73833"/>
              <a:gd name="connsiteX88" fmla="*/ 289324 w 399645"/>
              <a:gd name="connsiteY88" fmla="*/ 52658 h 73833"/>
              <a:gd name="connsiteX89" fmla="*/ 293767 w 399645"/>
              <a:gd name="connsiteY89" fmla="*/ 52658 h 73833"/>
              <a:gd name="connsiteX90" fmla="*/ 298465 w 399645"/>
              <a:gd name="connsiteY90" fmla="*/ 50882 h 73833"/>
              <a:gd name="connsiteX91" fmla="*/ 303162 w 399645"/>
              <a:gd name="connsiteY91" fmla="*/ 47709 h 73833"/>
              <a:gd name="connsiteX92" fmla="*/ 307859 w 399645"/>
              <a:gd name="connsiteY92" fmla="*/ 43649 h 73833"/>
              <a:gd name="connsiteX93" fmla="*/ 316111 w 399645"/>
              <a:gd name="connsiteY93" fmla="*/ 33244 h 73833"/>
              <a:gd name="connsiteX94" fmla="*/ 323474 w 399645"/>
              <a:gd name="connsiteY94" fmla="*/ 21444 h 73833"/>
              <a:gd name="connsiteX95" fmla="*/ 330710 w 399645"/>
              <a:gd name="connsiteY95" fmla="*/ 8755 h 73833"/>
              <a:gd name="connsiteX96" fmla="*/ 337058 w 399645"/>
              <a:gd name="connsiteY96" fmla="*/ 21444 h 73833"/>
              <a:gd name="connsiteX97" fmla="*/ 339216 w 399645"/>
              <a:gd name="connsiteY97" fmla="*/ 24870 h 73833"/>
              <a:gd name="connsiteX98" fmla="*/ 341882 w 399645"/>
              <a:gd name="connsiteY98" fmla="*/ 28423 h 73833"/>
              <a:gd name="connsiteX99" fmla="*/ 348103 w 399645"/>
              <a:gd name="connsiteY99" fmla="*/ 34513 h 73833"/>
              <a:gd name="connsiteX100" fmla="*/ 363972 w 399645"/>
              <a:gd name="connsiteY100" fmla="*/ 40731 h 73833"/>
              <a:gd name="connsiteX101" fmla="*/ 382253 w 399645"/>
              <a:gd name="connsiteY101" fmla="*/ 36417 h 73833"/>
              <a:gd name="connsiteX102" fmla="*/ 390886 w 399645"/>
              <a:gd name="connsiteY102" fmla="*/ 31341 h 73833"/>
              <a:gd name="connsiteX103" fmla="*/ 399645 w 399645"/>
              <a:gd name="connsiteY103" fmla="*/ 22967 h 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99645" h="73833">
                <a:moveTo>
                  <a:pt x="399645" y="22967"/>
                </a:moveTo>
                <a:cubicBezTo>
                  <a:pt x="397614" y="25758"/>
                  <a:pt x="395583" y="28423"/>
                  <a:pt x="393298" y="31087"/>
                </a:cubicBezTo>
                <a:cubicBezTo>
                  <a:pt x="390938" y="33727"/>
                  <a:pt x="388345" y="36150"/>
                  <a:pt x="385554" y="38320"/>
                </a:cubicBezTo>
                <a:cubicBezTo>
                  <a:pt x="379692" y="43230"/>
                  <a:pt x="372565" y="46403"/>
                  <a:pt x="364987" y="47456"/>
                </a:cubicBezTo>
                <a:cubicBezTo>
                  <a:pt x="360785" y="48166"/>
                  <a:pt x="356494" y="48166"/>
                  <a:pt x="352292" y="47456"/>
                </a:cubicBezTo>
                <a:cubicBezTo>
                  <a:pt x="348355" y="46453"/>
                  <a:pt x="344560" y="44956"/>
                  <a:pt x="340993" y="43015"/>
                </a:cubicBezTo>
                <a:cubicBezTo>
                  <a:pt x="337608" y="41048"/>
                  <a:pt x="334455" y="38713"/>
                  <a:pt x="331599" y="36036"/>
                </a:cubicBezTo>
                <a:cubicBezTo>
                  <a:pt x="330076" y="34767"/>
                  <a:pt x="328806" y="33371"/>
                  <a:pt x="327410" y="31976"/>
                </a:cubicBezTo>
                <a:cubicBezTo>
                  <a:pt x="326056" y="30440"/>
                  <a:pt x="324785" y="28829"/>
                  <a:pt x="323601" y="27154"/>
                </a:cubicBezTo>
                <a:lnTo>
                  <a:pt x="337185" y="27154"/>
                </a:lnTo>
                <a:cubicBezTo>
                  <a:pt x="333168" y="36569"/>
                  <a:pt x="327963" y="45438"/>
                  <a:pt x="321697" y="53546"/>
                </a:cubicBezTo>
                <a:cubicBezTo>
                  <a:pt x="319666" y="55577"/>
                  <a:pt x="318015" y="57734"/>
                  <a:pt x="315730" y="59637"/>
                </a:cubicBezTo>
                <a:cubicBezTo>
                  <a:pt x="313503" y="61731"/>
                  <a:pt x="311080" y="63596"/>
                  <a:pt x="308494" y="65220"/>
                </a:cubicBezTo>
                <a:cubicBezTo>
                  <a:pt x="305631" y="66831"/>
                  <a:pt x="302611" y="68151"/>
                  <a:pt x="299480" y="69153"/>
                </a:cubicBezTo>
                <a:cubicBezTo>
                  <a:pt x="296127" y="70067"/>
                  <a:pt x="292670" y="70537"/>
                  <a:pt x="289197" y="70549"/>
                </a:cubicBezTo>
                <a:cubicBezTo>
                  <a:pt x="285753" y="70460"/>
                  <a:pt x="282336" y="69902"/>
                  <a:pt x="279041" y="68900"/>
                </a:cubicBezTo>
                <a:cubicBezTo>
                  <a:pt x="275951" y="67897"/>
                  <a:pt x="272973" y="66578"/>
                  <a:pt x="270154" y="64966"/>
                </a:cubicBezTo>
                <a:cubicBezTo>
                  <a:pt x="265122" y="61997"/>
                  <a:pt x="260510" y="58368"/>
                  <a:pt x="256443" y="54181"/>
                </a:cubicBezTo>
                <a:cubicBezTo>
                  <a:pt x="252573" y="50260"/>
                  <a:pt x="249047" y="46022"/>
                  <a:pt x="245906" y="41492"/>
                </a:cubicBezTo>
                <a:cubicBezTo>
                  <a:pt x="244351" y="39322"/>
                  <a:pt x="242910" y="37076"/>
                  <a:pt x="241590" y="34767"/>
                </a:cubicBezTo>
                <a:cubicBezTo>
                  <a:pt x="240107" y="32470"/>
                  <a:pt x="238750" y="30098"/>
                  <a:pt x="237527" y="27661"/>
                </a:cubicBezTo>
                <a:lnTo>
                  <a:pt x="257205" y="27661"/>
                </a:lnTo>
                <a:cubicBezTo>
                  <a:pt x="255047" y="32356"/>
                  <a:pt x="252762" y="36924"/>
                  <a:pt x="250096" y="41492"/>
                </a:cubicBezTo>
                <a:cubicBezTo>
                  <a:pt x="247340" y="46187"/>
                  <a:pt x="244196" y="50641"/>
                  <a:pt x="240701" y="54815"/>
                </a:cubicBezTo>
                <a:cubicBezTo>
                  <a:pt x="238756" y="57010"/>
                  <a:pt x="236679" y="59091"/>
                  <a:pt x="234481" y="61033"/>
                </a:cubicBezTo>
                <a:cubicBezTo>
                  <a:pt x="232102" y="63126"/>
                  <a:pt x="229505" y="64954"/>
                  <a:pt x="226737" y="66489"/>
                </a:cubicBezTo>
                <a:cubicBezTo>
                  <a:pt x="220555" y="70080"/>
                  <a:pt x="213418" y="71666"/>
                  <a:pt x="206297" y="71057"/>
                </a:cubicBezTo>
                <a:cubicBezTo>
                  <a:pt x="199659" y="70460"/>
                  <a:pt x="193261" y="68291"/>
                  <a:pt x="187635" y="64713"/>
                </a:cubicBezTo>
                <a:cubicBezTo>
                  <a:pt x="185119" y="63190"/>
                  <a:pt x="182740" y="61451"/>
                  <a:pt x="180526" y="59510"/>
                </a:cubicBezTo>
                <a:cubicBezTo>
                  <a:pt x="178306" y="57772"/>
                  <a:pt x="176225" y="55868"/>
                  <a:pt x="174305" y="53800"/>
                </a:cubicBezTo>
                <a:cubicBezTo>
                  <a:pt x="170617" y="49816"/>
                  <a:pt x="167224" y="45578"/>
                  <a:pt x="164149" y="41112"/>
                </a:cubicBezTo>
                <a:lnTo>
                  <a:pt x="159706" y="34640"/>
                </a:lnTo>
                <a:cubicBezTo>
                  <a:pt x="158309" y="32356"/>
                  <a:pt x="157167" y="30199"/>
                  <a:pt x="155770" y="27534"/>
                </a:cubicBezTo>
                <a:lnTo>
                  <a:pt x="174940" y="27534"/>
                </a:lnTo>
                <a:cubicBezTo>
                  <a:pt x="170428" y="37622"/>
                  <a:pt x="164762" y="47164"/>
                  <a:pt x="158055" y="55957"/>
                </a:cubicBezTo>
                <a:cubicBezTo>
                  <a:pt x="154144" y="60893"/>
                  <a:pt x="149472" y="65169"/>
                  <a:pt x="144218" y="68646"/>
                </a:cubicBezTo>
                <a:cubicBezTo>
                  <a:pt x="138099" y="72529"/>
                  <a:pt x="130878" y="74318"/>
                  <a:pt x="123651" y="73721"/>
                </a:cubicBezTo>
                <a:cubicBezTo>
                  <a:pt x="116885" y="72985"/>
                  <a:pt x="110441" y="70435"/>
                  <a:pt x="104989" y="66362"/>
                </a:cubicBezTo>
                <a:cubicBezTo>
                  <a:pt x="100207" y="62720"/>
                  <a:pt x="95936" y="58457"/>
                  <a:pt x="92294" y="53673"/>
                </a:cubicBezTo>
                <a:cubicBezTo>
                  <a:pt x="88821" y="49461"/>
                  <a:pt x="85719" y="44969"/>
                  <a:pt x="83027" y="40223"/>
                </a:cubicBezTo>
                <a:cubicBezTo>
                  <a:pt x="80246" y="35617"/>
                  <a:pt x="77786" y="30834"/>
                  <a:pt x="75663" y="25885"/>
                </a:cubicBezTo>
                <a:lnTo>
                  <a:pt x="86708" y="26646"/>
                </a:lnTo>
                <a:cubicBezTo>
                  <a:pt x="85185" y="28676"/>
                  <a:pt x="83788" y="30326"/>
                  <a:pt x="82265" y="32102"/>
                </a:cubicBezTo>
                <a:cubicBezTo>
                  <a:pt x="80742" y="33879"/>
                  <a:pt x="79218" y="35402"/>
                  <a:pt x="77568" y="36924"/>
                </a:cubicBezTo>
                <a:cubicBezTo>
                  <a:pt x="74245" y="40109"/>
                  <a:pt x="70681" y="43040"/>
                  <a:pt x="66904" y="45679"/>
                </a:cubicBezTo>
                <a:cubicBezTo>
                  <a:pt x="59205" y="51389"/>
                  <a:pt x="49951" y="54612"/>
                  <a:pt x="40371" y="54942"/>
                </a:cubicBezTo>
                <a:cubicBezTo>
                  <a:pt x="35556" y="54904"/>
                  <a:pt x="30801" y="53864"/>
                  <a:pt x="26406" y="51897"/>
                </a:cubicBezTo>
                <a:cubicBezTo>
                  <a:pt x="24334" y="50907"/>
                  <a:pt x="22338" y="49765"/>
                  <a:pt x="20439" y="48471"/>
                </a:cubicBezTo>
                <a:cubicBezTo>
                  <a:pt x="18568" y="47202"/>
                  <a:pt x="16825" y="45756"/>
                  <a:pt x="15234" y="44157"/>
                </a:cubicBezTo>
                <a:cubicBezTo>
                  <a:pt x="12025" y="41213"/>
                  <a:pt x="9132" y="37939"/>
                  <a:pt x="6602" y="34386"/>
                </a:cubicBezTo>
                <a:cubicBezTo>
                  <a:pt x="4189" y="30707"/>
                  <a:pt x="2031" y="27027"/>
                  <a:pt x="0" y="23347"/>
                </a:cubicBezTo>
                <a:cubicBezTo>
                  <a:pt x="2581" y="26748"/>
                  <a:pt x="5335" y="30009"/>
                  <a:pt x="8252" y="33118"/>
                </a:cubicBezTo>
                <a:cubicBezTo>
                  <a:pt x="11215" y="36061"/>
                  <a:pt x="14399" y="38777"/>
                  <a:pt x="17773" y="41238"/>
                </a:cubicBezTo>
                <a:cubicBezTo>
                  <a:pt x="19402" y="42457"/>
                  <a:pt x="21145" y="43522"/>
                  <a:pt x="22978" y="44410"/>
                </a:cubicBezTo>
                <a:cubicBezTo>
                  <a:pt x="24759" y="45350"/>
                  <a:pt x="26631" y="46123"/>
                  <a:pt x="28564" y="46695"/>
                </a:cubicBezTo>
                <a:cubicBezTo>
                  <a:pt x="32248" y="47874"/>
                  <a:pt x="36143" y="48268"/>
                  <a:pt x="39990" y="47837"/>
                </a:cubicBezTo>
                <a:cubicBezTo>
                  <a:pt x="47742" y="46745"/>
                  <a:pt x="54966" y="43281"/>
                  <a:pt x="60683" y="37939"/>
                </a:cubicBezTo>
                <a:cubicBezTo>
                  <a:pt x="63663" y="35338"/>
                  <a:pt x="66463" y="32547"/>
                  <a:pt x="69062" y="29565"/>
                </a:cubicBezTo>
                <a:lnTo>
                  <a:pt x="72744" y="24870"/>
                </a:lnTo>
                <a:cubicBezTo>
                  <a:pt x="73929" y="23322"/>
                  <a:pt x="75031" y="21710"/>
                  <a:pt x="76044" y="20048"/>
                </a:cubicBezTo>
                <a:lnTo>
                  <a:pt x="81503" y="11039"/>
                </a:lnTo>
                <a:lnTo>
                  <a:pt x="87089" y="20809"/>
                </a:lnTo>
                <a:cubicBezTo>
                  <a:pt x="89402" y="25225"/>
                  <a:pt x="92034" y="29463"/>
                  <a:pt x="94960" y="33498"/>
                </a:cubicBezTo>
                <a:cubicBezTo>
                  <a:pt x="97766" y="37368"/>
                  <a:pt x="100819" y="41061"/>
                  <a:pt x="104101" y="44537"/>
                </a:cubicBezTo>
                <a:cubicBezTo>
                  <a:pt x="109227" y="50933"/>
                  <a:pt x="116562" y="55196"/>
                  <a:pt x="124667" y="56465"/>
                </a:cubicBezTo>
                <a:cubicBezTo>
                  <a:pt x="127914" y="56401"/>
                  <a:pt x="131063" y="55336"/>
                  <a:pt x="133681" y="53420"/>
                </a:cubicBezTo>
                <a:cubicBezTo>
                  <a:pt x="136885" y="50933"/>
                  <a:pt x="139745" y="48027"/>
                  <a:pt x="142186" y="44791"/>
                </a:cubicBezTo>
                <a:cubicBezTo>
                  <a:pt x="147456" y="37115"/>
                  <a:pt x="151723" y="28803"/>
                  <a:pt x="154882" y="20048"/>
                </a:cubicBezTo>
                <a:lnTo>
                  <a:pt x="162880" y="381"/>
                </a:lnTo>
                <a:lnTo>
                  <a:pt x="174051" y="19414"/>
                </a:lnTo>
                <a:lnTo>
                  <a:pt x="177352" y="24743"/>
                </a:lnTo>
                <a:lnTo>
                  <a:pt x="181161" y="30072"/>
                </a:lnTo>
                <a:cubicBezTo>
                  <a:pt x="183644" y="33587"/>
                  <a:pt x="186450" y="36848"/>
                  <a:pt x="189540" y="39843"/>
                </a:cubicBezTo>
                <a:cubicBezTo>
                  <a:pt x="192303" y="42621"/>
                  <a:pt x="195369" y="45096"/>
                  <a:pt x="198680" y="47202"/>
                </a:cubicBezTo>
                <a:cubicBezTo>
                  <a:pt x="201366" y="48788"/>
                  <a:pt x="204346" y="49829"/>
                  <a:pt x="207440" y="50247"/>
                </a:cubicBezTo>
                <a:cubicBezTo>
                  <a:pt x="208706" y="50374"/>
                  <a:pt x="209983" y="50374"/>
                  <a:pt x="211248" y="50247"/>
                </a:cubicBezTo>
                <a:lnTo>
                  <a:pt x="215184" y="48725"/>
                </a:lnTo>
                <a:cubicBezTo>
                  <a:pt x="216645" y="47913"/>
                  <a:pt x="218009" y="46936"/>
                  <a:pt x="219246" y="45806"/>
                </a:cubicBezTo>
                <a:cubicBezTo>
                  <a:pt x="220723" y="44626"/>
                  <a:pt x="222084" y="43307"/>
                  <a:pt x="223309" y="41873"/>
                </a:cubicBezTo>
                <a:cubicBezTo>
                  <a:pt x="226034" y="38701"/>
                  <a:pt x="228497" y="35300"/>
                  <a:pt x="230672" y="31722"/>
                </a:cubicBezTo>
                <a:cubicBezTo>
                  <a:pt x="232830" y="28042"/>
                  <a:pt x="234861" y="24108"/>
                  <a:pt x="236893" y="20175"/>
                </a:cubicBezTo>
                <a:lnTo>
                  <a:pt x="246795" y="0"/>
                </a:lnTo>
                <a:lnTo>
                  <a:pt x="256570" y="19921"/>
                </a:lnTo>
                <a:cubicBezTo>
                  <a:pt x="257465" y="21850"/>
                  <a:pt x="258482" y="23715"/>
                  <a:pt x="259617" y="25504"/>
                </a:cubicBezTo>
                <a:cubicBezTo>
                  <a:pt x="260760" y="27408"/>
                  <a:pt x="261902" y="29311"/>
                  <a:pt x="263172" y="31087"/>
                </a:cubicBezTo>
                <a:cubicBezTo>
                  <a:pt x="265551" y="34767"/>
                  <a:pt x="268226" y="38244"/>
                  <a:pt x="271170" y="41492"/>
                </a:cubicBezTo>
                <a:cubicBezTo>
                  <a:pt x="273796" y="44487"/>
                  <a:pt x="276831" y="47088"/>
                  <a:pt x="280183" y="49232"/>
                </a:cubicBezTo>
                <a:cubicBezTo>
                  <a:pt x="281624" y="50184"/>
                  <a:pt x="283155" y="50996"/>
                  <a:pt x="284754" y="51643"/>
                </a:cubicBezTo>
                <a:cubicBezTo>
                  <a:pt x="286231" y="52163"/>
                  <a:pt x="287765" y="52506"/>
                  <a:pt x="289324" y="52658"/>
                </a:cubicBezTo>
                <a:cubicBezTo>
                  <a:pt x="290799" y="52836"/>
                  <a:pt x="292292" y="52836"/>
                  <a:pt x="293767" y="52658"/>
                </a:cubicBezTo>
                <a:cubicBezTo>
                  <a:pt x="295366" y="52151"/>
                  <a:pt x="296935" y="51567"/>
                  <a:pt x="298465" y="50882"/>
                </a:cubicBezTo>
                <a:cubicBezTo>
                  <a:pt x="300088" y="49917"/>
                  <a:pt x="301656" y="48852"/>
                  <a:pt x="303162" y="47709"/>
                </a:cubicBezTo>
                <a:cubicBezTo>
                  <a:pt x="304812" y="46695"/>
                  <a:pt x="306209" y="44918"/>
                  <a:pt x="307859" y="43649"/>
                </a:cubicBezTo>
                <a:cubicBezTo>
                  <a:pt x="310877" y="40401"/>
                  <a:pt x="313635" y="36924"/>
                  <a:pt x="316111" y="33244"/>
                </a:cubicBezTo>
                <a:cubicBezTo>
                  <a:pt x="318777" y="29565"/>
                  <a:pt x="321062" y="25504"/>
                  <a:pt x="323474" y="21444"/>
                </a:cubicBezTo>
                <a:lnTo>
                  <a:pt x="330710" y="8755"/>
                </a:lnTo>
                <a:lnTo>
                  <a:pt x="337058" y="21444"/>
                </a:lnTo>
                <a:cubicBezTo>
                  <a:pt x="337679" y="22649"/>
                  <a:pt x="338401" y="23791"/>
                  <a:pt x="339216" y="24870"/>
                </a:cubicBezTo>
                <a:cubicBezTo>
                  <a:pt x="339991" y="26139"/>
                  <a:pt x="340884" y="27319"/>
                  <a:pt x="341882" y="28423"/>
                </a:cubicBezTo>
                <a:cubicBezTo>
                  <a:pt x="343729" y="30669"/>
                  <a:pt x="345815" y="32712"/>
                  <a:pt x="348103" y="34513"/>
                </a:cubicBezTo>
                <a:cubicBezTo>
                  <a:pt x="352632" y="38155"/>
                  <a:pt x="358170" y="40325"/>
                  <a:pt x="363972" y="40731"/>
                </a:cubicBezTo>
                <a:cubicBezTo>
                  <a:pt x="370321" y="40756"/>
                  <a:pt x="376584" y="39272"/>
                  <a:pt x="382253" y="36417"/>
                </a:cubicBezTo>
                <a:cubicBezTo>
                  <a:pt x="385173" y="34894"/>
                  <a:pt x="387966" y="33118"/>
                  <a:pt x="390886" y="31341"/>
                </a:cubicBezTo>
                <a:cubicBezTo>
                  <a:pt x="393806" y="29565"/>
                  <a:pt x="396979" y="25124"/>
                  <a:pt x="399645" y="2296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8" name="Freeform 607">
            <a:extLst>
              <a:ext uri="{FF2B5EF4-FFF2-40B4-BE49-F238E27FC236}">
                <a16:creationId xmlns:a16="http://schemas.microsoft.com/office/drawing/2014/main" id="{2FB8699C-E622-8DE2-8805-BF1ED89B809F}"/>
              </a:ext>
            </a:extLst>
          </p:cNvPr>
          <p:cNvSpPr/>
          <p:nvPr/>
        </p:nvSpPr>
        <p:spPr>
          <a:xfrm>
            <a:off x="520503" y="2108991"/>
            <a:ext cx="222674" cy="74296"/>
          </a:xfrm>
          <a:custGeom>
            <a:avLst/>
            <a:gdLst>
              <a:gd name="connsiteX0" fmla="*/ 0 w 222674"/>
              <a:gd name="connsiteY0" fmla="*/ 23855 h 74296"/>
              <a:gd name="connsiteX1" fmla="*/ 15615 w 222674"/>
              <a:gd name="connsiteY1" fmla="*/ 48090 h 74296"/>
              <a:gd name="connsiteX2" fmla="*/ 35293 w 222674"/>
              <a:gd name="connsiteY2" fmla="*/ 58495 h 74296"/>
              <a:gd name="connsiteX3" fmla="*/ 39736 w 222674"/>
              <a:gd name="connsiteY3" fmla="*/ 56718 h 74296"/>
              <a:gd name="connsiteX4" fmla="*/ 44052 w 222674"/>
              <a:gd name="connsiteY4" fmla="*/ 53293 h 74296"/>
              <a:gd name="connsiteX5" fmla="*/ 51923 w 222674"/>
              <a:gd name="connsiteY5" fmla="*/ 43522 h 74296"/>
              <a:gd name="connsiteX6" fmla="*/ 58652 w 222674"/>
              <a:gd name="connsiteY6" fmla="*/ 31468 h 74296"/>
              <a:gd name="connsiteX7" fmla="*/ 64492 w 222674"/>
              <a:gd name="connsiteY7" fmla="*/ 18779 h 74296"/>
              <a:gd name="connsiteX8" fmla="*/ 71855 w 222674"/>
              <a:gd name="connsiteY8" fmla="*/ 2157 h 74296"/>
              <a:gd name="connsiteX9" fmla="*/ 81503 w 222674"/>
              <a:gd name="connsiteY9" fmla="*/ 18525 h 74296"/>
              <a:gd name="connsiteX10" fmla="*/ 85058 w 222674"/>
              <a:gd name="connsiteY10" fmla="*/ 24108 h 74296"/>
              <a:gd name="connsiteX11" fmla="*/ 88993 w 222674"/>
              <a:gd name="connsiteY11" fmla="*/ 29692 h 74296"/>
              <a:gd name="connsiteX12" fmla="*/ 97626 w 222674"/>
              <a:gd name="connsiteY12" fmla="*/ 39716 h 74296"/>
              <a:gd name="connsiteX13" fmla="*/ 115526 w 222674"/>
              <a:gd name="connsiteY13" fmla="*/ 49993 h 74296"/>
              <a:gd name="connsiteX14" fmla="*/ 123524 w 222674"/>
              <a:gd name="connsiteY14" fmla="*/ 48090 h 74296"/>
              <a:gd name="connsiteX15" fmla="*/ 127714 w 222674"/>
              <a:gd name="connsiteY15" fmla="*/ 45299 h 74296"/>
              <a:gd name="connsiteX16" fmla="*/ 131903 w 222674"/>
              <a:gd name="connsiteY16" fmla="*/ 41365 h 74296"/>
              <a:gd name="connsiteX17" fmla="*/ 139647 w 222674"/>
              <a:gd name="connsiteY17" fmla="*/ 31087 h 74296"/>
              <a:gd name="connsiteX18" fmla="*/ 146630 w 222674"/>
              <a:gd name="connsiteY18" fmla="*/ 18399 h 74296"/>
              <a:gd name="connsiteX19" fmla="*/ 156532 w 222674"/>
              <a:gd name="connsiteY19" fmla="*/ 0 h 74296"/>
              <a:gd name="connsiteX20" fmla="*/ 163641 w 222674"/>
              <a:gd name="connsiteY20" fmla="*/ 18272 h 74296"/>
              <a:gd name="connsiteX21" fmla="*/ 165926 w 222674"/>
              <a:gd name="connsiteY21" fmla="*/ 22967 h 74296"/>
              <a:gd name="connsiteX22" fmla="*/ 168466 w 222674"/>
              <a:gd name="connsiteY22" fmla="*/ 27661 h 74296"/>
              <a:gd name="connsiteX23" fmla="*/ 174432 w 222674"/>
              <a:gd name="connsiteY23" fmla="*/ 36417 h 74296"/>
              <a:gd name="connsiteX24" fmla="*/ 181288 w 222674"/>
              <a:gd name="connsiteY24" fmla="*/ 43015 h 74296"/>
              <a:gd name="connsiteX25" fmla="*/ 189032 w 222674"/>
              <a:gd name="connsiteY25" fmla="*/ 46441 h 74296"/>
              <a:gd name="connsiteX26" fmla="*/ 206424 w 222674"/>
              <a:gd name="connsiteY26" fmla="*/ 40223 h 74296"/>
              <a:gd name="connsiteX27" fmla="*/ 214803 w 222674"/>
              <a:gd name="connsiteY27" fmla="*/ 32483 h 74296"/>
              <a:gd name="connsiteX28" fmla="*/ 222674 w 222674"/>
              <a:gd name="connsiteY28" fmla="*/ 23347 h 74296"/>
              <a:gd name="connsiteX29" fmla="*/ 217977 w 222674"/>
              <a:gd name="connsiteY29" fmla="*/ 35148 h 74296"/>
              <a:gd name="connsiteX30" fmla="*/ 211375 w 222674"/>
              <a:gd name="connsiteY30" fmla="*/ 46314 h 74296"/>
              <a:gd name="connsiteX31" fmla="*/ 201981 w 222674"/>
              <a:gd name="connsiteY31" fmla="*/ 55703 h 74296"/>
              <a:gd name="connsiteX32" fmla="*/ 195887 w 222674"/>
              <a:gd name="connsiteY32" fmla="*/ 59002 h 74296"/>
              <a:gd name="connsiteX33" fmla="*/ 188905 w 222674"/>
              <a:gd name="connsiteY33" fmla="*/ 60525 h 74296"/>
              <a:gd name="connsiteX34" fmla="*/ 174940 w 222674"/>
              <a:gd name="connsiteY34" fmla="*/ 57861 h 74296"/>
              <a:gd name="connsiteX35" fmla="*/ 163387 w 222674"/>
              <a:gd name="connsiteY35" fmla="*/ 50120 h 74296"/>
              <a:gd name="connsiteX36" fmla="*/ 154247 w 222674"/>
              <a:gd name="connsiteY36" fmla="*/ 40096 h 74296"/>
              <a:gd name="connsiteX37" fmla="*/ 150311 w 222674"/>
              <a:gd name="connsiteY37" fmla="*/ 34513 h 74296"/>
              <a:gd name="connsiteX38" fmla="*/ 146630 w 222674"/>
              <a:gd name="connsiteY38" fmla="*/ 28296 h 74296"/>
              <a:gd name="connsiteX39" fmla="*/ 163768 w 222674"/>
              <a:gd name="connsiteY39" fmla="*/ 28296 h 74296"/>
              <a:gd name="connsiteX40" fmla="*/ 156659 w 222674"/>
              <a:gd name="connsiteY40" fmla="*/ 43395 h 74296"/>
              <a:gd name="connsiteX41" fmla="*/ 147011 w 222674"/>
              <a:gd name="connsiteY41" fmla="*/ 57733 h 74296"/>
              <a:gd name="connsiteX42" fmla="*/ 140790 w 222674"/>
              <a:gd name="connsiteY42" fmla="*/ 64205 h 74296"/>
              <a:gd name="connsiteX43" fmla="*/ 133173 w 222674"/>
              <a:gd name="connsiteY43" fmla="*/ 69788 h 74296"/>
              <a:gd name="connsiteX44" fmla="*/ 124032 w 222674"/>
              <a:gd name="connsiteY44" fmla="*/ 73341 h 74296"/>
              <a:gd name="connsiteX45" fmla="*/ 114130 w 222674"/>
              <a:gd name="connsiteY45" fmla="*/ 74229 h 74296"/>
              <a:gd name="connsiteX46" fmla="*/ 96357 w 222674"/>
              <a:gd name="connsiteY46" fmla="*/ 68138 h 74296"/>
              <a:gd name="connsiteX47" fmla="*/ 83661 w 222674"/>
              <a:gd name="connsiteY47" fmla="*/ 56845 h 74296"/>
              <a:gd name="connsiteX48" fmla="*/ 73378 w 222674"/>
              <a:gd name="connsiteY48" fmla="*/ 44157 h 74296"/>
              <a:gd name="connsiteX49" fmla="*/ 69062 w 222674"/>
              <a:gd name="connsiteY49" fmla="*/ 36924 h 74296"/>
              <a:gd name="connsiteX50" fmla="*/ 65126 w 222674"/>
              <a:gd name="connsiteY50" fmla="*/ 29184 h 74296"/>
              <a:gd name="connsiteX51" fmla="*/ 82138 w 222674"/>
              <a:gd name="connsiteY51" fmla="*/ 29184 h 74296"/>
              <a:gd name="connsiteX52" fmla="*/ 78329 w 222674"/>
              <a:gd name="connsiteY52" fmla="*/ 36163 h 74296"/>
              <a:gd name="connsiteX53" fmla="*/ 74267 w 222674"/>
              <a:gd name="connsiteY53" fmla="*/ 42888 h 74296"/>
              <a:gd name="connsiteX54" fmla="*/ 64999 w 222674"/>
              <a:gd name="connsiteY54" fmla="*/ 55576 h 74296"/>
              <a:gd name="connsiteX55" fmla="*/ 59414 w 222674"/>
              <a:gd name="connsiteY55" fmla="*/ 61667 h 74296"/>
              <a:gd name="connsiteX56" fmla="*/ 52939 w 222674"/>
              <a:gd name="connsiteY56" fmla="*/ 66996 h 74296"/>
              <a:gd name="connsiteX57" fmla="*/ 36435 w 222674"/>
              <a:gd name="connsiteY57" fmla="*/ 72706 h 74296"/>
              <a:gd name="connsiteX58" fmla="*/ 27676 w 222674"/>
              <a:gd name="connsiteY58" fmla="*/ 70930 h 74296"/>
              <a:gd name="connsiteX59" fmla="*/ 20312 w 222674"/>
              <a:gd name="connsiteY59" fmla="*/ 66235 h 74296"/>
              <a:gd name="connsiteX60" fmla="*/ 10410 w 222674"/>
              <a:gd name="connsiteY60" fmla="*/ 53546 h 74296"/>
              <a:gd name="connsiteX61" fmla="*/ 4062 w 222674"/>
              <a:gd name="connsiteY61" fmla="*/ 39081 h 74296"/>
              <a:gd name="connsiteX62" fmla="*/ 0 w 222674"/>
              <a:gd name="connsiteY62" fmla="*/ 23855 h 7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2674" h="74296">
                <a:moveTo>
                  <a:pt x="0" y="23855"/>
                </a:moveTo>
                <a:cubicBezTo>
                  <a:pt x="4216" y="32534"/>
                  <a:pt x="9459" y="40667"/>
                  <a:pt x="15615" y="48090"/>
                </a:cubicBezTo>
                <a:cubicBezTo>
                  <a:pt x="19926" y="54739"/>
                  <a:pt x="27372" y="58673"/>
                  <a:pt x="35293" y="58495"/>
                </a:cubicBezTo>
                <a:cubicBezTo>
                  <a:pt x="36873" y="58190"/>
                  <a:pt x="38381" y="57581"/>
                  <a:pt x="39736" y="56718"/>
                </a:cubicBezTo>
                <a:cubicBezTo>
                  <a:pt x="41317" y="55767"/>
                  <a:pt x="42768" y="54612"/>
                  <a:pt x="44052" y="53293"/>
                </a:cubicBezTo>
                <a:cubicBezTo>
                  <a:pt x="47032" y="50336"/>
                  <a:pt x="49671" y="47062"/>
                  <a:pt x="51923" y="43522"/>
                </a:cubicBezTo>
                <a:cubicBezTo>
                  <a:pt x="54390" y="39639"/>
                  <a:pt x="56637" y="35605"/>
                  <a:pt x="58652" y="31468"/>
                </a:cubicBezTo>
                <a:cubicBezTo>
                  <a:pt x="60683" y="27281"/>
                  <a:pt x="62587" y="22840"/>
                  <a:pt x="64492" y="18779"/>
                </a:cubicBezTo>
                <a:lnTo>
                  <a:pt x="71855" y="2157"/>
                </a:lnTo>
                <a:lnTo>
                  <a:pt x="81503" y="18525"/>
                </a:lnTo>
                <a:cubicBezTo>
                  <a:pt x="82519" y="20175"/>
                  <a:pt x="83788" y="22332"/>
                  <a:pt x="85058" y="24108"/>
                </a:cubicBezTo>
                <a:cubicBezTo>
                  <a:pt x="86327" y="25885"/>
                  <a:pt x="87597" y="27915"/>
                  <a:pt x="88993" y="29692"/>
                </a:cubicBezTo>
                <a:cubicBezTo>
                  <a:pt x="91638" y="33232"/>
                  <a:pt x="94522" y="36582"/>
                  <a:pt x="97626" y="39716"/>
                </a:cubicBezTo>
                <a:cubicBezTo>
                  <a:pt x="102208" y="45121"/>
                  <a:pt x="108542" y="48763"/>
                  <a:pt x="115526" y="49993"/>
                </a:cubicBezTo>
                <a:cubicBezTo>
                  <a:pt x="118327" y="50222"/>
                  <a:pt x="121125" y="49549"/>
                  <a:pt x="123524" y="48090"/>
                </a:cubicBezTo>
                <a:cubicBezTo>
                  <a:pt x="125033" y="47341"/>
                  <a:pt x="126441" y="46403"/>
                  <a:pt x="127714" y="45299"/>
                </a:cubicBezTo>
                <a:cubicBezTo>
                  <a:pt x="129235" y="44131"/>
                  <a:pt x="130638" y="42812"/>
                  <a:pt x="131903" y="41365"/>
                </a:cubicBezTo>
                <a:cubicBezTo>
                  <a:pt x="134775" y="38168"/>
                  <a:pt x="137366" y="34729"/>
                  <a:pt x="139647" y="31087"/>
                </a:cubicBezTo>
                <a:cubicBezTo>
                  <a:pt x="142059" y="27281"/>
                  <a:pt x="144345" y="23093"/>
                  <a:pt x="146630" y="18399"/>
                </a:cubicBezTo>
                <a:lnTo>
                  <a:pt x="156532" y="0"/>
                </a:lnTo>
                <a:lnTo>
                  <a:pt x="163641" y="18272"/>
                </a:lnTo>
                <a:cubicBezTo>
                  <a:pt x="164298" y="19883"/>
                  <a:pt x="165061" y="21457"/>
                  <a:pt x="165926" y="22967"/>
                </a:cubicBezTo>
                <a:lnTo>
                  <a:pt x="168466" y="27661"/>
                </a:lnTo>
                <a:cubicBezTo>
                  <a:pt x="170202" y="30745"/>
                  <a:pt x="172199" y="33676"/>
                  <a:pt x="174432" y="36417"/>
                </a:cubicBezTo>
                <a:cubicBezTo>
                  <a:pt x="176424" y="38904"/>
                  <a:pt x="178728" y="41124"/>
                  <a:pt x="181288" y="43015"/>
                </a:cubicBezTo>
                <a:cubicBezTo>
                  <a:pt x="183568" y="44740"/>
                  <a:pt x="186218" y="45920"/>
                  <a:pt x="189032" y="46441"/>
                </a:cubicBezTo>
                <a:cubicBezTo>
                  <a:pt x="195444" y="46897"/>
                  <a:pt x="201752" y="44639"/>
                  <a:pt x="206424" y="40223"/>
                </a:cubicBezTo>
                <a:cubicBezTo>
                  <a:pt x="209429" y="37888"/>
                  <a:pt x="212232" y="35287"/>
                  <a:pt x="214803" y="32483"/>
                </a:cubicBezTo>
                <a:cubicBezTo>
                  <a:pt x="217469" y="29565"/>
                  <a:pt x="220008" y="26519"/>
                  <a:pt x="222674" y="23347"/>
                </a:cubicBezTo>
                <a:cubicBezTo>
                  <a:pt x="221317" y="27357"/>
                  <a:pt x="219749" y="31303"/>
                  <a:pt x="217977" y="35148"/>
                </a:cubicBezTo>
                <a:cubicBezTo>
                  <a:pt x="216120" y="39056"/>
                  <a:pt x="213909" y="42799"/>
                  <a:pt x="211375" y="46314"/>
                </a:cubicBezTo>
                <a:cubicBezTo>
                  <a:pt x="208669" y="49841"/>
                  <a:pt x="205510" y="53001"/>
                  <a:pt x="201981" y="55703"/>
                </a:cubicBezTo>
                <a:cubicBezTo>
                  <a:pt x="200063" y="56998"/>
                  <a:pt x="198023" y="58102"/>
                  <a:pt x="195887" y="59002"/>
                </a:cubicBezTo>
                <a:cubicBezTo>
                  <a:pt x="193622" y="59764"/>
                  <a:pt x="191281" y="60271"/>
                  <a:pt x="188905" y="60525"/>
                </a:cubicBezTo>
                <a:cubicBezTo>
                  <a:pt x="184101" y="60804"/>
                  <a:pt x="179305" y="59891"/>
                  <a:pt x="174940" y="57861"/>
                </a:cubicBezTo>
                <a:cubicBezTo>
                  <a:pt x="170711" y="55894"/>
                  <a:pt x="166813" y="53280"/>
                  <a:pt x="163387" y="50120"/>
                </a:cubicBezTo>
                <a:cubicBezTo>
                  <a:pt x="160080" y="47024"/>
                  <a:pt x="157023" y="43674"/>
                  <a:pt x="154247" y="40096"/>
                </a:cubicBezTo>
                <a:cubicBezTo>
                  <a:pt x="152850" y="38320"/>
                  <a:pt x="151581" y="36417"/>
                  <a:pt x="150311" y="34513"/>
                </a:cubicBezTo>
                <a:cubicBezTo>
                  <a:pt x="149042" y="32610"/>
                  <a:pt x="148026" y="30833"/>
                  <a:pt x="146630" y="28296"/>
                </a:cubicBezTo>
                <a:lnTo>
                  <a:pt x="163768" y="28296"/>
                </a:lnTo>
                <a:cubicBezTo>
                  <a:pt x="161610" y="33371"/>
                  <a:pt x="159325" y="38447"/>
                  <a:pt x="156659" y="43395"/>
                </a:cubicBezTo>
                <a:cubicBezTo>
                  <a:pt x="153888" y="48458"/>
                  <a:pt x="150658" y="53254"/>
                  <a:pt x="147011" y="57733"/>
                </a:cubicBezTo>
                <a:cubicBezTo>
                  <a:pt x="145102" y="60043"/>
                  <a:pt x="143023" y="62213"/>
                  <a:pt x="140790" y="64205"/>
                </a:cubicBezTo>
                <a:cubicBezTo>
                  <a:pt x="138445" y="66311"/>
                  <a:pt x="135893" y="68189"/>
                  <a:pt x="133173" y="69788"/>
                </a:cubicBezTo>
                <a:cubicBezTo>
                  <a:pt x="130292" y="71361"/>
                  <a:pt x="127220" y="72554"/>
                  <a:pt x="124032" y="73341"/>
                </a:cubicBezTo>
                <a:cubicBezTo>
                  <a:pt x="120798" y="74140"/>
                  <a:pt x="117457" y="74445"/>
                  <a:pt x="114130" y="74229"/>
                </a:cubicBezTo>
                <a:cubicBezTo>
                  <a:pt x="107790" y="73709"/>
                  <a:pt x="101680" y="71615"/>
                  <a:pt x="96357" y="68138"/>
                </a:cubicBezTo>
                <a:cubicBezTo>
                  <a:pt x="91638" y="64966"/>
                  <a:pt x="87367" y="61159"/>
                  <a:pt x="83661" y="56845"/>
                </a:cubicBezTo>
                <a:cubicBezTo>
                  <a:pt x="79899" y="52899"/>
                  <a:pt x="76459" y="48661"/>
                  <a:pt x="73378" y="44157"/>
                </a:cubicBezTo>
                <a:cubicBezTo>
                  <a:pt x="71855" y="41746"/>
                  <a:pt x="70458" y="39462"/>
                  <a:pt x="69062" y="36924"/>
                </a:cubicBezTo>
                <a:cubicBezTo>
                  <a:pt x="67666" y="34386"/>
                  <a:pt x="66523" y="32229"/>
                  <a:pt x="65126" y="29184"/>
                </a:cubicBezTo>
                <a:lnTo>
                  <a:pt x="82138" y="29184"/>
                </a:lnTo>
                <a:lnTo>
                  <a:pt x="78329" y="36163"/>
                </a:lnTo>
                <a:cubicBezTo>
                  <a:pt x="77097" y="38472"/>
                  <a:pt x="75741" y="40718"/>
                  <a:pt x="74267" y="42888"/>
                </a:cubicBezTo>
                <a:cubicBezTo>
                  <a:pt x="71464" y="47316"/>
                  <a:pt x="68369" y="51554"/>
                  <a:pt x="64999" y="55576"/>
                </a:cubicBezTo>
                <a:cubicBezTo>
                  <a:pt x="63349" y="57733"/>
                  <a:pt x="61318" y="59637"/>
                  <a:pt x="59414" y="61667"/>
                </a:cubicBezTo>
                <a:cubicBezTo>
                  <a:pt x="57459" y="63672"/>
                  <a:pt x="55286" y="65461"/>
                  <a:pt x="52939" y="66996"/>
                </a:cubicBezTo>
                <a:cubicBezTo>
                  <a:pt x="48202" y="70638"/>
                  <a:pt x="42411" y="72643"/>
                  <a:pt x="36435" y="72706"/>
                </a:cubicBezTo>
                <a:cubicBezTo>
                  <a:pt x="33420" y="72770"/>
                  <a:pt x="30429" y="72161"/>
                  <a:pt x="27676" y="70930"/>
                </a:cubicBezTo>
                <a:cubicBezTo>
                  <a:pt x="24974" y="69788"/>
                  <a:pt x="22484" y="68202"/>
                  <a:pt x="20312" y="66235"/>
                </a:cubicBezTo>
                <a:cubicBezTo>
                  <a:pt x="16358" y="62555"/>
                  <a:pt x="13015" y="58279"/>
                  <a:pt x="10410" y="53546"/>
                </a:cubicBezTo>
                <a:cubicBezTo>
                  <a:pt x="7901" y="48902"/>
                  <a:pt x="5779" y="44068"/>
                  <a:pt x="4062" y="39081"/>
                </a:cubicBezTo>
                <a:cubicBezTo>
                  <a:pt x="2350" y="34107"/>
                  <a:pt x="993" y="29019"/>
                  <a:pt x="0" y="2385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9" name="Freeform 608">
            <a:extLst>
              <a:ext uri="{FF2B5EF4-FFF2-40B4-BE49-F238E27FC236}">
                <a16:creationId xmlns:a16="http://schemas.microsoft.com/office/drawing/2014/main" id="{B35DD471-5CE3-AA7B-1759-C8A2A0D3CA08}"/>
              </a:ext>
            </a:extLst>
          </p:cNvPr>
          <p:cNvSpPr/>
          <p:nvPr/>
        </p:nvSpPr>
        <p:spPr>
          <a:xfrm>
            <a:off x="2572685" y="2101758"/>
            <a:ext cx="418561" cy="82754"/>
          </a:xfrm>
          <a:custGeom>
            <a:avLst/>
            <a:gdLst>
              <a:gd name="connsiteX0" fmla="*/ 418561 w 418561"/>
              <a:gd name="connsiteY0" fmla="*/ 25885 h 82754"/>
              <a:gd name="connsiteX1" fmla="*/ 412087 w 418561"/>
              <a:gd name="connsiteY1" fmla="*/ 35021 h 82754"/>
              <a:gd name="connsiteX2" fmla="*/ 404343 w 418561"/>
              <a:gd name="connsiteY2" fmla="*/ 43142 h 82754"/>
              <a:gd name="connsiteX3" fmla="*/ 383649 w 418561"/>
              <a:gd name="connsiteY3" fmla="*/ 53420 h 82754"/>
              <a:gd name="connsiteX4" fmla="*/ 370954 w 418561"/>
              <a:gd name="connsiteY4" fmla="*/ 53420 h 82754"/>
              <a:gd name="connsiteX5" fmla="*/ 359655 w 418561"/>
              <a:gd name="connsiteY5" fmla="*/ 48344 h 82754"/>
              <a:gd name="connsiteX6" fmla="*/ 350007 w 418561"/>
              <a:gd name="connsiteY6" fmla="*/ 40604 h 82754"/>
              <a:gd name="connsiteX7" fmla="*/ 345945 w 418561"/>
              <a:gd name="connsiteY7" fmla="*/ 36036 h 82754"/>
              <a:gd name="connsiteX8" fmla="*/ 342009 w 418561"/>
              <a:gd name="connsiteY8" fmla="*/ 30707 h 82754"/>
              <a:gd name="connsiteX9" fmla="*/ 355720 w 418561"/>
              <a:gd name="connsiteY9" fmla="*/ 30707 h 82754"/>
              <a:gd name="connsiteX10" fmla="*/ 339470 w 418561"/>
              <a:gd name="connsiteY10" fmla="*/ 60779 h 82754"/>
              <a:gd name="connsiteX11" fmla="*/ 333376 w 418561"/>
              <a:gd name="connsiteY11" fmla="*/ 67631 h 82754"/>
              <a:gd name="connsiteX12" fmla="*/ 326140 w 418561"/>
              <a:gd name="connsiteY12" fmla="*/ 73848 h 82754"/>
              <a:gd name="connsiteX13" fmla="*/ 317000 w 418561"/>
              <a:gd name="connsiteY13" fmla="*/ 78416 h 82754"/>
              <a:gd name="connsiteX14" fmla="*/ 306590 w 418561"/>
              <a:gd name="connsiteY14" fmla="*/ 79939 h 82754"/>
              <a:gd name="connsiteX15" fmla="*/ 296306 w 418561"/>
              <a:gd name="connsiteY15" fmla="*/ 78036 h 82754"/>
              <a:gd name="connsiteX16" fmla="*/ 287420 w 418561"/>
              <a:gd name="connsiteY16" fmla="*/ 73721 h 82754"/>
              <a:gd name="connsiteX17" fmla="*/ 273582 w 418561"/>
              <a:gd name="connsiteY17" fmla="*/ 61033 h 82754"/>
              <a:gd name="connsiteX18" fmla="*/ 262918 w 418561"/>
              <a:gd name="connsiteY18" fmla="*/ 46948 h 82754"/>
              <a:gd name="connsiteX19" fmla="*/ 258602 w 418561"/>
              <a:gd name="connsiteY19" fmla="*/ 39462 h 82754"/>
              <a:gd name="connsiteX20" fmla="*/ 254539 w 418561"/>
              <a:gd name="connsiteY20" fmla="*/ 31341 h 82754"/>
              <a:gd name="connsiteX21" fmla="*/ 274344 w 418561"/>
              <a:gd name="connsiteY21" fmla="*/ 31341 h 82754"/>
              <a:gd name="connsiteX22" fmla="*/ 267234 w 418561"/>
              <a:gd name="connsiteY22" fmla="*/ 46695 h 82754"/>
              <a:gd name="connsiteX23" fmla="*/ 257713 w 418561"/>
              <a:gd name="connsiteY23" fmla="*/ 61667 h 82754"/>
              <a:gd name="connsiteX24" fmla="*/ 251492 w 418561"/>
              <a:gd name="connsiteY24" fmla="*/ 68646 h 82754"/>
              <a:gd name="connsiteX25" fmla="*/ 243748 w 418561"/>
              <a:gd name="connsiteY25" fmla="*/ 74863 h 82754"/>
              <a:gd name="connsiteX26" fmla="*/ 233973 w 418561"/>
              <a:gd name="connsiteY26" fmla="*/ 79178 h 82754"/>
              <a:gd name="connsiteX27" fmla="*/ 223055 w 418561"/>
              <a:gd name="connsiteY27" fmla="*/ 80066 h 82754"/>
              <a:gd name="connsiteX28" fmla="*/ 204266 w 418561"/>
              <a:gd name="connsiteY28" fmla="*/ 72833 h 82754"/>
              <a:gd name="connsiteX29" fmla="*/ 197030 w 418561"/>
              <a:gd name="connsiteY29" fmla="*/ 67123 h 82754"/>
              <a:gd name="connsiteX30" fmla="*/ 190809 w 418561"/>
              <a:gd name="connsiteY30" fmla="*/ 60652 h 82754"/>
              <a:gd name="connsiteX31" fmla="*/ 180399 w 418561"/>
              <a:gd name="connsiteY31" fmla="*/ 46821 h 82754"/>
              <a:gd name="connsiteX32" fmla="*/ 176083 w 418561"/>
              <a:gd name="connsiteY32" fmla="*/ 39589 h 82754"/>
              <a:gd name="connsiteX33" fmla="*/ 172020 w 418561"/>
              <a:gd name="connsiteY33" fmla="*/ 31722 h 82754"/>
              <a:gd name="connsiteX34" fmla="*/ 191317 w 418561"/>
              <a:gd name="connsiteY34" fmla="*/ 30960 h 82754"/>
              <a:gd name="connsiteX35" fmla="*/ 171512 w 418561"/>
              <a:gd name="connsiteY35" fmla="*/ 65601 h 82754"/>
              <a:gd name="connsiteX36" fmla="*/ 154628 w 418561"/>
              <a:gd name="connsiteY36" fmla="*/ 79051 h 82754"/>
              <a:gd name="connsiteX37" fmla="*/ 132665 w 418561"/>
              <a:gd name="connsiteY37" fmla="*/ 82223 h 82754"/>
              <a:gd name="connsiteX38" fmla="*/ 113495 w 418561"/>
              <a:gd name="connsiteY38" fmla="*/ 74102 h 82754"/>
              <a:gd name="connsiteX39" fmla="*/ 98642 w 418561"/>
              <a:gd name="connsiteY39" fmla="*/ 61413 h 82754"/>
              <a:gd name="connsiteX40" fmla="*/ 86708 w 418561"/>
              <a:gd name="connsiteY40" fmla="*/ 46568 h 82754"/>
              <a:gd name="connsiteX41" fmla="*/ 76679 w 418561"/>
              <a:gd name="connsiteY41" fmla="*/ 30199 h 82754"/>
              <a:gd name="connsiteX42" fmla="*/ 87470 w 418561"/>
              <a:gd name="connsiteY42" fmla="*/ 30199 h 82754"/>
              <a:gd name="connsiteX43" fmla="*/ 83027 w 418561"/>
              <a:gd name="connsiteY43" fmla="*/ 36290 h 82754"/>
              <a:gd name="connsiteX44" fmla="*/ 78203 w 418561"/>
              <a:gd name="connsiteY44" fmla="*/ 41873 h 82754"/>
              <a:gd name="connsiteX45" fmla="*/ 67539 w 418561"/>
              <a:gd name="connsiteY45" fmla="*/ 51643 h 82754"/>
              <a:gd name="connsiteX46" fmla="*/ 40752 w 418561"/>
              <a:gd name="connsiteY46" fmla="*/ 62048 h 82754"/>
              <a:gd name="connsiteX47" fmla="*/ 26660 w 418561"/>
              <a:gd name="connsiteY47" fmla="*/ 58622 h 82754"/>
              <a:gd name="connsiteX48" fmla="*/ 20566 w 418561"/>
              <a:gd name="connsiteY48" fmla="*/ 54815 h 82754"/>
              <a:gd name="connsiteX49" fmla="*/ 15361 w 418561"/>
              <a:gd name="connsiteY49" fmla="*/ 49994 h 82754"/>
              <a:gd name="connsiteX50" fmla="*/ 6728 w 418561"/>
              <a:gd name="connsiteY50" fmla="*/ 38954 h 82754"/>
              <a:gd name="connsiteX51" fmla="*/ 0 w 418561"/>
              <a:gd name="connsiteY51" fmla="*/ 26266 h 82754"/>
              <a:gd name="connsiteX52" fmla="*/ 8379 w 418561"/>
              <a:gd name="connsiteY52" fmla="*/ 37178 h 82754"/>
              <a:gd name="connsiteX53" fmla="*/ 17900 w 418561"/>
              <a:gd name="connsiteY53" fmla="*/ 46441 h 82754"/>
              <a:gd name="connsiteX54" fmla="*/ 23232 w 418561"/>
              <a:gd name="connsiteY54" fmla="*/ 49994 h 82754"/>
              <a:gd name="connsiteX55" fmla="*/ 28818 w 418561"/>
              <a:gd name="connsiteY55" fmla="*/ 52531 h 82754"/>
              <a:gd name="connsiteX56" fmla="*/ 40371 w 418561"/>
              <a:gd name="connsiteY56" fmla="*/ 53927 h 82754"/>
              <a:gd name="connsiteX57" fmla="*/ 61191 w 418561"/>
              <a:gd name="connsiteY57" fmla="*/ 42761 h 82754"/>
              <a:gd name="connsiteX58" fmla="*/ 69697 w 418561"/>
              <a:gd name="connsiteY58" fmla="*/ 33244 h 82754"/>
              <a:gd name="connsiteX59" fmla="*/ 73378 w 418561"/>
              <a:gd name="connsiteY59" fmla="*/ 27915 h 82754"/>
              <a:gd name="connsiteX60" fmla="*/ 76679 w 418561"/>
              <a:gd name="connsiteY60" fmla="*/ 22586 h 82754"/>
              <a:gd name="connsiteX61" fmla="*/ 81503 w 418561"/>
              <a:gd name="connsiteY61" fmla="*/ 13704 h 82754"/>
              <a:gd name="connsiteX62" fmla="*/ 87470 w 418561"/>
              <a:gd name="connsiteY62" fmla="*/ 22713 h 82754"/>
              <a:gd name="connsiteX63" fmla="*/ 97753 w 418561"/>
              <a:gd name="connsiteY63" fmla="*/ 36417 h 82754"/>
              <a:gd name="connsiteX64" fmla="*/ 109306 w 418561"/>
              <a:gd name="connsiteY64" fmla="*/ 49105 h 82754"/>
              <a:gd name="connsiteX65" fmla="*/ 134696 w 418561"/>
              <a:gd name="connsiteY65" fmla="*/ 63063 h 82754"/>
              <a:gd name="connsiteX66" fmla="*/ 156532 w 418561"/>
              <a:gd name="connsiteY66" fmla="*/ 51516 h 82754"/>
              <a:gd name="connsiteX67" fmla="*/ 171385 w 418561"/>
              <a:gd name="connsiteY67" fmla="*/ 22459 h 82754"/>
              <a:gd name="connsiteX68" fmla="*/ 179510 w 418561"/>
              <a:gd name="connsiteY68" fmla="*/ 254 h 82754"/>
              <a:gd name="connsiteX69" fmla="*/ 190682 w 418561"/>
              <a:gd name="connsiteY69" fmla="*/ 21571 h 82754"/>
              <a:gd name="connsiteX70" fmla="*/ 194110 w 418561"/>
              <a:gd name="connsiteY70" fmla="*/ 27661 h 82754"/>
              <a:gd name="connsiteX71" fmla="*/ 197919 w 418561"/>
              <a:gd name="connsiteY71" fmla="*/ 33625 h 82754"/>
              <a:gd name="connsiteX72" fmla="*/ 206424 w 418561"/>
              <a:gd name="connsiteY72" fmla="*/ 44664 h 82754"/>
              <a:gd name="connsiteX73" fmla="*/ 215692 w 418561"/>
              <a:gd name="connsiteY73" fmla="*/ 52912 h 82754"/>
              <a:gd name="connsiteX74" fmla="*/ 224451 w 418561"/>
              <a:gd name="connsiteY74" fmla="*/ 56211 h 82754"/>
              <a:gd name="connsiteX75" fmla="*/ 228387 w 418561"/>
              <a:gd name="connsiteY75" fmla="*/ 56211 h 82754"/>
              <a:gd name="connsiteX76" fmla="*/ 232322 w 418561"/>
              <a:gd name="connsiteY76" fmla="*/ 54308 h 82754"/>
              <a:gd name="connsiteX77" fmla="*/ 236512 w 418561"/>
              <a:gd name="connsiteY77" fmla="*/ 51135 h 82754"/>
              <a:gd name="connsiteX78" fmla="*/ 240574 w 418561"/>
              <a:gd name="connsiteY78" fmla="*/ 46695 h 82754"/>
              <a:gd name="connsiteX79" fmla="*/ 247938 w 418561"/>
              <a:gd name="connsiteY79" fmla="*/ 35401 h 82754"/>
              <a:gd name="connsiteX80" fmla="*/ 254158 w 418561"/>
              <a:gd name="connsiteY80" fmla="*/ 22713 h 82754"/>
              <a:gd name="connsiteX81" fmla="*/ 264188 w 418561"/>
              <a:gd name="connsiteY81" fmla="*/ 0 h 82754"/>
              <a:gd name="connsiteX82" fmla="*/ 274090 w 418561"/>
              <a:gd name="connsiteY82" fmla="*/ 22459 h 82754"/>
              <a:gd name="connsiteX83" fmla="*/ 277137 w 418561"/>
              <a:gd name="connsiteY83" fmla="*/ 28803 h 82754"/>
              <a:gd name="connsiteX84" fmla="*/ 280691 w 418561"/>
              <a:gd name="connsiteY84" fmla="*/ 35021 h 82754"/>
              <a:gd name="connsiteX85" fmla="*/ 288689 w 418561"/>
              <a:gd name="connsiteY85" fmla="*/ 46695 h 82754"/>
              <a:gd name="connsiteX86" fmla="*/ 297830 w 418561"/>
              <a:gd name="connsiteY86" fmla="*/ 55450 h 82754"/>
              <a:gd name="connsiteX87" fmla="*/ 302527 w 418561"/>
              <a:gd name="connsiteY87" fmla="*/ 58114 h 82754"/>
              <a:gd name="connsiteX88" fmla="*/ 307097 w 418561"/>
              <a:gd name="connsiteY88" fmla="*/ 59256 h 82754"/>
              <a:gd name="connsiteX89" fmla="*/ 311541 w 418561"/>
              <a:gd name="connsiteY89" fmla="*/ 59256 h 82754"/>
              <a:gd name="connsiteX90" fmla="*/ 316238 w 418561"/>
              <a:gd name="connsiteY90" fmla="*/ 57353 h 82754"/>
              <a:gd name="connsiteX91" fmla="*/ 321062 w 418561"/>
              <a:gd name="connsiteY91" fmla="*/ 53800 h 82754"/>
              <a:gd name="connsiteX92" fmla="*/ 325759 w 418561"/>
              <a:gd name="connsiteY92" fmla="*/ 49232 h 82754"/>
              <a:gd name="connsiteX93" fmla="*/ 334138 w 418561"/>
              <a:gd name="connsiteY93" fmla="*/ 37559 h 82754"/>
              <a:gd name="connsiteX94" fmla="*/ 341501 w 418561"/>
              <a:gd name="connsiteY94" fmla="*/ 24870 h 82754"/>
              <a:gd name="connsiteX95" fmla="*/ 348865 w 418561"/>
              <a:gd name="connsiteY95" fmla="*/ 10658 h 82754"/>
              <a:gd name="connsiteX96" fmla="*/ 355212 w 418561"/>
              <a:gd name="connsiteY96" fmla="*/ 24235 h 82754"/>
              <a:gd name="connsiteX97" fmla="*/ 357370 w 418561"/>
              <a:gd name="connsiteY97" fmla="*/ 28169 h 82754"/>
              <a:gd name="connsiteX98" fmla="*/ 360036 w 418561"/>
              <a:gd name="connsiteY98" fmla="*/ 32229 h 82754"/>
              <a:gd name="connsiteX99" fmla="*/ 366384 w 418561"/>
              <a:gd name="connsiteY99" fmla="*/ 39081 h 82754"/>
              <a:gd name="connsiteX100" fmla="*/ 382507 w 418561"/>
              <a:gd name="connsiteY100" fmla="*/ 46060 h 82754"/>
              <a:gd name="connsiteX101" fmla="*/ 400788 w 418561"/>
              <a:gd name="connsiteY101" fmla="*/ 41112 h 82754"/>
              <a:gd name="connsiteX102" fmla="*/ 409548 w 418561"/>
              <a:gd name="connsiteY102" fmla="*/ 35401 h 82754"/>
              <a:gd name="connsiteX103" fmla="*/ 418561 w 418561"/>
              <a:gd name="connsiteY103" fmla="*/ 25885 h 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18561" h="82754">
                <a:moveTo>
                  <a:pt x="418561" y="25885"/>
                </a:moveTo>
                <a:cubicBezTo>
                  <a:pt x="416530" y="28930"/>
                  <a:pt x="414499" y="31976"/>
                  <a:pt x="412087" y="35021"/>
                </a:cubicBezTo>
                <a:cubicBezTo>
                  <a:pt x="409738" y="37939"/>
                  <a:pt x="407148" y="40655"/>
                  <a:pt x="404343" y="43142"/>
                </a:cubicBezTo>
                <a:cubicBezTo>
                  <a:pt x="398642" y="48572"/>
                  <a:pt x="391432" y="52151"/>
                  <a:pt x="383649" y="53420"/>
                </a:cubicBezTo>
                <a:cubicBezTo>
                  <a:pt x="379447" y="54181"/>
                  <a:pt x="375156" y="54181"/>
                  <a:pt x="370954" y="53420"/>
                </a:cubicBezTo>
                <a:cubicBezTo>
                  <a:pt x="366930" y="52392"/>
                  <a:pt x="363109" y="50666"/>
                  <a:pt x="359655" y="48344"/>
                </a:cubicBezTo>
                <a:cubicBezTo>
                  <a:pt x="356139" y="46162"/>
                  <a:pt x="352902" y="43560"/>
                  <a:pt x="350007" y="40604"/>
                </a:cubicBezTo>
                <a:cubicBezTo>
                  <a:pt x="348560" y="39170"/>
                  <a:pt x="347201" y="37647"/>
                  <a:pt x="345945" y="36036"/>
                </a:cubicBezTo>
                <a:cubicBezTo>
                  <a:pt x="344485" y="34374"/>
                  <a:pt x="343164" y="32597"/>
                  <a:pt x="342009" y="30707"/>
                </a:cubicBezTo>
                <a:lnTo>
                  <a:pt x="355720" y="30707"/>
                </a:lnTo>
                <a:cubicBezTo>
                  <a:pt x="351518" y="41340"/>
                  <a:pt x="346059" y="51427"/>
                  <a:pt x="339470" y="60779"/>
                </a:cubicBezTo>
                <a:cubicBezTo>
                  <a:pt x="337617" y="63215"/>
                  <a:pt x="335573" y="65499"/>
                  <a:pt x="333376" y="67631"/>
                </a:cubicBezTo>
                <a:cubicBezTo>
                  <a:pt x="331206" y="69966"/>
                  <a:pt x="328768" y="72046"/>
                  <a:pt x="326140" y="73848"/>
                </a:cubicBezTo>
                <a:cubicBezTo>
                  <a:pt x="323322" y="75790"/>
                  <a:pt x="320250" y="77338"/>
                  <a:pt x="317000" y="78416"/>
                </a:cubicBezTo>
                <a:cubicBezTo>
                  <a:pt x="313623" y="79431"/>
                  <a:pt x="310119" y="79952"/>
                  <a:pt x="306590" y="79939"/>
                </a:cubicBezTo>
                <a:cubicBezTo>
                  <a:pt x="303086" y="79825"/>
                  <a:pt x="299620" y="79178"/>
                  <a:pt x="296306" y="78036"/>
                </a:cubicBezTo>
                <a:cubicBezTo>
                  <a:pt x="293196" y="76932"/>
                  <a:pt x="290213" y="75485"/>
                  <a:pt x="287420" y="73721"/>
                </a:cubicBezTo>
                <a:cubicBezTo>
                  <a:pt x="282266" y="70118"/>
                  <a:pt x="277606" y="65854"/>
                  <a:pt x="273582" y="61033"/>
                </a:cubicBezTo>
                <a:cubicBezTo>
                  <a:pt x="269723" y="56566"/>
                  <a:pt x="266168" y="51871"/>
                  <a:pt x="262918" y="46948"/>
                </a:cubicBezTo>
                <a:cubicBezTo>
                  <a:pt x="261395" y="44537"/>
                  <a:pt x="259998" y="42000"/>
                  <a:pt x="258602" y="39462"/>
                </a:cubicBezTo>
                <a:cubicBezTo>
                  <a:pt x="257205" y="36924"/>
                  <a:pt x="255936" y="34386"/>
                  <a:pt x="254539" y="31341"/>
                </a:cubicBezTo>
                <a:lnTo>
                  <a:pt x="274344" y="31341"/>
                </a:lnTo>
                <a:cubicBezTo>
                  <a:pt x="272185" y="36544"/>
                  <a:pt x="269900" y="41619"/>
                  <a:pt x="267234" y="46695"/>
                </a:cubicBezTo>
                <a:cubicBezTo>
                  <a:pt x="264530" y="51973"/>
                  <a:pt x="261344" y="56985"/>
                  <a:pt x="257713" y="61667"/>
                </a:cubicBezTo>
                <a:cubicBezTo>
                  <a:pt x="255847" y="64167"/>
                  <a:pt x="253765" y="66502"/>
                  <a:pt x="251492" y="68646"/>
                </a:cubicBezTo>
                <a:cubicBezTo>
                  <a:pt x="249169" y="71019"/>
                  <a:pt x="246567" y="73112"/>
                  <a:pt x="243748" y="74863"/>
                </a:cubicBezTo>
                <a:cubicBezTo>
                  <a:pt x="240714" y="76754"/>
                  <a:pt x="237413" y="78200"/>
                  <a:pt x="233973" y="79178"/>
                </a:cubicBezTo>
                <a:cubicBezTo>
                  <a:pt x="230405" y="80040"/>
                  <a:pt x="226724" y="80345"/>
                  <a:pt x="223055" y="80066"/>
                </a:cubicBezTo>
                <a:cubicBezTo>
                  <a:pt x="216288" y="79254"/>
                  <a:pt x="209827" y="76767"/>
                  <a:pt x="204266" y="72833"/>
                </a:cubicBezTo>
                <a:cubicBezTo>
                  <a:pt x="201702" y="71133"/>
                  <a:pt x="199277" y="69230"/>
                  <a:pt x="197030" y="67123"/>
                </a:cubicBezTo>
                <a:cubicBezTo>
                  <a:pt x="194821" y="65093"/>
                  <a:pt x="192751" y="62936"/>
                  <a:pt x="190809" y="60652"/>
                </a:cubicBezTo>
                <a:cubicBezTo>
                  <a:pt x="187013" y="56300"/>
                  <a:pt x="183535" y="51681"/>
                  <a:pt x="180399" y="46821"/>
                </a:cubicBezTo>
                <a:cubicBezTo>
                  <a:pt x="178876" y="44410"/>
                  <a:pt x="177479" y="42000"/>
                  <a:pt x="176083" y="39589"/>
                </a:cubicBezTo>
                <a:cubicBezTo>
                  <a:pt x="174686" y="37178"/>
                  <a:pt x="173417" y="34640"/>
                  <a:pt x="172020" y="31722"/>
                </a:cubicBezTo>
                <a:lnTo>
                  <a:pt x="191317" y="30960"/>
                </a:lnTo>
                <a:cubicBezTo>
                  <a:pt x="186531" y="43459"/>
                  <a:pt x="179853" y="55132"/>
                  <a:pt x="171512" y="65601"/>
                </a:cubicBezTo>
                <a:cubicBezTo>
                  <a:pt x="166853" y="71184"/>
                  <a:pt x="161102" y="75752"/>
                  <a:pt x="154628" y="79051"/>
                </a:cubicBezTo>
                <a:cubicBezTo>
                  <a:pt x="147836" y="82413"/>
                  <a:pt x="140142" y="83530"/>
                  <a:pt x="132665" y="82223"/>
                </a:cubicBezTo>
                <a:cubicBezTo>
                  <a:pt x="125784" y="80865"/>
                  <a:pt x="119259" y="78099"/>
                  <a:pt x="113495" y="74102"/>
                </a:cubicBezTo>
                <a:cubicBezTo>
                  <a:pt x="108100" y="70422"/>
                  <a:pt x="103123" y="66172"/>
                  <a:pt x="98642" y="61413"/>
                </a:cubicBezTo>
                <a:cubicBezTo>
                  <a:pt x="94287" y="56782"/>
                  <a:pt x="90288" y="51821"/>
                  <a:pt x="86708" y="46568"/>
                </a:cubicBezTo>
                <a:cubicBezTo>
                  <a:pt x="83014" y="41340"/>
                  <a:pt x="79663" y="35871"/>
                  <a:pt x="76679" y="30199"/>
                </a:cubicBezTo>
                <a:lnTo>
                  <a:pt x="87470" y="30199"/>
                </a:lnTo>
                <a:cubicBezTo>
                  <a:pt x="85947" y="32483"/>
                  <a:pt x="84550" y="34386"/>
                  <a:pt x="83027" y="36290"/>
                </a:cubicBezTo>
                <a:cubicBezTo>
                  <a:pt x="81503" y="38193"/>
                  <a:pt x="79853" y="40096"/>
                  <a:pt x="78203" y="41873"/>
                </a:cubicBezTo>
                <a:cubicBezTo>
                  <a:pt x="74953" y="45451"/>
                  <a:pt x="71385" y="48725"/>
                  <a:pt x="67539" y="51643"/>
                </a:cubicBezTo>
                <a:cubicBezTo>
                  <a:pt x="59985" y="57937"/>
                  <a:pt x="50578" y="61591"/>
                  <a:pt x="40752" y="62048"/>
                </a:cubicBezTo>
                <a:cubicBezTo>
                  <a:pt x="35851" y="62010"/>
                  <a:pt x="31027" y="60842"/>
                  <a:pt x="26660" y="58622"/>
                </a:cubicBezTo>
                <a:cubicBezTo>
                  <a:pt x="24553" y="57480"/>
                  <a:pt x="22521" y="56198"/>
                  <a:pt x="20566" y="54815"/>
                </a:cubicBezTo>
                <a:cubicBezTo>
                  <a:pt x="18713" y="53343"/>
                  <a:pt x="16974" y="51732"/>
                  <a:pt x="15361" y="49994"/>
                </a:cubicBezTo>
                <a:cubicBezTo>
                  <a:pt x="12099" y="46631"/>
                  <a:pt x="9204" y="42939"/>
                  <a:pt x="6728" y="38954"/>
                </a:cubicBezTo>
                <a:cubicBezTo>
                  <a:pt x="4253" y="34856"/>
                  <a:pt x="2006" y="30618"/>
                  <a:pt x="0" y="26266"/>
                </a:cubicBezTo>
                <a:cubicBezTo>
                  <a:pt x="2577" y="30060"/>
                  <a:pt x="5383" y="33701"/>
                  <a:pt x="8379" y="37178"/>
                </a:cubicBezTo>
                <a:cubicBezTo>
                  <a:pt x="11235" y="40578"/>
                  <a:pt x="14422" y="43687"/>
                  <a:pt x="17900" y="46441"/>
                </a:cubicBezTo>
                <a:cubicBezTo>
                  <a:pt x="19563" y="47786"/>
                  <a:pt x="21353" y="48978"/>
                  <a:pt x="23232" y="49994"/>
                </a:cubicBezTo>
                <a:cubicBezTo>
                  <a:pt x="24984" y="51072"/>
                  <a:pt x="26863" y="51922"/>
                  <a:pt x="28818" y="52531"/>
                </a:cubicBezTo>
                <a:cubicBezTo>
                  <a:pt x="32513" y="53889"/>
                  <a:pt x="36461" y="54358"/>
                  <a:pt x="40371" y="53927"/>
                </a:cubicBezTo>
                <a:cubicBezTo>
                  <a:pt x="48318" y="52506"/>
                  <a:pt x="55605" y="48598"/>
                  <a:pt x="61191" y="42761"/>
                </a:cubicBezTo>
                <a:cubicBezTo>
                  <a:pt x="64225" y="39766"/>
                  <a:pt x="67069" y="36594"/>
                  <a:pt x="69697" y="33244"/>
                </a:cubicBezTo>
                <a:lnTo>
                  <a:pt x="73378" y="27915"/>
                </a:lnTo>
                <a:cubicBezTo>
                  <a:pt x="74610" y="26228"/>
                  <a:pt x="75714" y="24451"/>
                  <a:pt x="76679" y="22586"/>
                </a:cubicBezTo>
                <a:lnTo>
                  <a:pt x="81503" y="13704"/>
                </a:lnTo>
                <a:lnTo>
                  <a:pt x="87470" y="22713"/>
                </a:lnTo>
                <a:cubicBezTo>
                  <a:pt x="90631" y="27471"/>
                  <a:pt x="94059" y="32052"/>
                  <a:pt x="97753" y="36417"/>
                </a:cubicBezTo>
                <a:cubicBezTo>
                  <a:pt x="101435" y="40731"/>
                  <a:pt x="105370" y="44791"/>
                  <a:pt x="109306" y="49105"/>
                </a:cubicBezTo>
                <a:cubicBezTo>
                  <a:pt x="116111" y="56287"/>
                  <a:pt x="124984" y="61160"/>
                  <a:pt x="134696" y="63063"/>
                </a:cubicBezTo>
                <a:cubicBezTo>
                  <a:pt x="143481" y="63253"/>
                  <a:pt x="151746" y="58888"/>
                  <a:pt x="156532" y="51516"/>
                </a:cubicBezTo>
                <a:cubicBezTo>
                  <a:pt x="162956" y="42659"/>
                  <a:pt x="167958" y="32851"/>
                  <a:pt x="171385" y="22459"/>
                </a:cubicBezTo>
                <a:lnTo>
                  <a:pt x="179510" y="254"/>
                </a:lnTo>
                <a:lnTo>
                  <a:pt x="190682" y="21571"/>
                </a:lnTo>
                <a:lnTo>
                  <a:pt x="194110" y="27661"/>
                </a:lnTo>
                <a:lnTo>
                  <a:pt x="197919" y="33625"/>
                </a:lnTo>
                <a:cubicBezTo>
                  <a:pt x="200483" y="37508"/>
                  <a:pt x="203314" y="41200"/>
                  <a:pt x="206424" y="44664"/>
                </a:cubicBezTo>
                <a:cubicBezTo>
                  <a:pt x="209167" y="47786"/>
                  <a:pt x="212277" y="50552"/>
                  <a:pt x="215692" y="52912"/>
                </a:cubicBezTo>
                <a:cubicBezTo>
                  <a:pt x="218282" y="54726"/>
                  <a:pt x="221303" y="55868"/>
                  <a:pt x="224451" y="56211"/>
                </a:cubicBezTo>
                <a:cubicBezTo>
                  <a:pt x="225759" y="56401"/>
                  <a:pt x="227079" y="56401"/>
                  <a:pt x="228387" y="56211"/>
                </a:cubicBezTo>
                <a:cubicBezTo>
                  <a:pt x="229758" y="55703"/>
                  <a:pt x="231078" y="55069"/>
                  <a:pt x="232322" y="54308"/>
                </a:cubicBezTo>
                <a:cubicBezTo>
                  <a:pt x="233820" y="53381"/>
                  <a:pt x="235217" y="52316"/>
                  <a:pt x="236512" y="51135"/>
                </a:cubicBezTo>
                <a:cubicBezTo>
                  <a:pt x="237959" y="49740"/>
                  <a:pt x="239318" y="48255"/>
                  <a:pt x="240574" y="46695"/>
                </a:cubicBezTo>
                <a:cubicBezTo>
                  <a:pt x="243291" y="43104"/>
                  <a:pt x="245754" y="39335"/>
                  <a:pt x="247938" y="35401"/>
                </a:cubicBezTo>
                <a:cubicBezTo>
                  <a:pt x="250223" y="31214"/>
                  <a:pt x="252254" y="26773"/>
                  <a:pt x="254158" y="22713"/>
                </a:cubicBezTo>
                <a:lnTo>
                  <a:pt x="264188" y="0"/>
                </a:lnTo>
                <a:lnTo>
                  <a:pt x="274090" y="22459"/>
                </a:lnTo>
                <a:cubicBezTo>
                  <a:pt x="274852" y="24235"/>
                  <a:pt x="275994" y="26646"/>
                  <a:pt x="277137" y="28803"/>
                </a:cubicBezTo>
                <a:cubicBezTo>
                  <a:pt x="278279" y="30960"/>
                  <a:pt x="279422" y="32991"/>
                  <a:pt x="280691" y="35021"/>
                </a:cubicBezTo>
                <a:cubicBezTo>
                  <a:pt x="283078" y="39094"/>
                  <a:pt x="285744" y="43002"/>
                  <a:pt x="288689" y="46695"/>
                </a:cubicBezTo>
                <a:cubicBezTo>
                  <a:pt x="291343" y="49994"/>
                  <a:pt x="294415" y="52937"/>
                  <a:pt x="297830" y="55450"/>
                </a:cubicBezTo>
                <a:cubicBezTo>
                  <a:pt x="299277" y="56528"/>
                  <a:pt x="300864" y="57416"/>
                  <a:pt x="302527" y="58114"/>
                </a:cubicBezTo>
                <a:cubicBezTo>
                  <a:pt x="303987" y="58736"/>
                  <a:pt x="305523" y="59117"/>
                  <a:pt x="307097" y="59256"/>
                </a:cubicBezTo>
                <a:cubicBezTo>
                  <a:pt x="308570" y="59497"/>
                  <a:pt x="310068" y="59497"/>
                  <a:pt x="311541" y="59256"/>
                </a:cubicBezTo>
                <a:cubicBezTo>
                  <a:pt x="313178" y="58825"/>
                  <a:pt x="314752" y="58178"/>
                  <a:pt x="316238" y="57353"/>
                </a:cubicBezTo>
                <a:cubicBezTo>
                  <a:pt x="317952" y="56325"/>
                  <a:pt x="319577" y="55132"/>
                  <a:pt x="321062" y="53800"/>
                </a:cubicBezTo>
                <a:cubicBezTo>
                  <a:pt x="322713" y="52531"/>
                  <a:pt x="324109" y="50755"/>
                  <a:pt x="325759" y="49232"/>
                </a:cubicBezTo>
                <a:cubicBezTo>
                  <a:pt x="328819" y="45540"/>
                  <a:pt x="331625" y="41644"/>
                  <a:pt x="334138" y="37559"/>
                </a:cubicBezTo>
                <a:cubicBezTo>
                  <a:pt x="336804" y="33371"/>
                  <a:pt x="339089" y="28803"/>
                  <a:pt x="341501" y="24870"/>
                </a:cubicBezTo>
                <a:lnTo>
                  <a:pt x="348865" y="10658"/>
                </a:lnTo>
                <a:lnTo>
                  <a:pt x="355212" y="24235"/>
                </a:lnTo>
                <a:lnTo>
                  <a:pt x="357370" y="28169"/>
                </a:lnTo>
                <a:cubicBezTo>
                  <a:pt x="358132" y="29565"/>
                  <a:pt x="359148" y="30834"/>
                  <a:pt x="360036" y="32229"/>
                </a:cubicBezTo>
                <a:cubicBezTo>
                  <a:pt x="361953" y="34691"/>
                  <a:pt x="364073" y="36988"/>
                  <a:pt x="366384" y="39081"/>
                </a:cubicBezTo>
                <a:cubicBezTo>
                  <a:pt x="370853" y="43091"/>
                  <a:pt x="376515" y="45540"/>
                  <a:pt x="382507" y="46060"/>
                </a:cubicBezTo>
                <a:cubicBezTo>
                  <a:pt x="388931" y="46098"/>
                  <a:pt x="395253" y="44385"/>
                  <a:pt x="400788" y="41112"/>
                </a:cubicBezTo>
                <a:cubicBezTo>
                  <a:pt x="403809" y="39373"/>
                  <a:pt x="406742" y="37470"/>
                  <a:pt x="409548" y="35401"/>
                </a:cubicBezTo>
                <a:cubicBezTo>
                  <a:pt x="413102" y="30707"/>
                  <a:pt x="415895" y="28296"/>
                  <a:pt x="418561" y="2588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0" name="Freeform 609">
            <a:extLst>
              <a:ext uri="{FF2B5EF4-FFF2-40B4-BE49-F238E27FC236}">
                <a16:creationId xmlns:a16="http://schemas.microsoft.com/office/drawing/2014/main" id="{E3FCA653-AF40-03DC-03C4-BB6E7C5A9511}"/>
              </a:ext>
            </a:extLst>
          </p:cNvPr>
          <p:cNvSpPr/>
          <p:nvPr/>
        </p:nvSpPr>
        <p:spPr>
          <a:xfrm>
            <a:off x="5304568" y="3362508"/>
            <a:ext cx="269265" cy="65392"/>
          </a:xfrm>
          <a:custGeom>
            <a:avLst/>
            <a:gdLst>
              <a:gd name="connsiteX0" fmla="*/ 269265 w 269265"/>
              <a:gd name="connsiteY0" fmla="*/ 11800 h 65392"/>
              <a:gd name="connsiteX1" fmla="*/ 263299 w 269265"/>
              <a:gd name="connsiteY1" fmla="*/ 27281 h 65392"/>
              <a:gd name="connsiteX2" fmla="*/ 259109 w 269265"/>
              <a:gd name="connsiteY2" fmla="*/ 34767 h 65392"/>
              <a:gd name="connsiteX3" fmla="*/ 253777 w 269265"/>
              <a:gd name="connsiteY3" fmla="*/ 41746 h 65392"/>
              <a:gd name="connsiteX4" fmla="*/ 247303 w 269265"/>
              <a:gd name="connsiteY4" fmla="*/ 47963 h 65392"/>
              <a:gd name="connsiteX5" fmla="*/ 243240 w 269265"/>
              <a:gd name="connsiteY5" fmla="*/ 50755 h 65392"/>
              <a:gd name="connsiteX6" fmla="*/ 239178 w 269265"/>
              <a:gd name="connsiteY6" fmla="*/ 53039 h 65392"/>
              <a:gd name="connsiteX7" fmla="*/ 220516 w 269265"/>
              <a:gd name="connsiteY7" fmla="*/ 57733 h 65392"/>
              <a:gd name="connsiteX8" fmla="*/ 210868 w 269265"/>
              <a:gd name="connsiteY8" fmla="*/ 57099 h 65392"/>
              <a:gd name="connsiteX9" fmla="*/ 201600 w 269265"/>
              <a:gd name="connsiteY9" fmla="*/ 54942 h 65392"/>
              <a:gd name="connsiteX10" fmla="*/ 184842 w 269265"/>
              <a:gd name="connsiteY10" fmla="*/ 47583 h 65392"/>
              <a:gd name="connsiteX11" fmla="*/ 169989 w 269265"/>
              <a:gd name="connsiteY11" fmla="*/ 37558 h 65392"/>
              <a:gd name="connsiteX12" fmla="*/ 163261 w 269265"/>
              <a:gd name="connsiteY12" fmla="*/ 31849 h 65392"/>
              <a:gd name="connsiteX13" fmla="*/ 156659 w 269265"/>
              <a:gd name="connsiteY13" fmla="*/ 25377 h 65392"/>
              <a:gd name="connsiteX14" fmla="*/ 173417 w 269265"/>
              <a:gd name="connsiteY14" fmla="*/ 23474 h 65392"/>
              <a:gd name="connsiteX15" fmla="*/ 166180 w 269265"/>
              <a:gd name="connsiteY15" fmla="*/ 37051 h 65392"/>
              <a:gd name="connsiteX16" fmla="*/ 156278 w 269265"/>
              <a:gd name="connsiteY16" fmla="*/ 49740 h 65392"/>
              <a:gd name="connsiteX17" fmla="*/ 149930 w 269265"/>
              <a:gd name="connsiteY17" fmla="*/ 55577 h 65392"/>
              <a:gd name="connsiteX18" fmla="*/ 142187 w 269265"/>
              <a:gd name="connsiteY18" fmla="*/ 60779 h 65392"/>
              <a:gd name="connsiteX19" fmla="*/ 137743 w 269265"/>
              <a:gd name="connsiteY19" fmla="*/ 62809 h 65392"/>
              <a:gd name="connsiteX20" fmla="*/ 132919 w 269265"/>
              <a:gd name="connsiteY20" fmla="*/ 64332 h 65392"/>
              <a:gd name="connsiteX21" fmla="*/ 122509 w 269265"/>
              <a:gd name="connsiteY21" fmla="*/ 65347 h 65392"/>
              <a:gd name="connsiteX22" fmla="*/ 112606 w 269265"/>
              <a:gd name="connsiteY22" fmla="*/ 63444 h 65392"/>
              <a:gd name="connsiteX23" fmla="*/ 103974 w 269265"/>
              <a:gd name="connsiteY23" fmla="*/ 59637 h 65392"/>
              <a:gd name="connsiteX24" fmla="*/ 90390 w 269265"/>
              <a:gd name="connsiteY24" fmla="*/ 49105 h 65392"/>
              <a:gd name="connsiteX25" fmla="*/ 80234 w 269265"/>
              <a:gd name="connsiteY25" fmla="*/ 36417 h 65392"/>
              <a:gd name="connsiteX26" fmla="*/ 76044 w 269265"/>
              <a:gd name="connsiteY26" fmla="*/ 29819 h 65392"/>
              <a:gd name="connsiteX27" fmla="*/ 72109 w 269265"/>
              <a:gd name="connsiteY27" fmla="*/ 22840 h 65392"/>
              <a:gd name="connsiteX28" fmla="*/ 88867 w 269265"/>
              <a:gd name="connsiteY28" fmla="*/ 23601 h 65392"/>
              <a:gd name="connsiteX29" fmla="*/ 84296 w 269265"/>
              <a:gd name="connsiteY29" fmla="*/ 29311 h 65392"/>
              <a:gd name="connsiteX30" fmla="*/ 79345 w 269265"/>
              <a:gd name="connsiteY30" fmla="*/ 34386 h 65392"/>
              <a:gd name="connsiteX31" fmla="*/ 68300 w 269265"/>
              <a:gd name="connsiteY31" fmla="*/ 43522 h 65392"/>
              <a:gd name="connsiteX32" fmla="*/ 55605 w 269265"/>
              <a:gd name="connsiteY32" fmla="*/ 50374 h 65392"/>
              <a:gd name="connsiteX33" fmla="*/ 40371 w 269265"/>
              <a:gd name="connsiteY33" fmla="*/ 52912 h 65392"/>
              <a:gd name="connsiteX34" fmla="*/ 25518 w 269265"/>
              <a:gd name="connsiteY34" fmla="*/ 49232 h 65392"/>
              <a:gd name="connsiteX35" fmla="*/ 19297 w 269265"/>
              <a:gd name="connsiteY35" fmla="*/ 45425 h 65392"/>
              <a:gd name="connsiteX36" fmla="*/ 14092 w 269265"/>
              <a:gd name="connsiteY36" fmla="*/ 40858 h 65392"/>
              <a:gd name="connsiteX37" fmla="*/ 5840 w 269265"/>
              <a:gd name="connsiteY37" fmla="*/ 30199 h 65392"/>
              <a:gd name="connsiteX38" fmla="*/ 0 w 269265"/>
              <a:gd name="connsiteY38" fmla="*/ 18525 h 65392"/>
              <a:gd name="connsiteX39" fmla="*/ 4316 w 269265"/>
              <a:gd name="connsiteY39" fmla="*/ 23220 h 65392"/>
              <a:gd name="connsiteX40" fmla="*/ 8887 w 269265"/>
              <a:gd name="connsiteY40" fmla="*/ 27788 h 65392"/>
              <a:gd name="connsiteX41" fmla="*/ 18662 w 269265"/>
              <a:gd name="connsiteY41" fmla="*/ 35402 h 65392"/>
              <a:gd name="connsiteX42" fmla="*/ 23867 w 269265"/>
              <a:gd name="connsiteY42" fmla="*/ 38320 h 65392"/>
              <a:gd name="connsiteX43" fmla="*/ 29326 w 269265"/>
              <a:gd name="connsiteY43" fmla="*/ 40096 h 65392"/>
              <a:gd name="connsiteX44" fmla="*/ 49638 w 269265"/>
              <a:gd name="connsiteY44" fmla="*/ 37305 h 65392"/>
              <a:gd name="connsiteX45" fmla="*/ 58652 w 269265"/>
              <a:gd name="connsiteY45" fmla="*/ 30833 h 65392"/>
              <a:gd name="connsiteX46" fmla="*/ 66523 w 269265"/>
              <a:gd name="connsiteY46" fmla="*/ 22586 h 65392"/>
              <a:gd name="connsiteX47" fmla="*/ 70077 w 269265"/>
              <a:gd name="connsiteY47" fmla="*/ 18018 h 65392"/>
              <a:gd name="connsiteX48" fmla="*/ 73125 w 269265"/>
              <a:gd name="connsiteY48" fmla="*/ 13450 h 65392"/>
              <a:gd name="connsiteX49" fmla="*/ 80996 w 269265"/>
              <a:gd name="connsiteY49" fmla="*/ 0 h 65392"/>
              <a:gd name="connsiteX50" fmla="*/ 89755 w 269265"/>
              <a:gd name="connsiteY50" fmla="*/ 14211 h 65392"/>
              <a:gd name="connsiteX51" fmla="*/ 93310 w 269265"/>
              <a:gd name="connsiteY51" fmla="*/ 19414 h 65392"/>
              <a:gd name="connsiteX52" fmla="*/ 97245 w 269265"/>
              <a:gd name="connsiteY52" fmla="*/ 24616 h 65392"/>
              <a:gd name="connsiteX53" fmla="*/ 106005 w 269265"/>
              <a:gd name="connsiteY53" fmla="*/ 33752 h 65392"/>
              <a:gd name="connsiteX54" fmla="*/ 115273 w 269265"/>
              <a:gd name="connsiteY54" fmla="*/ 40604 h 65392"/>
              <a:gd name="connsiteX55" fmla="*/ 119843 w 269265"/>
              <a:gd name="connsiteY55" fmla="*/ 42507 h 65392"/>
              <a:gd name="connsiteX56" fmla="*/ 124159 w 269265"/>
              <a:gd name="connsiteY56" fmla="*/ 43269 h 65392"/>
              <a:gd name="connsiteX57" fmla="*/ 126190 w 269265"/>
              <a:gd name="connsiteY57" fmla="*/ 43269 h 65392"/>
              <a:gd name="connsiteX58" fmla="*/ 128095 w 269265"/>
              <a:gd name="connsiteY58" fmla="*/ 43269 h 65392"/>
              <a:gd name="connsiteX59" fmla="*/ 130253 w 269265"/>
              <a:gd name="connsiteY59" fmla="*/ 42634 h 65392"/>
              <a:gd name="connsiteX60" fmla="*/ 132284 w 269265"/>
              <a:gd name="connsiteY60" fmla="*/ 41746 h 65392"/>
              <a:gd name="connsiteX61" fmla="*/ 136601 w 269265"/>
              <a:gd name="connsiteY61" fmla="*/ 38954 h 65392"/>
              <a:gd name="connsiteX62" fmla="*/ 140917 w 269265"/>
              <a:gd name="connsiteY62" fmla="*/ 35148 h 65392"/>
              <a:gd name="connsiteX63" fmla="*/ 155897 w 269265"/>
              <a:gd name="connsiteY63" fmla="*/ 14465 h 65392"/>
              <a:gd name="connsiteX64" fmla="*/ 163514 w 269265"/>
              <a:gd name="connsiteY64" fmla="*/ 1777 h 65392"/>
              <a:gd name="connsiteX65" fmla="*/ 172655 w 269265"/>
              <a:gd name="connsiteY65" fmla="*/ 12816 h 65392"/>
              <a:gd name="connsiteX66" fmla="*/ 177479 w 269265"/>
              <a:gd name="connsiteY66" fmla="*/ 18272 h 65392"/>
              <a:gd name="connsiteX67" fmla="*/ 183065 w 269265"/>
              <a:gd name="connsiteY67" fmla="*/ 23601 h 65392"/>
              <a:gd name="connsiteX68" fmla="*/ 194745 w 269265"/>
              <a:gd name="connsiteY68" fmla="*/ 33244 h 65392"/>
              <a:gd name="connsiteX69" fmla="*/ 207440 w 269265"/>
              <a:gd name="connsiteY69" fmla="*/ 40731 h 65392"/>
              <a:gd name="connsiteX70" fmla="*/ 214168 w 269265"/>
              <a:gd name="connsiteY70" fmla="*/ 43142 h 65392"/>
              <a:gd name="connsiteX71" fmla="*/ 221151 w 269265"/>
              <a:gd name="connsiteY71" fmla="*/ 44664 h 65392"/>
              <a:gd name="connsiteX72" fmla="*/ 234989 w 269265"/>
              <a:gd name="connsiteY72" fmla="*/ 43269 h 65392"/>
              <a:gd name="connsiteX73" fmla="*/ 238416 w 269265"/>
              <a:gd name="connsiteY73" fmla="*/ 42127 h 65392"/>
              <a:gd name="connsiteX74" fmla="*/ 241844 w 269265"/>
              <a:gd name="connsiteY74" fmla="*/ 40477 h 65392"/>
              <a:gd name="connsiteX75" fmla="*/ 248065 w 269265"/>
              <a:gd name="connsiteY75" fmla="*/ 36290 h 65392"/>
              <a:gd name="connsiteX76" fmla="*/ 254031 w 269265"/>
              <a:gd name="connsiteY76" fmla="*/ 31088 h 65392"/>
              <a:gd name="connsiteX77" fmla="*/ 259490 w 269265"/>
              <a:gd name="connsiteY77" fmla="*/ 25124 h 65392"/>
              <a:gd name="connsiteX78" fmla="*/ 264442 w 269265"/>
              <a:gd name="connsiteY78" fmla="*/ 18779 h 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69265" h="65392">
                <a:moveTo>
                  <a:pt x="269265" y="11800"/>
                </a:moveTo>
                <a:cubicBezTo>
                  <a:pt x="267691" y="17104"/>
                  <a:pt x="265698" y="22282"/>
                  <a:pt x="263299" y="27281"/>
                </a:cubicBezTo>
                <a:cubicBezTo>
                  <a:pt x="261902" y="29692"/>
                  <a:pt x="260760" y="32356"/>
                  <a:pt x="259109" y="34767"/>
                </a:cubicBezTo>
                <a:cubicBezTo>
                  <a:pt x="257522" y="37241"/>
                  <a:pt x="255745" y="39564"/>
                  <a:pt x="253777" y="41746"/>
                </a:cubicBezTo>
                <a:cubicBezTo>
                  <a:pt x="251809" y="44004"/>
                  <a:pt x="249639" y="46085"/>
                  <a:pt x="247303" y="47963"/>
                </a:cubicBezTo>
                <a:lnTo>
                  <a:pt x="243240" y="50755"/>
                </a:lnTo>
                <a:lnTo>
                  <a:pt x="239178" y="53039"/>
                </a:lnTo>
                <a:cubicBezTo>
                  <a:pt x="233363" y="55932"/>
                  <a:pt x="227003" y="57531"/>
                  <a:pt x="220516" y="57733"/>
                </a:cubicBezTo>
                <a:cubicBezTo>
                  <a:pt x="217291" y="57848"/>
                  <a:pt x="214054" y="57632"/>
                  <a:pt x="210868" y="57099"/>
                </a:cubicBezTo>
                <a:cubicBezTo>
                  <a:pt x="207719" y="56693"/>
                  <a:pt x="204609" y="55970"/>
                  <a:pt x="201600" y="54942"/>
                </a:cubicBezTo>
                <a:cubicBezTo>
                  <a:pt x="195786" y="53064"/>
                  <a:pt x="190162" y="50590"/>
                  <a:pt x="184842" y="47583"/>
                </a:cubicBezTo>
                <a:cubicBezTo>
                  <a:pt x="179625" y="44652"/>
                  <a:pt x="174661" y="41302"/>
                  <a:pt x="169989" y="37558"/>
                </a:cubicBezTo>
                <a:cubicBezTo>
                  <a:pt x="167704" y="35782"/>
                  <a:pt x="165419" y="33752"/>
                  <a:pt x="163261" y="31849"/>
                </a:cubicBezTo>
                <a:cubicBezTo>
                  <a:pt x="160937" y="29819"/>
                  <a:pt x="158728" y="27661"/>
                  <a:pt x="156659" y="25377"/>
                </a:cubicBezTo>
                <a:lnTo>
                  <a:pt x="173417" y="23474"/>
                </a:lnTo>
                <a:cubicBezTo>
                  <a:pt x="171132" y="28042"/>
                  <a:pt x="168847" y="32610"/>
                  <a:pt x="166180" y="37051"/>
                </a:cubicBezTo>
                <a:cubicBezTo>
                  <a:pt x="163261" y="41568"/>
                  <a:pt x="159947" y="45806"/>
                  <a:pt x="156278" y="49740"/>
                </a:cubicBezTo>
                <a:cubicBezTo>
                  <a:pt x="154310" y="51846"/>
                  <a:pt x="152190" y="53800"/>
                  <a:pt x="149930" y="55577"/>
                </a:cubicBezTo>
                <a:cubicBezTo>
                  <a:pt x="147557" y="57594"/>
                  <a:pt x="144954" y="59345"/>
                  <a:pt x="142187" y="60779"/>
                </a:cubicBezTo>
                <a:lnTo>
                  <a:pt x="137743" y="62809"/>
                </a:lnTo>
                <a:lnTo>
                  <a:pt x="132919" y="64332"/>
                </a:lnTo>
                <a:cubicBezTo>
                  <a:pt x="129517" y="65182"/>
                  <a:pt x="126013" y="65525"/>
                  <a:pt x="122509" y="65347"/>
                </a:cubicBezTo>
                <a:cubicBezTo>
                  <a:pt x="119145" y="65106"/>
                  <a:pt x="115819" y="64471"/>
                  <a:pt x="112606" y="63444"/>
                </a:cubicBezTo>
                <a:cubicBezTo>
                  <a:pt x="109598" y="62505"/>
                  <a:pt x="106690" y="61236"/>
                  <a:pt x="103974" y="59637"/>
                </a:cubicBezTo>
                <a:cubicBezTo>
                  <a:pt x="98997" y="56744"/>
                  <a:pt x="94427" y="53204"/>
                  <a:pt x="90390" y="49105"/>
                </a:cubicBezTo>
                <a:cubicBezTo>
                  <a:pt x="86670" y="45159"/>
                  <a:pt x="83268" y="40908"/>
                  <a:pt x="80234" y="36417"/>
                </a:cubicBezTo>
                <a:cubicBezTo>
                  <a:pt x="78723" y="34298"/>
                  <a:pt x="77327" y="32090"/>
                  <a:pt x="76044" y="29819"/>
                </a:cubicBezTo>
                <a:cubicBezTo>
                  <a:pt x="74648" y="27535"/>
                  <a:pt x="73505" y="25504"/>
                  <a:pt x="72109" y="22840"/>
                </a:cubicBezTo>
                <a:lnTo>
                  <a:pt x="88867" y="23601"/>
                </a:lnTo>
                <a:cubicBezTo>
                  <a:pt x="87216" y="25885"/>
                  <a:pt x="85820" y="27535"/>
                  <a:pt x="84296" y="29311"/>
                </a:cubicBezTo>
                <a:lnTo>
                  <a:pt x="79345" y="34386"/>
                </a:lnTo>
                <a:cubicBezTo>
                  <a:pt x="75892" y="37698"/>
                  <a:pt x="72211" y="40756"/>
                  <a:pt x="68300" y="43522"/>
                </a:cubicBezTo>
                <a:cubicBezTo>
                  <a:pt x="64365" y="46314"/>
                  <a:pt x="60099" y="48610"/>
                  <a:pt x="55605" y="50374"/>
                </a:cubicBezTo>
                <a:cubicBezTo>
                  <a:pt x="50717" y="52125"/>
                  <a:pt x="45563" y="52988"/>
                  <a:pt x="40371" y="52912"/>
                </a:cubicBezTo>
                <a:cubicBezTo>
                  <a:pt x="35204" y="52861"/>
                  <a:pt x="30113" y="51605"/>
                  <a:pt x="25518" y="49232"/>
                </a:cubicBezTo>
                <a:cubicBezTo>
                  <a:pt x="23334" y="48166"/>
                  <a:pt x="21252" y="46885"/>
                  <a:pt x="19297" y="45425"/>
                </a:cubicBezTo>
                <a:cubicBezTo>
                  <a:pt x="17418" y="44068"/>
                  <a:pt x="15679" y="42545"/>
                  <a:pt x="14092" y="40858"/>
                </a:cubicBezTo>
                <a:cubicBezTo>
                  <a:pt x="10981" y="37597"/>
                  <a:pt x="8214" y="34031"/>
                  <a:pt x="5840" y="30199"/>
                </a:cubicBezTo>
                <a:cubicBezTo>
                  <a:pt x="3618" y="26456"/>
                  <a:pt x="1663" y="22548"/>
                  <a:pt x="0" y="18525"/>
                </a:cubicBezTo>
                <a:lnTo>
                  <a:pt x="4316" y="23220"/>
                </a:lnTo>
                <a:lnTo>
                  <a:pt x="8887" y="27788"/>
                </a:lnTo>
                <a:cubicBezTo>
                  <a:pt x="11934" y="30580"/>
                  <a:pt x="15209" y="33130"/>
                  <a:pt x="18662" y="35402"/>
                </a:cubicBezTo>
                <a:cubicBezTo>
                  <a:pt x="20338" y="36467"/>
                  <a:pt x="22077" y="37444"/>
                  <a:pt x="23867" y="38320"/>
                </a:cubicBezTo>
                <a:cubicBezTo>
                  <a:pt x="25619" y="39107"/>
                  <a:pt x="27447" y="39703"/>
                  <a:pt x="29326" y="40096"/>
                </a:cubicBezTo>
                <a:cubicBezTo>
                  <a:pt x="36194" y="41923"/>
                  <a:pt x="43519" y="40921"/>
                  <a:pt x="49638" y="37305"/>
                </a:cubicBezTo>
                <a:cubicBezTo>
                  <a:pt x="52876" y="35490"/>
                  <a:pt x="55897" y="33321"/>
                  <a:pt x="58652" y="30833"/>
                </a:cubicBezTo>
                <a:cubicBezTo>
                  <a:pt x="61496" y="28308"/>
                  <a:pt x="64136" y="25542"/>
                  <a:pt x="66523" y="22586"/>
                </a:cubicBezTo>
                <a:lnTo>
                  <a:pt x="70077" y="18018"/>
                </a:lnTo>
                <a:lnTo>
                  <a:pt x="73125" y="13450"/>
                </a:lnTo>
                <a:lnTo>
                  <a:pt x="80996" y="0"/>
                </a:lnTo>
                <a:lnTo>
                  <a:pt x="89755" y="14211"/>
                </a:lnTo>
                <a:cubicBezTo>
                  <a:pt x="90771" y="15734"/>
                  <a:pt x="92040" y="17764"/>
                  <a:pt x="93310" y="19414"/>
                </a:cubicBezTo>
                <a:cubicBezTo>
                  <a:pt x="94580" y="21063"/>
                  <a:pt x="95849" y="22967"/>
                  <a:pt x="97245" y="24616"/>
                </a:cubicBezTo>
                <a:cubicBezTo>
                  <a:pt x="99899" y="27903"/>
                  <a:pt x="102831" y="30960"/>
                  <a:pt x="106005" y="33752"/>
                </a:cubicBezTo>
                <a:cubicBezTo>
                  <a:pt x="108760" y="36454"/>
                  <a:pt x="111883" y="38764"/>
                  <a:pt x="115273" y="40604"/>
                </a:cubicBezTo>
                <a:cubicBezTo>
                  <a:pt x="116745" y="41340"/>
                  <a:pt x="118282" y="41987"/>
                  <a:pt x="119843" y="42507"/>
                </a:cubicBezTo>
                <a:lnTo>
                  <a:pt x="124159" y="43269"/>
                </a:lnTo>
                <a:lnTo>
                  <a:pt x="126190" y="43269"/>
                </a:lnTo>
                <a:lnTo>
                  <a:pt x="128095" y="43269"/>
                </a:lnTo>
                <a:lnTo>
                  <a:pt x="130253" y="42634"/>
                </a:lnTo>
                <a:lnTo>
                  <a:pt x="132284" y="41746"/>
                </a:lnTo>
                <a:cubicBezTo>
                  <a:pt x="133795" y="40934"/>
                  <a:pt x="135242" y="40008"/>
                  <a:pt x="136601" y="38954"/>
                </a:cubicBezTo>
                <a:cubicBezTo>
                  <a:pt x="138162" y="37825"/>
                  <a:pt x="139609" y="36556"/>
                  <a:pt x="140917" y="35148"/>
                </a:cubicBezTo>
                <a:cubicBezTo>
                  <a:pt x="146693" y="28854"/>
                  <a:pt x="151720" y="21913"/>
                  <a:pt x="155897" y="14465"/>
                </a:cubicBezTo>
                <a:lnTo>
                  <a:pt x="163514" y="1777"/>
                </a:lnTo>
                <a:lnTo>
                  <a:pt x="172655" y="12816"/>
                </a:lnTo>
                <a:cubicBezTo>
                  <a:pt x="173925" y="14465"/>
                  <a:pt x="175829" y="16495"/>
                  <a:pt x="177479" y="18272"/>
                </a:cubicBezTo>
                <a:cubicBezTo>
                  <a:pt x="179130" y="20048"/>
                  <a:pt x="181161" y="21952"/>
                  <a:pt x="183065" y="23601"/>
                </a:cubicBezTo>
                <a:cubicBezTo>
                  <a:pt x="186746" y="27065"/>
                  <a:pt x="190644" y="30288"/>
                  <a:pt x="194745" y="33244"/>
                </a:cubicBezTo>
                <a:cubicBezTo>
                  <a:pt x="198744" y="36112"/>
                  <a:pt x="202996" y="38612"/>
                  <a:pt x="207440" y="40731"/>
                </a:cubicBezTo>
                <a:cubicBezTo>
                  <a:pt x="209636" y="41670"/>
                  <a:pt x="211883" y="42469"/>
                  <a:pt x="214168" y="43142"/>
                </a:cubicBezTo>
                <a:cubicBezTo>
                  <a:pt x="216441" y="43890"/>
                  <a:pt x="218777" y="44398"/>
                  <a:pt x="221151" y="44664"/>
                </a:cubicBezTo>
                <a:cubicBezTo>
                  <a:pt x="225810" y="45210"/>
                  <a:pt x="230532" y="44740"/>
                  <a:pt x="234989" y="43269"/>
                </a:cubicBezTo>
                <a:lnTo>
                  <a:pt x="238416" y="42127"/>
                </a:lnTo>
                <a:lnTo>
                  <a:pt x="241844" y="40477"/>
                </a:lnTo>
                <a:cubicBezTo>
                  <a:pt x="244028" y="39246"/>
                  <a:pt x="246097" y="37838"/>
                  <a:pt x="248065" y="36290"/>
                </a:cubicBezTo>
                <a:cubicBezTo>
                  <a:pt x="250197" y="34729"/>
                  <a:pt x="252190" y="32991"/>
                  <a:pt x="254031" y="31088"/>
                </a:cubicBezTo>
                <a:cubicBezTo>
                  <a:pt x="256063" y="29311"/>
                  <a:pt x="257586" y="27154"/>
                  <a:pt x="259490" y="25124"/>
                </a:cubicBezTo>
                <a:lnTo>
                  <a:pt x="264442" y="18779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1" name="Freeform 610">
            <a:extLst>
              <a:ext uri="{FF2B5EF4-FFF2-40B4-BE49-F238E27FC236}">
                <a16:creationId xmlns:a16="http://schemas.microsoft.com/office/drawing/2014/main" id="{F5E31732-6A58-DCE4-1D25-015A5AAD642D}"/>
              </a:ext>
            </a:extLst>
          </p:cNvPr>
          <p:cNvSpPr/>
          <p:nvPr/>
        </p:nvSpPr>
        <p:spPr>
          <a:xfrm>
            <a:off x="5397243" y="3446127"/>
            <a:ext cx="250857" cy="56242"/>
          </a:xfrm>
          <a:custGeom>
            <a:avLst/>
            <a:gdLst>
              <a:gd name="connsiteX0" fmla="*/ 0 w 250857"/>
              <a:gd name="connsiteY0" fmla="*/ 16622 h 56242"/>
              <a:gd name="connsiteX1" fmla="*/ 23486 w 250857"/>
              <a:gd name="connsiteY1" fmla="*/ 35782 h 56242"/>
              <a:gd name="connsiteX2" fmla="*/ 36816 w 250857"/>
              <a:gd name="connsiteY2" fmla="*/ 42127 h 56242"/>
              <a:gd name="connsiteX3" fmla="*/ 50400 w 250857"/>
              <a:gd name="connsiteY3" fmla="*/ 44664 h 56242"/>
              <a:gd name="connsiteX4" fmla="*/ 56747 w 250857"/>
              <a:gd name="connsiteY4" fmla="*/ 43776 h 56242"/>
              <a:gd name="connsiteX5" fmla="*/ 62714 w 250857"/>
              <a:gd name="connsiteY5" fmla="*/ 41746 h 56242"/>
              <a:gd name="connsiteX6" fmla="*/ 68173 w 250857"/>
              <a:gd name="connsiteY6" fmla="*/ 38574 h 56242"/>
              <a:gd name="connsiteX7" fmla="*/ 73124 w 250857"/>
              <a:gd name="connsiteY7" fmla="*/ 34386 h 56242"/>
              <a:gd name="connsiteX8" fmla="*/ 77695 w 250857"/>
              <a:gd name="connsiteY8" fmla="*/ 29565 h 56242"/>
              <a:gd name="connsiteX9" fmla="*/ 81757 w 250857"/>
              <a:gd name="connsiteY9" fmla="*/ 24235 h 56242"/>
              <a:gd name="connsiteX10" fmla="*/ 88867 w 250857"/>
              <a:gd name="connsiteY10" fmla="*/ 12689 h 56242"/>
              <a:gd name="connsiteX11" fmla="*/ 95722 w 250857"/>
              <a:gd name="connsiteY11" fmla="*/ 0 h 56242"/>
              <a:gd name="connsiteX12" fmla="*/ 106005 w 250857"/>
              <a:gd name="connsiteY12" fmla="*/ 11547 h 56242"/>
              <a:gd name="connsiteX13" fmla="*/ 109559 w 250857"/>
              <a:gd name="connsiteY13" fmla="*/ 15227 h 56242"/>
              <a:gd name="connsiteX14" fmla="*/ 113495 w 250857"/>
              <a:gd name="connsiteY14" fmla="*/ 18779 h 56242"/>
              <a:gd name="connsiteX15" fmla="*/ 122001 w 250857"/>
              <a:gd name="connsiteY15" fmla="*/ 24997 h 56242"/>
              <a:gd name="connsiteX16" fmla="*/ 139774 w 250857"/>
              <a:gd name="connsiteY16" fmla="*/ 30580 h 56242"/>
              <a:gd name="connsiteX17" fmla="*/ 157294 w 250857"/>
              <a:gd name="connsiteY17" fmla="*/ 25124 h 56242"/>
              <a:gd name="connsiteX18" fmla="*/ 161610 w 250857"/>
              <a:gd name="connsiteY18" fmla="*/ 22205 h 56242"/>
              <a:gd name="connsiteX19" fmla="*/ 165799 w 250857"/>
              <a:gd name="connsiteY19" fmla="*/ 18779 h 56242"/>
              <a:gd name="connsiteX20" fmla="*/ 173797 w 250857"/>
              <a:gd name="connsiteY20" fmla="*/ 11039 h 56242"/>
              <a:gd name="connsiteX21" fmla="*/ 184334 w 250857"/>
              <a:gd name="connsiteY21" fmla="*/ 127 h 56242"/>
              <a:gd name="connsiteX22" fmla="*/ 190428 w 250857"/>
              <a:gd name="connsiteY22" fmla="*/ 12181 h 56242"/>
              <a:gd name="connsiteX23" fmla="*/ 192713 w 250857"/>
              <a:gd name="connsiteY23" fmla="*/ 15861 h 56242"/>
              <a:gd name="connsiteX24" fmla="*/ 195379 w 250857"/>
              <a:gd name="connsiteY24" fmla="*/ 19668 h 56242"/>
              <a:gd name="connsiteX25" fmla="*/ 201473 w 250857"/>
              <a:gd name="connsiteY25" fmla="*/ 26646 h 56242"/>
              <a:gd name="connsiteX26" fmla="*/ 208582 w 250857"/>
              <a:gd name="connsiteY26" fmla="*/ 31849 h 56242"/>
              <a:gd name="connsiteX27" fmla="*/ 216326 w 250857"/>
              <a:gd name="connsiteY27" fmla="*/ 34640 h 56242"/>
              <a:gd name="connsiteX28" fmla="*/ 234226 w 250857"/>
              <a:gd name="connsiteY28" fmla="*/ 29692 h 56242"/>
              <a:gd name="connsiteX29" fmla="*/ 242859 w 250857"/>
              <a:gd name="connsiteY29" fmla="*/ 23474 h 56242"/>
              <a:gd name="connsiteX30" fmla="*/ 250857 w 250857"/>
              <a:gd name="connsiteY30" fmla="*/ 16242 h 56242"/>
              <a:gd name="connsiteX31" fmla="*/ 246033 w 250857"/>
              <a:gd name="connsiteY31" fmla="*/ 25631 h 56242"/>
              <a:gd name="connsiteX32" fmla="*/ 239304 w 250857"/>
              <a:gd name="connsiteY32" fmla="*/ 34513 h 56242"/>
              <a:gd name="connsiteX33" fmla="*/ 229656 w 250857"/>
              <a:gd name="connsiteY33" fmla="*/ 42000 h 56242"/>
              <a:gd name="connsiteX34" fmla="*/ 223435 w 250857"/>
              <a:gd name="connsiteY34" fmla="*/ 44538 h 56242"/>
              <a:gd name="connsiteX35" fmla="*/ 216326 w 250857"/>
              <a:gd name="connsiteY35" fmla="*/ 45806 h 56242"/>
              <a:gd name="connsiteX36" fmla="*/ 201981 w 250857"/>
              <a:gd name="connsiteY36" fmla="*/ 43776 h 56242"/>
              <a:gd name="connsiteX37" fmla="*/ 190174 w 250857"/>
              <a:gd name="connsiteY37" fmla="*/ 37558 h 56242"/>
              <a:gd name="connsiteX38" fmla="*/ 180780 w 250857"/>
              <a:gd name="connsiteY38" fmla="*/ 29565 h 56242"/>
              <a:gd name="connsiteX39" fmla="*/ 176717 w 250857"/>
              <a:gd name="connsiteY39" fmla="*/ 25124 h 56242"/>
              <a:gd name="connsiteX40" fmla="*/ 173035 w 250857"/>
              <a:gd name="connsiteY40" fmla="*/ 20175 h 56242"/>
              <a:gd name="connsiteX41" fmla="*/ 189666 w 250857"/>
              <a:gd name="connsiteY41" fmla="*/ 21317 h 56242"/>
              <a:gd name="connsiteX42" fmla="*/ 181161 w 250857"/>
              <a:gd name="connsiteY42" fmla="*/ 31341 h 56242"/>
              <a:gd name="connsiteX43" fmla="*/ 170242 w 250857"/>
              <a:gd name="connsiteY43" fmla="*/ 40477 h 56242"/>
              <a:gd name="connsiteX44" fmla="*/ 156405 w 250857"/>
              <a:gd name="connsiteY44" fmla="*/ 47456 h 56242"/>
              <a:gd name="connsiteX45" fmla="*/ 148280 w 250857"/>
              <a:gd name="connsiteY45" fmla="*/ 49613 h 56242"/>
              <a:gd name="connsiteX46" fmla="*/ 139647 w 250857"/>
              <a:gd name="connsiteY46" fmla="*/ 50374 h 56242"/>
              <a:gd name="connsiteX47" fmla="*/ 109179 w 250857"/>
              <a:gd name="connsiteY47" fmla="*/ 40477 h 56242"/>
              <a:gd name="connsiteX48" fmla="*/ 98134 w 250857"/>
              <a:gd name="connsiteY48" fmla="*/ 31468 h 56242"/>
              <a:gd name="connsiteX49" fmla="*/ 93564 w 250857"/>
              <a:gd name="connsiteY49" fmla="*/ 26393 h 56242"/>
              <a:gd name="connsiteX50" fmla="*/ 89247 w 250857"/>
              <a:gd name="connsiteY50" fmla="*/ 20810 h 56242"/>
              <a:gd name="connsiteX51" fmla="*/ 106386 w 250857"/>
              <a:gd name="connsiteY51" fmla="*/ 20810 h 56242"/>
              <a:gd name="connsiteX52" fmla="*/ 96864 w 250857"/>
              <a:gd name="connsiteY52" fmla="*/ 33498 h 56242"/>
              <a:gd name="connsiteX53" fmla="*/ 91278 w 250857"/>
              <a:gd name="connsiteY53" fmla="*/ 39589 h 56242"/>
              <a:gd name="connsiteX54" fmla="*/ 84677 w 250857"/>
              <a:gd name="connsiteY54" fmla="*/ 45172 h 56242"/>
              <a:gd name="connsiteX55" fmla="*/ 77314 w 250857"/>
              <a:gd name="connsiteY55" fmla="*/ 50121 h 56242"/>
              <a:gd name="connsiteX56" fmla="*/ 68681 w 250857"/>
              <a:gd name="connsiteY56" fmla="*/ 53927 h 56242"/>
              <a:gd name="connsiteX57" fmla="*/ 59159 w 250857"/>
              <a:gd name="connsiteY57" fmla="*/ 55957 h 56242"/>
              <a:gd name="connsiteX58" fmla="*/ 49384 w 250857"/>
              <a:gd name="connsiteY58" fmla="*/ 55957 h 56242"/>
              <a:gd name="connsiteX59" fmla="*/ 32119 w 250857"/>
              <a:gd name="connsiteY59" fmla="*/ 50501 h 56242"/>
              <a:gd name="connsiteX60" fmla="*/ 18662 w 250857"/>
              <a:gd name="connsiteY60" fmla="*/ 40858 h 56242"/>
              <a:gd name="connsiteX61" fmla="*/ 8125 w 250857"/>
              <a:gd name="connsiteY61" fmla="*/ 29438 h 56242"/>
              <a:gd name="connsiteX62" fmla="*/ 0 w 250857"/>
              <a:gd name="connsiteY62" fmla="*/ 16622 h 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50857" h="56242">
                <a:moveTo>
                  <a:pt x="0" y="16622"/>
                </a:moveTo>
                <a:cubicBezTo>
                  <a:pt x="7084" y="23868"/>
                  <a:pt x="14967" y="30301"/>
                  <a:pt x="23486" y="35782"/>
                </a:cubicBezTo>
                <a:cubicBezTo>
                  <a:pt x="27701" y="38358"/>
                  <a:pt x="32170" y="40477"/>
                  <a:pt x="36816" y="42127"/>
                </a:cubicBezTo>
                <a:cubicBezTo>
                  <a:pt x="41183" y="43687"/>
                  <a:pt x="45766" y="44550"/>
                  <a:pt x="50400" y="44664"/>
                </a:cubicBezTo>
                <a:cubicBezTo>
                  <a:pt x="52533" y="44563"/>
                  <a:pt x="54666" y="44271"/>
                  <a:pt x="56747" y="43776"/>
                </a:cubicBezTo>
                <a:cubicBezTo>
                  <a:pt x="58817" y="43345"/>
                  <a:pt x="60823" y="42672"/>
                  <a:pt x="62714" y="41746"/>
                </a:cubicBezTo>
                <a:cubicBezTo>
                  <a:pt x="64606" y="40807"/>
                  <a:pt x="66421" y="39754"/>
                  <a:pt x="68173" y="38574"/>
                </a:cubicBezTo>
                <a:cubicBezTo>
                  <a:pt x="69938" y="37318"/>
                  <a:pt x="71601" y="35922"/>
                  <a:pt x="73124" y="34386"/>
                </a:cubicBezTo>
                <a:cubicBezTo>
                  <a:pt x="74749" y="32876"/>
                  <a:pt x="76273" y="31265"/>
                  <a:pt x="77695" y="29565"/>
                </a:cubicBezTo>
                <a:cubicBezTo>
                  <a:pt x="79154" y="27865"/>
                  <a:pt x="80500" y="26088"/>
                  <a:pt x="81757" y="24235"/>
                </a:cubicBezTo>
                <a:cubicBezTo>
                  <a:pt x="84322" y="20505"/>
                  <a:pt x="86695" y="16661"/>
                  <a:pt x="88867" y="12689"/>
                </a:cubicBezTo>
                <a:lnTo>
                  <a:pt x="95722" y="0"/>
                </a:lnTo>
                <a:lnTo>
                  <a:pt x="106005" y="11547"/>
                </a:lnTo>
                <a:lnTo>
                  <a:pt x="109559" y="15227"/>
                </a:lnTo>
                <a:cubicBezTo>
                  <a:pt x="110778" y="16508"/>
                  <a:pt x="112099" y="17701"/>
                  <a:pt x="113495" y="18779"/>
                </a:cubicBezTo>
                <a:cubicBezTo>
                  <a:pt x="116123" y="21114"/>
                  <a:pt x="118979" y="23195"/>
                  <a:pt x="122001" y="24997"/>
                </a:cubicBezTo>
                <a:cubicBezTo>
                  <a:pt x="127320" y="28410"/>
                  <a:pt x="133452" y="30339"/>
                  <a:pt x="139774" y="30580"/>
                </a:cubicBezTo>
                <a:cubicBezTo>
                  <a:pt x="146007" y="30415"/>
                  <a:pt x="152076" y="28524"/>
                  <a:pt x="157294" y="25124"/>
                </a:cubicBezTo>
                <a:cubicBezTo>
                  <a:pt x="158817" y="24235"/>
                  <a:pt x="160214" y="23094"/>
                  <a:pt x="161610" y="22205"/>
                </a:cubicBezTo>
                <a:lnTo>
                  <a:pt x="165799" y="18779"/>
                </a:lnTo>
                <a:cubicBezTo>
                  <a:pt x="168592" y="16369"/>
                  <a:pt x="171131" y="13831"/>
                  <a:pt x="173797" y="11039"/>
                </a:cubicBezTo>
                <a:lnTo>
                  <a:pt x="184334" y="127"/>
                </a:lnTo>
                <a:lnTo>
                  <a:pt x="190428" y="12181"/>
                </a:lnTo>
                <a:cubicBezTo>
                  <a:pt x="191114" y="13463"/>
                  <a:pt x="191875" y="14681"/>
                  <a:pt x="192713" y="15861"/>
                </a:cubicBezTo>
                <a:cubicBezTo>
                  <a:pt x="193526" y="17181"/>
                  <a:pt x="194414" y="18450"/>
                  <a:pt x="195379" y="19668"/>
                </a:cubicBezTo>
                <a:cubicBezTo>
                  <a:pt x="197169" y="22192"/>
                  <a:pt x="199213" y="24540"/>
                  <a:pt x="201473" y="26646"/>
                </a:cubicBezTo>
                <a:cubicBezTo>
                  <a:pt x="203618" y="28664"/>
                  <a:pt x="206005" y="30415"/>
                  <a:pt x="208582" y="31849"/>
                </a:cubicBezTo>
                <a:cubicBezTo>
                  <a:pt x="210969" y="33257"/>
                  <a:pt x="213597" y="34209"/>
                  <a:pt x="216326" y="34640"/>
                </a:cubicBezTo>
                <a:cubicBezTo>
                  <a:pt x="222687" y="35084"/>
                  <a:pt x="228996" y="33333"/>
                  <a:pt x="234226" y="29692"/>
                </a:cubicBezTo>
                <a:cubicBezTo>
                  <a:pt x="237261" y="27852"/>
                  <a:pt x="240155" y="25771"/>
                  <a:pt x="242859" y="23474"/>
                </a:cubicBezTo>
                <a:cubicBezTo>
                  <a:pt x="245525" y="21190"/>
                  <a:pt x="248191" y="18652"/>
                  <a:pt x="250857" y="16242"/>
                </a:cubicBezTo>
                <a:cubicBezTo>
                  <a:pt x="249473" y="19490"/>
                  <a:pt x="247861" y="22624"/>
                  <a:pt x="246033" y="25631"/>
                </a:cubicBezTo>
                <a:cubicBezTo>
                  <a:pt x="244104" y="28816"/>
                  <a:pt x="241844" y="31785"/>
                  <a:pt x="239304" y="34513"/>
                </a:cubicBezTo>
                <a:cubicBezTo>
                  <a:pt x="236474" y="37470"/>
                  <a:pt x="233223" y="39995"/>
                  <a:pt x="229656" y="42000"/>
                </a:cubicBezTo>
                <a:cubicBezTo>
                  <a:pt x="227689" y="43078"/>
                  <a:pt x="225594" y="43928"/>
                  <a:pt x="223435" y="44538"/>
                </a:cubicBezTo>
                <a:cubicBezTo>
                  <a:pt x="221112" y="45223"/>
                  <a:pt x="218738" y="45641"/>
                  <a:pt x="216326" y="45806"/>
                </a:cubicBezTo>
                <a:cubicBezTo>
                  <a:pt x="211464" y="46047"/>
                  <a:pt x="206589" y="45362"/>
                  <a:pt x="201981" y="43776"/>
                </a:cubicBezTo>
                <a:cubicBezTo>
                  <a:pt x="197778" y="42241"/>
                  <a:pt x="193818" y="40147"/>
                  <a:pt x="190174" y="37558"/>
                </a:cubicBezTo>
                <a:cubicBezTo>
                  <a:pt x="186848" y="35135"/>
                  <a:pt x="183712" y="32458"/>
                  <a:pt x="180780" y="29565"/>
                </a:cubicBezTo>
                <a:cubicBezTo>
                  <a:pt x="179383" y="28169"/>
                  <a:pt x="177987" y="26646"/>
                  <a:pt x="176717" y="25124"/>
                </a:cubicBezTo>
                <a:cubicBezTo>
                  <a:pt x="175372" y="23563"/>
                  <a:pt x="174140" y="21913"/>
                  <a:pt x="173035" y="20175"/>
                </a:cubicBezTo>
                <a:lnTo>
                  <a:pt x="189666" y="21317"/>
                </a:lnTo>
                <a:cubicBezTo>
                  <a:pt x="187051" y="24845"/>
                  <a:pt x="184207" y="28182"/>
                  <a:pt x="181161" y="31341"/>
                </a:cubicBezTo>
                <a:cubicBezTo>
                  <a:pt x="177809" y="34716"/>
                  <a:pt x="174153" y="37774"/>
                  <a:pt x="170242" y="40477"/>
                </a:cubicBezTo>
                <a:cubicBezTo>
                  <a:pt x="165990" y="43446"/>
                  <a:pt x="161331" y="45806"/>
                  <a:pt x="156405" y="47456"/>
                </a:cubicBezTo>
                <a:cubicBezTo>
                  <a:pt x="153777" y="48445"/>
                  <a:pt x="151047" y="49169"/>
                  <a:pt x="148280" y="49613"/>
                </a:cubicBezTo>
                <a:cubicBezTo>
                  <a:pt x="145424" y="50057"/>
                  <a:pt x="142542" y="50311"/>
                  <a:pt x="139647" y="50374"/>
                </a:cubicBezTo>
                <a:cubicBezTo>
                  <a:pt x="128742" y="50121"/>
                  <a:pt x="118154" y="46682"/>
                  <a:pt x="109179" y="40477"/>
                </a:cubicBezTo>
                <a:cubicBezTo>
                  <a:pt x="105205" y="37863"/>
                  <a:pt x="101498" y="34843"/>
                  <a:pt x="98134" y="31468"/>
                </a:cubicBezTo>
                <a:cubicBezTo>
                  <a:pt x="96610" y="29819"/>
                  <a:pt x="94960" y="28169"/>
                  <a:pt x="93564" y="26393"/>
                </a:cubicBezTo>
                <a:cubicBezTo>
                  <a:pt x="92002" y="24629"/>
                  <a:pt x="90567" y="22764"/>
                  <a:pt x="89247" y="20810"/>
                </a:cubicBezTo>
                <a:lnTo>
                  <a:pt x="106386" y="20810"/>
                </a:lnTo>
                <a:cubicBezTo>
                  <a:pt x="103504" y="25250"/>
                  <a:pt x="100330" y="29489"/>
                  <a:pt x="96864" y="33498"/>
                </a:cubicBezTo>
                <a:lnTo>
                  <a:pt x="91278" y="39589"/>
                </a:lnTo>
                <a:cubicBezTo>
                  <a:pt x="88993" y="41365"/>
                  <a:pt x="87216" y="43396"/>
                  <a:pt x="84677" y="45172"/>
                </a:cubicBezTo>
                <a:cubicBezTo>
                  <a:pt x="82328" y="46961"/>
                  <a:pt x="79865" y="48623"/>
                  <a:pt x="77314" y="50121"/>
                </a:cubicBezTo>
                <a:cubicBezTo>
                  <a:pt x="74572" y="51668"/>
                  <a:pt x="71677" y="52950"/>
                  <a:pt x="68681" y="53927"/>
                </a:cubicBezTo>
                <a:cubicBezTo>
                  <a:pt x="65583" y="54917"/>
                  <a:pt x="62397" y="55602"/>
                  <a:pt x="59159" y="55957"/>
                </a:cubicBezTo>
                <a:cubicBezTo>
                  <a:pt x="55910" y="56338"/>
                  <a:pt x="52634" y="56338"/>
                  <a:pt x="49384" y="55957"/>
                </a:cubicBezTo>
                <a:cubicBezTo>
                  <a:pt x="43354" y="55183"/>
                  <a:pt x="37501" y="53343"/>
                  <a:pt x="32119" y="50501"/>
                </a:cubicBezTo>
                <a:cubicBezTo>
                  <a:pt x="27269" y="47824"/>
                  <a:pt x="22763" y="44588"/>
                  <a:pt x="18662" y="40858"/>
                </a:cubicBezTo>
                <a:cubicBezTo>
                  <a:pt x="14853" y="37330"/>
                  <a:pt x="11337" y="33511"/>
                  <a:pt x="8125" y="29438"/>
                </a:cubicBezTo>
                <a:cubicBezTo>
                  <a:pt x="5065" y="25403"/>
                  <a:pt x="2336" y="21114"/>
                  <a:pt x="0" y="16622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2" name="Freeform 611">
            <a:extLst>
              <a:ext uri="{FF2B5EF4-FFF2-40B4-BE49-F238E27FC236}">
                <a16:creationId xmlns:a16="http://schemas.microsoft.com/office/drawing/2014/main" id="{5AF62442-A708-C42E-F636-4841FBFAA52F}"/>
              </a:ext>
            </a:extLst>
          </p:cNvPr>
          <p:cNvSpPr/>
          <p:nvPr/>
        </p:nvSpPr>
        <p:spPr>
          <a:xfrm>
            <a:off x="790530" y="5555752"/>
            <a:ext cx="324235" cy="73594"/>
          </a:xfrm>
          <a:custGeom>
            <a:avLst/>
            <a:gdLst>
              <a:gd name="connsiteX0" fmla="*/ 324236 w 324235"/>
              <a:gd name="connsiteY0" fmla="*/ 23855 h 73594"/>
              <a:gd name="connsiteX1" fmla="*/ 317888 w 324235"/>
              <a:gd name="connsiteY1" fmla="*/ 32102 h 73594"/>
              <a:gd name="connsiteX2" fmla="*/ 314207 w 324235"/>
              <a:gd name="connsiteY2" fmla="*/ 35909 h 73594"/>
              <a:gd name="connsiteX3" fmla="*/ 310398 w 324235"/>
              <a:gd name="connsiteY3" fmla="*/ 39462 h 73594"/>
              <a:gd name="connsiteX4" fmla="*/ 305955 w 324235"/>
              <a:gd name="connsiteY4" fmla="*/ 42634 h 73594"/>
              <a:gd name="connsiteX5" fmla="*/ 301130 w 324235"/>
              <a:gd name="connsiteY5" fmla="*/ 45299 h 73594"/>
              <a:gd name="connsiteX6" fmla="*/ 296052 w 324235"/>
              <a:gd name="connsiteY6" fmla="*/ 47456 h 73594"/>
              <a:gd name="connsiteX7" fmla="*/ 290467 w 324235"/>
              <a:gd name="connsiteY7" fmla="*/ 48725 h 73594"/>
              <a:gd name="connsiteX8" fmla="*/ 284627 w 324235"/>
              <a:gd name="connsiteY8" fmla="*/ 48725 h 73594"/>
              <a:gd name="connsiteX9" fmla="*/ 278787 w 324235"/>
              <a:gd name="connsiteY9" fmla="*/ 47963 h 73594"/>
              <a:gd name="connsiteX10" fmla="*/ 273074 w 324235"/>
              <a:gd name="connsiteY10" fmla="*/ 46060 h 73594"/>
              <a:gd name="connsiteX11" fmla="*/ 267869 w 324235"/>
              <a:gd name="connsiteY11" fmla="*/ 43395 h 73594"/>
              <a:gd name="connsiteX12" fmla="*/ 258855 w 324235"/>
              <a:gd name="connsiteY12" fmla="*/ 36290 h 73594"/>
              <a:gd name="connsiteX13" fmla="*/ 254793 w 324235"/>
              <a:gd name="connsiteY13" fmla="*/ 32102 h 73594"/>
              <a:gd name="connsiteX14" fmla="*/ 251111 w 324235"/>
              <a:gd name="connsiteY14" fmla="*/ 27281 h 73594"/>
              <a:gd name="connsiteX15" fmla="*/ 263807 w 324235"/>
              <a:gd name="connsiteY15" fmla="*/ 27281 h 73594"/>
              <a:gd name="connsiteX16" fmla="*/ 257078 w 324235"/>
              <a:gd name="connsiteY16" fmla="*/ 41365 h 73594"/>
              <a:gd name="connsiteX17" fmla="*/ 248318 w 324235"/>
              <a:gd name="connsiteY17" fmla="*/ 54942 h 73594"/>
              <a:gd name="connsiteX18" fmla="*/ 242606 w 324235"/>
              <a:gd name="connsiteY18" fmla="*/ 61286 h 73594"/>
              <a:gd name="connsiteX19" fmla="*/ 235623 w 324235"/>
              <a:gd name="connsiteY19" fmla="*/ 66996 h 73594"/>
              <a:gd name="connsiteX20" fmla="*/ 226863 w 324235"/>
              <a:gd name="connsiteY20" fmla="*/ 71183 h 73594"/>
              <a:gd name="connsiteX21" fmla="*/ 216707 w 324235"/>
              <a:gd name="connsiteY21" fmla="*/ 72579 h 73594"/>
              <a:gd name="connsiteX22" fmla="*/ 206805 w 324235"/>
              <a:gd name="connsiteY22" fmla="*/ 70930 h 73594"/>
              <a:gd name="connsiteX23" fmla="*/ 198172 w 324235"/>
              <a:gd name="connsiteY23" fmla="*/ 66996 h 73594"/>
              <a:gd name="connsiteX24" fmla="*/ 184588 w 324235"/>
              <a:gd name="connsiteY24" fmla="*/ 55957 h 73594"/>
              <a:gd name="connsiteX25" fmla="*/ 174432 w 324235"/>
              <a:gd name="connsiteY25" fmla="*/ 43269 h 73594"/>
              <a:gd name="connsiteX26" fmla="*/ 170243 w 324235"/>
              <a:gd name="connsiteY26" fmla="*/ 36417 h 73594"/>
              <a:gd name="connsiteX27" fmla="*/ 166307 w 324235"/>
              <a:gd name="connsiteY27" fmla="*/ 29057 h 73594"/>
              <a:gd name="connsiteX28" fmla="*/ 185731 w 324235"/>
              <a:gd name="connsiteY28" fmla="*/ 29057 h 73594"/>
              <a:gd name="connsiteX29" fmla="*/ 178749 w 324235"/>
              <a:gd name="connsiteY29" fmla="*/ 43269 h 73594"/>
              <a:gd name="connsiteX30" fmla="*/ 169608 w 324235"/>
              <a:gd name="connsiteY30" fmla="*/ 56972 h 73594"/>
              <a:gd name="connsiteX31" fmla="*/ 163387 w 324235"/>
              <a:gd name="connsiteY31" fmla="*/ 63190 h 73594"/>
              <a:gd name="connsiteX32" fmla="*/ 155770 w 324235"/>
              <a:gd name="connsiteY32" fmla="*/ 68773 h 73594"/>
              <a:gd name="connsiteX33" fmla="*/ 135966 w 324235"/>
              <a:gd name="connsiteY33" fmla="*/ 73468 h 73594"/>
              <a:gd name="connsiteX34" fmla="*/ 117812 w 324235"/>
              <a:gd name="connsiteY34" fmla="*/ 66869 h 73594"/>
              <a:gd name="connsiteX35" fmla="*/ 110829 w 324235"/>
              <a:gd name="connsiteY35" fmla="*/ 61540 h 73594"/>
              <a:gd name="connsiteX36" fmla="*/ 104989 w 324235"/>
              <a:gd name="connsiteY36" fmla="*/ 55577 h 73594"/>
              <a:gd name="connsiteX37" fmla="*/ 95214 w 324235"/>
              <a:gd name="connsiteY37" fmla="*/ 42888 h 73594"/>
              <a:gd name="connsiteX38" fmla="*/ 91152 w 324235"/>
              <a:gd name="connsiteY38" fmla="*/ 36163 h 73594"/>
              <a:gd name="connsiteX39" fmla="*/ 87343 w 324235"/>
              <a:gd name="connsiteY39" fmla="*/ 28930 h 73594"/>
              <a:gd name="connsiteX40" fmla="*/ 104355 w 324235"/>
              <a:gd name="connsiteY40" fmla="*/ 28296 h 73594"/>
              <a:gd name="connsiteX41" fmla="*/ 100546 w 324235"/>
              <a:gd name="connsiteY41" fmla="*/ 36417 h 73594"/>
              <a:gd name="connsiteX42" fmla="*/ 96103 w 324235"/>
              <a:gd name="connsiteY42" fmla="*/ 44283 h 73594"/>
              <a:gd name="connsiteX43" fmla="*/ 90898 w 324235"/>
              <a:gd name="connsiteY43" fmla="*/ 52024 h 73594"/>
              <a:gd name="connsiteX44" fmla="*/ 84804 w 324235"/>
              <a:gd name="connsiteY44" fmla="*/ 59256 h 73594"/>
              <a:gd name="connsiteX45" fmla="*/ 77568 w 324235"/>
              <a:gd name="connsiteY45" fmla="*/ 65727 h 73594"/>
              <a:gd name="connsiteX46" fmla="*/ 68808 w 324235"/>
              <a:gd name="connsiteY46" fmla="*/ 70676 h 73594"/>
              <a:gd name="connsiteX47" fmla="*/ 58906 w 324235"/>
              <a:gd name="connsiteY47" fmla="*/ 73214 h 73594"/>
              <a:gd name="connsiteX48" fmla="*/ 48750 w 324235"/>
              <a:gd name="connsiteY48" fmla="*/ 73214 h 73594"/>
              <a:gd name="connsiteX49" fmla="*/ 31484 w 324235"/>
              <a:gd name="connsiteY49" fmla="*/ 65600 h 73594"/>
              <a:gd name="connsiteX50" fmla="*/ 18789 w 324235"/>
              <a:gd name="connsiteY50" fmla="*/ 53800 h 73594"/>
              <a:gd name="connsiteX51" fmla="*/ 0 w 324235"/>
              <a:gd name="connsiteY51" fmla="*/ 24997 h 73594"/>
              <a:gd name="connsiteX52" fmla="*/ 23613 w 324235"/>
              <a:gd name="connsiteY52" fmla="*/ 48471 h 73594"/>
              <a:gd name="connsiteX53" fmla="*/ 36308 w 324235"/>
              <a:gd name="connsiteY53" fmla="*/ 56972 h 73594"/>
              <a:gd name="connsiteX54" fmla="*/ 50146 w 324235"/>
              <a:gd name="connsiteY54" fmla="*/ 60906 h 73594"/>
              <a:gd name="connsiteX55" fmla="*/ 56748 w 324235"/>
              <a:gd name="connsiteY55" fmla="*/ 60271 h 73594"/>
              <a:gd name="connsiteX56" fmla="*/ 62587 w 324235"/>
              <a:gd name="connsiteY56" fmla="*/ 57861 h 73594"/>
              <a:gd name="connsiteX57" fmla="*/ 68046 w 324235"/>
              <a:gd name="connsiteY57" fmla="*/ 53927 h 73594"/>
              <a:gd name="connsiteX58" fmla="*/ 72744 w 324235"/>
              <a:gd name="connsiteY58" fmla="*/ 48725 h 73594"/>
              <a:gd name="connsiteX59" fmla="*/ 77060 w 324235"/>
              <a:gd name="connsiteY59" fmla="*/ 42634 h 73594"/>
              <a:gd name="connsiteX60" fmla="*/ 80742 w 324235"/>
              <a:gd name="connsiteY60" fmla="*/ 35909 h 73594"/>
              <a:gd name="connsiteX61" fmla="*/ 86962 w 324235"/>
              <a:gd name="connsiteY61" fmla="*/ 21317 h 73594"/>
              <a:gd name="connsiteX62" fmla="*/ 94199 w 324235"/>
              <a:gd name="connsiteY62" fmla="*/ 3172 h 73594"/>
              <a:gd name="connsiteX63" fmla="*/ 103974 w 324235"/>
              <a:gd name="connsiteY63" fmla="*/ 20683 h 73594"/>
              <a:gd name="connsiteX64" fmla="*/ 107275 w 324235"/>
              <a:gd name="connsiteY64" fmla="*/ 26266 h 73594"/>
              <a:gd name="connsiteX65" fmla="*/ 111083 w 324235"/>
              <a:gd name="connsiteY65" fmla="*/ 31722 h 73594"/>
              <a:gd name="connsiteX66" fmla="*/ 119589 w 324235"/>
              <a:gd name="connsiteY66" fmla="*/ 41619 h 73594"/>
              <a:gd name="connsiteX67" fmla="*/ 128730 w 324235"/>
              <a:gd name="connsiteY67" fmla="*/ 49105 h 73594"/>
              <a:gd name="connsiteX68" fmla="*/ 137362 w 324235"/>
              <a:gd name="connsiteY68" fmla="*/ 52277 h 73594"/>
              <a:gd name="connsiteX69" fmla="*/ 141171 w 324235"/>
              <a:gd name="connsiteY69" fmla="*/ 52277 h 73594"/>
              <a:gd name="connsiteX70" fmla="*/ 144979 w 324235"/>
              <a:gd name="connsiteY70" fmla="*/ 50501 h 73594"/>
              <a:gd name="connsiteX71" fmla="*/ 148915 w 324235"/>
              <a:gd name="connsiteY71" fmla="*/ 47456 h 73594"/>
              <a:gd name="connsiteX72" fmla="*/ 152850 w 324235"/>
              <a:gd name="connsiteY72" fmla="*/ 43395 h 73594"/>
              <a:gd name="connsiteX73" fmla="*/ 159833 w 324235"/>
              <a:gd name="connsiteY73" fmla="*/ 32991 h 73594"/>
              <a:gd name="connsiteX74" fmla="*/ 166053 w 324235"/>
              <a:gd name="connsiteY74" fmla="*/ 20936 h 73594"/>
              <a:gd name="connsiteX75" fmla="*/ 175829 w 324235"/>
              <a:gd name="connsiteY75" fmla="*/ 0 h 73594"/>
              <a:gd name="connsiteX76" fmla="*/ 185350 w 324235"/>
              <a:gd name="connsiteY76" fmla="*/ 20809 h 73594"/>
              <a:gd name="connsiteX77" fmla="*/ 188397 w 324235"/>
              <a:gd name="connsiteY77" fmla="*/ 26519 h 73594"/>
              <a:gd name="connsiteX78" fmla="*/ 191825 w 324235"/>
              <a:gd name="connsiteY78" fmla="*/ 32356 h 73594"/>
              <a:gd name="connsiteX79" fmla="*/ 199569 w 324235"/>
              <a:gd name="connsiteY79" fmla="*/ 42888 h 73594"/>
              <a:gd name="connsiteX80" fmla="*/ 208328 w 324235"/>
              <a:gd name="connsiteY80" fmla="*/ 51008 h 73594"/>
              <a:gd name="connsiteX81" fmla="*/ 212899 w 324235"/>
              <a:gd name="connsiteY81" fmla="*/ 53419 h 73594"/>
              <a:gd name="connsiteX82" fmla="*/ 217215 w 324235"/>
              <a:gd name="connsiteY82" fmla="*/ 54435 h 73594"/>
              <a:gd name="connsiteX83" fmla="*/ 221658 w 324235"/>
              <a:gd name="connsiteY83" fmla="*/ 54435 h 73594"/>
              <a:gd name="connsiteX84" fmla="*/ 226229 w 324235"/>
              <a:gd name="connsiteY84" fmla="*/ 52658 h 73594"/>
              <a:gd name="connsiteX85" fmla="*/ 235496 w 324235"/>
              <a:gd name="connsiteY85" fmla="*/ 45172 h 73594"/>
              <a:gd name="connsiteX86" fmla="*/ 243748 w 324235"/>
              <a:gd name="connsiteY86" fmla="*/ 34640 h 73594"/>
              <a:gd name="connsiteX87" fmla="*/ 251111 w 324235"/>
              <a:gd name="connsiteY87" fmla="*/ 22586 h 73594"/>
              <a:gd name="connsiteX88" fmla="*/ 258094 w 324235"/>
              <a:gd name="connsiteY88" fmla="*/ 10785 h 73594"/>
              <a:gd name="connsiteX89" fmla="*/ 263426 w 324235"/>
              <a:gd name="connsiteY89" fmla="*/ 22078 h 73594"/>
              <a:gd name="connsiteX90" fmla="*/ 265457 w 324235"/>
              <a:gd name="connsiteY90" fmla="*/ 25758 h 73594"/>
              <a:gd name="connsiteX91" fmla="*/ 268123 w 324235"/>
              <a:gd name="connsiteY91" fmla="*/ 29438 h 73594"/>
              <a:gd name="connsiteX92" fmla="*/ 274471 w 324235"/>
              <a:gd name="connsiteY92" fmla="*/ 35782 h 73594"/>
              <a:gd name="connsiteX93" fmla="*/ 278025 w 324235"/>
              <a:gd name="connsiteY93" fmla="*/ 38320 h 73594"/>
              <a:gd name="connsiteX94" fmla="*/ 281834 w 324235"/>
              <a:gd name="connsiteY94" fmla="*/ 40223 h 73594"/>
              <a:gd name="connsiteX95" fmla="*/ 285896 w 324235"/>
              <a:gd name="connsiteY95" fmla="*/ 41619 h 73594"/>
              <a:gd name="connsiteX96" fmla="*/ 290213 w 324235"/>
              <a:gd name="connsiteY96" fmla="*/ 41619 h 73594"/>
              <a:gd name="connsiteX97" fmla="*/ 294656 w 324235"/>
              <a:gd name="connsiteY97" fmla="*/ 41619 h 73594"/>
              <a:gd name="connsiteX98" fmla="*/ 299099 w 324235"/>
              <a:gd name="connsiteY98" fmla="*/ 40604 h 73594"/>
              <a:gd name="connsiteX99" fmla="*/ 303670 w 324235"/>
              <a:gd name="connsiteY99" fmla="*/ 39208 h 73594"/>
              <a:gd name="connsiteX100" fmla="*/ 307986 w 324235"/>
              <a:gd name="connsiteY100" fmla="*/ 37178 h 73594"/>
              <a:gd name="connsiteX101" fmla="*/ 312175 w 324235"/>
              <a:gd name="connsiteY101" fmla="*/ 34640 h 73594"/>
              <a:gd name="connsiteX102" fmla="*/ 316492 w 324235"/>
              <a:gd name="connsiteY102" fmla="*/ 31975 h 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24235" h="73594">
                <a:moveTo>
                  <a:pt x="324236" y="23855"/>
                </a:moveTo>
                <a:lnTo>
                  <a:pt x="317888" y="32102"/>
                </a:lnTo>
                <a:lnTo>
                  <a:pt x="314207" y="35909"/>
                </a:lnTo>
                <a:cubicBezTo>
                  <a:pt x="312999" y="37153"/>
                  <a:pt x="311727" y="38345"/>
                  <a:pt x="310398" y="39462"/>
                </a:cubicBezTo>
                <a:lnTo>
                  <a:pt x="305955" y="42634"/>
                </a:lnTo>
                <a:cubicBezTo>
                  <a:pt x="304479" y="43738"/>
                  <a:pt x="302856" y="44639"/>
                  <a:pt x="301130" y="45299"/>
                </a:cubicBezTo>
                <a:cubicBezTo>
                  <a:pt x="299521" y="46199"/>
                  <a:pt x="297818" y="46923"/>
                  <a:pt x="296052" y="47456"/>
                </a:cubicBezTo>
                <a:cubicBezTo>
                  <a:pt x="294148" y="47456"/>
                  <a:pt x="292371" y="48471"/>
                  <a:pt x="290467" y="48725"/>
                </a:cubicBezTo>
                <a:lnTo>
                  <a:pt x="284627" y="48725"/>
                </a:lnTo>
                <a:lnTo>
                  <a:pt x="278787" y="47963"/>
                </a:lnTo>
                <a:lnTo>
                  <a:pt x="273074" y="46060"/>
                </a:lnTo>
                <a:lnTo>
                  <a:pt x="267869" y="43395"/>
                </a:lnTo>
                <a:cubicBezTo>
                  <a:pt x="264592" y="41390"/>
                  <a:pt x="261567" y="39005"/>
                  <a:pt x="258855" y="36290"/>
                </a:cubicBezTo>
                <a:cubicBezTo>
                  <a:pt x="257375" y="35021"/>
                  <a:pt x="256016" y="33625"/>
                  <a:pt x="254793" y="32102"/>
                </a:cubicBezTo>
                <a:cubicBezTo>
                  <a:pt x="253445" y="30592"/>
                  <a:pt x="252215" y="28981"/>
                  <a:pt x="251111" y="27281"/>
                </a:cubicBezTo>
                <a:lnTo>
                  <a:pt x="263807" y="27281"/>
                </a:lnTo>
                <a:cubicBezTo>
                  <a:pt x="261849" y="32102"/>
                  <a:pt x="259602" y="36810"/>
                  <a:pt x="257078" y="41365"/>
                </a:cubicBezTo>
                <a:cubicBezTo>
                  <a:pt x="254552" y="46136"/>
                  <a:pt x="251620" y="50679"/>
                  <a:pt x="248318" y="54942"/>
                </a:cubicBezTo>
                <a:cubicBezTo>
                  <a:pt x="246553" y="57175"/>
                  <a:pt x="244644" y="59294"/>
                  <a:pt x="242606" y="61286"/>
                </a:cubicBezTo>
                <a:cubicBezTo>
                  <a:pt x="240446" y="63393"/>
                  <a:pt x="238110" y="65296"/>
                  <a:pt x="235623" y="66996"/>
                </a:cubicBezTo>
                <a:cubicBezTo>
                  <a:pt x="232885" y="68747"/>
                  <a:pt x="229943" y="70156"/>
                  <a:pt x="226863" y="71183"/>
                </a:cubicBezTo>
                <a:cubicBezTo>
                  <a:pt x="223584" y="72237"/>
                  <a:pt x="220148" y="72706"/>
                  <a:pt x="216707" y="72579"/>
                </a:cubicBezTo>
                <a:cubicBezTo>
                  <a:pt x="213341" y="72541"/>
                  <a:pt x="210000" y="71996"/>
                  <a:pt x="206805" y="70930"/>
                </a:cubicBezTo>
                <a:cubicBezTo>
                  <a:pt x="203805" y="69902"/>
                  <a:pt x="200914" y="68582"/>
                  <a:pt x="198172" y="66996"/>
                </a:cubicBezTo>
                <a:cubicBezTo>
                  <a:pt x="193169" y="63938"/>
                  <a:pt x="188600" y="60233"/>
                  <a:pt x="184588" y="55957"/>
                </a:cubicBezTo>
                <a:cubicBezTo>
                  <a:pt x="180890" y="51985"/>
                  <a:pt x="177494" y="47748"/>
                  <a:pt x="174432" y="43269"/>
                </a:cubicBezTo>
                <a:cubicBezTo>
                  <a:pt x="172909" y="40984"/>
                  <a:pt x="171512" y="38700"/>
                  <a:pt x="170243" y="36417"/>
                </a:cubicBezTo>
                <a:cubicBezTo>
                  <a:pt x="168803" y="34031"/>
                  <a:pt x="167489" y="31582"/>
                  <a:pt x="166307" y="29057"/>
                </a:cubicBezTo>
                <a:lnTo>
                  <a:pt x="185731" y="29057"/>
                </a:lnTo>
                <a:cubicBezTo>
                  <a:pt x="183573" y="33879"/>
                  <a:pt x="181415" y="38574"/>
                  <a:pt x="178749" y="43269"/>
                </a:cubicBezTo>
                <a:cubicBezTo>
                  <a:pt x="176133" y="48116"/>
                  <a:pt x="173073" y="52696"/>
                  <a:pt x="169608" y="56972"/>
                </a:cubicBezTo>
                <a:cubicBezTo>
                  <a:pt x="167729" y="59231"/>
                  <a:pt x="165647" y="61312"/>
                  <a:pt x="163387" y="63190"/>
                </a:cubicBezTo>
                <a:cubicBezTo>
                  <a:pt x="161090" y="65360"/>
                  <a:pt x="158531" y="67237"/>
                  <a:pt x="155770" y="68773"/>
                </a:cubicBezTo>
                <a:cubicBezTo>
                  <a:pt x="149793" y="72300"/>
                  <a:pt x="142890" y="73937"/>
                  <a:pt x="135966" y="73468"/>
                </a:cubicBezTo>
                <a:cubicBezTo>
                  <a:pt x="129473" y="72744"/>
                  <a:pt x="123249" y="70486"/>
                  <a:pt x="117812" y="66869"/>
                </a:cubicBezTo>
                <a:cubicBezTo>
                  <a:pt x="115335" y="65296"/>
                  <a:pt x="112999" y="63519"/>
                  <a:pt x="110829" y="61540"/>
                </a:cubicBezTo>
                <a:cubicBezTo>
                  <a:pt x="108756" y="59675"/>
                  <a:pt x="106805" y="57683"/>
                  <a:pt x="104989" y="55577"/>
                </a:cubicBezTo>
                <a:cubicBezTo>
                  <a:pt x="101435" y="51580"/>
                  <a:pt x="98168" y="47341"/>
                  <a:pt x="95214" y="42888"/>
                </a:cubicBezTo>
                <a:cubicBezTo>
                  <a:pt x="93818" y="40604"/>
                  <a:pt x="92421" y="38447"/>
                  <a:pt x="91152" y="36163"/>
                </a:cubicBezTo>
                <a:cubicBezTo>
                  <a:pt x="89728" y="33841"/>
                  <a:pt x="88455" y="31417"/>
                  <a:pt x="87343" y="28930"/>
                </a:cubicBezTo>
                <a:lnTo>
                  <a:pt x="104355" y="28296"/>
                </a:lnTo>
                <a:lnTo>
                  <a:pt x="100546" y="36417"/>
                </a:lnTo>
                <a:cubicBezTo>
                  <a:pt x="99150" y="39081"/>
                  <a:pt x="97499" y="41746"/>
                  <a:pt x="96103" y="44283"/>
                </a:cubicBezTo>
                <a:lnTo>
                  <a:pt x="90898" y="52024"/>
                </a:lnTo>
                <a:cubicBezTo>
                  <a:pt x="88866" y="54435"/>
                  <a:pt x="87089" y="56972"/>
                  <a:pt x="84804" y="59256"/>
                </a:cubicBezTo>
                <a:cubicBezTo>
                  <a:pt x="82543" y="61578"/>
                  <a:pt x="80125" y="63735"/>
                  <a:pt x="77568" y="65727"/>
                </a:cubicBezTo>
                <a:cubicBezTo>
                  <a:pt x="74840" y="67694"/>
                  <a:pt x="71901" y="69357"/>
                  <a:pt x="68808" y="70676"/>
                </a:cubicBezTo>
                <a:cubicBezTo>
                  <a:pt x="65671" y="72072"/>
                  <a:pt x="62325" y="72922"/>
                  <a:pt x="58906" y="73214"/>
                </a:cubicBezTo>
                <a:cubicBezTo>
                  <a:pt x="55539" y="73721"/>
                  <a:pt x="52116" y="73721"/>
                  <a:pt x="48750" y="73214"/>
                </a:cubicBezTo>
                <a:cubicBezTo>
                  <a:pt x="42514" y="71945"/>
                  <a:pt x="36626" y="69344"/>
                  <a:pt x="31484" y="65600"/>
                </a:cubicBezTo>
                <a:cubicBezTo>
                  <a:pt x="26829" y="62149"/>
                  <a:pt x="22571" y="58190"/>
                  <a:pt x="18789" y="53800"/>
                </a:cubicBezTo>
                <a:cubicBezTo>
                  <a:pt x="11186" y="45146"/>
                  <a:pt x="4858" y="35440"/>
                  <a:pt x="0" y="24997"/>
                </a:cubicBezTo>
                <a:cubicBezTo>
                  <a:pt x="6989" y="33663"/>
                  <a:pt x="14907" y="41530"/>
                  <a:pt x="23613" y="48471"/>
                </a:cubicBezTo>
                <a:cubicBezTo>
                  <a:pt x="27530" y="51745"/>
                  <a:pt x="31785" y="54600"/>
                  <a:pt x="36308" y="56972"/>
                </a:cubicBezTo>
                <a:cubicBezTo>
                  <a:pt x="40618" y="59180"/>
                  <a:pt x="45321" y="60512"/>
                  <a:pt x="50146" y="60906"/>
                </a:cubicBezTo>
                <a:cubicBezTo>
                  <a:pt x="52366" y="61083"/>
                  <a:pt x="54601" y="60868"/>
                  <a:pt x="56748" y="60271"/>
                </a:cubicBezTo>
                <a:cubicBezTo>
                  <a:pt x="58830" y="59840"/>
                  <a:pt x="60811" y="59028"/>
                  <a:pt x="62587" y="57861"/>
                </a:cubicBezTo>
                <a:cubicBezTo>
                  <a:pt x="64516" y="56706"/>
                  <a:pt x="66341" y="55386"/>
                  <a:pt x="68046" y="53927"/>
                </a:cubicBezTo>
                <a:cubicBezTo>
                  <a:pt x="69773" y="52341"/>
                  <a:pt x="71346" y="50603"/>
                  <a:pt x="72744" y="48725"/>
                </a:cubicBezTo>
                <a:cubicBezTo>
                  <a:pt x="74325" y="46796"/>
                  <a:pt x="75768" y="44766"/>
                  <a:pt x="77060" y="42634"/>
                </a:cubicBezTo>
                <a:cubicBezTo>
                  <a:pt x="78330" y="40477"/>
                  <a:pt x="79472" y="38193"/>
                  <a:pt x="80742" y="35909"/>
                </a:cubicBezTo>
                <a:cubicBezTo>
                  <a:pt x="83027" y="31214"/>
                  <a:pt x="84931" y="26266"/>
                  <a:pt x="86962" y="21317"/>
                </a:cubicBezTo>
                <a:lnTo>
                  <a:pt x="94199" y="3172"/>
                </a:lnTo>
                <a:lnTo>
                  <a:pt x="103974" y="20683"/>
                </a:lnTo>
                <a:cubicBezTo>
                  <a:pt x="104862" y="22332"/>
                  <a:pt x="106132" y="24362"/>
                  <a:pt x="107275" y="26266"/>
                </a:cubicBezTo>
                <a:lnTo>
                  <a:pt x="111083" y="31722"/>
                </a:lnTo>
                <a:cubicBezTo>
                  <a:pt x="113648" y="35249"/>
                  <a:pt x="116491" y="38548"/>
                  <a:pt x="119589" y="41619"/>
                </a:cubicBezTo>
                <a:cubicBezTo>
                  <a:pt x="122261" y="44537"/>
                  <a:pt x="125340" y="47062"/>
                  <a:pt x="128730" y="49105"/>
                </a:cubicBezTo>
                <a:cubicBezTo>
                  <a:pt x="131332" y="50793"/>
                  <a:pt x="134282" y="51884"/>
                  <a:pt x="137362" y="52277"/>
                </a:cubicBezTo>
                <a:lnTo>
                  <a:pt x="141171" y="52277"/>
                </a:lnTo>
                <a:cubicBezTo>
                  <a:pt x="142530" y="51897"/>
                  <a:pt x="143818" y="51300"/>
                  <a:pt x="144979" y="50501"/>
                </a:cubicBezTo>
                <a:cubicBezTo>
                  <a:pt x="146410" y="49651"/>
                  <a:pt x="147732" y="48623"/>
                  <a:pt x="148915" y="47456"/>
                </a:cubicBezTo>
                <a:cubicBezTo>
                  <a:pt x="150322" y="46199"/>
                  <a:pt x="151637" y="44842"/>
                  <a:pt x="152850" y="43395"/>
                </a:cubicBezTo>
                <a:cubicBezTo>
                  <a:pt x="155410" y="40084"/>
                  <a:pt x="157743" y="36607"/>
                  <a:pt x="159833" y="32991"/>
                </a:cubicBezTo>
                <a:cubicBezTo>
                  <a:pt x="162118" y="29184"/>
                  <a:pt x="164022" y="25123"/>
                  <a:pt x="166053" y="20936"/>
                </a:cubicBezTo>
                <a:lnTo>
                  <a:pt x="175829" y="0"/>
                </a:lnTo>
                <a:lnTo>
                  <a:pt x="185350" y="20809"/>
                </a:lnTo>
                <a:lnTo>
                  <a:pt x="188397" y="26519"/>
                </a:lnTo>
                <a:cubicBezTo>
                  <a:pt x="189416" y="28537"/>
                  <a:pt x="190562" y="30478"/>
                  <a:pt x="191825" y="32356"/>
                </a:cubicBezTo>
                <a:cubicBezTo>
                  <a:pt x="194200" y="36010"/>
                  <a:pt x="196786" y="39525"/>
                  <a:pt x="199569" y="42888"/>
                </a:cubicBezTo>
                <a:cubicBezTo>
                  <a:pt x="202164" y="45920"/>
                  <a:pt x="205104" y="48648"/>
                  <a:pt x="208328" y="51008"/>
                </a:cubicBezTo>
                <a:cubicBezTo>
                  <a:pt x="209769" y="51960"/>
                  <a:pt x="211300" y="52772"/>
                  <a:pt x="212899" y="53419"/>
                </a:cubicBezTo>
                <a:cubicBezTo>
                  <a:pt x="214275" y="53978"/>
                  <a:pt x="215732" y="54320"/>
                  <a:pt x="217215" y="54435"/>
                </a:cubicBezTo>
                <a:cubicBezTo>
                  <a:pt x="218690" y="54625"/>
                  <a:pt x="220183" y="54625"/>
                  <a:pt x="221658" y="54435"/>
                </a:cubicBezTo>
                <a:cubicBezTo>
                  <a:pt x="223055" y="54435"/>
                  <a:pt x="224578" y="53292"/>
                  <a:pt x="226229" y="52658"/>
                </a:cubicBezTo>
                <a:cubicBezTo>
                  <a:pt x="229629" y="50577"/>
                  <a:pt x="232743" y="48052"/>
                  <a:pt x="235496" y="45172"/>
                </a:cubicBezTo>
                <a:cubicBezTo>
                  <a:pt x="238515" y="41885"/>
                  <a:pt x="241274" y="38358"/>
                  <a:pt x="243748" y="34640"/>
                </a:cubicBezTo>
                <a:cubicBezTo>
                  <a:pt x="246287" y="30833"/>
                  <a:pt x="248699" y="26646"/>
                  <a:pt x="251111" y="22586"/>
                </a:cubicBezTo>
                <a:lnTo>
                  <a:pt x="258094" y="10785"/>
                </a:lnTo>
                <a:lnTo>
                  <a:pt x="263426" y="22078"/>
                </a:lnTo>
                <a:cubicBezTo>
                  <a:pt x="264008" y="23360"/>
                  <a:pt x="264688" y="24591"/>
                  <a:pt x="265457" y="25758"/>
                </a:cubicBezTo>
                <a:lnTo>
                  <a:pt x="268123" y="29438"/>
                </a:lnTo>
                <a:cubicBezTo>
                  <a:pt x="270011" y="31773"/>
                  <a:pt x="272138" y="33891"/>
                  <a:pt x="274471" y="35782"/>
                </a:cubicBezTo>
                <a:lnTo>
                  <a:pt x="278025" y="38320"/>
                </a:lnTo>
                <a:lnTo>
                  <a:pt x="281834" y="40223"/>
                </a:lnTo>
                <a:lnTo>
                  <a:pt x="285896" y="41619"/>
                </a:lnTo>
                <a:lnTo>
                  <a:pt x="290213" y="41619"/>
                </a:lnTo>
                <a:lnTo>
                  <a:pt x="294656" y="41619"/>
                </a:lnTo>
                <a:cubicBezTo>
                  <a:pt x="296173" y="41467"/>
                  <a:pt x="297665" y="41124"/>
                  <a:pt x="299099" y="40604"/>
                </a:cubicBezTo>
                <a:cubicBezTo>
                  <a:pt x="300685" y="40376"/>
                  <a:pt x="302226" y="39906"/>
                  <a:pt x="303670" y="39208"/>
                </a:cubicBezTo>
                <a:lnTo>
                  <a:pt x="307986" y="37178"/>
                </a:lnTo>
                <a:cubicBezTo>
                  <a:pt x="309453" y="36454"/>
                  <a:pt x="310855" y="35605"/>
                  <a:pt x="312175" y="34640"/>
                </a:cubicBezTo>
                <a:cubicBezTo>
                  <a:pt x="313572" y="33752"/>
                  <a:pt x="315095" y="32991"/>
                  <a:pt x="316492" y="3197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3" name="Freeform 612">
            <a:extLst>
              <a:ext uri="{FF2B5EF4-FFF2-40B4-BE49-F238E27FC236}">
                <a16:creationId xmlns:a16="http://schemas.microsoft.com/office/drawing/2014/main" id="{082FD492-2CB5-DC2F-9311-9F7B4CB28FE1}"/>
              </a:ext>
            </a:extLst>
          </p:cNvPr>
          <p:cNvSpPr/>
          <p:nvPr/>
        </p:nvSpPr>
        <p:spPr>
          <a:xfrm>
            <a:off x="576489" y="5340171"/>
            <a:ext cx="268884" cy="65385"/>
          </a:xfrm>
          <a:custGeom>
            <a:avLst/>
            <a:gdLst>
              <a:gd name="connsiteX0" fmla="*/ 268885 w 268884"/>
              <a:gd name="connsiteY0" fmla="*/ 11801 h 65385"/>
              <a:gd name="connsiteX1" fmla="*/ 262918 w 268884"/>
              <a:gd name="connsiteY1" fmla="*/ 27281 h 65385"/>
              <a:gd name="connsiteX2" fmla="*/ 258728 w 268884"/>
              <a:gd name="connsiteY2" fmla="*/ 34767 h 65385"/>
              <a:gd name="connsiteX3" fmla="*/ 253397 w 268884"/>
              <a:gd name="connsiteY3" fmla="*/ 41746 h 65385"/>
              <a:gd name="connsiteX4" fmla="*/ 246922 w 268884"/>
              <a:gd name="connsiteY4" fmla="*/ 47964 h 65385"/>
              <a:gd name="connsiteX5" fmla="*/ 243240 w 268884"/>
              <a:gd name="connsiteY5" fmla="*/ 50755 h 65385"/>
              <a:gd name="connsiteX6" fmla="*/ 239178 w 268884"/>
              <a:gd name="connsiteY6" fmla="*/ 53039 h 65385"/>
              <a:gd name="connsiteX7" fmla="*/ 220516 w 268884"/>
              <a:gd name="connsiteY7" fmla="*/ 57734 h 65385"/>
              <a:gd name="connsiteX8" fmla="*/ 210868 w 268884"/>
              <a:gd name="connsiteY8" fmla="*/ 57099 h 65385"/>
              <a:gd name="connsiteX9" fmla="*/ 201600 w 268884"/>
              <a:gd name="connsiteY9" fmla="*/ 54942 h 65385"/>
              <a:gd name="connsiteX10" fmla="*/ 184842 w 268884"/>
              <a:gd name="connsiteY10" fmla="*/ 47583 h 65385"/>
              <a:gd name="connsiteX11" fmla="*/ 169989 w 268884"/>
              <a:gd name="connsiteY11" fmla="*/ 37559 h 65385"/>
              <a:gd name="connsiteX12" fmla="*/ 163260 w 268884"/>
              <a:gd name="connsiteY12" fmla="*/ 31849 h 65385"/>
              <a:gd name="connsiteX13" fmla="*/ 156659 w 268884"/>
              <a:gd name="connsiteY13" fmla="*/ 25377 h 65385"/>
              <a:gd name="connsiteX14" fmla="*/ 173417 w 268884"/>
              <a:gd name="connsiteY14" fmla="*/ 23474 h 65385"/>
              <a:gd name="connsiteX15" fmla="*/ 166180 w 268884"/>
              <a:gd name="connsiteY15" fmla="*/ 37051 h 65385"/>
              <a:gd name="connsiteX16" fmla="*/ 156278 w 268884"/>
              <a:gd name="connsiteY16" fmla="*/ 49740 h 65385"/>
              <a:gd name="connsiteX17" fmla="*/ 149931 w 268884"/>
              <a:gd name="connsiteY17" fmla="*/ 55577 h 65385"/>
              <a:gd name="connsiteX18" fmla="*/ 142186 w 268884"/>
              <a:gd name="connsiteY18" fmla="*/ 60779 h 65385"/>
              <a:gd name="connsiteX19" fmla="*/ 137743 w 268884"/>
              <a:gd name="connsiteY19" fmla="*/ 62809 h 65385"/>
              <a:gd name="connsiteX20" fmla="*/ 132919 w 268884"/>
              <a:gd name="connsiteY20" fmla="*/ 64459 h 65385"/>
              <a:gd name="connsiteX21" fmla="*/ 122509 w 268884"/>
              <a:gd name="connsiteY21" fmla="*/ 65347 h 65385"/>
              <a:gd name="connsiteX22" fmla="*/ 112607 w 268884"/>
              <a:gd name="connsiteY22" fmla="*/ 63571 h 65385"/>
              <a:gd name="connsiteX23" fmla="*/ 103974 w 268884"/>
              <a:gd name="connsiteY23" fmla="*/ 59764 h 65385"/>
              <a:gd name="connsiteX24" fmla="*/ 90390 w 268884"/>
              <a:gd name="connsiteY24" fmla="*/ 49106 h 65385"/>
              <a:gd name="connsiteX25" fmla="*/ 80234 w 268884"/>
              <a:gd name="connsiteY25" fmla="*/ 36417 h 65385"/>
              <a:gd name="connsiteX26" fmla="*/ 76044 w 268884"/>
              <a:gd name="connsiteY26" fmla="*/ 29819 h 65385"/>
              <a:gd name="connsiteX27" fmla="*/ 72109 w 268884"/>
              <a:gd name="connsiteY27" fmla="*/ 22840 h 65385"/>
              <a:gd name="connsiteX28" fmla="*/ 88867 w 268884"/>
              <a:gd name="connsiteY28" fmla="*/ 23601 h 65385"/>
              <a:gd name="connsiteX29" fmla="*/ 84296 w 268884"/>
              <a:gd name="connsiteY29" fmla="*/ 29311 h 65385"/>
              <a:gd name="connsiteX30" fmla="*/ 79345 w 268884"/>
              <a:gd name="connsiteY30" fmla="*/ 34387 h 65385"/>
              <a:gd name="connsiteX31" fmla="*/ 68300 w 268884"/>
              <a:gd name="connsiteY31" fmla="*/ 43523 h 65385"/>
              <a:gd name="connsiteX32" fmla="*/ 55605 w 268884"/>
              <a:gd name="connsiteY32" fmla="*/ 50374 h 65385"/>
              <a:gd name="connsiteX33" fmla="*/ 40371 w 268884"/>
              <a:gd name="connsiteY33" fmla="*/ 53039 h 65385"/>
              <a:gd name="connsiteX34" fmla="*/ 25517 w 268884"/>
              <a:gd name="connsiteY34" fmla="*/ 49359 h 65385"/>
              <a:gd name="connsiteX35" fmla="*/ 19297 w 268884"/>
              <a:gd name="connsiteY35" fmla="*/ 45426 h 65385"/>
              <a:gd name="connsiteX36" fmla="*/ 14092 w 268884"/>
              <a:gd name="connsiteY36" fmla="*/ 40858 h 65385"/>
              <a:gd name="connsiteX37" fmla="*/ 5840 w 268884"/>
              <a:gd name="connsiteY37" fmla="*/ 30199 h 65385"/>
              <a:gd name="connsiteX38" fmla="*/ 0 w 268884"/>
              <a:gd name="connsiteY38" fmla="*/ 18526 h 65385"/>
              <a:gd name="connsiteX39" fmla="*/ 4316 w 268884"/>
              <a:gd name="connsiteY39" fmla="*/ 23348 h 65385"/>
              <a:gd name="connsiteX40" fmla="*/ 8887 w 268884"/>
              <a:gd name="connsiteY40" fmla="*/ 27788 h 65385"/>
              <a:gd name="connsiteX41" fmla="*/ 18662 w 268884"/>
              <a:gd name="connsiteY41" fmla="*/ 35402 h 65385"/>
              <a:gd name="connsiteX42" fmla="*/ 23867 w 268884"/>
              <a:gd name="connsiteY42" fmla="*/ 38320 h 65385"/>
              <a:gd name="connsiteX43" fmla="*/ 29326 w 268884"/>
              <a:gd name="connsiteY43" fmla="*/ 40223 h 65385"/>
              <a:gd name="connsiteX44" fmla="*/ 39863 w 268884"/>
              <a:gd name="connsiteY44" fmla="*/ 40858 h 65385"/>
              <a:gd name="connsiteX45" fmla="*/ 49765 w 268884"/>
              <a:gd name="connsiteY45" fmla="*/ 37305 h 65385"/>
              <a:gd name="connsiteX46" fmla="*/ 58652 w 268884"/>
              <a:gd name="connsiteY46" fmla="*/ 30960 h 65385"/>
              <a:gd name="connsiteX47" fmla="*/ 66523 w 268884"/>
              <a:gd name="connsiteY47" fmla="*/ 22586 h 65385"/>
              <a:gd name="connsiteX48" fmla="*/ 70078 w 268884"/>
              <a:gd name="connsiteY48" fmla="*/ 18018 h 65385"/>
              <a:gd name="connsiteX49" fmla="*/ 73124 w 268884"/>
              <a:gd name="connsiteY49" fmla="*/ 13450 h 65385"/>
              <a:gd name="connsiteX50" fmla="*/ 80995 w 268884"/>
              <a:gd name="connsiteY50" fmla="*/ 0 h 65385"/>
              <a:gd name="connsiteX51" fmla="*/ 89755 w 268884"/>
              <a:gd name="connsiteY51" fmla="*/ 14212 h 65385"/>
              <a:gd name="connsiteX52" fmla="*/ 93310 w 268884"/>
              <a:gd name="connsiteY52" fmla="*/ 19414 h 65385"/>
              <a:gd name="connsiteX53" fmla="*/ 97245 w 268884"/>
              <a:gd name="connsiteY53" fmla="*/ 24616 h 65385"/>
              <a:gd name="connsiteX54" fmla="*/ 106005 w 268884"/>
              <a:gd name="connsiteY54" fmla="*/ 33879 h 65385"/>
              <a:gd name="connsiteX55" fmla="*/ 115273 w 268884"/>
              <a:gd name="connsiteY55" fmla="*/ 40604 h 65385"/>
              <a:gd name="connsiteX56" fmla="*/ 119843 w 268884"/>
              <a:gd name="connsiteY56" fmla="*/ 42507 h 65385"/>
              <a:gd name="connsiteX57" fmla="*/ 124159 w 268884"/>
              <a:gd name="connsiteY57" fmla="*/ 43269 h 65385"/>
              <a:gd name="connsiteX58" fmla="*/ 126190 w 268884"/>
              <a:gd name="connsiteY58" fmla="*/ 43269 h 65385"/>
              <a:gd name="connsiteX59" fmla="*/ 128095 w 268884"/>
              <a:gd name="connsiteY59" fmla="*/ 43269 h 65385"/>
              <a:gd name="connsiteX60" fmla="*/ 130253 w 268884"/>
              <a:gd name="connsiteY60" fmla="*/ 43269 h 65385"/>
              <a:gd name="connsiteX61" fmla="*/ 132284 w 268884"/>
              <a:gd name="connsiteY61" fmla="*/ 42381 h 65385"/>
              <a:gd name="connsiteX62" fmla="*/ 136600 w 268884"/>
              <a:gd name="connsiteY62" fmla="*/ 39589 h 65385"/>
              <a:gd name="connsiteX63" fmla="*/ 140917 w 268884"/>
              <a:gd name="connsiteY63" fmla="*/ 35909 h 65385"/>
              <a:gd name="connsiteX64" fmla="*/ 155262 w 268884"/>
              <a:gd name="connsiteY64" fmla="*/ 14465 h 65385"/>
              <a:gd name="connsiteX65" fmla="*/ 163007 w 268884"/>
              <a:gd name="connsiteY65" fmla="*/ 1777 h 65385"/>
              <a:gd name="connsiteX66" fmla="*/ 172020 w 268884"/>
              <a:gd name="connsiteY66" fmla="*/ 12816 h 65385"/>
              <a:gd name="connsiteX67" fmla="*/ 176971 w 268884"/>
              <a:gd name="connsiteY67" fmla="*/ 18272 h 65385"/>
              <a:gd name="connsiteX68" fmla="*/ 182430 w 268884"/>
              <a:gd name="connsiteY68" fmla="*/ 23601 h 65385"/>
              <a:gd name="connsiteX69" fmla="*/ 194237 w 268884"/>
              <a:gd name="connsiteY69" fmla="*/ 33245 h 65385"/>
              <a:gd name="connsiteX70" fmla="*/ 206932 w 268884"/>
              <a:gd name="connsiteY70" fmla="*/ 40731 h 65385"/>
              <a:gd name="connsiteX71" fmla="*/ 213660 w 268884"/>
              <a:gd name="connsiteY71" fmla="*/ 43142 h 65385"/>
              <a:gd name="connsiteX72" fmla="*/ 220643 w 268884"/>
              <a:gd name="connsiteY72" fmla="*/ 44665 h 65385"/>
              <a:gd name="connsiteX73" fmla="*/ 234481 w 268884"/>
              <a:gd name="connsiteY73" fmla="*/ 43269 h 65385"/>
              <a:gd name="connsiteX74" fmla="*/ 237908 w 268884"/>
              <a:gd name="connsiteY74" fmla="*/ 42127 h 65385"/>
              <a:gd name="connsiteX75" fmla="*/ 241209 w 268884"/>
              <a:gd name="connsiteY75" fmla="*/ 40477 h 65385"/>
              <a:gd name="connsiteX76" fmla="*/ 247557 w 268884"/>
              <a:gd name="connsiteY76" fmla="*/ 36290 h 65385"/>
              <a:gd name="connsiteX77" fmla="*/ 253523 w 268884"/>
              <a:gd name="connsiteY77" fmla="*/ 31088 h 65385"/>
              <a:gd name="connsiteX78" fmla="*/ 258982 w 268884"/>
              <a:gd name="connsiteY78" fmla="*/ 25251 h 65385"/>
              <a:gd name="connsiteX79" fmla="*/ 263933 w 268884"/>
              <a:gd name="connsiteY79" fmla="*/ 18779 h 6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8884" h="65385">
                <a:moveTo>
                  <a:pt x="268885" y="11801"/>
                </a:moveTo>
                <a:cubicBezTo>
                  <a:pt x="267307" y="17105"/>
                  <a:pt x="265312" y="22282"/>
                  <a:pt x="262918" y="27281"/>
                </a:cubicBezTo>
                <a:cubicBezTo>
                  <a:pt x="261521" y="29692"/>
                  <a:pt x="260379" y="32356"/>
                  <a:pt x="258728" y="34767"/>
                </a:cubicBezTo>
                <a:cubicBezTo>
                  <a:pt x="257145" y="37242"/>
                  <a:pt x="255362" y="39564"/>
                  <a:pt x="253397" y="41746"/>
                </a:cubicBezTo>
                <a:cubicBezTo>
                  <a:pt x="251426" y="44005"/>
                  <a:pt x="249259" y="46086"/>
                  <a:pt x="246922" y="47964"/>
                </a:cubicBezTo>
                <a:lnTo>
                  <a:pt x="243240" y="50755"/>
                </a:lnTo>
                <a:lnTo>
                  <a:pt x="239178" y="53039"/>
                </a:lnTo>
                <a:cubicBezTo>
                  <a:pt x="233369" y="55932"/>
                  <a:pt x="227002" y="57531"/>
                  <a:pt x="220516" y="57734"/>
                </a:cubicBezTo>
                <a:cubicBezTo>
                  <a:pt x="217286" y="57848"/>
                  <a:pt x="214054" y="57632"/>
                  <a:pt x="210868" y="57099"/>
                </a:cubicBezTo>
                <a:cubicBezTo>
                  <a:pt x="207713" y="56693"/>
                  <a:pt x="204608" y="55970"/>
                  <a:pt x="201600" y="54942"/>
                </a:cubicBezTo>
                <a:cubicBezTo>
                  <a:pt x="195759" y="53115"/>
                  <a:pt x="190139" y="50653"/>
                  <a:pt x="184842" y="47583"/>
                </a:cubicBezTo>
                <a:cubicBezTo>
                  <a:pt x="179623" y="44652"/>
                  <a:pt x="174656" y="41302"/>
                  <a:pt x="169989" y="37559"/>
                </a:cubicBezTo>
                <a:cubicBezTo>
                  <a:pt x="167704" y="35782"/>
                  <a:pt x="165419" y="33752"/>
                  <a:pt x="163260" y="31849"/>
                </a:cubicBezTo>
                <a:cubicBezTo>
                  <a:pt x="160935" y="29819"/>
                  <a:pt x="158731" y="27662"/>
                  <a:pt x="156659" y="25377"/>
                </a:cubicBezTo>
                <a:lnTo>
                  <a:pt x="173417" y="23474"/>
                </a:lnTo>
                <a:cubicBezTo>
                  <a:pt x="171131" y="28042"/>
                  <a:pt x="168846" y="32610"/>
                  <a:pt x="166180" y="37051"/>
                </a:cubicBezTo>
                <a:cubicBezTo>
                  <a:pt x="163221" y="41530"/>
                  <a:pt x="159910" y="45781"/>
                  <a:pt x="156278" y="49740"/>
                </a:cubicBezTo>
                <a:cubicBezTo>
                  <a:pt x="154315" y="51846"/>
                  <a:pt x="152194" y="53800"/>
                  <a:pt x="149931" y="55577"/>
                </a:cubicBezTo>
                <a:cubicBezTo>
                  <a:pt x="147554" y="57594"/>
                  <a:pt x="144957" y="59345"/>
                  <a:pt x="142186" y="60779"/>
                </a:cubicBezTo>
                <a:lnTo>
                  <a:pt x="137743" y="62809"/>
                </a:lnTo>
                <a:lnTo>
                  <a:pt x="132919" y="64459"/>
                </a:lnTo>
                <a:cubicBezTo>
                  <a:pt x="129501" y="65195"/>
                  <a:pt x="126003" y="65499"/>
                  <a:pt x="122509" y="65347"/>
                </a:cubicBezTo>
                <a:cubicBezTo>
                  <a:pt x="119150" y="65144"/>
                  <a:pt x="115826" y="64548"/>
                  <a:pt x="112607" y="63571"/>
                </a:cubicBezTo>
                <a:cubicBezTo>
                  <a:pt x="109602" y="62606"/>
                  <a:pt x="106708" y="61337"/>
                  <a:pt x="103974" y="59764"/>
                </a:cubicBezTo>
                <a:cubicBezTo>
                  <a:pt x="98963" y="56871"/>
                  <a:pt x="94389" y="53280"/>
                  <a:pt x="90390" y="49106"/>
                </a:cubicBezTo>
                <a:cubicBezTo>
                  <a:pt x="86635" y="45185"/>
                  <a:pt x="83236" y="40934"/>
                  <a:pt x="80234" y="36417"/>
                </a:cubicBezTo>
                <a:cubicBezTo>
                  <a:pt x="78837" y="34260"/>
                  <a:pt x="77314" y="32103"/>
                  <a:pt x="76044" y="29819"/>
                </a:cubicBezTo>
                <a:cubicBezTo>
                  <a:pt x="74775" y="27535"/>
                  <a:pt x="73505" y="25504"/>
                  <a:pt x="72109" y="22840"/>
                </a:cubicBezTo>
                <a:lnTo>
                  <a:pt x="88867" y="23601"/>
                </a:lnTo>
                <a:cubicBezTo>
                  <a:pt x="87216" y="25885"/>
                  <a:pt x="85820" y="27535"/>
                  <a:pt x="84296" y="29311"/>
                </a:cubicBezTo>
                <a:cubicBezTo>
                  <a:pt x="82773" y="31088"/>
                  <a:pt x="80995" y="32864"/>
                  <a:pt x="79345" y="34387"/>
                </a:cubicBezTo>
                <a:cubicBezTo>
                  <a:pt x="75897" y="37698"/>
                  <a:pt x="72204" y="40756"/>
                  <a:pt x="68300" y="43523"/>
                </a:cubicBezTo>
                <a:cubicBezTo>
                  <a:pt x="64363" y="46314"/>
                  <a:pt x="60100" y="48611"/>
                  <a:pt x="55605" y="50374"/>
                </a:cubicBezTo>
                <a:cubicBezTo>
                  <a:pt x="50745" y="52227"/>
                  <a:pt x="45573" y="53141"/>
                  <a:pt x="40371" y="53039"/>
                </a:cubicBezTo>
                <a:cubicBezTo>
                  <a:pt x="35208" y="52938"/>
                  <a:pt x="30132" y="51681"/>
                  <a:pt x="25517" y="49359"/>
                </a:cubicBezTo>
                <a:cubicBezTo>
                  <a:pt x="23326" y="48243"/>
                  <a:pt x="21244" y="46923"/>
                  <a:pt x="19297" y="45426"/>
                </a:cubicBezTo>
                <a:cubicBezTo>
                  <a:pt x="17420" y="44068"/>
                  <a:pt x="15677" y="42546"/>
                  <a:pt x="14092" y="40858"/>
                </a:cubicBezTo>
                <a:cubicBezTo>
                  <a:pt x="10978" y="37597"/>
                  <a:pt x="8213" y="34031"/>
                  <a:pt x="5840" y="30199"/>
                </a:cubicBezTo>
                <a:cubicBezTo>
                  <a:pt x="3591" y="26469"/>
                  <a:pt x="1639" y="22561"/>
                  <a:pt x="0" y="18526"/>
                </a:cubicBezTo>
                <a:lnTo>
                  <a:pt x="4316" y="23348"/>
                </a:lnTo>
                <a:lnTo>
                  <a:pt x="8887" y="27788"/>
                </a:lnTo>
                <a:cubicBezTo>
                  <a:pt x="11939" y="30580"/>
                  <a:pt x="15206" y="33131"/>
                  <a:pt x="18662" y="35402"/>
                </a:cubicBezTo>
                <a:cubicBezTo>
                  <a:pt x="20439" y="36544"/>
                  <a:pt x="22217" y="37432"/>
                  <a:pt x="23867" y="38320"/>
                </a:cubicBezTo>
                <a:cubicBezTo>
                  <a:pt x="25615" y="39145"/>
                  <a:pt x="27445" y="39779"/>
                  <a:pt x="29326" y="40223"/>
                </a:cubicBezTo>
                <a:cubicBezTo>
                  <a:pt x="32763" y="41124"/>
                  <a:pt x="36343" y="41340"/>
                  <a:pt x="39863" y="40858"/>
                </a:cubicBezTo>
                <a:cubicBezTo>
                  <a:pt x="43353" y="40287"/>
                  <a:pt x="46708" y="39081"/>
                  <a:pt x="49765" y="37305"/>
                </a:cubicBezTo>
                <a:cubicBezTo>
                  <a:pt x="52915" y="35465"/>
                  <a:pt x="55889" y="33346"/>
                  <a:pt x="58652" y="30960"/>
                </a:cubicBezTo>
                <a:cubicBezTo>
                  <a:pt x="61531" y="28423"/>
                  <a:pt x="64167" y="25619"/>
                  <a:pt x="66523" y="22586"/>
                </a:cubicBezTo>
                <a:cubicBezTo>
                  <a:pt x="67792" y="21190"/>
                  <a:pt x="68935" y="19541"/>
                  <a:pt x="70078" y="18018"/>
                </a:cubicBezTo>
                <a:lnTo>
                  <a:pt x="73124" y="13450"/>
                </a:lnTo>
                <a:lnTo>
                  <a:pt x="80995" y="0"/>
                </a:lnTo>
                <a:lnTo>
                  <a:pt x="89755" y="14212"/>
                </a:lnTo>
                <a:cubicBezTo>
                  <a:pt x="90771" y="15734"/>
                  <a:pt x="92040" y="17765"/>
                  <a:pt x="93310" y="19414"/>
                </a:cubicBezTo>
                <a:cubicBezTo>
                  <a:pt x="94579" y="21063"/>
                  <a:pt x="95849" y="22967"/>
                  <a:pt x="97245" y="24616"/>
                </a:cubicBezTo>
                <a:cubicBezTo>
                  <a:pt x="99935" y="27915"/>
                  <a:pt x="102863" y="31011"/>
                  <a:pt x="106005" y="33879"/>
                </a:cubicBezTo>
                <a:cubicBezTo>
                  <a:pt x="108797" y="36506"/>
                  <a:pt x="111911" y="38764"/>
                  <a:pt x="115273" y="40604"/>
                </a:cubicBezTo>
                <a:lnTo>
                  <a:pt x="119843" y="42507"/>
                </a:lnTo>
                <a:cubicBezTo>
                  <a:pt x="121246" y="42939"/>
                  <a:pt x="122695" y="43193"/>
                  <a:pt x="124159" y="43269"/>
                </a:cubicBezTo>
                <a:lnTo>
                  <a:pt x="126190" y="43269"/>
                </a:lnTo>
                <a:lnTo>
                  <a:pt x="128095" y="43269"/>
                </a:lnTo>
                <a:lnTo>
                  <a:pt x="130253" y="43269"/>
                </a:lnTo>
                <a:lnTo>
                  <a:pt x="132284" y="42381"/>
                </a:lnTo>
                <a:cubicBezTo>
                  <a:pt x="133849" y="41657"/>
                  <a:pt x="135303" y="40718"/>
                  <a:pt x="136600" y="39589"/>
                </a:cubicBezTo>
                <a:cubicBezTo>
                  <a:pt x="138126" y="38472"/>
                  <a:pt x="139570" y="37242"/>
                  <a:pt x="140917" y="35909"/>
                </a:cubicBezTo>
                <a:cubicBezTo>
                  <a:pt x="146532" y="29349"/>
                  <a:pt x="151347" y="22155"/>
                  <a:pt x="155262" y="14465"/>
                </a:cubicBezTo>
                <a:lnTo>
                  <a:pt x="163007" y="1777"/>
                </a:lnTo>
                <a:lnTo>
                  <a:pt x="172020" y="12816"/>
                </a:lnTo>
                <a:lnTo>
                  <a:pt x="176971" y="18272"/>
                </a:lnTo>
                <a:cubicBezTo>
                  <a:pt x="178749" y="20175"/>
                  <a:pt x="180653" y="21952"/>
                  <a:pt x="182430" y="23601"/>
                </a:cubicBezTo>
                <a:cubicBezTo>
                  <a:pt x="186182" y="27040"/>
                  <a:pt x="190124" y="30250"/>
                  <a:pt x="194237" y="33245"/>
                </a:cubicBezTo>
                <a:cubicBezTo>
                  <a:pt x="198209" y="36151"/>
                  <a:pt x="202462" y="38663"/>
                  <a:pt x="206932" y="40731"/>
                </a:cubicBezTo>
                <a:cubicBezTo>
                  <a:pt x="209103" y="41721"/>
                  <a:pt x="211354" y="42533"/>
                  <a:pt x="213660" y="43142"/>
                </a:cubicBezTo>
                <a:cubicBezTo>
                  <a:pt x="215925" y="43903"/>
                  <a:pt x="218266" y="44410"/>
                  <a:pt x="220643" y="44665"/>
                </a:cubicBezTo>
                <a:cubicBezTo>
                  <a:pt x="225302" y="45210"/>
                  <a:pt x="230025" y="44740"/>
                  <a:pt x="234481" y="43269"/>
                </a:cubicBezTo>
                <a:lnTo>
                  <a:pt x="237908" y="42127"/>
                </a:lnTo>
                <a:lnTo>
                  <a:pt x="241209" y="40477"/>
                </a:lnTo>
                <a:cubicBezTo>
                  <a:pt x="243447" y="39272"/>
                  <a:pt x="245571" y="37876"/>
                  <a:pt x="247557" y="36290"/>
                </a:cubicBezTo>
                <a:cubicBezTo>
                  <a:pt x="249691" y="34729"/>
                  <a:pt x="251688" y="32991"/>
                  <a:pt x="253523" y="31088"/>
                </a:cubicBezTo>
                <a:cubicBezTo>
                  <a:pt x="255428" y="29311"/>
                  <a:pt x="257078" y="27154"/>
                  <a:pt x="258982" y="25251"/>
                </a:cubicBezTo>
                <a:lnTo>
                  <a:pt x="263933" y="18779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4" name="Freeform 613">
            <a:extLst>
              <a:ext uri="{FF2B5EF4-FFF2-40B4-BE49-F238E27FC236}">
                <a16:creationId xmlns:a16="http://schemas.microsoft.com/office/drawing/2014/main" id="{25A43084-5726-5DC2-74D9-565B5104D2F2}"/>
              </a:ext>
            </a:extLst>
          </p:cNvPr>
          <p:cNvSpPr/>
          <p:nvPr/>
        </p:nvSpPr>
        <p:spPr>
          <a:xfrm>
            <a:off x="668910" y="5415669"/>
            <a:ext cx="417418" cy="84518"/>
          </a:xfrm>
          <a:custGeom>
            <a:avLst/>
            <a:gdLst>
              <a:gd name="connsiteX0" fmla="*/ 0 w 417418"/>
              <a:gd name="connsiteY0" fmla="*/ 21063 h 84518"/>
              <a:gd name="connsiteX1" fmla="*/ 25390 w 417418"/>
              <a:gd name="connsiteY1" fmla="*/ 43903 h 84518"/>
              <a:gd name="connsiteX2" fmla="*/ 54336 w 417418"/>
              <a:gd name="connsiteY2" fmla="*/ 54942 h 84518"/>
              <a:gd name="connsiteX3" fmla="*/ 61318 w 417418"/>
              <a:gd name="connsiteY3" fmla="*/ 54308 h 84518"/>
              <a:gd name="connsiteX4" fmla="*/ 67919 w 417418"/>
              <a:gd name="connsiteY4" fmla="*/ 52024 h 84518"/>
              <a:gd name="connsiteX5" fmla="*/ 74013 w 417418"/>
              <a:gd name="connsiteY5" fmla="*/ 48344 h 84518"/>
              <a:gd name="connsiteX6" fmla="*/ 79472 w 417418"/>
              <a:gd name="connsiteY6" fmla="*/ 43396 h 84518"/>
              <a:gd name="connsiteX7" fmla="*/ 84423 w 417418"/>
              <a:gd name="connsiteY7" fmla="*/ 37558 h 84518"/>
              <a:gd name="connsiteX8" fmla="*/ 88867 w 417418"/>
              <a:gd name="connsiteY8" fmla="*/ 31088 h 84518"/>
              <a:gd name="connsiteX9" fmla="*/ 92802 w 417418"/>
              <a:gd name="connsiteY9" fmla="*/ 23982 h 84518"/>
              <a:gd name="connsiteX10" fmla="*/ 96357 w 417418"/>
              <a:gd name="connsiteY10" fmla="*/ 16495 h 84518"/>
              <a:gd name="connsiteX11" fmla="*/ 102450 w 417418"/>
              <a:gd name="connsiteY11" fmla="*/ 3806 h 84518"/>
              <a:gd name="connsiteX12" fmla="*/ 111845 w 417418"/>
              <a:gd name="connsiteY12" fmla="*/ 15353 h 84518"/>
              <a:gd name="connsiteX13" fmla="*/ 115907 w 417418"/>
              <a:gd name="connsiteY13" fmla="*/ 19794 h 84518"/>
              <a:gd name="connsiteX14" fmla="*/ 120351 w 417418"/>
              <a:gd name="connsiteY14" fmla="*/ 24235 h 84518"/>
              <a:gd name="connsiteX15" fmla="*/ 130126 w 417418"/>
              <a:gd name="connsiteY15" fmla="*/ 31975 h 84518"/>
              <a:gd name="connsiteX16" fmla="*/ 150819 w 417418"/>
              <a:gd name="connsiteY16" fmla="*/ 39081 h 84518"/>
              <a:gd name="connsiteX17" fmla="*/ 155897 w 417418"/>
              <a:gd name="connsiteY17" fmla="*/ 39081 h 84518"/>
              <a:gd name="connsiteX18" fmla="*/ 160721 w 417418"/>
              <a:gd name="connsiteY18" fmla="*/ 37813 h 84518"/>
              <a:gd name="connsiteX19" fmla="*/ 170243 w 417418"/>
              <a:gd name="connsiteY19" fmla="*/ 32737 h 84518"/>
              <a:gd name="connsiteX20" fmla="*/ 174686 w 417418"/>
              <a:gd name="connsiteY20" fmla="*/ 29057 h 84518"/>
              <a:gd name="connsiteX21" fmla="*/ 178876 w 417418"/>
              <a:gd name="connsiteY21" fmla="*/ 24743 h 84518"/>
              <a:gd name="connsiteX22" fmla="*/ 186620 w 417418"/>
              <a:gd name="connsiteY22" fmla="*/ 14846 h 84518"/>
              <a:gd name="connsiteX23" fmla="*/ 196903 w 417418"/>
              <a:gd name="connsiteY23" fmla="*/ 0 h 84518"/>
              <a:gd name="connsiteX24" fmla="*/ 205282 w 417418"/>
              <a:gd name="connsiteY24" fmla="*/ 16242 h 84518"/>
              <a:gd name="connsiteX25" fmla="*/ 209852 w 417418"/>
              <a:gd name="connsiteY25" fmla="*/ 23982 h 84518"/>
              <a:gd name="connsiteX26" fmla="*/ 214930 w 417418"/>
              <a:gd name="connsiteY26" fmla="*/ 31722 h 84518"/>
              <a:gd name="connsiteX27" fmla="*/ 226483 w 417418"/>
              <a:gd name="connsiteY27" fmla="*/ 45552 h 84518"/>
              <a:gd name="connsiteX28" fmla="*/ 253143 w 417418"/>
              <a:gd name="connsiteY28" fmla="*/ 60398 h 84518"/>
              <a:gd name="connsiteX29" fmla="*/ 278533 w 417418"/>
              <a:gd name="connsiteY29" fmla="*/ 47710 h 84518"/>
              <a:gd name="connsiteX30" fmla="*/ 299353 w 417418"/>
              <a:gd name="connsiteY30" fmla="*/ 17257 h 84518"/>
              <a:gd name="connsiteX31" fmla="*/ 307351 w 417418"/>
              <a:gd name="connsiteY31" fmla="*/ 1903 h 84518"/>
              <a:gd name="connsiteX32" fmla="*/ 316492 w 417418"/>
              <a:gd name="connsiteY32" fmla="*/ 15988 h 84518"/>
              <a:gd name="connsiteX33" fmla="*/ 321443 w 417418"/>
              <a:gd name="connsiteY33" fmla="*/ 22840 h 84518"/>
              <a:gd name="connsiteX34" fmla="*/ 326902 w 417418"/>
              <a:gd name="connsiteY34" fmla="*/ 29692 h 84518"/>
              <a:gd name="connsiteX35" fmla="*/ 338835 w 417418"/>
              <a:gd name="connsiteY35" fmla="*/ 42380 h 84518"/>
              <a:gd name="connsiteX36" fmla="*/ 366384 w 417418"/>
              <a:gd name="connsiteY36" fmla="*/ 59129 h 84518"/>
              <a:gd name="connsiteX37" fmla="*/ 395329 w 417418"/>
              <a:gd name="connsiteY37" fmla="*/ 51263 h 84518"/>
              <a:gd name="connsiteX38" fmla="*/ 417419 w 417418"/>
              <a:gd name="connsiteY38" fmla="*/ 22332 h 84518"/>
              <a:gd name="connsiteX39" fmla="*/ 411198 w 417418"/>
              <a:gd name="connsiteY39" fmla="*/ 40477 h 84518"/>
              <a:gd name="connsiteX40" fmla="*/ 400915 w 417418"/>
              <a:gd name="connsiteY40" fmla="*/ 57353 h 84518"/>
              <a:gd name="connsiteX41" fmla="*/ 385046 w 417418"/>
              <a:gd name="connsiteY41" fmla="*/ 70042 h 84518"/>
              <a:gd name="connsiteX42" fmla="*/ 364353 w 417418"/>
              <a:gd name="connsiteY42" fmla="*/ 73468 h 84518"/>
              <a:gd name="connsiteX43" fmla="*/ 327790 w 417418"/>
              <a:gd name="connsiteY43" fmla="*/ 56972 h 84518"/>
              <a:gd name="connsiteX44" fmla="*/ 313064 w 417418"/>
              <a:gd name="connsiteY44" fmla="*/ 44283 h 84518"/>
              <a:gd name="connsiteX45" fmla="*/ 306463 w 417418"/>
              <a:gd name="connsiteY45" fmla="*/ 36924 h 84518"/>
              <a:gd name="connsiteX46" fmla="*/ 300115 w 417418"/>
              <a:gd name="connsiteY46" fmla="*/ 29057 h 84518"/>
              <a:gd name="connsiteX47" fmla="*/ 317253 w 417418"/>
              <a:gd name="connsiteY47" fmla="*/ 27788 h 84518"/>
              <a:gd name="connsiteX48" fmla="*/ 293767 w 417418"/>
              <a:gd name="connsiteY48" fmla="*/ 64078 h 84518"/>
              <a:gd name="connsiteX49" fmla="*/ 275613 w 417418"/>
              <a:gd name="connsiteY49" fmla="*/ 78543 h 84518"/>
              <a:gd name="connsiteX50" fmla="*/ 251746 w 417418"/>
              <a:gd name="connsiteY50" fmla="*/ 84507 h 84518"/>
              <a:gd name="connsiteX51" fmla="*/ 228514 w 417418"/>
              <a:gd name="connsiteY51" fmla="*/ 77655 h 84518"/>
              <a:gd name="connsiteX52" fmla="*/ 210614 w 417418"/>
              <a:gd name="connsiteY52" fmla="*/ 63697 h 84518"/>
              <a:gd name="connsiteX53" fmla="*/ 196522 w 417418"/>
              <a:gd name="connsiteY53" fmla="*/ 46948 h 84518"/>
              <a:gd name="connsiteX54" fmla="*/ 190555 w 417418"/>
              <a:gd name="connsiteY54" fmla="*/ 37939 h 84518"/>
              <a:gd name="connsiteX55" fmla="*/ 185096 w 417418"/>
              <a:gd name="connsiteY55" fmla="*/ 28169 h 84518"/>
              <a:gd name="connsiteX56" fmla="*/ 203885 w 417418"/>
              <a:gd name="connsiteY56" fmla="*/ 29565 h 84518"/>
              <a:gd name="connsiteX57" fmla="*/ 193983 w 417418"/>
              <a:gd name="connsiteY57" fmla="*/ 42254 h 84518"/>
              <a:gd name="connsiteX58" fmla="*/ 188143 w 417418"/>
              <a:gd name="connsiteY58" fmla="*/ 47963 h 84518"/>
              <a:gd name="connsiteX59" fmla="*/ 166561 w 417418"/>
              <a:gd name="connsiteY59" fmla="*/ 60652 h 84518"/>
              <a:gd name="connsiteX60" fmla="*/ 158055 w 417418"/>
              <a:gd name="connsiteY60" fmla="*/ 62555 h 84518"/>
              <a:gd name="connsiteX61" fmla="*/ 149423 w 417418"/>
              <a:gd name="connsiteY61" fmla="*/ 62555 h 84518"/>
              <a:gd name="connsiteX62" fmla="*/ 118700 w 417418"/>
              <a:gd name="connsiteY62" fmla="*/ 50882 h 84518"/>
              <a:gd name="connsiteX63" fmla="*/ 106767 w 417418"/>
              <a:gd name="connsiteY63" fmla="*/ 40604 h 84518"/>
              <a:gd name="connsiteX64" fmla="*/ 101562 w 417418"/>
              <a:gd name="connsiteY64" fmla="*/ 34767 h 84518"/>
              <a:gd name="connsiteX65" fmla="*/ 96611 w 417418"/>
              <a:gd name="connsiteY65" fmla="*/ 28296 h 84518"/>
              <a:gd name="connsiteX66" fmla="*/ 112099 w 417418"/>
              <a:gd name="connsiteY66" fmla="*/ 26900 h 84518"/>
              <a:gd name="connsiteX67" fmla="*/ 107275 w 417418"/>
              <a:gd name="connsiteY67" fmla="*/ 35021 h 84518"/>
              <a:gd name="connsiteX68" fmla="*/ 102070 w 417418"/>
              <a:gd name="connsiteY68" fmla="*/ 42888 h 84518"/>
              <a:gd name="connsiteX69" fmla="*/ 95976 w 417418"/>
              <a:gd name="connsiteY69" fmla="*/ 50374 h 84518"/>
              <a:gd name="connsiteX70" fmla="*/ 89120 w 417418"/>
              <a:gd name="connsiteY70" fmla="*/ 57099 h 84518"/>
              <a:gd name="connsiteX71" fmla="*/ 81122 w 417418"/>
              <a:gd name="connsiteY71" fmla="*/ 62936 h 84518"/>
              <a:gd name="connsiteX72" fmla="*/ 71982 w 417418"/>
              <a:gd name="connsiteY72" fmla="*/ 66996 h 84518"/>
              <a:gd name="connsiteX73" fmla="*/ 62334 w 417418"/>
              <a:gd name="connsiteY73" fmla="*/ 69027 h 84518"/>
              <a:gd name="connsiteX74" fmla="*/ 43418 w 417418"/>
              <a:gd name="connsiteY74" fmla="*/ 66108 h 84518"/>
              <a:gd name="connsiteX75" fmla="*/ 35039 w 417418"/>
              <a:gd name="connsiteY75" fmla="*/ 61921 h 84518"/>
              <a:gd name="connsiteX76" fmla="*/ 20693 w 417418"/>
              <a:gd name="connsiteY76" fmla="*/ 50882 h 84518"/>
              <a:gd name="connsiteX77" fmla="*/ 0 w 417418"/>
              <a:gd name="connsiteY77" fmla="*/ 21063 h 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17418" h="84518">
                <a:moveTo>
                  <a:pt x="0" y="21063"/>
                </a:moveTo>
                <a:cubicBezTo>
                  <a:pt x="7485" y="29692"/>
                  <a:pt x="16014" y="37368"/>
                  <a:pt x="25390" y="43903"/>
                </a:cubicBezTo>
                <a:cubicBezTo>
                  <a:pt x="33824" y="50196"/>
                  <a:pt x="43848" y="54028"/>
                  <a:pt x="54336" y="54942"/>
                </a:cubicBezTo>
                <a:cubicBezTo>
                  <a:pt x="56682" y="55056"/>
                  <a:pt x="59032" y="54841"/>
                  <a:pt x="61318" y="54308"/>
                </a:cubicBezTo>
                <a:cubicBezTo>
                  <a:pt x="63618" y="53876"/>
                  <a:pt x="65842" y="53102"/>
                  <a:pt x="67919" y="52024"/>
                </a:cubicBezTo>
                <a:cubicBezTo>
                  <a:pt x="70090" y="51047"/>
                  <a:pt x="72136" y="49803"/>
                  <a:pt x="74013" y="48344"/>
                </a:cubicBezTo>
                <a:cubicBezTo>
                  <a:pt x="75950" y="46834"/>
                  <a:pt x="77775" y="45172"/>
                  <a:pt x="79472" y="43396"/>
                </a:cubicBezTo>
                <a:cubicBezTo>
                  <a:pt x="81257" y="41568"/>
                  <a:pt x="82911" y="39614"/>
                  <a:pt x="84423" y="37558"/>
                </a:cubicBezTo>
                <a:cubicBezTo>
                  <a:pt x="86074" y="35528"/>
                  <a:pt x="87343" y="33118"/>
                  <a:pt x="88867" y="31088"/>
                </a:cubicBezTo>
                <a:lnTo>
                  <a:pt x="92802" y="23982"/>
                </a:lnTo>
                <a:lnTo>
                  <a:pt x="96357" y="16495"/>
                </a:lnTo>
                <a:lnTo>
                  <a:pt x="102450" y="3806"/>
                </a:lnTo>
                <a:lnTo>
                  <a:pt x="111845" y="15353"/>
                </a:lnTo>
                <a:cubicBezTo>
                  <a:pt x="112860" y="16622"/>
                  <a:pt x="114511" y="18399"/>
                  <a:pt x="115907" y="19794"/>
                </a:cubicBezTo>
                <a:cubicBezTo>
                  <a:pt x="117304" y="21190"/>
                  <a:pt x="118827" y="22840"/>
                  <a:pt x="120351" y="24235"/>
                </a:cubicBezTo>
                <a:cubicBezTo>
                  <a:pt x="123400" y="27065"/>
                  <a:pt x="126669" y="29654"/>
                  <a:pt x="130126" y="31975"/>
                </a:cubicBezTo>
                <a:cubicBezTo>
                  <a:pt x="136250" y="36176"/>
                  <a:pt x="143404" y="38637"/>
                  <a:pt x="150819" y="39081"/>
                </a:cubicBezTo>
                <a:cubicBezTo>
                  <a:pt x="152509" y="39208"/>
                  <a:pt x="154208" y="39208"/>
                  <a:pt x="155897" y="39081"/>
                </a:cubicBezTo>
                <a:cubicBezTo>
                  <a:pt x="157550" y="38853"/>
                  <a:pt x="159170" y="38422"/>
                  <a:pt x="160721" y="37813"/>
                </a:cubicBezTo>
                <a:cubicBezTo>
                  <a:pt x="164164" y="36683"/>
                  <a:pt x="167385" y="34957"/>
                  <a:pt x="170243" y="32737"/>
                </a:cubicBezTo>
                <a:cubicBezTo>
                  <a:pt x="171815" y="31620"/>
                  <a:pt x="173300" y="30389"/>
                  <a:pt x="174686" y="29057"/>
                </a:cubicBezTo>
                <a:cubicBezTo>
                  <a:pt x="176083" y="27788"/>
                  <a:pt x="177479" y="26139"/>
                  <a:pt x="178876" y="24743"/>
                </a:cubicBezTo>
                <a:cubicBezTo>
                  <a:pt x="180272" y="23347"/>
                  <a:pt x="184081" y="18272"/>
                  <a:pt x="186620" y="14846"/>
                </a:cubicBezTo>
                <a:lnTo>
                  <a:pt x="196903" y="0"/>
                </a:lnTo>
                <a:lnTo>
                  <a:pt x="205282" y="16242"/>
                </a:lnTo>
                <a:cubicBezTo>
                  <a:pt x="206551" y="18525"/>
                  <a:pt x="208201" y="21444"/>
                  <a:pt x="209852" y="23982"/>
                </a:cubicBezTo>
                <a:cubicBezTo>
                  <a:pt x="211502" y="26519"/>
                  <a:pt x="213153" y="29184"/>
                  <a:pt x="214930" y="31722"/>
                </a:cubicBezTo>
                <a:cubicBezTo>
                  <a:pt x="218445" y="36607"/>
                  <a:pt x="222306" y="41226"/>
                  <a:pt x="226483" y="45552"/>
                </a:cubicBezTo>
                <a:cubicBezTo>
                  <a:pt x="233272" y="53572"/>
                  <a:pt x="242748" y="58850"/>
                  <a:pt x="253143" y="60398"/>
                </a:cubicBezTo>
                <a:cubicBezTo>
                  <a:pt x="263014" y="59929"/>
                  <a:pt x="272230" y="55323"/>
                  <a:pt x="278533" y="47710"/>
                </a:cubicBezTo>
                <a:cubicBezTo>
                  <a:pt x="286814" y="38548"/>
                  <a:pt x="293818" y="28296"/>
                  <a:pt x="299353" y="17257"/>
                </a:cubicBezTo>
                <a:lnTo>
                  <a:pt x="307351" y="1903"/>
                </a:lnTo>
                <a:lnTo>
                  <a:pt x="316492" y="15988"/>
                </a:lnTo>
                <a:cubicBezTo>
                  <a:pt x="318015" y="18360"/>
                  <a:pt x="319668" y="20645"/>
                  <a:pt x="321443" y="22840"/>
                </a:cubicBezTo>
                <a:cubicBezTo>
                  <a:pt x="323220" y="25250"/>
                  <a:pt x="325125" y="27535"/>
                  <a:pt x="326902" y="29692"/>
                </a:cubicBezTo>
                <a:cubicBezTo>
                  <a:pt x="330837" y="34133"/>
                  <a:pt x="334646" y="38447"/>
                  <a:pt x="338835" y="42380"/>
                </a:cubicBezTo>
                <a:cubicBezTo>
                  <a:pt x="346465" y="50184"/>
                  <a:pt x="355940" y="55944"/>
                  <a:pt x="366384" y="59129"/>
                </a:cubicBezTo>
                <a:cubicBezTo>
                  <a:pt x="376742" y="61540"/>
                  <a:pt x="387619" y="58584"/>
                  <a:pt x="395329" y="51263"/>
                </a:cubicBezTo>
                <a:cubicBezTo>
                  <a:pt x="404269" y="42926"/>
                  <a:pt x="411738" y="33156"/>
                  <a:pt x="417419" y="22332"/>
                </a:cubicBezTo>
                <a:cubicBezTo>
                  <a:pt x="415842" y="28537"/>
                  <a:pt x="413761" y="34602"/>
                  <a:pt x="411198" y="40477"/>
                </a:cubicBezTo>
                <a:cubicBezTo>
                  <a:pt x="408538" y="46529"/>
                  <a:pt x="405080" y="52214"/>
                  <a:pt x="400915" y="57353"/>
                </a:cubicBezTo>
                <a:cubicBezTo>
                  <a:pt x="396630" y="62708"/>
                  <a:pt x="391209" y="67034"/>
                  <a:pt x="385046" y="70042"/>
                </a:cubicBezTo>
                <a:cubicBezTo>
                  <a:pt x="378574" y="72998"/>
                  <a:pt x="371433" y="74178"/>
                  <a:pt x="364353" y="73468"/>
                </a:cubicBezTo>
                <a:cubicBezTo>
                  <a:pt x="350874" y="71450"/>
                  <a:pt x="338220" y="65740"/>
                  <a:pt x="327790" y="56972"/>
                </a:cubicBezTo>
                <a:cubicBezTo>
                  <a:pt x="322575" y="53115"/>
                  <a:pt x="317653" y="48864"/>
                  <a:pt x="313064" y="44283"/>
                </a:cubicBezTo>
                <a:cubicBezTo>
                  <a:pt x="310779" y="41873"/>
                  <a:pt x="308621" y="39462"/>
                  <a:pt x="306463" y="36924"/>
                </a:cubicBezTo>
                <a:cubicBezTo>
                  <a:pt x="304304" y="34386"/>
                  <a:pt x="302273" y="31975"/>
                  <a:pt x="300115" y="29057"/>
                </a:cubicBezTo>
                <a:lnTo>
                  <a:pt x="317253" y="27788"/>
                </a:lnTo>
                <a:cubicBezTo>
                  <a:pt x="311076" y="40870"/>
                  <a:pt x="303177" y="53077"/>
                  <a:pt x="293767" y="64078"/>
                </a:cubicBezTo>
                <a:cubicBezTo>
                  <a:pt x="288555" y="69864"/>
                  <a:pt x="282420" y="74749"/>
                  <a:pt x="275613" y="78543"/>
                </a:cubicBezTo>
                <a:cubicBezTo>
                  <a:pt x="268336" y="82629"/>
                  <a:pt x="260093" y="84697"/>
                  <a:pt x="251746" y="84507"/>
                </a:cubicBezTo>
                <a:cubicBezTo>
                  <a:pt x="243563" y="84126"/>
                  <a:pt x="235591" y="81779"/>
                  <a:pt x="228514" y="77655"/>
                </a:cubicBezTo>
                <a:cubicBezTo>
                  <a:pt x="221953" y="73823"/>
                  <a:pt x="215934" y="69128"/>
                  <a:pt x="210614" y="63697"/>
                </a:cubicBezTo>
                <a:cubicBezTo>
                  <a:pt x="205443" y="58533"/>
                  <a:pt x="200728" y="52924"/>
                  <a:pt x="196522" y="46948"/>
                </a:cubicBezTo>
                <a:cubicBezTo>
                  <a:pt x="194491" y="44030"/>
                  <a:pt x="192459" y="40985"/>
                  <a:pt x="190555" y="37939"/>
                </a:cubicBezTo>
                <a:cubicBezTo>
                  <a:pt x="188651" y="34894"/>
                  <a:pt x="187001" y="31849"/>
                  <a:pt x="185096" y="28169"/>
                </a:cubicBezTo>
                <a:lnTo>
                  <a:pt x="203885" y="29565"/>
                </a:lnTo>
                <a:cubicBezTo>
                  <a:pt x="200852" y="33993"/>
                  <a:pt x="197545" y="38231"/>
                  <a:pt x="193983" y="42254"/>
                </a:cubicBezTo>
                <a:cubicBezTo>
                  <a:pt x="192079" y="44157"/>
                  <a:pt x="190301" y="46187"/>
                  <a:pt x="188143" y="47963"/>
                </a:cubicBezTo>
                <a:cubicBezTo>
                  <a:pt x="181792" y="53483"/>
                  <a:pt x="174474" y="57785"/>
                  <a:pt x="166561" y="60652"/>
                </a:cubicBezTo>
                <a:cubicBezTo>
                  <a:pt x="163792" y="61553"/>
                  <a:pt x="160945" y="62187"/>
                  <a:pt x="158055" y="62555"/>
                </a:cubicBezTo>
                <a:cubicBezTo>
                  <a:pt x="155186" y="62873"/>
                  <a:pt x="152292" y="62873"/>
                  <a:pt x="149423" y="62555"/>
                </a:cubicBezTo>
                <a:cubicBezTo>
                  <a:pt x="138288" y="61629"/>
                  <a:pt x="127639" y="57581"/>
                  <a:pt x="118700" y="50882"/>
                </a:cubicBezTo>
                <a:cubicBezTo>
                  <a:pt x="114468" y="47760"/>
                  <a:pt x="110479" y="44322"/>
                  <a:pt x="106767" y="40604"/>
                </a:cubicBezTo>
                <a:cubicBezTo>
                  <a:pt x="104989" y="38700"/>
                  <a:pt x="103212" y="36797"/>
                  <a:pt x="101562" y="34767"/>
                </a:cubicBezTo>
                <a:cubicBezTo>
                  <a:pt x="99789" y="32712"/>
                  <a:pt x="98137" y="30542"/>
                  <a:pt x="96611" y="28296"/>
                </a:cubicBezTo>
                <a:lnTo>
                  <a:pt x="112099" y="26900"/>
                </a:lnTo>
                <a:lnTo>
                  <a:pt x="107275" y="35021"/>
                </a:lnTo>
                <a:lnTo>
                  <a:pt x="102070" y="42888"/>
                </a:lnTo>
                <a:cubicBezTo>
                  <a:pt x="100038" y="45426"/>
                  <a:pt x="98261" y="47963"/>
                  <a:pt x="95976" y="50374"/>
                </a:cubicBezTo>
                <a:cubicBezTo>
                  <a:pt x="93851" y="52772"/>
                  <a:pt x="91559" y="55018"/>
                  <a:pt x="89120" y="57099"/>
                </a:cubicBezTo>
                <a:cubicBezTo>
                  <a:pt x="86625" y="59269"/>
                  <a:pt x="83948" y="61223"/>
                  <a:pt x="81122" y="62936"/>
                </a:cubicBezTo>
                <a:cubicBezTo>
                  <a:pt x="78234" y="64624"/>
                  <a:pt x="75168" y="65981"/>
                  <a:pt x="71982" y="66996"/>
                </a:cubicBezTo>
                <a:cubicBezTo>
                  <a:pt x="68877" y="68126"/>
                  <a:pt x="65629" y="68798"/>
                  <a:pt x="62334" y="69027"/>
                </a:cubicBezTo>
                <a:cubicBezTo>
                  <a:pt x="55887" y="69534"/>
                  <a:pt x="49411" y="68532"/>
                  <a:pt x="43418" y="66108"/>
                </a:cubicBezTo>
                <a:cubicBezTo>
                  <a:pt x="40493" y="64992"/>
                  <a:pt x="37686" y="63596"/>
                  <a:pt x="35039" y="61921"/>
                </a:cubicBezTo>
                <a:cubicBezTo>
                  <a:pt x="29860" y="58787"/>
                  <a:pt x="25049" y="55082"/>
                  <a:pt x="20693" y="50882"/>
                </a:cubicBezTo>
                <a:cubicBezTo>
                  <a:pt x="12337" y="42038"/>
                  <a:pt x="5361" y="31988"/>
                  <a:pt x="0" y="2106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5" name="Freeform 614">
            <a:extLst>
              <a:ext uri="{FF2B5EF4-FFF2-40B4-BE49-F238E27FC236}">
                <a16:creationId xmlns:a16="http://schemas.microsoft.com/office/drawing/2014/main" id="{7CA2284C-D2AD-7171-8180-FDC7F4FC4306}"/>
              </a:ext>
            </a:extLst>
          </p:cNvPr>
          <p:cNvSpPr/>
          <p:nvPr/>
        </p:nvSpPr>
        <p:spPr>
          <a:xfrm>
            <a:off x="5369567" y="4699899"/>
            <a:ext cx="334265" cy="75244"/>
          </a:xfrm>
          <a:custGeom>
            <a:avLst/>
            <a:gdLst>
              <a:gd name="connsiteX0" fmla="*/ 334265 w 334265"/>
              <a:gd name="connsiteY0" fmla="*/ 25504 h 75244"/>
              <a:gd name="connsiteX1" fmla="*/ 327791 w 334265"/>
              <a:gd name="connsiteY1" fmla="*/ 33752 h 75244"/>
              <a:gd name="connsiteX2" fmla="*/ 323982 w 334265"/>
              <a:gd name="connsiteY2" fmla="*/ 37558 h 75244"/>
              <a:gd name="connsiteX3" fmla="*/ 320047 w 334265"/>
              <a:gd name="connsiteY3" fmla="*/ 41238 h 75244"/>
              <a:gd name="connsiteX4" fmla="*/ 315476 w 334265"/>
              <a:gd name="connsiteY4" fmla="*/ 44284 h 75244"/>
              <a:gd name="connsiteX5" fmla="*/ 310525 w 334265"/>
              <a:gd name="connsiteY5" fmla="*/ 46948 h 75244"/>
              <a:gd name="connsiteX6" fmla="*/ 305193 w 334265"/>
              <a:gd name="connsiteY6" fmla="*/ 49105 h 75244"/>
              <a:gd name="connsiteX7" fmla="*/ 299480 w 334265"/>
              <a:gd name="connsiteY7" fmla="*/ 50374 h 75244"/>
              <a:gd name="connsiteX8" fmla="*/ 293513 w 334265"/>
              <a:gd name="connsiteY8" fmla="*/ 50374 h 75244"/>
              <a:gd name="connsiteX9" fmla="*/ 287547 w 334265"/>
              <a:gd name="connsiteY9" fmla="*/ 49613 h 75244"/>
              <a:gd name="connsiteX10" fmla="*/ 281707 w 334265"/>
              <a:gd name="connsiteY10" fmla="*/ 47710 h 75244"/>
              <a:gd name="connsiteX11" fmla="*/ 276375 w 334265"/>
              <a:gd name="connsiteY11" fmla="*/ 45045 h 75244"/>
              <a:gd name="connsiteX12" fmla="*/ 266980 w 334265"/>
              <a:gd name="connsiteY12" fmla="*/ 37940 h 75244"/>
              <a:gd name="connsiteX13" fmla="*/ 262918 w 334265"/>
              <a:gd name="connsiteY13" fmla="*/ 33879 h 75244"/>
              <a:gd name="connsiteX14" fmla="*/ 259109 w 334265"/>
              <a:gd name="connsiteY14" fmla="*/ 28930 h 75244"/>
              <a:gd name="connsiteX15" fmla="*/ 271805 w 334265"/>
              <a:gd name="connsiteY15" fmla="*/ 28930 h 75244"/>
              <a:gd name="connsiteX16" fmla="*/ 264949 w 334265"/>
              <a:gd name="connsiteY16" fmla="*/ 43015 h 75244"/>
              <a:gd name="connsiteX17" fmla="*/ 255936 w 334265"/>
              <a:gd name="connsiteY17" fmla="*/ 56592 h 75244"/>
              <a:gd name="connsiteX18" fmla="*/ 250096 w 334265"/>
              <a:gd name="connsiteY18" fmla="*/ 62936 h 75244"/>
              <a:gd name="connsiteX19" fmla="*/ 242860 w 334265"/>
              <a:gd name="connsiteY19" fmla="*/ 68646 h 75244"/>
              <a:gd name="connsiteX20" fmla="*/ 233846 w 334265"/>
              <a:gd name="connsiteY20" fmla="*/ 72833 h 75244"/>
              <a:gd name="connsiteX21" fmla="*/ 223436 w 334265"/>
              <a:gd name="connsiteY21" fmla="*/ 74229 h 75244"/>
              <a:gd name="connsiteX22" fmla="*/ 213280 w 334265"/>
              <a:gd name="connsiteY22" fmla="*/ 72579 h 75244"/>
              <a:gd name="connsiteX23" fmla="*/ 204393 w 334265"/>
              <a:gd name="connsiteY23" fmla="*/ 68646 h 75244"/>
              <a:gd name="connsiteX24" fmla="*/ 190428 w 334265"/>
              <a:gd name="connsiteY24" fmla="*/ 57607 h 75244"/>
              <a:gd name="connsiteX25" fmla="*/ 180018 w 334265"/>
              <a:gd name="connsiteY25" fmla="*/ 44918 h 75244"/>
              <a:gd name="connsiteX26" fmla="*/ 175575 w 334265"/>
              <a:gd name="connsiteY26" fmla="*/ 38066 h 75244"/>
              <a:gd name="connsiteX27" fmla="*/ 171512 w 334265"/>
              <a:gd name="connsiteY27" fmla="*/ 30707 h 75244"/>
              <a:gd name="connsiteX28" fmla="*/ 191444 w 334265"/>
              <a:gd name="connsiteY28" fmla="*/ 30707 h 75244"/>
              <a:gd name="connsiteX29" fmla="*/ 184461 w 334265"/>
              <a:gd name="connsiteY29" fmla="*/ 44918 h 75244"/>
              <a:gd name="connsiteX30" fmla="*/ 174940 w 334265"/>
              <a:gd name="connsiteY30" fmla="*/ 58495 h 75244"/>
              <a:gd name="connsiteX31" fmla="*/ 168592 w 334265"/>
              <a:gd name="connsiteY31" fmla="*/ 64840 h 75244"/>
              <a:gd name="connsiteX32" fmla="*/ 160849 w 334265"/>
              <a:gd name="connsiteY32" fmla="*/ 70423 h 75244"/>
              <a:gd name="connsiteX33" fmla="*/ 151073 w 334265"/>
              <a:gd name="connsiteY33" fmla="*/ 74229 h 75244"/>
              <a:gd name="connsiteX34" fmla="*/ 140282 w 334265"/>
              <a:gd name="connsiteY34" fmla="*/ 75117 h 75244"/>
              <a:gd name="connsiteX35" fmla="*/ 121747 w 334265"/>
              <a:gd name="connsiteY35" fmla="*/ 68519 h 75244"/>
              <a:gd name="connsiteX36" fmla="*/ 114511 w 334265"/>
              <a:gd name="connsiteY36" fmla="*/ 63190 h 75244"/>
              <a:gd name="connsiteX37" fmla="*/ 108544 w 334265"/>
              <a:gd name="connsiteY37" fmla="*/ 57226 h 75244"/>
              <a:gd name="connsiteX38" fmla="*/ 98515 w 334265"/>
              <a:gd name="connsiteY38" fmla="*/ 44538 h 75244"/>
              <a:gd name="connsiteX39" fmla="*/ 94326 w 334265"/>
              <a:gd name="connsiteY39" fmla="*/ 37813 h 75244"/>
              <a:gd name="connsiteX40" fmla="*/ 90390 w 334265"/>
              <a:gd name="connsiteY40" fmla="*/ 30580 h 75244"/>
              <a:gd name="connsiteX41" fmla="*/ 107909 w 334265"/>
              <a:gd name="connsiteY41" fmla="*/ 29946 h 75244"/>
              <a:gd name="connsiteX42" fmla="*/ 103974 w 334265"/>
              <a:gd name="connsiteY42" fmla="*/ 38066 h 75244"/>
              <a:gd name="connsiteX43" fmla="*/ 99277 w 334265"/>
              <a:gd name="connsiteY43" fmla="*/ 45933 h 75244"/>
              <a:gd name="connsiteX44" fmla="*/ 93945 w 334265"/>
              <a:gd name="connsiteY44" fmla="*/ 53673 h 75244"/>
              <a:gd name="connsiteX45" fmla="*/ 87724 w 334265"/>
              <a:gd name="connsiteY45" fmla="*/ 60906 h 75244"/>
              <a:gd name="connsiteX46" fmla="*/ 80361 w 334265"/>
              <a:gd name="connsiteY46" fmla="*/ 67377 h 75244"/>
              <a:gd name="connsiteX47" fmla="*/ 71220 w 334265"/>
              <a:gd name="connsiteY47" fmla="*/ 72326 h 75244"/>
              <a:gd name="connsiteX48" fmla="*/ 61064 w 334265"/>
              <a:gd name="connsiteY48" fmla="*/ 74863 h 75244"/>
              <a:gd name="connsiteX49" fmla="*/ 50654 w 334265"/>
              <a:gd name="connsiteY49" fmla="*/ 74863 h 75244"/>
              <a:gd name="connsiteX50" fmla="*/ 33008 w 334265"/>
              <a:gd name="connsiteY50" fmla="*/ 67250 h 75244"/>
              <a:gd name="connsiteX51" fmla="*/ 19424 w 334265"/>
              <a:gd name="connsiteY51" fmla="*/ 55450 h 75244"/>
              <a:gd name="connsiteX52" fmla="*/ 0 w 334265"/>
              <a:gd name="connsiteY52" fmla="*/ 26646 h 75244"/>
              <a:gd name="connsiteX53" fmla="*/ 24248 w 334265"/>
              <a:gd name="connsiteY53" fmla="*/ 50121 h 75244"/>
              <a:gd name="connsiteX54" fmla="*/ 38086 w 334265"/>
              <a:gd name="connsiteY54" fmla="*/ 58622 h 75244"/>
              <a:gd name="connsiteX55" fmla="*/ 52304 w 334265"/>
              <a:gd name="connsiteY55" fmla="*/ 62555 h 75244"/>
              <a:gd name="connsiteX56" fmla="*/ 59033 w 334265"/>
              <a:gd name="connsiteY56" fmla="*/ 61921 h 75244"/>
              <a:gd name="connsiteX57" fmla="*/ 65127 w 334265"/>
              <a:gd name="connsiteY57" fmla="*/ 59510 h 75244"/>
              <a:gd name="connsiteX58" fmla="*/ 70585 w 334265"/>
              <a:gd name="connsiteY58" fmla="*/ 55577 h 75244"/>
              <a:gd name="connsiteX59" fmla="*/ 75537 w 334265"/>
              <a:gd name="connsiteY59" fmla="*/ 50374 h 75244"/>
              <a:gd name="connsiteX60" fmla="*/ 79853 w 334265"/>
              <a:gd name="connsiteY60" fmla="*/ 44284 h 75244"/>
              <a:gd name="connsiteX61" fmla="*/ 83661 w 334265"/>
              <a:gd name="connsiteY61" fmla="*/ 37558 h 75244"/>
              <a:gd name="connsiteX62" fmla="*/ 90136 w 334265"/>
              <a:gd name="connsiteY62" fmla="*/ 22967 h 75244"/>
              <a:gd name="connsiteX63" fmla="*/ 97500 w 334265"/>
              <a:gd name="connsiteY63" fmla="*/ 4822 h 75244"/>
              <a:gd name="connsiteX64" fmla="*/ 107656 w 334265"/>
              <a:gd name="connsiteY64" fmla="*/ 22332 h 75244"/>
              <a:gd name="connsiteX65" fmla="*/ 111083 w 334265"/>
              <a:gd name="connsiteY65" fmla="*/ 27915 h 75244"/>
              <a:gd name="connsiteX66" fmla="*/ 115019 w 334265"/>
              <a:gd name="connsiteY66" fmla="*/ 33371 h 75244"/>
              <a:gd name="connsiteX67" fmla="*/ 123652 w 334265"/>
              <a:gd name="connsiteY67" fmla="*/ 43269 h 75244"/>
              <a:gd name="connsiteX68" fmla="*/ 128349 w 334265"/>
              <a:gd name="connsiteY68" fmla="*/ 47456 h 75244"/>
              <a:gd name="connsiteX69" fmla="*/ 133173 w 334265"/>
              <a:gd name="connsiteY69" fmla="*/ 50755 h 75244"/>
              <a:gd name="connsiteX70" fmla="*/ 142059 w 334265"/>
              <a:gd name="connsiteY70" fmla="*/ 53800 h 75244"/>
              <a:gd name="connsiteX71" fmla="*/ 145868 w 334265"/>
              <a:gd name="connsiteY71" fmla="*/ 53800 h 75244"/>
              <a:gd name="connsiteX72" fmla="*/ 149930 w 334265"/>
              <a:gd name="connsiteY72" fmla="*/ 52024 h 75244"/>
              <a:gd name="connsiteX73" fmla="*/ 153993 w 334265"/>
              <a:gd name="connsiteY73" fmla="*/ 48979 h 75244"/>
              <a:gd name="connsiteX74" fmla="*/ 157929 w 334265"/>
              <a:gd name="connsiteY74" fmla="*/ 44918 h 75244"/>
              <a:gd name="connsiteX75" fmla="*/ 165546 w 334265"/>
              <a:gd name="connsiteY75" fmla="*/ 32991 h 75244"/>
              <a:gd name="connsiteX76" fmla="*/ 171893 w 334265"/>
              <a:gd name="connsiteY76" fmla="*/ 20936 h 75244"/>
              <a:gd name="connsiteX77" fmla="*/ 181923 w 334265"/>
              <a:gd name="connsiteY77" fmla="*/ 0 h 75244"/>
              <a:gd name="connsiteX78" fmla="*/ 191825 w 334265"/>
              <a:gd name="connsiteY78" fmla="*/ 20810 h 75244"/>
              <a:gd name="connsiteX79" fmla="*/ 194872 w 334265"/>
              <a:gd name="connsiteY79" fmla="*/ 26519 h 75244"/>
              <a:gd name="connsiteX80" fmla="*/ 198426 w 334265"/>
              <a:gd name="connsiteY80" fmla="*/ 32356 h 75244"/>
              <a:gd name="connsiteX81" fmla="*/ 206424 w 334265"/>
              <a:gd name="connsiteY81" fmla="*/ 42888 h 75244"/>
              <a:gd name="connsiteX82" fmla="*/ 215438 w 334265"/>
              <a:gd name="connsiteY82" fmla="*/ 50882 h 75244"/>
              <a:gd name="connsiteX83" fmla="*/ 220135 w 334265"/>
              <a:gd name="connsiteY83" fmla="*/ 53419 h 75244"/>
              <a:gd name="connsiteX84" fmla="*/ 224578 w 334265"/>
              <a:gd name="connsiteY84" fmla="*/ 54435 h 75244"/>
              <a:gd name="connsiteX85" fmla="*/ 229022 w 334265"/>
              <a:gd name="connsiteY85" fmla="*/ 54435 h 75244"/>
              <a:gd name="connsiteX86" fmla="*/ 233719 w 334265"/>
              <a:gd name="connsiteY86" fmla="*/ 52658 h 75244"/>
              <a:gd name="connsiteX87" fmla="*/ 238543 w 334265"/>
              <a:gd name="connsiteY87" fmla="*/ 49486 h 75244"/>
              <a:gd name="connsiteX88" fmla="*/ 243367 w 334265"/>
              <a:gd name="connsiteY88" fmla="*/ 45299 h 75244"/>
              <a:gd name="connsiteX89" fmla="*/ 251873 w 334265"/>
              <a:gd name="connsiteY89" fmla="*/ 34767 h 75244"/>
              <a:gd name="connsiteX90" fmla="*/ 259364 w 334265"/>
              <a:gd name="connsiteY90" fmla="*/ 22713 h 75244"/>
              <a:gd name="connsiteX91" fmla="*/ 266473 w 334265"/>
              <a:gd name="connsiteY91" fmla="*/ 10912 h 75244"/>
              <a:gd name="connsiteX92" fmla="*/ 272059 w 334265"/>
              <a:gd name="connsiteY92" fmla="*/ 22205 h 75244"/>
              <a:gd name="connsiteX93" fmla="*/ 274217 w 334265"/>
              <a:gd name="connsiteY93" fmla="*/ 25885 h 75244"/>
              <a:gd name="connsiteX94" fmla="*/ 276883 w 334265"/>
              <a:gd name="connsiteY94" fmla="*/ 29438 h 75244"/>
              <a:gd name="connsiteX95" fmla="*/ 283357 w 334265"/>
              <a:gd name="connsiteY95" fmla="*/ 35782 h 75244"/>
              <a:gd name="connsiteX96" fmla="*/ 287039 w 334265"/>
              <a:gd name="connsiteY96" fmla="*/ 38320 h 75244"/>
              <a:gd name="connsiteX97" fmla="*/ 290974 w 334265"/>
              <a:gd name="connsiteY97" fmla="*/ 40350 h 75244"/>
              <a:gd name="connsiteX98" fmla="*/ 295164 w 334265"/>
              <a:gd name="connsiteY98" fmla="*/ 41619 h 75244"/>
              <a:gd name="connsiteX99" fmla="*/ 299607 w 334265"/>
              <a:gd name="connsiteY99" fmla="*/ 41619 h 75244"/>
              <a:gd name="connsiteX100" fmla="*/ 304178 w 334265"/>
              <a:gd name="connsiteY100" fmla="*/ 41619 h 75244"/>
              <a:gd name="connsiteX101" fmla="*/ 308748 w 334265"/>
              <a:gd name="connsiteY101" fmla="*/ 40604 h 75244"/>
              <a:gd name="connsiteX102" fmla="*/ 313445 w 334265"/>
              <a:gd name="connsiteY102" fmla="*/ 39208 h 75244"/>
              <a:gd name="connsiteX103" fmla="*/ 318015 w 334265"/>
              <a:gd name="connsiteY103" fmla="*/ 37178 h 75244"/>
              <a:gd name="connsiteX104" fmla="*/ 322205 w 334265"/>
              <a:gd name="connsiteY104" fmla="*/ 34640 h 75244"/>
              <a:gd name="connsiteX105" fmla="*/ 326648 w 334265"/>
              <a:gd name="connsiteY105" fmla="*/ 31849 h 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265" h="75244">
                <a:moveTo>
                  <a:pt x="334265" y="25504"/>
                </a:moveTo>
                <a:lnTo>
                  <a:pt x="327791" y="33752"/>
                </a:lnTo>
                <a:cubicBezTo>
                  <a:pt x="326648" y="35021"/>
                  <a:pt x="325251" y="36290"/>
                  <a:pt x="323982" y="37558"/>
                </a:cubicBezTo>
                <a:cubicBezTo>
                  <a:pt x="322713" y="38827"/>
                  <a:pt x="321443" y="40096"/>
                  <a:pt x="320047" y="41238"/>
                </a:cubicBezTo>
                <a:lnTo>
                  <a:pt x="315476" y="44284"/>
                </a:lnTo>
                <a:cubicBezTo>
                  <a:pt x="313953" y="45400"/>
                  <a:pt x="312290" y="46289"/>
                  <a:pt x="310525" y="46948"/>
                </a:cubicBezTo>
                <a:cubicBezTo>
                  <a:pt x="308875" y="47951"/>
                  <a:pt x="307072" y="48674"/>
                  <a:pt x="305193" y="49105"/>
                </a:cubicBezTo>
                <a:cubicBezTo>
                  <a:pt x="303416" y="49105"/>
                  <a:pt x="301511" y="50121"/>
                  <a:pt x="299480" y="50374"/>
                </a:cubicBezTo>
                <a:lnTo>
                  <a:pt x="293513" y="50374"/>
                </a:lnTo>
                <a:lnTo>
                  <a:pt x="287547" y="49613"/>
                </a:lnTo>
                <a:lnTo>
                  <a:pt x="281707" y="47710"/>
                </a:lnTo>
                <a:cubicBezTo>
                  <a:pt x="279879" y="46923"/>
                  <a:pt x="278101" y="46035"/>
                  <a:pt x="276375" y="45045"/>
                </a:cubicBezTo>
                <a:cubicBezTo>
                  <a:pt x="272960" y="43078"/>
                  <a:pt x="269799" y="40693"/>
                  <a:pt x="266980" y="37940"/>
                </a:cubicBezTo>
                <a:cubicBezTo>
                  <a:pt x="265533" y="36683"/>
                  <a:pt x="264175" y="35325"/>
                  <a:pt x="262918" y="33879"/>
                </a:cubicBezTo>
                <a:cubicBezTo>
                  <a:pt x="261484" y="32356"/>
                  <a:pt x="260214" y="30707"/>
                  <a:pt x="259109" y="28930"/>
                </a:cubicBezTo>
                <a:lnTo>
                  <a:pt x="271805" y="28930"/>
                </a:lnTo>
                <a:cubicBezTo>
                  <a:pt x="269799" y="33752"/>
                  <a:pt x="267514" y="38460"/>
                  <a:pt x="264949" y="43015"/>
                </a:cubicBezTo>
                <a:cubicBezTo>
                  <a:pt x="262360" y="47798"/>
                  <a:pt x="259351" y="52354"/>
                  <a:pt x="255936" y="56592"/>
                </a:cubicBezTo>
                <a:cubicBezTo>
                  <a:pt x="254158" y="58850"/>
                  <a:pt x="252203" y="60982"/>
                  <a:pt x="250096" y="62936"/>
                </a:cubicBezTo>
                <a:cubicBezTo>
                  <a:pt x="247874" y="65068"/>
                  <a:pt x="245449" y="66984"/>
                  <a:pt x="242860" y="68646"/>
                </a:cubicBezTo>
                <a:cubicBezTo>
                  <a:pt x="240041" y="70423"/>
                  <a:pt x="237020" y="71831"/>
                  <a:pt x="233846" y="72833"/>
                </a:cubicBezTo>
                <a:cubicBezTo>
                  <a:pt x="230482" y="73874"/>
                  <a:pt x="226965" y="74343"/>
                  <a:pt x="223436" y="74229"/>
                </a:cubicBezTo>
                <a:cubicBezTo>
                  <a:pt x="219983" y="74203"/>
                  <a:pt x="216555" y="73645"/>
                  <a:pt x="213280" y="72579"/>
                </a:cubicBezTo>
                <a:cubicBezTo>
                  <a:pt x="210195" y="71577"/>
                  <a:pt x="207212" y="70258"/>
                  <a:pt x="204393" y="68646"/>
                </a:cubicBezTo>
                <a:cubicBezTo>
                  <a:pt x="199277" y="65601"/>
                  <a:pt x="194580" y="61883"/>
                  <a:pt x="190428" y="57607"/>
                </a:cubicBezTo>
                <a:cubicBezTo>
                  <a:pt x="186607" y="53673"/>
                  <a:pt x="183129" y="49423"/>
                  <a:pt x="180018" y="44918"/>
                </a:cubicBezTo>
                <a:cubicBezTo>
                  <a:pt x="178495" y="42634"/>
                  <a:pt x="176971" y="40350"/>
                  <a:pt x="175575" y="38066"/>
                </a:cubicBezTo>
                <a:cubicBezTo>
                  <a:pt x="174178" y="35782"/>
                  <a:pt x="172909" y="33498"/>
                  <a:pt x="171512" y="30707"/>
                </a:cubicBezTo>
                <a:lnTo>
                  <a:pt x="191444" y="30707"/>
                </a:lnTo>
                <a:cubicBezTo>
                  <a:pt x="189286" y="35402"/>
                  <a:pt x="187128" y="40223"/>
                  <a:pt x="184461" y="44918"/>
                </a:cubicBezTo>
                <a:cubicBezTo>
                  <a:pt x="181694" y="49714"/>
                  <a:pt x="178507" y="54257"/>
                  <a:pt x="174940" y="58495"/>
                </a:cubicBezTo>
                <a:cubicBezTo>
                  <a:pt x="173023" y="60792"/>
                  <a:pt x="170890" y="62924"/>
                  <a:pt x="168592" y="64840"/>
                </a:cubicBezTo>
                <a:cubicBezTo>
                  <a:pt x="166244" y="67009"/>
                  <a:pt x="163654" y="68887"/>
                  <a:pt x="160849" y="70423"/>
                </a:cubicBezTo>
                <a:cubicBezTo>
                  <a:pt x="157763" y="72097"/>
                  <a:pt x="154475" y="73379"/>
                  <a:pt x="151073" y="74229"/>
                </a:cubicBezTo>
                <a:cubicBezTo>
                  <a:pt x="147544" y="75105"/>
                  <a:pt x="143901" y="75397"/>
                  <a:pt x="140282" y="75117"/>
                </a:cubicBezTo>
                <a:cubicBezTo>
                  <a:pt x="133668" y="74394"/>
                  <a:pt x="127321" y="72135"/>
                  <a:pt x="121747" y="68519"/>
                </a:cubicBezTo>
                <a:cubicBezTo>
                  <a:pt x="119195" y="66946"/>
                  <a:pt x="116771" y="65169"/>
                  <a:pt x="114511" y="63190"/>
                </a:cubicBezTo>
                <a:cubicBezTo>
                  <a:pt x="112403" y="61325"/>
                  <a:pt x="110411" y="59345"/>
                  <a:pt x="108544" y="57226"/>
                </a:cubicBezTo>
                <a:cubicBezTo>
                  <a:pt x="104875" y="53267"/>
                  <a:pt x="101524" y="49029"/>
                  <a:pt x="98515" y="44538"/>
                </a:cubicBezTo>
                <a:cubicBezTo>
                  <a:pt x="96992" y="42254"/>
                  <a:pt x="95595" y="40096"/>
                  <a:pt x="94326" y="37813"/>
                </a:cubicBezTo>
                <a:cubicBezTo>
                  <a:pt x="92891" y="35478"/>
                  <a:pt x="91571" y="33054"/>
                  <a:pt x="90390" y="30580"/>
                </a:cubicBezTo>
                <a:lnTo>
                  <a:pt x="107909" y="29946"/>
                </a:lnTo>
                <a:lnTo>
                  <a:pt x="103974" y="38066"/>
                </a:lnTo>
                <a:lnTo>
                  <a:pt x="99277" y="45933"/>
                </a:lnTo>
                <a:cubicBezTo>
                  <a:pt x="97626" y="48598"/>
                  <a:pt x="95849" y="51135"/>
                  <a:pt x="93945" y="53673"/>
                </a:cubicBezTo>
                <a:cubicBezTo>
                  <a:pt x="92015" y="56199"/>
                  <a:pt x="89933" y="58622"/>
                  <a:pt x="87724" y="60906"/>
                </a:cubicBezTo>
                <a:cubicBezTo>
                  <a:pt x="85413" y="63228"/>
                  <a:pt x="82963" y="65385"/>
                  <a:pt x="80361" y="67377"/>
                </a:cubicBezTo>
                <a:cubicBezTo>
                  <a:pt x="77517" y="69369"/>
                  <a:pt x="74445" y="71031"/>
                  <a:pt x="71220" y="72326"/>
                </a:cubicBezTo>
                <a:cubicBezTo>
                  <a:pt x="67983" y="73683"/>
                  <a:pt x="64555" y="74546"/>
                  <a:pt x="61064" y="74863"/>
                </a:cubicBezTo>
                <a:cubicBezTo>
                  <a:pt x="57611" y="75371"/>
                  <a:pt x="54107" y="75371"/>
                  <a:pt x="50654" y="74863"/>
                </a:cubicBezTo>
                <a:cubicBezTo>
                  <a:pt x="44294" y="73620"/>
                  <a:pt x="38276" y="71019"/>
                  <a:pt x="33008" y="67250"/>
                </a:cubicBezTo>
                <a:cubicBezTo>
                  <a:pt x="28069" y="63824"/>
                  <a:pt x="23512" y="59866"/>
                  <a:pt x="19424" y="55450"/>
                </a:cubicBezTo>
                <a:cubicBezTo>
                  <a:pt x="11578" y="46847"/>
                  <a:pt x="5040" y="37140"/>
                  <a:pt x="0" y="26646"/>
                </a:cubicBezTo>
                <a:cubicBezTo>
                  <a:pt x="7211" y="35325"/>
                  <a:pt x="15349" y="43192"/>
                  <a:pt x="24248" y="50121"/>
                </a:cubicBezTo>
                <a:cubicBezTo>
                  <a:pt x="28539" y="53445"/>
                  <a:pt x="33185" y="56300"/>
                  <a:pt x="38086" y="58622"/>
                </a:cubicBezTo>
                <a:cubicBezTo>
                  <a:pt x="42542" y="60804"/>
                  <a:pt x="47366" y="62137"/>
                  <a:pt x="52304" y="62555"/>
                </a:cubicBezTo>
                <a:cubicBezTo>
                  <a:pt x="54564" y="62733"/>
                  <a:pt x="56837" y="62517"/>
                  <a:pt x="59033" y="61921"/>
                </a:cubicBezTo>
                <a:cubicBezTo>
                  <a:pt x="61191" y="61502"/>
                  <a:pt x="63260" y="60678"/>
                  <a:pt x="65127" y="59510"/>
                </a:cubicBezTo>
                <a:cubicBezTo>
                  <a:pt x="67056" y="58355"/>
                  <a:pt x="68884" y="57036"/>
                  <a:pt x="70585" y="55577"/>
                </a:cubicBezTo>
                <a:cubicBezTo>
                  <a:pt x="72401" y="54003"/>
                  <a:pt x="74051" y="52265"/>
                  <a:pt x="75537" y="50374"/>
                </a:cubicBezTo>
                <a:cubicBezTo>
                  <a:pt x="77124" y="48445"/>
                  <a:pt x="78558" y="46416"/>
                  <a:pt x="79853" y="44284"/>
                </a:cubicBezTo>
                <a:cubicBezTo>
                  <a:pt x="81249" y="42114"/>
                  <a:pt x="82519" y="39868"/>
                  <a:pt x="83661" y="37558"/>
                </a:cubicBezTo>
                <a:cubicBezTo>
                  <a:pt x="86074" y="32864"/>
                  <a:pt x="88105" y="27915"/>
                  <a:pt x="90136" y="22967"/>
                </a:cubicBezTo>
                <a:lnTo>
                  <a:pt x="97500" y="4822"/>
                </a:lnTo>
                <a:lnTo>
                  <a:pt x="107656" y="22332"/>
                </a:lnTo>
                <a:cubicBezTo>
                  <a:pt x="108544" y="23982"/>
                  <a:pt x="109814" y="26012"/>
                  <a:pt x="111083" y="27915"/>
                </a:cubicBezTo>
                <a:cubicBezTo>
                  <a:pt x="112353" y="29819"/>
                  <a:pt x="113622" y="31595"/>
                  <a:pt x="115019" y="33371"/>
                </a:cubicBezTo>
                <a:cubicBezTo>
                  <a:pt x="117621" y="36899"/>
                  <a:pt x="120516" y="40211"/>
                  <a:pt x="123652" y="43269"/>
                </a:cubicBezTo>
                <a:cubicBezTo>
                  <a:pt x="125124" y="44766"/>
                  <a:pt x="126698" y="46162"/>
                  <a:pt x="128349" y="47456"/>
                </a:cubicBezTo>
                <a:cubicBezTo>
                  <a:pt x="129897" y="48636"/>
                  <a:pt x="131510" y="49740"/>
                  <a:pt x="133173" y="50755"/>
                </a:cubicBezTo>
                <a:cubicBezTo>
                  <a:pt x="135839" y="52493"/>
                  <a:pt x="138886" y="53546"/>
                  <a:pt x="142059" y="53800"/>
                </a:cubicBezTo>
                <a:cubicBezTo>
                  <a:pt x="143316" y="53991"/>
                  <a:pt x="144611" y="53991"/>
                  <a:pt x="145868" y="53800"/>
                </a:cubicBezTo>
                <a:cubicBezTo>
                  <a:pt x="147290" y="53369"/>
                  <a:pt x="148648" y="52772"/>
                  <a:pt x="149930" y="52024"/>
                </a:cubicBezTo>
                <a:cubicBezTo>
                  <a:pt x="151352" y="51098"/>
                  <a:pt x="152711" y="50082"/>
                  <a:pt x="153993" y="48979"/>
                </a:cubicBezTo>
                <a:cubicBezTo>
                  <a:pt x="155263" y="47837"/>
                  <a:pt x="156532" y="46314"/>
                  <a:pt x="157929" y="44918"/>
                </a:cubicBezTo>
                <a:cubicBezTo>
                  <a:pt x="160823" y="41175"/>
                  <a:pt x="163362" y="37191"/>
                  <a:pt x="165546" y="32991"/>
                </a:cubicBezTo>
                <a:cubicBezTo>
                  <a:pt x="167831" y="29184"/>
                  <a:pt x="169862" y="25124"/>
                  <a:pt x="171893" y="20936"/>
                </a:cubicBezTo>
                <a:lnTo>
                  <a:pt x="181923" y="0"/>
                </a:lnTo>
                <a:lnTo>
                  <a:pt x="191825" y="20810"/>
                </a:lnTo>
                <a:cubicBezTo>
                  <a:pt x="192739" y="22764"/>
                  <a:pt x="193767" y="24667"/>
                  <a:pt x="194872" y="26519"/>
                </a:cubicBezTo>
                <a:cubicBezTo>
                  <a:pt x="196014" y="28550"/>
                  <a:pt x="197157" y="30453"/>
                  <a:pt x="198426" y="32356"/>
                </a:cubicBezTo>
                <a:cubicBezTo>
                  <a:pt x="200876" y="36024"/>
                  <a:pt x="203543" y="39538"/>
                  <a:pt x="206424" y="42888"/>
                </a:cubicBezTo>
                <a:cubicBezTo>
                  <a:pt x="209052" y="45959"/>
                  <a:pt x="212086" y="48649"/>
                  <a:pt x="215438" y="50882"/>
                </a:cubicBezTo>
                <a:cubicBezTo>
                  <a:pt x="216885" y="51922"/>
                  <a:pt x="218472" y="52772"/>
                  <a:pt x="220135" y="53419"/>
                </a:cubicBezTo>
                <a:cubicBezTo>
                  <a:pt x="221570" y="53940"/>
                  <a:pt x="223055" y="54283"/>
                  <a:pt x="224578" y="54435"/>
                </a:cubicBezTo>
                <a:cubicBezTo>
                  <a:pt x="226051" y="54701"/>
                  <a:pt x="227549" y="54701"/>
                  <a:pt x="229022" y="54435"/>
                </a:cubicBezTo>
                <a:cubicBezTo>
                  <a:pt x="230659" y="54041"/>
                  <a:pt x="232234" y="53445"/>
                  <a:pt x="233719" y="52658"/>
                </a:cubicBezTo>
                <a:cubicBezTo>
                  <a:pt x="235458" y="51808"/>
                  <a:pt x="237083" y="50742"/>
                  <a:pt x="238543" y="49486"/>
                </a:cubicBezTo>
                <a:cubicBezTo>
                  <a:pt x="240270" y="48230"/>
                  <a:pt x="241882" y="46834"/>
                  <a:pt x="243367" y="45299"/>
                </a:cubicBezTo>
                <a:cubicBezTo>
                  <a:pt x="246427" y="41974"/>
                  <a:pt x="249271" y="38460"/>
                  <a:pt x="251873" y="34767"/>
                </a:cubicBezTo>
                <a:cubicBezTo>
                  <a:pt x="254412" y="30833"/>
                  <a:pt x="256951" y="26773"/>
                  <a:pt x="259364" y="22713"/>
                </a:cubicBezTo>
                <a:lnTo>
                  <a:pt x="266473" y="10912"/>
                </a:lnTo>
                <a:lnTo>
                  <a:pt x="272059" y="22205"/>
                </a:lnTo>
                <a:cubicBezTo>
                  <a:pt x="272693" y="23487"/>
                  <a:pt x="273417" y="24705"/>
                  <a:pt x="274217" y="25885"/>
                </a:cubicBezTo>
                <a:lnTo>
                  <a:pt x="276883" y="29438"/>
                </a:lnTo>
                <a:cubicBezTo>
                  <a:pt x="278850" y="31747"/>
                  <a:pt x="281009" y="33866"/>
                  <a:pt x="283357" y="35782"/>
                </a:cubicBezTo>
                <a:lnTo>
                  <a:pt x="287039" y="38320"/>
                </a:lnTo>
                <a:lnTo>
                  <a:pt x="290974" y="40350"/>
                </a:lnTo>
                <a:lnTo>
                  <a:pt x="295164" y="41619"/>
                </a:lnTo>
                <a:lnTo>
                  <a:pt x="299607" y="41619"/>
                </a:lnTo>
                <a:lnTo>
                  <a:pt x="304178" y="41619"/>
                </a:lnTo>
                <a:cubicBezTo>
                  <a:pt x="305726" y="41403"/>
                  <a:pt x="307250" y="41061"/>
                  <a:pt x="308748" y="40604"/>
                </a:cubicBezTo>
                <a:cubicBezTo>
                  <a:pt x="310360" y="40338"/>
                  <a:pt x="311947" y="39868"/>
                  <a:pt x="313445" y="39208"/>
                </a:cubicBezTo>
                <a:lnTo>
                  <a:pt x="318015" y="37178"/>
                </a:lnTo>
                <a:lnTo>
                  <a:pt x="322205" y="34640"/>
                </a:lnTo>
                <a:cubicBezTo>
                  <a:pt x="323601" y="33625"/>
                  <a:pt x="325125" y="32864"/>
                  <a:pt x="326648" y="3184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" name="Freeform 615">
            <a:extLst>
              <a:ext uri="{FF2B5EF4-FFF2-40B4-BE49-F238E27FC236}">
                <a16:creationId xmlns:a16="http://schemas.microsoft.com/office/drawing/2014/main" id="{FED1DF53-770A-6DA9-AB9C-5F905297EE18}"/>
              </a:ext>
            </a:extLst>
          </p:cNvPr>
          <p:cNvSpPr/>
          <p:nvPr/>
        </p:nvSpPr>
        <p:spPr>
          <a:xfrm>
            <a:off x="3707002" y="4997322"/>
            <a:ext cx="269011" cy="74125"/>
          </a:xfrm>
          <a:custGeom>
            <a:avLst/>
            <a:gdLst>
              <a:gd name="connsiteX0" fmla="*/ 269012 w 269011"/>
              <a:gd name="connsiteY0" fmla="*/ 12689 h 74125"/>
              <a:gd name="connsiteX1" fmla="*/ 263045 w 269011"/>
              <a:gd name="connsiteY1" fmla="*/ 30453 h 74125"/>
              <a:gd name="connsiteX2" fmla="*/ 258729 w 269011"/>
              <a:gd name="connsiteY2" fmla="*/ 38954 h 74125"/>
              <a:gd name="connsiteX3" fmla="*/ 253523 w 269011"/>
              <a:gd name="connsiteY3" fmla="*/ 46948 h 74125"/>
              <a:gd name="connsiteX4" fmla="*/ 247049 w 269011"/>
              <a:gd name="connsiteY4" fmla="*/ 54054 h 74125"/>
              <a:gd name="connsiteX5" fmla="*/ 243367 w 269011"/>
              <a:gd name="connsiteY5" fmla="*/ 57226 h 74125"/>
              <a:gd name="connsiteX6" fmla="*/ 239305 w 269011"/>
              <a:gd name="connsiteY6" fmla="*/ 59891 h 74125"/>
              <a:gd name="connsiteX7" fmla="*/ 220643 w 269011"/>
              <a:gd name="connsiteY7" fmla="*/ 65220 h 74125"/>
              <a:gd name="connsiteX8" fmla="*/ 210994 w 269011"/>
              <a:gd name="connsiteY8" fmla="*/ 64586 h 74125"/>
              <a:gd name="connsiteX9" fmla="*/ 201727 w 269011"/>
              <a:gd name="connsiteY9" fmla="*/ 62048 h 74125"/>
              <a:gd name="connsiteX10" fmla="*/ 184969 w 269011"/>
              <a:gd name="connsiteY10" fmla="*/ 53673 h 74125"/>
              <a:gd name="connsiteX11" fmla="*/ 170116 w 269011"/>
              <a:gd name="connsiteY11" fmla="*/ 42254 h 74125"/>
              <a:gd name="connsiteX12" fmla="*/ 163387 w 269011"/>
              <a:gd name="connsiteY12" fmla="*/ 35655 h 74125"/>
              <a:gd name="connsiteX13" fmla="*/ 156786 w 269011"/>
              <a:gd name="connsiteY13" fmla="*/ 28296 h 74125"/>
              <a:gd name="connsiteX14" fmla="*/ 173544 w 269011"/>
              <a:gd name="connsiteY14" fmla="*/ 26139 h 74125"/>
              <a:gd name="connsiteX15" fmla="*/ 166307 w 269011"/>
              <a:gd name="connsiteY15" fmla="*/ 41619 h 74125"/>
              <a:gd name="connsiteX16" fmla="*/ 156405 w 269011"/>
              <a:gd name="connsiteY16" fmla="*/ 56211 h 74125"/>
              <a:gd name="connsiteX17" fmla="*/ 150058 w 269011"/>
              <a:gd name="connsiteY17" fmla="*/ 62936 h 74125"/>
              <a:gd name="connsiteX18" fmla="*/ 142313 w 269011"/>
              <a:gd name="connsiteY18" fmla="*/ 68900 h 74125"/>
              <a:gd name="connsiteX19" fmla="*/ 137870 w 269011"/>
              <a:gd name="connsiteY19" fmla="*/ 71184 h 74125"/>
              <a:gd name="connsiteX20" fmla="*/ 133046 w 269011"/>
              <a:gd name="connsiteY20" fmla="*/ 72960 h 74125"/>
              <a:gd name="connsiteX21" fmla="*/ 122636 w 269011"/>
              <a:gd name="connsiteY21" fmla="*/ 74102 h 74125"/>
              <a:gd name="connsiteX22" fmla="*/ 112734 w 269011"/>
              <a:gd name="connsiteY22" fmla="*/ 71945 h 74125"/>
              <a:gd name="connsiteX23" fmla="*/ 104101 w 269011"/>
              <a:gd name="connsiteY23" fmla="*/ 67631 h 74125"/>
              <a:gd name="connsiteX24" fmla="*/ 90517 w 269011"/>
              <a:gd name="connsiteY24" fmla="*/ 55577 h 74125"/>
              <a:gd name="connsiteX25" fmla="*/ 80361 w 269011"/>
              <a:gd name="connsiteY25" fmla="*/ 41365 h 74125"/>
              <a:gd name="connsiteX26" fmla="*/ 76171 w 269011"/>
              <a:gd name="connsiteY26" fmla="*/ 34006 h 74125"/>
              <a:gd name="connsiteX27" fmla="*/ 72236 w 269011"/>
              <a:gd name="connsiteY27" fmla="*/ 26012 h 74125"/>
              <a:gd name="connsiteX28" fmla="*/ 88867 w 269011"/>
              <a:gd name="connsiteY28" fmla="*/ 27408 h 74125"/>
              <a:gd name="connsiteX29" fmla="*/ 84296 w 269011"/>
              <a:gd name="connsiteY29" fmla="*/ 34006 h 74125"/>
              <a:gd name="connsiteX30" fmla="*/ 79345 w 269011"/>
              <a:gd name="connsiteY30" fmla="*/ 39843 h 74125"/>
              <a:gd name="connsiteX31" fmla="*/ 68300 w 269011"/>
              <a:gd name="connsiteY31" fmla="*/ 50247 h 74125"/>
              <a:gd name="connsiteX32" fmla="*/ 55605 w 269011"/>
              <a:gd name="connsiteY32" fmla="*/ 58115 h 74125"/>
              <a:gd name="connsiteX33" fmla="*/ 40371 w 269011"/>
              <a:gd name="connsiteY33" fmla="*/ 61033 h 74125"/>
              <a:gd name="connsiteX34" fmla="*/ 25518 w 269011"/>
              <a:gd name="connsiteY34" fmla="*/ 56846 h 74125"/>
              <a:gd name="connsiteX35" fmla="*/ 19297 w 269011"/>
              <a:gd name="connsiteY35" fmla="*/ 52404 h 74125"/>
              <a:gd name="connsiteX36" fmla="*/ 14092 w 269011"/>
              <a:gd name="connsiteY36" fmla="*/ 47202 h 74125"/>
              <a:gd name="connsiteX37" fmla="*/ 5840 w 269011"/>
              <a:gd name="connsiteY37" fmla="*/ 34513 h 74125"/>
              <a:gd name="connsiteX38" fmla="*/ 0 w 269011"/>
              <a:gd name="connsiteY38" fmla="*/ 21190 h 74125"/>
              <a:gd name="connsiteX39" fmla="*/ 4316 w 269011"/>
              <a:gd name="connsiteY39" fmla="*/ 26646 h 74125"/>
              <a:gd name="connsiteX40" fmla="*/ 8887 w 269011"/>
              <a:gd name="connsiteY40" fmla="*/ 31722 h 74125"/>
              <a:gd name="connsiteX41" fmla="*/ 18789 w 269011"/>
              <a:gd name="connsiteY41" fmla="*/ 40350 h 74125"/>
              <a:gd name="connsiteX42" fmla="*/ 23867 w 269011"/>
              <a:gd name="connsiteY42" fmla="*/ 43649 h 74125"/>
              <a:gd name="connsiteX43" fmla="*/ 29326 w 269011"/>
              <a:gd name="connsiteY43" fmla="*/ 45806 h 74125"/>
              <a:gd name="connsiteX44" fmla="*/ 39863 w 269011"/>
              <a:gd name="connsiteY44" fmla="*/ 46568 h 74125"/>
              <a:gd name="connsiteX45" fmla="*/ 49638 w 269011"/>
              <a:gd name="connsiteY45" fmla="*/ 42634 h 74125"/>
              <a:gd name="connsiteX46" fmla="*/ 58652 w 269011"/>
              <a:gd name="connsiteY46" fmla="*/ 35275 h 74125"/>
              <a:gd name="connsiteX47" fmla="*/ 66523 w 269011"/>
              <a:gd name="connsiteY47" fmla="*/ 25758 h 74125"/>
              <a:gd name="connsiteX48" fmla="*/ 70077 w 269011"/>
              <a:gd name="connsiteY48" fmla="*/ 20556 h 74125"/>
              <a:gd name="connsiteX49" fmla="*/ 73125 w 269011"/>
              <a:gd name="connsiteY49" fmla="*/ 15353 h 74125"/>
              <a:gd name="connsiteX50" fmla="*/ 80996 w 269011"/>
              <a:gd name="connsiteY50" fmla="*/ 0 h 74125"/>
              <a:gd name="connsiteX51" fmla="*/ 89755 w 269011"/>
              <a:gd name="connsiteY51" fmla="*/ 16242 h 74125"/>
              <a:gd name="connsiteX52" fmla="*/ 93310 w 269011"/>
              <a:gd name="connsiteY52" fmla="*/ 22205 h 74125"/>
              <a:gd name="connsiteX53" fmla="*/ 97245 w 269011"/>
              <a:gd name="connsiteY53" fmla="*/ 28042 h 74125"/>
              <a:gd name="connsiteX54" fmla="*/ 106005 w 269011"/>
              <a:gd name="connsiteY54" fmla="*/ 38574 h 74125"/>
              <a:gd name="connsiteX55" fmla="*/ 115272 w 269011"/>
              <a:gd name="connsiteY55" fmla="*/ 46314 h 74125"/>
              <a:gd name="connsiteX56" fmla="*/ 119843 w 269011"/>
              <a:gd name="connsiteY56" fmla="*/ 48471 h 74125"/>
              <a:gd name="connsiteX57" fmla="*/ 124159 w 269011"/>
              <a:gd name="connsiteY57" fmla="*/ 49359 h 74125"/>
              <a:gd name="connsiteX58" fmla="*/ 126190 w 269011"/>
              <a:gd name="connsiteY58" fmla="*/ 49359 h 74125"/>
              <a:gd name="connsiteX59" fmla="*/ 128095 w 269011"/>
              <a:gd name="connsiteY59" fmla="*/ 49359 h 74125"/>
              <a:gd name="connsiteX60" fmla="*/ 130253 w 269011"/>
              <a:gd name="connsiteY60" fmla="*/ 48725 h 74125"/>
              <a:gd name="connsiteX61" fmla="*/ 132411 w 269011"/>
              <a:gd name="connsiteY61" fmla="*/ 47710 h 74125"/>
              <a:gd name="connsiteX62" fmla="*/ 136601 w 269011"/>
              <a:gd name="connsiteY62" fmla="*/ 44538 h 74125"/>
              <a:gd name="connsiteX63" fmla="*/ 140917 w 269011"/>
              <a:gd name="connsiteY63" fmla="*/ 40223 h 74125"/>
              <a:gd name="connsiteX64" fmla="*/ 155897 w 269011"/>
              <a:gd name="connsiteY64" fmla="*/ 16622 h 74125"/>
              <a:gd name="connsiteX65" fmla="*/ 163514 w 269011"/>
              <a:gd name="connsiteY65" fmla="*/ 1650 h 74125"/>
              <a:gd name="connsiteX66" fmla="*/ 172528 w 269011"/>
              <a:gd name="connsiteY66" fmla="*/ 14338 h 74125"/>
              <a:gd name="connsiteX67" fmla="*/ 177479 w 269011"/>
              <a:gd name="connsiteY67" fmla="*/ 20556 h 74125"/>
              <a:gd name="connsiteX68" fmla="*/ 183065 w 269011"/>
              <a:gd name="connsiteY68" fmla="*/ 26646 h 74125"/>
              <a:gd name="connsiteX69" fmla="*/ 194745 w 269011"/>
              <a:gd name="connsiteY69" fmla="*/ 37685 h 74125"/>
              <a:gd name="connsiteX70" fmla="*/ 207440 w 269011"/>
              <a:gd name="connsiteY70" fmla="*/ 46187 h 74125"/>
              <a:gd name="connsiteX71" fmla="*/ 214168 w 269011"/>
              <a:gd name="connsiteY71" fmla="*/ 48979 h 74125"/>
              <a:gd name="connsiteX72" fmla="*/ 221151 w 269011"/>
              <a:gd name="connsiteY72" fmla="*/ 50628 h 74125"/>
              <a:gd name="connsiteX73" fmla="*/ 234989 w 269011"/>
              <a:gd name="connsiteY73" fmla="*/ 49105 h 74125"/>
              <a:gd name="connsiteX74" fmla="*/ 238416 w 269011"/>
              <a:gd name="connsiteY74" fmla="*/ 47836 h 74125"/>
              <a:gd name="connsiteX75" fmla="*/ 241717 w 269011"/>
              <a:gd name="connsiteY75" fmla="*/ 45933 h 74125"/>
              <a:gd name="connsiteX76" fmla="*/ 248065 w 269011"/>
              <a:gd name="connsiteY76" fmla="*/ 41111 h 74125"/>
              <a:gd name="connsiteX77" fmla="*/ 254031 w 269011"/>
              <a:gd name="connsiteY77" fmla="*/ 35275 h 74125"/>
              <a:gd name="connsiteX78" fmla="*/ 259490 w 269011"/>
              <a:gd name="connsiteY78" fmla="*/ 28550 h 74125"/>
              <a:gd name="connsiteX79" fmla="*/ 264441 w 269011"/>
              <a:gd name="connsiteY79" fmla="*/ 21190 h 7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9011" h="74125">
                <a:moveTo>
                  <a:pt x="269012" y="12689"/>
                </a:moveTo>
                <a:cubicBezTo>
                  <a:pt x="267463" y="18754"/>
                  <a:pt x="265470" y="24692"/>
                  <a:pt x="263045" y="30453"/>
                </a:cubicBezTo>
                <a:cubicBezTo>
                  <a:pt x="261788" y="33371"/>
                  <a:pt x="260341" y="36214"/>
                  <a:pt x="258729" y="38954"/>
                </a:cubicBezTo>
                <a:cubicBezTo>
                  <a:pt x="257230" y="41771"/>
                  <a:pt x="255491" y="44448"/>
                  <a:pt x="253523" y="46948"/>
                </a:cubicBezTo>
                <a:cubicBezTo>
                  <a:pt x="251568" y="49499"/>
                  <a:pt x="249410" y="51872"/>
                  <a:pt x="247049" y="54054"/>
                </a:cubicBezTo>
                <a:lnTo>
                  <a:pt x="243367" y="57226"/>
                </a:lnTo>
                <a:lnTo>
                  <a:pt x="239305" y="59891"/>
                </a:lnTo>
                <a:cubicBezTo>
                  <a:pt x="233605" y="63152"/>
                  <a:pt x="227206" y="64979"/>
                  <a:pt x="220643" y="65220"/>
                </a:cubicBezTo>
                <a:cubicBezTo>
                  <a:pt x="217418" y="65322"/>
                  <a:pt x="214181" y="65106"/>
                  <a:pt x="210994" y="64586"/>
                </a:cubicBezTo>
                <a:cubicBezTo>
                  <a:pt x="207833" y="64053"/>
                  <a:pt x="204723" y="63203"/>
                  <a:pt x="201727" y="62048"/>
                </a:cubicBezTo>
                <a:cubicBezTo>
                  <a:pt x="195849" y="59878"/>
                  <a:pt x="190238" y="57061"/>
                  <a:pt x="184969" y="53673"/>
                </a:cubicBezTo>
                <a:cubicBezTo>
                  <a:pt x="179726" y="50260"/>
                  <a:pt x="174762" y="46441"/>
                  <a:pt x="170116" y="42254"/>
                </a:cubicBezTo>
                <a:cubicBezTo>
                  <a:pt x="167831" y="40096"/>
                  <a:pt x="165546" y="37939"/>
                  <a:pt x="163387" y="35655"/>
                </a:cubicBezTo>
                <a:cubicBezTo>
                  <a:pt x="161229" y="33371"/>
                  <a:pt x="159071" y="31088"/>
                  <a:pt x="156786" y="28296"/>
                </a:cubicBezTo>
                <a:lnTo>
                  <a:pt x="173544" y="26139"/>
                </a:lnTo>
                <a:cubicBezTo>
                  <a:pt x="171258" y="31341"/>
                  <a:pt x="168973" y="36544"/>
                  <a:pt x="166307" y="41619"/>
                </a:cubicBezTo>
                <a:cubicBezTo>
                  <a:pt x="163425" y="46745"/>
                  <a:pt x="160112" y="51630"/>
                  <a:pt x="156405" y="56211"/>
                </a:cubicBezTo>
                <a:cubicBezTo>
                  <a:pt x="154450" y="58609"/>
                  <a:pt x="152330" y="60855"/>
                  <a:pt x="150058" y="62936"/>
                </a:cubicBezTo>
                <a:cubicBezTo>
                  <a:pt x="147721" y="65233"/>
                  <a:pt x="145132" y="67238"/>
                  <a:pt x="142313" y="68900"/>
                </a:cubicBezTo>
                <a:lnTo>
                  <a:pt x="137870" y="71184"/>
                </a:lnTo>
                <a:lnTo>
                  <a:pt x="133046" y="72960"/>
                </a:lnTo>
                <a:cubicBezTo>
                  <a:pt x="129656" y="73848"/>
                  <a:pt x="126140" y="74229"/>
                  <a:pt x="122636" y="74102"/>
                </a:cubicBezTo>
                <a:cubicBezTo>
                  <a:pt x="119246" y="73836"/>
                  <a:pt x="115920" y="73112"/>
                  <a:pt x="112734" y="71945"/>
                </a:cubicBezTo>
                <a:cubicBezTo>
                  <a:pt x="109699" y="70841"/>
                  <a:pt x="106805" y="69394"/>
                  <a:pt x="104101" y="67631"/>
                </a:cubicBezTo>
                <a:cubicBezTo>
                  <a:pt x="99099" y="64192"/>
                  <a:pt x="94529" y="60144"/>
                  <a:pt x="90517" y="55577"/>
                </a:cubicBezTo>
                <a:cubicBezTo>
                  <a:pt x="86759" y="51110"/>
                  <a:pt x="83369" y="46364"/>
                  <a:pt x="80361" y="41365"/>
                </a:cubicBezTo>
                <a:lnTo>
                  <a:pt x="76171" y="34006"/>
                </a:lnTo>
                <a:cubicBezTo>
                  <a:pt x="74775" y="31341"/>
                  <a:pt x="73632" y="28930"/>
                  <a:pt x="72236" y="26012"/>
                </a:cubicBezTo>
                <a:lnTo>
                  <a:pt x="88867" y="27408"/>
                </a:lnTo>
                <a:cubicBezTo>
                  <a:pt x="87216" y="30072"/>
                  <a:pt x="85820" y="31975"/>
                  <a:pt x="84296" y="34006"/>
                </a:cubicBezTo>
                <a:lnTo>
                  <a:pt x="79345" y="39843"/>
                </a:lnTo>
                <a:cubicBezTo>
                  <a:pt x="75918" y="43573"/>
                  <a:pt x="72223" y="47050"/>
                  <a:pt x="68300" y="50247"/>
                </a:cubicBezTo>
                <a:cubicBezTo>
                  <a:pt x="64428" y="53407"/>
                  <a:pt x="60163" y="56059"/>
                  <a:pt x="55605" y="58115"/>
                </a:cubicBezTo>
                <a:cubicBezTo>
                  <a:pt x="50781" y="60119"/>
                  <a:pt x="45601" y="61109"/>
                  <a:pt x="40371" y="61033"/>
                </a:cubicBezTo>
                <a:cubicBezTo>
                  <a:pt x="35153" y="60880"/>
                  <a:pt x="30050" y="59434"/>
                  <a:pt x="25518" y="56846"/>
                </a:cubicBezTo>
                <a:cubicBezTo>
                  <a:pt x="23308" y="55551"/>
                  <a:pt x="21239" y="54067"/>
                  <a:pt x="19297" y="52404"/>
                </a:cubicBezTo>
                <a:cubicBezTo>
                  <a:pt x="17405" y="50831"/>
                  <a:pt x="15666" y="49093"/>
                  <a:pt x="14092" y="47202"/>
                </a:cubicBezTo>
                <a:cubicBezTo>
                  <a:pt x="10930" y="43256"/>
                  <a:pt x="8163" y="39005"/>
                  <a:pt x="5840" y="34513"/>
                </a:cubicBezTo>
                <a:cubicBezTo>
                  <a:pt x="3580" y="30212"/>
                  <a:pt x="1625" y="25758"/>
                  <a:pt x="0" y="21190"/>
                </a:cubicBezTo>
                <a:lnTo>
                  <a:pt x="4316" y="26646"/>
                </a:lnTo>
                <a:lnTo>
                  <a:pt x="8887" y="31722"/>
                </a:lnTo>
                <a:cubicBezTo>
                  <a:pt x="11870" y="34932"/>
                  <a:pt x="15196" y="37825"/>
                  <a:pt x="18789" y="40350"/>
                </a:cubicBezTo>
                <a:cubicBezTo>
                  <a:pt x="20338" y="41645"/>
                  <a:pt x="22052" y="42761"/>
                  <a:pt x="23867" y="43649"/>
                </a:cubicBezTo>
                <a:cubicBezTo>
                  <a:pt x="25581" y="44601"/>
                  <a:pt x="27422" y="45337"/>
                  <a:pt x="29326" y="45806"/>
                </a:cubicBezTo>
                <a:cubicBezTo>
                  <a:pt x="32728" y="46872"/>
                  <a:pt x="36334" y="47139"/>
                  <a:pt x="39863" y="46568"/>
                </a:cubicBezTo>
                <a:cubicBezTo>
                  <a:pt x="43354" y="45959"/>
                  <a:pt x="46693" y="44613"/>
                  <a:pt x="49638" y="42634"/>
                </a:cubicBezTo>
                <a:cubicBezTo>
                  <a:pt x="52901" y="40515"/>
                  <a:pt x="55922" y="38041"/>
                  <a:pt x="58652" y="35275"/>
                </a:cubicBezTo>
                <a:cubicBezTo>
                  <a:pt x="61534" y="32331"/>
                  <a:pt x="64174" y="29146"/>
                  <a:pt x="66523" y="25758"/>
                </a:cubicBezTo>
                <a:cubicBezTo>
                  <a:pt x="67792" y="24108"/>
                  <a:pt x="68935" y="22332"/>
                  <a:pt x="70077" y="20556"/>
                </a:cubicBezTo>
                <a:cubicBezTo>
                  <a:pt x="71220" y="18779"/>
                  <a:pt x="72363" y="16876"/>
                  <a:pt x="73125" y="15353"/>
                </a:cubicBezTo>
                <a:lnTo>
                  <a:pt x="80996" y="0"/>
                </a:lnTo>
                <a:lnTo>
                  <a:pt x="89755" y="16242"/>
                </a:lnTo>
                <a:lnTo>
                  <a:pt x="93310" y="22205"/>
                </a:lnTo>
                <a:cubicBezTo>
                  <a:pt x="94580" y="24235"/>
                  <a:pt x="95849" y="26139"/>
                  <a:pt x="97245" y="28042"/>
                </a:cubicBezTo>
                <a:cubicBezTo>
                  <a:pt x="99937" y="31735"/>
                  <a:pt x="102856" y="35262"/>
                  <a:pt x="106005" y="38574"/>
                </a:cubicBezTo>
                <a:cubicBezTo>
                  <a:pt x="108709" y="41581"/>
                  <a:pt x="111832" y="44182"/>
                  <a:pt x="115272" y="46314"/>
                </a:cubicBezTo>
                <a:cubicBezTo>
                  <a:pt x="116720" y="47177"/>
                  <a:pt x="118256" y="47900"/>
                  <a:pt x="119843" y="48471"/>
                </a:cubicBezTo>
                <a:cubicBezTo>
                  <a:pt x="121239" y="48940"/>
                  <a:pt x="122687" y="49232"/>
                  <a:pt x="124159" y="49359"/>
                </a:cubicBezTo>
                <a:lnTo>
                  <a:pt x="126190" y="49359"/>
                </a:lnTo>
                <a:lnTo>
                  <a:pt x="128095" y="49359"/>
                </a:lnTo>
                <a:lnTo>
                  <a:pt x="130253" y="48725"/>
                </a:lnTo>
                <a:lnTo>
                  <a:pt x="132411" y="47710"/>
                </a:lnTo>
                <a:cubicBezTo>
                  <a:pt x="133896" y="46771"/>
                  <a:pt x="135293" y="45717"/>
                  <a:pt x="136601" y="44538"/>
                </a:cubicBezTo>
                <a:cubicBezTo>
                  <a:pt x="138162" y="43231"/>
                  <a:pt x="139609" y="41784"/>
                  <a:pt x="140917" y="40223"/>
                </a:cubicBezTo>
                <a:cubicBezTo>
                  <a:pt x="146731" y="32902"/>
                  <a:pt x="151759" y="24997"/>
                  <a:pt x="155897" y="16622"/>
                </a:cubicBezTo>
                <a:lnTo>
                  <a:pt x="163514" y="1650"/>
                </a:lnTo>
                <a:lnTo>
                  <a:pt x="172528" y="14338"/>
                </a:lnTo>
                <a:cubicBezTo>
                  <a:pt x="173925" y="16242"/>
                  <a:pt x="175829" y="18525"/>
                  <a:pt x="177479" y="20556"/>
                </a:cubicBezTo>
                <a:cubicBezTo>
                  <a:pt x="179129" y="22586"/>
                  <a:pt x="181161" y="24743"/>
                  <a:pt x="183065" y="26646"/>
                </a:cubicBezTo>
                <a:cubicBezTo>
                  <a:pt x="186734" y="30554"/>
                  <a:pt x="190631" y="34234"/>
                  <a:pt x="194745" y="37685"/>
                </a:cubicBezTo>
                <a:cubicBezTo>
                  <a:pt x="198642" y="40997"/>
                  <a:pt x="202895" y="43852"/>
                  <a:pt x="207440" y="46187"/>
                </a:cubicBezTo>
                <a:cubicBezTo>
                  <a:pt x="209573" y="47354"/>
                  <a:pt x="211832" y="48293"/>
                  <a:pt x="214168" y="48979"/>
                </a:cubicBezTo>
                <a:cubicBezTo>
                  <a:pt x="216415" y="49841"/>
                  <a:pt x="218764" y="50400"/>
                  <a:pt x="221151" y="50628"/>
                </a:cubicBezTo>
                <a:cubicBezTo>
                  <a:pt x="225822" y="51263"/>
                  <a:pt x="230570" y="50742"/>
                  <a:pt x="234989" y="49105"/>
                </a:cubicBezTo>
                <a:lnTo>
                  <a:pt x="238416" y="47836"/>
                </a:lnTo>
                <a:lnTo>
                  <a:pt x="241717" y="45933"/>
                </a:lnTo>
                <a:cubicBezTo>
                  <a:pt x="244027" y="44588"/>
                  <a:pt x="246160" y="42977"/>
                  <a:pt x="248065" y="41111"/>
                </a:cubicBezTo>
                <a:cubicBezTo>
                  <a:pt x="250172" y="39297"/>
                  <a:pt x="252165" y="37343"/>
                  <a:pt x="254031" y="35275"/>
                </a:cubicBezTo>
                <a:cubicBezTo>
                  <a:pt x="255936" y="33244"/>
                  <a:pt x="257586" y="30707"/>
                  <a:pt x="259490" y="28550"/>
                </a:cubicBezTo>
                <a:lnTo>
                  <a:pt x="264441" y="21190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7" name="Freeform 616">
            <a:extLst>
              <a:ext uri="{FF2B5EF4-FFF2-40B4-BE49-F238E27FC236}">
                <a16:creationId xmlns:a16="http://schemas.microsoft.com/office/drawing/2014/main" id="{42E56B85-526F-2536-2EBC-1452A52EBD32}"/>
              </a:ext>
            </a:extLst>
          </p:cNvPr>
          <p:cNvSpPr/>
          <p:nvPr/>
        </p:nvSpPr>
        <p:spPr>
          <a:xfrm>
            <a:off x="2554657" y="8441420"/>
            <a:ext cx="287927" cy="72419"/>
          </a:xfrm>
          <a:custGeom>
            <a:avLst/>
            <a:gdLst>
              <a:gd name="connsiteX0" fmla="*/ 0 w 287927"/>
              <a:gd name="connsiteY0" fmla="*/ 23601 h 72419"/>
              <a:gd name="connsiteX1" fmla="*/ 17265 w 287927"/>
              <a:gd name="connsiteY1" fmla="*/ 45933 h 72419"/>
              <a:gd name="connsiteX2" fmla="*/ 27549 w 287927"/>
              <a:gd name="connsiteY2" fmla="*/ 53292 h 72419"/>
              <a:gd name="connsiteX3" fmla="*/ 33008 w 287927"/>
              <a:gd name="connsiteY3" fmla="*/ 54942 h 72419"/>
              <a:gd name="connsiteX4" fmla="*/ 38213 w 287927"/>
              <a:gd name="connsiteY4" fmla="*/ 54942 h 72419"/>
              <a:gd name="connsiteX5" fmla="*/ 56367 w 287927"/>
              <a:gd name="connsiteY5" fmla="*/ 42253 h 72419"/>
              <a:gd name="connsiteX6" fmla="*/ 63603 w 287927"/>
              <a:gd name="connsiteY6" fmla="*/ 31214 h 72419"/>
              <a:gd name="connsiteX7" fmla="*/ 69824 w 287927"/>
              <a:gd name="connsiteY7" fmla="*/ 18525 h 72419"/>
              <a:gd name="connsiteX8" fmla="*/ 79091 w 287927"/>
              <a:gd name="connsiteY8" fmla="*/ 634 h 72419"/>
              <a:gd name="connsiteX9" fmla="*/ 85947 w 287927"/>
              <a:gd name="connsiteY9" fmla="*/ 20302 h 72419"/>
              <a:gd name="connsiteX10" fmla="*/ 88232 w 287927"/>
              <a:gd name="connsiteY10" fmla="*/ 26266 h 72419"/>
              <a:gd name="connsiteX11" fmla="*/ 91025 w 287927"/>
              <a:gd name="connsiteY11" fmla="*/ 32102 h 72419"/>
              <a:gd name="connsiteX12" fmla="*/ 97372 w 287927"/>
              <a:gd name="connsiteY12" fmla="*/ 42888 h 72419"/>
              <a:gd name="connsiteX13" fmla="*/ 104482 w 287927"/>
              <a:gd name="connsiteY13" fmla="*/ 50374 h 72419"/>
              <a:gd name="connsiteX14" fmla="*/ 107782 w 287927"/>
              <a:gd name="connsiteY14" fmla="*/ 52150 h 72419"/>
              <a:gd name="connsiteX15" fmla="*/ 110702 w 287927"/>
              <a:gd name="connsiteY15" fmla="*/ 52150 h 72419"/>
              <a:gd name="connsiteX16" fmla="*/ 117431 w 287927"/>
              <a:gd name="connsiteY16" fmla="*/ 48851 h 72419"/>
              <a:gd name="connsiteX17" fmla="*/ 121112 w 287927"/>
              <a:gd name="connsiteY17" fmla="*/ 45172 h 72419"/>
              <a:gd name="connsiteX18" fmla="*/ 124794 w 287927"/>
              <a:gd name="connsiteY18" fmla="*/ 40477 h 72419"/>
              <a:gd name="connsiteX19" fmla="*/ 131522 w 287927"/>
              <a:gd name="connsiteY19" fmla="*/ 29818 h 72419"/>
              <a:gd name="connsiteX20" fmla="*/ 137616 w 287927"/>
              <a:gd name="connsiteY20" fmla="*/ 18018 h 72419"/>
              <a:gd name="connsiteX21" fmla="*/ 146757 w 287927"/>
              <a:gd name="connsiteY21" fmla="*/ 0 h 72419"/>
              <a:gd name="connsiteX22" fmla="*/ 155770 w 287927"/>
              <a:gd name="connsiteY22" fmla="*/ 17637 h 72419"/>
              <a:gd name="connsiteX23" fmla="*/ 158690 w 287927"/>
              <a:gd name="connsiteY23" fmla="*/ 22967 h 72419"/>
              <a:gd name="connsiteX24" fmla="*/ 162118 w 287927"/>
              <a:gd name="connsiteY24" fmla="*/ 28169 h 72419"/>
              <a:gd name="connsiteX25" fmla="*/ 169862 w 287927"/>
              <a:gd name="connsiteY25" fmla="*/ 37685 h 72419"/>
              <a:gd name="connsiteX26" fmla="*/ 186747 w 287927"/>
              <a:gd name="connsiteY26" fmla="*/ 48217 h 72419"/>
              <a:gd name="connsiteX27" fmla="*/ 194999 w 287927"/>
              <a:gd name="connsiteY27" fmla="*/ 46694 h 72419"/>
              <a:gd name="connsiteX28" fmla="*/ 199188 w 287927"/>
              <a:gd name="connsiteY28" fmla="*/ 44029 h 72419"/>
              <a:gd name="connsiteX29" fmla="*/ 203377 w 287927"/>
              <a:gd name="connsiteY29" fmla="*/ 40350 h 72419"/>
              <a:gd name="connsiteX30" fmla="*/ 211121 w 287927"/>
              <a:gd name="connsiteY30" fmla="*/ 30833 h 72419"/>
              <a:gd name="connsiteX31" fmla="*/ 217850 w 287927"/>
              <a:gd name="connsiteY31" fmla="*/ 19540 h 72419"/>
              <a:gd name="connsiteX32" fmla="*/ 226102 w 287927"/>
              <a:gd name="connsiteY32" fmla="*/ 4187 h 72419"/>
              <a:gd name="connsiteX33" fmla="*/ 231053 w 287927"/>
              <a:gd name="connsiteY33" fmla="*/ 20302 h 72419"/>
              <a:gd name="connsiteX34" fmla="*/ 233084 w 287927"/>
              <a:gd name="connsiteY34" fmla="*/ 26139 h 72419"/>
              <a:gd name="connsiteX35" fmla="*/ 235496 w 287927"/>
              <a:gd name="connsiteY35" fmla="*/ 32102 h 72419"/>
              <a:gd name="connsiteX36" fmla="*/ 241082 w 287927"/>
              <a:gd name="connsiteY36" fmla="*/ 43395 h 72419"/>
              <a:gd name="connsiteX37" fmla="*/ 256443 w 287927"/>
              <a:gd name="connsiteY37" fmla="*/ 57479 h 72419"/>
              <a:gd name="connsiteX38" fmla="*/ 274344 w 287927"/>
              <a:gd name="connsiteY38" fmla="*/ 45933 h 72419"/>
              <a:gd name="connsiteX39" fmla="*/ 287928 w 287927"/>
              <a:gd name="connsiteY39" fmla="*/ 23094 h 72419"/>
              <a:gd name="connsiteX40" fmla="*/ 278406 w 287927"/>
              <a:gd name="connsiteY40" fmla="*/ 48471 h 72419"/>
              <a:gd name="connsiteX41" fmla="*/ 270027 w 287927"/>
              <a:gd name="connsiteY41" fmla="*/ 60017 h 72419"/>
              <a:gd name="connsiteX42" fmla="*/ 256190 w 287927"/>
              <a:gd name="connsiteY42" fmla="*/ 66489 h 72419"/>
              <a:gd name="connsiteX43" fmla="*/ 241717 w 287927"/>
              <a:gd name="connsiteY43" fmla="*/ 61160 h 72419"/>
              <a:gd name="connsiteX44" fmla="*/ 231561 w 287927"/>
              <a:gd name="connsiteY44" fmla="*/ 50501 h 72419"/>
              <a:gd name="connsiteX45" fmla="*/ 223817 w 287927"/>
              <a:gd name="connsiteY45" fmla="*/ 37812 h 72419"/>
              <a:gd name="connsiteX46" fmla="*/ 220516 w 287927"/>
              <a:gd name="connsiteY46" fmla="*/ 31468 h 72419"/>
              <a:gd name="connsiteX47" fmla="*/ 217469 w 287927"/>
              <a:gd name="connsiteY47" fmla="*/ 24742 h 72419"/>
              <a:gd name="connsiteX48" fmla="*/ 230164 w 287927"/>
              <a:gd name="connsiteY48" fmla="*/ 25504 h 72419"/>
              <a:gd name="connsiteX49" fmla="*/ 223563 w 287927"/>
              <a:gd name="connsiteY49" fmla="*/ 39208 h 72419"/>
              <a:gd name="connsiteX50" fmla="*/ 214930 w 287927"/>
              <a:gd name="connsiteY50" fmla="*/ 51896 h 72419"/>
              <a:gd name="connsiteX51" fmla="*/ 209217 w 287927"/>
              <a:gd name="connsiteY51" fmla="*/ 57733 h 72419"/>
              <a:gd name="connsiteX52" fmla="*/ 202235 w 287927"/>
              <a:gd name="connsiteY52" fmla="*/ 62809 h 72419"/>
              <a:gd name="connsiteX53" fmla="*/ 193983 w 287927"/>
              <a:gd name="connsiteY53" fmla="*/ 66235 h 72419"/>
              <a:gd name="connsiteX54" fmla="*/ 184969 w 287927"/>
              <a:gd name="connsiteY54" fmla="*/ 67123 h 72419"/>
              <a:gd name="connsiteX55" fmla="*/ 168339 w 287927"/>
              <a:gd name="connsiteY55" fmla="*/ 62047 h 72419"/>
              <a:gd name="connsiteX56" fmla="*/ 155643 w 287927"/>
              <a:gd name="connsiteY56" fmla="*/ 52150 h 72419"/>
              <a:gd name="connsiteX57" fmla="*/ 145614 w 287927"/>
              <a:gd name="connsiteY57" fmla="*/ 40223 h 72419"/>
              <a:gd name="connsiteX58" fmla="*/ 141298 w 287927"/>
              <a:gd name="connsiteY58" fmla="*/ 33879 h 72419"/>
              <a:gd name="connsiteX59" fmla="*/ 137235 w 287927"/>
              <a:gd name="connsiteY59" fmla="*/ 26900 h 72419"/>
              <a:gd name="connsiteX60" fmla="*/ 155263 w 287927"/>
              <a:gd name="connsiteY60" fmla="*/ 26900 h 72419"/>
              <a:gd name="connsiteX61" fmla="*/ 148534 w 287927"/>
              <a:gd name="connsiteY61" fmla="*/ 40350 h 72419"/>
              <a:gd name="connsiteX62" fmla="*/ 140028 w 287927"/>
              <a:gd name="connsiteY62" fmla="*/ 53039 h 72419"/>
              <a:gd name="connsiteX63" fmla="*/ 134950 w 287927"/>
              <a:gd name="connsiteY63" fmla="*/ 59256 h 72419"/>
              <a:gd name="connsiteX64" fmla="*/ 128729 w 287927"/>
              <a:gd name="connsiteY64" fmla="*/ 64966 h 72419"/>
              <a:gd name="connsiteX65" fmla="*/ 111337 w 287927"/>
              <a:gd name="connsiteY65" fmla="*/ 72325 h 72419"/>
              <a:gd name="connsiteX66" fmla="*/ 101181 w 287927"/>
              <a:gd name="connsiteY66" fmla="*/ 70929 h 72419"/>
              <a:gd name="connsiteX67" fmla="*/ 92675 w 287927"/>
              <a:gd name="connsiteY67" fmla="*/ 66362 h 72419"/>
              <a:gd name="connsiteX68" fmla="*/ 81249 w 287927"/>
              <a:gd name="connsiteY68" fmla="*/ 53673 h 72419"/>
              <a:gd name="connsiteX69" fmla="*/ 73886 w 287927"/>
              <a:gd name="connsiteY69" fmla="*/ 39716 h 72419"/>
              <a:gd name="connsiteX70" fmla="*/ 70966 w 287927"/>
              <a:gd name="connsiteY70" fmla="*/ 32483 h 72419"/>
              <a:gd name="connsiteX71" fmla="*/ 68427 w 287927"/>
              <a:gd name="connsiteY71" fmla="*/ 24742 h 72419"/>
              <a:gd name="connsiteX72" fmla="*/ 84677 w 287927"/>
              <a:gd name="connsiteY72" fmla="*/ 26646 h 72419"/>
              <a:gd name="connsiteX73" fmla="*/ 66523 w 287927"/>
              <a:gd name="connsiteY73" fmla="*/ 52023 h 72419"/>
              <a:gd name="connsiteX74" fmla="*/ 60683 w 287927"/>
              <a:gd name="connsiteY74" fmla="*/ 57352 h 72419"/>
              <a:gd name="connsiteX75" fmla="*/ 53955 w 287927"/>
              <a:gd name="connsiteY75" fmla="*/ 61921 h 72419"/>
              <a:gd name="connsiteX76" fmla="*/ 46211 w 287927"/>
              <a:gd name="connsiteY76" fmla="*/ 65093 h 72419"/>
              <a:gd name="connsiteX77" fmla="*/ 37832 w 287927"/>
              <a:gd name="connsiteY77" fmla="*/ 66108 h 72419"/>
              <a:gd name="connsiteX78" fmla="*/ 29707 w 287927"/>
              <a:gd name="connsiteY78" fmla="*/ 64585 h 72419"/>
              <a:gd name="connsiteX79" fmla="*/ 22597 w 287927"/>
              <a:gd name="connsiteY79" fmla="*/ 60652 h 72419"/>
              <a:gd name="connsiteX80" fmla="*/ 11807 w 287927"/>
              <a:gd name="connsiteY80" fmla="*/ 49486 h 72419"/>
              <a:gd name="connsiteX81" fmla="*/ 0 w 287927"/>
              <a:gd name="connsiteY81" fmla="*/ 23601 h 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87927" h="72419">
                <a:moveTo>
                  <a:pt x="0" y="23601"/>
                </a:moveTo>
                <a:cubicBezTo>
                  <a:pt x="4659" y="31836"/>
                  <a:pt x="10474" y="39360"/>
                  <a:pt x="17265" y="45933"/>
                </a:cubicBezTo>
                <a:cubicBezTo>
                  <a:pt x="20236" y="48966"/>
                  <a:pt x="23715" y="51453"/>
                  <a:pt x="27549" y="53292"/>
                </a:cubicBezTo>
                <a:cubicBezTo>
                  <a:pt x="29301" y="54054"/>
                  <a:pt x="31129" y="54612"/>
                  <a:pt x="33008" y="54942"/>
                </a:cubicBezTo>
                <a:cubicBezTo>
                  <a:pt x="34721" y="55297"/>
                  <a:pt x="36499" y="55297"/>
                  <a:pt x="38213" y="54942"/>
                </a:cubicBezTo>
                <a:cubicBezTo>
                  <a:pt x="45614" y="53077"/>
                  <a:pt x="52076" y="48572"/>
                  <a:pt x="56367" y="42253"/>
                </a:cubicBezTo>
                <a:cubicBezTo>
                  <a:pt x="58982" y="38713"/>
                  <a:pt x="61394" y="35021"/>
                  <a:pt x="63603" y="31214"/>
                </a:cubicBezTo>
                <a:cubicBezTo>
                  <a:pt x="65761" y="27280"/>
                  <a:pt x="67793" y="23094"/>
                  <a:pt x="69824" y="18525"/>
                </a:cubicBezTo>
                <a:lnTo>
                  <a:pt x="79091" y="634"/>
                </a:lnTo>
                <a:lnTo>
                  <a:pt x="85947" y="20302"/>
                </a:lnTo>
                <a:lnTo>
                  <a:pt x="88232" y="26266"/>
                </a:lnTo>
                <a:cubicBezTo>
                  <a:pt x="89120" y="28296"/>
                  <a:pt x="90009" y="30199"/>
                  <a:pt x="91025" y="32102"/>
                </a:cubicBezTo>
                <a:cubicBezTo>
                  <a:pt x="92840" y="35871"/>
                  <a:pt x="94960" y="39474"/>
                  <a:pt x="97372" y="42888"/>
                </a:cubicBezTo>
                <a:cubicBezTo>
                  <a:pt x="99302" y="45755"/>
                  <a:pt x="101714" y="48293"/>
                  <a:pt x="104482" y="50374"/>
                </a:cubicBezTo>
                <a:cubicBezTo>
                  <a:pt x="105497" y="51110"/>
                  <a:pt x="106615" y="51706"/>
                  <a:pt x="107782" y="52150"/>
                </a:cubicBezTo>
                <a:cubicBezTo>
                  <a:pt x="108735" y="52404"/>
                  <a:pt x="109750" y="52404"/>
                  <a:pt x="110702" y="52150"/>
                </a:cubicBezTo>
                <a:cubicBezTo>
                  <a:pt x="113216" y="51706"/>
                  <a:pt x="115539" y="50564"/>
                  <a:pt x="117431" y="48851"/>
                </a:cubicBezTo>
                <a:cubicBezTo>
                  <a:pt x="118726" y="47684"/>
                  <a:pt x="119944" y="46466"/>
                  <a:pt x="121112" y="45172"/>
                </a:cubicBezTo>
                <a:cubicBezTo>
                  <a:pt x="122471" y="43713"/>
                  <a:pt x="123702" y="42139"/>
                  <a:pt x="124794" y="40477"/>
                </a:cubicBezTo>
                <a:cubicBezTo>
                  <a:pt x="127270" y="37076"/>
                  <a:pt x="129517" y="33511"/>
                  <a:pt x="131522" y="29818"/>
                </a:cubicBezTo>
                <a:cubicBezTo>
                  <a:pt x="133681" y="26012"/>
                  <a:pt x="135712" y="21951"/>
                  <a:pt x="137616" y="18018"/>
                </a:cubicBezTo>
                <a:lnTo>
                  <a:pt x="146757" y="0"/>
                </a:lnTo>
                <a:lnTo>
                  <a:pt x="155770" y="17637"/>
                </a:lnTo>
                <a:cubicBezTo>
                  <a:pt x="156532" y="19160"/>
                  <a:pt x="157675" y="21190"/>
                  <a:pt x="158690" y="22967"/>
                </a:cubicBezTo>
                <a:lnTo>
                  <a:pt x="162118" y="28169"/>
                </a:lnTo>
                <a:cubicBezTo>
                  <a:pt x="164429" y="31544"/>
                  <a:pt x="167018" y="34729"/>
                  <a:pt x="169862" y="37685"/>
                </a:cubicBezTo>
                <a:cubicBezTo>
                  <a:pt x="174153" y="42989"/>
                  <a:pt x="180094" y="46694"/>
                  <a:pt x="186747" y="48217"/>
                </a:cubicBezTo>
                <a:cubicBezTo>
                  <a:pt x="189590" y="48585"/>
                  <a:pt x="192472" y="48052"/>
                  <a:pt x="194999" y="46694"/>
                </a:cubicBezTo>
                <a:cubicBezTo>
                  <a:pt x="196509" y="45997"/>
                  <a:pt x="197919" y="45095"/>
                  <a:pt x="199188" y="44029"/>
                </a:cubicBezTo>
                <a:cubicBezTo>
                  <a:pt x="200673" y="42913"/>
                  <a:pt x="202082" y="41682"/>
                  <a:pt x="203377" y="40350"/>
                </a:cubicBezTo>
                <a:cubicBezTo>
                  <a:pt x="206246" y="37419"/>
                  <a:pt x="208836" y="34234"/>
                  <a:pt x="211121" y="30833"/>
                </a:cubicBezTo>
                <a:cubicBezTo>
                  <a:pt x="213407" y="27280"/>
                  <a:pt x="215692" y="23474"/>
                  <a:pt x="217850" y="19540"/>
                </a:cubicBezTo>
                <a:lnTo>
                  <a:pt x="226102" y="4187"/>
                </a:lnTo>
                <a:lnTo>
                  <a:pt x="231053" y="20302"/>
                </a:lnTo>
                <a:cubicBezTo>
                  <a:pt x="231053" y="22078"/>
                  <a:pt x="232322" y="24235"/>
                  <a:pt x="233084" y="26139"/>
                </a:cubicBezTo>
                <a:cubicBezTo>
                  <a:pt x="233846" y="28042"/>
                  <a:pt x="234608" y="30199"/>
                  <a:pt x="235496" y="32102"/>
                </a:cubicBezTo>
                <a:cubicBezTo>
                  <a:pt x="237071" y="35998"/>
                  <a:pt x="238937" y="39779"/>
                  <a:pt x="241082" y="43395"/>
                </a:cubicBezTo>
                <a:cubicBezTo>
                  <a:pt x="245272" y="50247"/>
                  <a:pt x="250604" y="56084"/>
                  <a:pt x="256443" y="57479"/>
                </a:cubicBezTo>
                <a:cubicBezTo>
                  <a:pt x="262283" y="58875"/>
                  <a:pt x="269139" y="52658"/>
                  <a:pt x="274344" y="45933"/>
                </a:cubicBezTo>
                <a:cubicBezTo>
                  <a:pt x="279612" y="38776"/>
                  <a:pt x="284157" y="31138"/>
                  <a:pt x="287928" y="23094"/>
                </a:cubicBezTo>
                <a:cubicBezTo>
                  <a:pt x="285718" y="31887"/>
                  <a:pt x="282519" y="40400"/>
                  <a:pt x="278406" y="48471"/>
                </a:cubicBezTo>
                <a:cubicBezTo>
                  <a:pt x="276197" y="52709"/>
                  <a:pt x="273366" y="56604"/>
                  <a:pt x="270027" y="60017"/>
                </a:cubicBezTo>
                <a:cubicBezTo>
                  <a:pt x="266409" y="63862"/>
                  <a:pt x="261458" y="66171"/>
                  <a:pt x="256190" y="66489"/>
                </a:cubicBezTo>
                <a:cubicBezTo>
                  <a:pt x="250908" y="66349"/>
                  <a:pt x="245818" y="64484"/>
                  <a:pt x="241717" y="61160"/>
                </a:cubicBezTo>
                <a:cubicBezTo>
                  <a:pt x="237921" y="58025"/>
                  <a:pt x="234506" y="54447"/>
                  <a:pt x="231561" y="50501"/>
                </a:cubicBezTo>
                <a:cubicBezTo>
                  <a:pt x="228679" y="46466"/>
                  <a:pt x="226089" y="42228"/>
                  <a:pt x="223817" y="37812"/>
                </a:cubicBezTo>
                <a:cubicBezTo>
                  <a:pt x="222674" y="35655"/>
                  <a:pt x="221531" y="33625"/>
                  <a:pt x="220516" y="31468"/>
                </a:cubicBezTo>
                <a:cubicBezTo>
                  <a:pt x="219500" y="29311"/>
                  <a:pt x="218485" y="27153"/>
                  <a:pt x="217469" y="24742"/>
                </a:cubicBezTo>
                <a:lnTo>
                  <a:pt x="230164" y="25504"/>
                </a:lnTo>
                <a:cubicBezTo>
                  <a:pt x="228133" y="30072"/>
                  <a:pt x="225975" y="34640"/>
                  <a:pt x="223563" y="39208"/>
                </a:cubicBezTo>
                <a:cubicBezTo>
                  <a:pt x="221037" y="43662"/>
                  <a:pt x="218155" y="47913"/>
                  <a:pt x="214930" y="51896"/>
                </a:cubicBezTo>
                <a:cubicBezTo>
                  <a:pt x="213191" y="53991"/>
                  <a:pt x="211274" y="55944"/>
                  <a:pt x="209217" y="57733"/>
                </a:cubicBezTo>
                <a:cubicBezTo>
                  <a:pt x="207072" y="59662"/>
                  <a:pt x="204736" y="61363"/>
                  <a:pt x="202235" y="62809"/>
                </a:cubicBezTo>
                <a:cubicBezTo>
                  <a:pt x="199607" y="64230"/>
                  <a:pt x="196839" y="65384"/>
                  <a:pt x="193983" y="66235"/>
                </a:cubicBezTo>
                <a:cubicBezTo>
                  <a:pt x="191025" y="66908"/>
                  <a:pt x="188004" y="67212"/>
                  <a:pt x="184969" y="67123"/>
                </a:cubicBezTo>
                <a:cubicBezTo>
                  <a:pt x="179104" y="66781"/>
                  <a:pt x="173404" y="65042"/>
                  <a:pt x="168339" y="62047"/>
                </a:cubicBezTo>
                <a:cubicBezTo>
                  <a:pt x="163667" y="59358"/>
                  <a:pt x="159389" y="56020"/>
                  <a:pt x="155643" y="52150"/>
                </a:cubicBezTo>
                <a:cubicBezTo>
                  <a:pt x="152000" y="48445"/>
                  <a:pt x="148636" y="44448"/>
                  <a:pt x="145614" y="40223"/>
                </a:cubicBezTo>
                <a:cubicBezTo>
                  <a:pt x="144091" y="38193"/>
                  <a:pt x="142694" y="36036"/>
                  <a:pt x="141298" y="33879"/>
                </a:cubicBezTo>
                <a:cubicBezTo>
                  <a:pt x="139901" y="31722"/>
                  <a:pt x="138632" y="29691"/>
                  <a:pt x="137235" y="26900"/>
                </a:cubicBezTo>
                <a:lnTo>
                  <a:pt x="155263" y="26900"/>
                </a:lnTo>
                <a:cubicBezTo>
                  <a:pt x="153104" y="31341"/>
                  <a:pt x="150946" y="35909"/>
                  <a:pt x="148534" y="40350"/>
                </a:cubicBezTo>
                <a:cubicBezTo>
                  <a:pt x="145944" y="44740"/>
                  <a:pt x="143101" y="48978"/>
                  <a:pt x="140028" y="53039"/>
                </a:cubicBezTo>
                <a:cubicBezTo>
                  <a:pt x="138632" y="55196"/>
                  <a:pt x="136601" y="57099"/>
                  <a:pt x="134950" y="59256"/>
                </a:cubicBezTo>
                <a:cubicBezTo>
                  <a:pt x="133033" y="61325"/>
                  <a:pt x="130951" y="63227"/>
                  <a:pt x="128729" y="64966"/>
                </a:cubicBezTo>
                <a:cubicBezTo>
                  <a:pt x="123867" y="69216"/>
                  <a:pt x="117774" y="71792"/>
                  <a:pt x="111337" y="72325"/>
                </a:cubicBezTo>
                <a:cubicBezTo>
                  <a:pt x="107884" y="72643"/>
                  <a:pt x="104418" y="72160"/>
                  <a:pt x="101181" y="70929"/>
                </a:cubicBezTo>
                <a:cubicBezTo>
                  <a:pt x="98109" y="69902"/>
                  <a:pt x="95227" y="68354"/>
                  <a:pt x="92675" y="66362"/>
                </a:cubicBezTo>
                <a:cubicBezTo>
                  <a:pt x="88219" y="62758"/>
                  <a:pt x="84373" y="58482"/>
                  <a:pt x="81249" y="53673"/>
                </a:cubicBezTo>
                <a:cubicBezTo>
                  <a:pt x="78469" y="49194"/>
                  <a:pt x="76019" y="44538"/>
                  <a:pt x="73886" y="39716"/>
                </a:cubicBezTo>
                <a:cubicBezTo>
                  <a:pt x="72871" y="37305"/>
                  <a:pt x="71855" y="34894"/>
                  <a:pt x="70966" y="32483"/>
                </a:cubicBezTo>
                <a:cubicBezTo>
                  <a:pt x="70078" y="30072"/>
                  <a:pt x="69316" y="27661"/>
                  <a:pt x="68427" y="24742"/>
                </a:cubicBezTo>
                <a:lnTo>
                  <a:pt x="84677" y="26646"/>
                </a:lnTo>
                <a:cubicBezTo>
                  <a:pt x="79650" y="35795"/>
                  <a:pt x="73556" y="44309"/>
                  <a:pt x="66523" y="52023"/>
                </a:cubicBezTo>
                <a:cubicBezTo>
                  <a:pt x="64670" y="53901"/>
                  <a:pt x="62714" y="55678"/>
                  <a:pt x="60683" y="57352"/>
                </a:cubicBezTo>
                <a:cubicBezTo>
                  <a:pt x="58627" y="59129"/>
                  <a:pt x="56367" y="60665"/>
                  <a:pt x="53955" y="61921"/>
                </a:cubicBezTo>
                <a:cubicBezTo>
                  <a:pt x="51555" y="63367"/>
                  <a:pt x="48940" y="64433"/>
                  <a:pt x="46211" y="65093"/>
                </a:cubicBezTo>
                <a:cubicBezTo>
                  <a:pt x="43519" y="66006"/>
                  <a:pt x="40663" y="66349"/>
                  <a:pt x="37832" y="66108"/>
                </a:cubicBezTo>
                <a:cubicBezTo>
                  <a:pt x="35064" y="66044"/>
                  <a:pt x="32309" y="65537"/>
                  <a:pt x="29707" y="64585"/>
                </a:cubicBezTo>
                <a:cubicBezTo>
                  <a:pt x="27181" y="63583"/>
                  <a:pt x="24794" y="62263"/>
                  <a:pt x="22597" y="60652"/>
                </a:cubicBezTo>
                <a:cubicBezTo>
                  <a:pt x="18408" y="57556"/>
                  <a:pt x="14765" y="53774"/>
                  <a:pt x="11807" y="49486"/>
                </a:cubicBezTo>
                <a:cubicBezTo>
                  <a:pt x="6500" y="41543"/>
                  <a:pt x="2514" y="32813"/>
                  <a:pt x="0" y="23601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8" name="Freeform 617">
            <a:extLst>
              <a:ext uri="{FF2B5EF4-FFF2-40B4-BE49-F238E27FC236}">
                <a16:creationId xmlns:a16="http://schemas.microsoft.com/office/drawing/2014/main" id="{40293675-5B18-1E53-09F5-738457441A28}"/>
              </a:ext>
            </a:extLst>
          </p:cNvPr>
          <p:cNvSpPr/>
          <p:nvPr/>
        </p:nvSpPr>
        <p:spPr>
          <a:xfrm>
            <a:off x="4932852" y="7327731"/>
            <a:ext cx="213660" cy="64553"/>
          </a:xfrm>
          <a:custGeom>
            <a:avLst/>
            <a:gdLst>
              <a:gd name="connsiteX0" fmla="*/ 0 w 213660"/>
              <a:gd name="connsiteY0" fmla="*/ 20302 h 64553"/>
              <a:gd name="connsiteX1" fmla="*/ 15234 w 213660"/>
              <a:gd name="connsiteY1" fmla="*/ 41873 h 64553"/>
              <a:gd name="connsiteX2" fmla="*/ 34023 w 213660"/>
              <a:gd name="connsiteY2" fmla="*/ 51009 h 64553"/>
              <a:gd name="connsiteX3" fmla="*/ 38339 w 213660"/>
              <a:gd name="connsiteY3" fmla="*/ 49359 h 64553"/>
              <a:gd name="connsiteX4" fmla="*/ 42402 w 213660"/>
              <a:gd name="connsiteY4" fmla="*/ 46440 h 64553"/>
              <a:gd name="connsiteX5" fmla="*/ 50019 w 213660"/>
              <a:gd name="connsiteY5" fmla="*/ 37812 h 64553"/>
              <a:gd name="connsiteX6" fmla="*/ 56367 w 213660"/>
              <a:gd name="connsiteY6" fmla="*/ 27281 h 64553"/>
              <a:gd name="connsiteX7" fmla="*/ 62080 w 213660"/>
              <a:gd name="connsiteY7" fmla="*/ 15861 h 64553"/>
              <a:gd name="connsiteX8" fmla="*/ 69062 w 213660"/>
              <a:gd name="connsiteY8" fmla="*/ 1269 h 64553"/>
              <a:gd name="connsiteX9" fmla="*/ 78330 w 213660"/>
              <a:gd name="connsiteY9" fmla="*/ 15734 h 64553"/>
              <a:gd name="connsiteX10" fmla="*/ 81757 w 213660"/>
              <a:gd name="connsiteY10" fmla="*/ 20556 h 64553"/>
              <a:gd name="connsiteX11" fmla="*/ 85566 w 213660"/>
              <a:gd name="connsiteY11" fmla="*/ 25504 h 64553"/>
              <a:gd name="connsiteX12" fmla="*/ 93691 w 213660"/>
              <a:gd name="connsiteY12" fmla="*/ 34260 h 64553"/>
              <a:gd name="connsiteX13" fmla="*/ 110956 w 213660"/>
              <a:gd name="connsiteY13" fmla="*/ 43268 h 64553"/>
              <a:gd name="connsiteX14" fmla="*/ 118700 w 213660"/>
              <a:gd name="connsiteY14" fmla="*/ 41619 h 64553"/>
              <a:gd name="connsiteX15" fmla="*/ 122636 w 213660"/>
              <a:gd name="connsiteY15" fmla="*/ 39208 h 64553"/>
              <a:gd name="connsiteX16" fmla="*/ 126571 w 213660"/>
              <a:gd name="connsiteY16" fmla="*/ 35655 h 64553"/>
              <a:gd name="connsiteX17" fmla="*/ 134061 w 213660"/>
              <a:gd name="connsiteY17" fmla="*/ 26646 h 64553"/>
              <a:gd name="connsiteX18" fmla="*/ 140790 w 213660"/>
              <a:gd name="connsiteY18" fmla="*/ 15988 h 64553"/>
              <a:gd name="connsiteX19" fmla="*/ 150185 w 213660"/>
              <a:gd name="connsiteY19" fmla="*/ 0 h 64553"/>
              <a:gd name="connsiteX20" fmla="*/ 157167 w 213660"/>
              <a:gd name="connsiteY20" fmla="*/ 15988 h 64553"/>
              <a:gd name="connsiteX21" fmla="*/ 159198 w 213660"/>
              <a:gd name="connsiteY21" fmla="*/ 20048 h 64553"/>
              <a:gd name="connsiteX22" fmla="*/ 161610 w 213660"/>
              <a:gd name="connsiteY22" fmla="*/ 24235 h 64553"/>
              <a:gd name="connsiteX23" fmla="*/ 167323 w 213660"/>
              <a:gd name="connsiteY23" fmla="*/ 31722 h 64553"/>
              <a:gd name="connsiteX24" fmla="*/ 174051 w 213660"/>
              <a:gd name="connsiteY24" fmla="*/ 37559 h 64553"/>
              <a:gd name="connsiteX25" fmla="*/ 181288 w 213660"/>
              <a:gd name="connsiteY25" fmla="*/ 40477 h 64553"/>
              <a:gd name="connsiteX26" fmla="*/ 198045 w 213660"/>
              <a:gd name="connsiteY26" fmla="*/ 35148 h 64553"/>
              <a:gd name="connsiteX27" fmla="*/ 206043 w 213660"/>
              <a:gd name="connsiteY27" fmla="*/ 28296 h 64553"/>
              <a:gd name="connsiteX28" fmla="*/ 213661 w 213660"/>
              <a:gd name="connsiteY28" fmla="*/ 20302 h 64553"/>
              <a:gd name="connsiteX29" fmla="*/ 209090 w 213660"/>
              <a:gd name="connsiteY29" fmla="*/ 30706 h 64553"/>
              <a:gd name="connsiteX30" fmla="*/ 202743 w 213660"/>
              <a:gd name="connsiteY30" fmla="*/ 40350 h 64553"/>
              <a:gd name="connsiteX31" fmla="*/ 193856 w 213660"/>
              <a:gd name="connsiteY31" fmla="*/ 48598 h 64553"/>
              <a:gd name="connsiteX32" fmla="*/ 187889 w 213660"/>
              <a:gd name="connsiteY32" fmla="*/ 51516 h 64553"/>
              <a:gd name="connsiteX33" fmla="*/ 181288 w 213660"/>
              <a:gd name="connsiteY33" fmla="*/ 52785 h 64553"/>
              <a:gd name="connsiteX34" fmla="*/ 168592 w 213660"/>
              <a:gd name="connsiteY34" fmla="*/ 50501 h 64553"/>
              <a:gd name="connsiteX35" fmla="*/ 157548 w 213660"/>
              <a:gd name="connsiteY35" fmla="*/ 43649 h 64553"/>
              <a:gd name="connsiteX36" fmla="*/ 148788 w 213660"/>
              <a:gd name="connsiteY36" fmla="*/ 34894 h 64553"/>
              <a:gd name="connsiteX37" fmla="*/ 144980 w 213660"/>
              <a:gd name="connsiteY37" fmla="*/ 30072 h 64553"/>
              <a:gd name="connsiteX38" fmla="*/ 141425 w 213660"/>
              <a:gd name="connsiteY38" fmla="*/ 24616 h 64553"/>
              <a:gd name="connsiteX39" fmla="*/ 157801 w 213660"/>
              <a:gd name="connsiteY39" fmla="*/ 24616 h 64553"/>
              <a:gd name="connsiteX40" fmla="*/ 151073 w 213660"/>
              <a:gd name="connsiteY40" fmla="*/ 37305 h 64553"/>
              <a:gd name="connsiteX41" fmla="*/ 141806 w 213660"/>
              <a:gd name="connsiteY41" fmla="*/ 49994 h 64553"/>
              <a:gd name="connsiteX42" fmla="*/ 135839 w 213660"/>
              <a:gd name="connsiteY42" fmla="*/ 55704 h 64553"/>
              <a:gd name="connsiteX43" fmla="*/ 128476 w 213660"/>
              <a:gd name="connsiteY43" fmla="*/ 60525 h 64553"/>
              <a:gd name="connsiteX44" fmla="*/ 119716 w 213660"/>
              <a:gd name="connsiteY44" fmla="*/ 63698 h 64553"/>
              <a:gd name="connsiteX45" fmla="*/ 110321 w 213660"/>
              <a:gd name="connsiteY45" fmla="*/ 64459 h 64553"/>
              <a:gd name="connsiteX46" fmla="*/ 93310 w 213660"/>
              <a:gd name="connsiteY46" fmla="*/ 59129 h 64553"/>
              <a:gd name="connsiteX47" fmla="*/ 80615 w 213660"/>
              <a:gd name="connsiteY47" fmla="*/ 49232 h 64553"/>
              <a:gd name="connsiteX48" fmla="*/ 70840 w 213660"/>
              <a:gd name="connsiteY48" fmla="*/ 37559 h 64553"/>
              <a:gd name="connsiteX49" fmla="*/ 66777 w 213660"/>
              <a:gd name="connsiteY49" fmla="*/ 31341 h 64553"/>
              <a:gd name="connsiteX50" fmla="*/ 62968 w 213660"/>
              <a:gd name="connsiteY50" fmla="*/ 24489 h 64553"/>
              <a:gd name="connsiteX51" fmla="*/ 79218 w 213660"/>
              <a:gd name="connsiteY51" fmla="*/ 24489 h 64553"/>
              <a:gd name="connsiteX52" fmla="*/ 75663 w 213660"/>
              <a:gd name="connsiteY52" fmla="*/ 30706 h 64553"/>
              <a:gd name="connsiteX53" fmla="*/ 71728 w 213660"/>
              <a:gd name="connsiteY53" fmla="*/ 36671 h 64553"/>
              <a:gd name="connsiteX54" fmla="*/ 62841 w 213660"/>
              <a:gd name="connsiteY54" fmla="*/ 48090 h 64553"/>
              <a:gd name="connsiteX55" fmla="*/ 57509 w 213660"/>
              <a:gd name="connsiteY55" fmla="*/ 53420 h 64553"/>
              <a:gd name="connsiteX56" fmla="*/ 51289 w 213660"/>
              <a:gd name="connsiteY56" fmla="*/ 58242 h 64553"/>
              <a:gd name="connsiteX57" fmla="*/ 35420 w 213660"/>
              <a:gd name="connsiteY57" fmla="*/ 63190 h 64553"/>
              <a:gd name="connsiteX58" fmla="*/ 27041 w 213660"/>
              <a:gd name="connsiteY58" fmla="*/ 61540 h 64553"/>
              <a:gd name="connsiteX59" fmla="*/ 20059 w 213660"/>
              <a:gd name="connsiteY59" fmla="*/ 57480 h 64553"/>
              <a:gd name="connsiteX60" fmla="*/ 10537 w 213660"/>
              <a:gd name="connsiteY60" fmla="*/ 46187 h 64553"/>
              <a:gd name="connsiteX61" fmla="*/ 4443 w 213660"/>
              <a:gd name="connsiteY61" fmla="*/ 33498 h 64553"/>
              <a:gd name="connsiteX62" fmla="*/ 0 w 213660"/>
              <a:gd name="connsiteY62" fmla="*/ 20302 h 6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3660" h="64553">
                <a:moveTo>
                  <a:pt x="0" y="20302"/>
                </a:moveTo>
                <a:cubicBezTo>
                  <a:pt x="4177" y="28093"/>
                  <a:pt x="9293" y="35338"/>
                  <a:pt x="15234" y="41873"/>
                </a:cubicBezTo>
                <a:cubicBezTo>
                  <a:pt x="19589" y="47849"/>
                  <a:pt x="26634" y="51275"/>
                  <a:pt x="34023" y="51009"/>
                </a:cubicBezTo>
                <a:cubicBezTo>
                  <a:pt x="35559" y="50755"/>
                  <a:pt x="37032" y="50196"/>
                  <a:pt x="38339" y="49359"/>
                </a:cubicBezTo>
                <a:cubicBezTo>
                  <a:pt x="39825" y="48585"/>
                  <a:pt x="41196" y="47608"/>
                  <a:pt x="42402" y="46440"/>
                </a:cubicBezTo>
                <a:cubicBezTo>
                  <a:pt x="45296" y="43890"/>
                  <a:pt x="47848" y="40997"/>
                  <a:pt x="50019" y="37812"/>
                </a:cubicBezTo>
                <a:cubicBezTo>
                  <a:pt x="52419" y="34475"/>
                  <a:pt x="54539" y="30960"/>
                  <a:pt x="56367" y="27281"/>
                </a:cubicBezTo>
                <a:cubicBezTo>
                  <a:pt x="58398" y="23639"/>
                  <a:pt x="60302" y="19832"/>
                  <a:pt x="62080" y="15861"/>
                </a:cubicBezTo>
                <a:lnTo>
                  <a:pt x="69062" y="1269"/>
                </a:lnTo>
                <a:lnTo>
                  <a:pt x="78330" y="15734"/>
                </a:lnTo>
                <a:cubicBezTo>
                  <a:pt x="79371" y="17409"/>
                  <a:pt x="80513" y="19021"/>
                  <a:pt x="81757" y="20556"/>
                </a:cubicBezTo>
                <a:cubicBezTo>
                  <a:pt x="82913" y="22294"/>
                  <a:pt x="84182" y="23944"/>
                  <a:pt x="85566" y="25504"/>
                </a:cubicBezTo>
                <a:cubicBezTo>
                  <a:pt x="88079" y="28601"/>
                  <a:pt x="90796" y="31519"/>
                  <a:pt x="93691" y="34260"/>
                </a:cubicBezTo>
                <a:cubicBezTo>
                  <a:pt x="98324" y="39044"/>
                  <a:pt x="104380" y="42203"/>
                  <a:pt x="110956" y="43268"/>
                </a:cubicBezTo>
                <a:cubicBezTo>
                  <a:pt x="113635" y="43446"/>
                  <a:pt x="116326" y="42876"/>
                  <a:pt x="118700" y="41619"/>
                </a:cubicBezTo>
                <a:cubicBezTo>
                  <a:pt x="120071" y="40908"/>
                  <a:pt x="121379" y="40109"/>
                  <a:pt x="122636" y="39208"/>
                </a:cubicBezTo>
                <a:cubicBezTo>
                  <a:pt x="124032" y="38130"/>
                  <a:pt x="125352" y="36937"/>
                  <a:pt x="126571" y="35655"/>
                </a:cubicBezTo>
                <a:cubicBezTo>
                  <a:pt x="129390" y="32940"/>
                  <a:pt x="131903" y="29920"/>
                  <a:pt x="134061" y="26646"/>
                </a:cubicBezTo>
                <a:cubicBezTo>
                  <a:pt x="136346" y="23348"/>
                  <a:pt x="138632" y="19667"/>
                  <a:pt x="140790" y="15988"/>
                </a:cubicBezTo>
                <a:lnTo>
                  <a:pt x="150185" y="0"/>
                </a:lnTo>
                <a:lnTo>
                  <a:pt x="157167" y="15988"/>
                </a:lnTo>
                <a:cubicBezTo>
                  <a:pt x="157763" y="17383"/>
                  <a:pt x="158449" y="18729"/>
                  <a:pt x="159198" y="20048"/>
                </a:cubicBezTo>
                <a:lnTo>
                  <a:pt x="161610" y="24235"/>
                </a:lnTo>
                <a:cubicBezTo>
                  <a:pt x="163337" y="26862"/>
                  <a:pt x="165254" y="29362"/>
                  <a:pt x="167323" y="31722"/>
                </a:cubicBezTo>
                <a:cubicBezTo>
                  <a:pt x="169278" y="33968"/>
                  <a:pt x="171550" y="35934"/>
                  <a:pt x="174051" y="37559"/>
                </a:cubicBezTo>
                <a:cubicBezTo>
                  <a:pt x="176222" y="39056"/>
                  <a:pt x="178685" y="40058"/>
                  <a:pt x="181288" y="40477"/>
                </a:cubicBezTo>
                <a:cubicBezTo>
                  <a:pt x="187356" y="40997"/>
                  <a:pt x="193386" y="39068"/>
                  <a:pt x="198045" y="35148"/>
                </a:cubicBezTo>
                <a:cubicBezTo>
                  <a:pt x="200889" y="33079"/>
                  <a:pt x="203555" y="30783"/>
                  <a:pt x="206043" y="28296"/>
                </a:cubicBezTo>
                <a:cubicBezTo>
                  <a:pt x="208709" y="25758"/>
                  <a:pt x="211121" y="23094"/>
                  <a:pt x="213661" y="20302"/>
                </a:cubicBezTo>
                <a:cubicBezTo>
                  <a:pt x="212378" y="23867"/>
                  <a:pt x="210842" y="27345"/>
                  <a:pt x="209090" y="30706"/>
                </a:cubicBezTo>
                <a:cubicBezTo>
                  <a:pt x="207300" y="34133"/>
                  <a:pt x="205180" y="37355"/>
                  <a:pt x="202743" y="40350"/>
                </a:cubicBezTo>
                <a:cubicBezTo>
                  <a:pt x="200191" y="43510"/>
                  <a:pt x="197195" y="46289"/>
                  <a:pt x="193856" y="48598"/>
                </a:cubicBezTo>
                <a:cubicBezTo>
                  <a:pt x="191977" y="49777"/>
                  <a:pt x="189971" y="50755"/>
                  <a:pt x="187889" y="51516"/>
                </a:cubicBezTo>
                <a:cubicBezTo>
                  <a:pt x="185744" y="52202"/>
                  <a:pt x="183535" y="52633"/>
                  <a:pt x="181288" y="52785"/>
                </a:cubicBezTo>
                <a:cubicBezTo>
                  <a:pt x="176933" y="52963"/>
                  <a:pt x="172604" y="52188"/>
                  <a:pt x="168592" y="50501"/>
                </a:cubicBezTo>
                <a:cubicBezTo>
                  <a:pt x="164568" y="48826"/>
                  <a:pt x="160836" y="46517"/>
                  <a:pt x="157548" y="43649"/>
                </a:cubicBezTo>
                <a:cubicBezTo>
                  <a:pt x="154323" y="41061"/>
                  <a:pt x="151378" y="38117"/>
                  <a:pt x="148788" y="34894"/>
                </a:cubicBezTo>
                <a:cubicBezTo>
                  <a:pt x="147417" y="33371"/>
                  <a:pt x="146135" y="31760"/>
                  <a:pt x="144980" y="30072"/>
                </a:cubicBezTo>
                <a:cubicBezTo>
                  <a:pt x="143684" y="28334"/>
                  <a:pt x="142491" y="26507"/>
                  <a:pt x="141425" y="24616"/>
                </a:cubicBezTo>
                <a:lnTo>
                  <a:pt x="157801" y="24616"/>
                </a:lnTo>
                <a:cubicBezTo>
                  <a:pt x="155770" y="28955"/>
                  <a:pt x="153523" y="33194"/>
                  <a:pt x="151073" y="37305"/>
                </a:cubicBezTo>
                <a:cubicBezTo>
                  <a:pt x="148420" y="41835"/>
                  <a:pt x="145310" y="46086"/>
                  <a:pt x="141806" y="49994"/>
                </a:cubicBezTo>
                <a:cubicBezTo>
                  <a:pt x="139939" y="52023"/>
                  <a:pt x="137946" y="53927"/>
                  <a:pt x="135839" y="55704"/>
                </a:cubicBezTo>
                <a:cubicBezTo>
                  <a:pt x="133554" y="57556"/>
                  <a:pt x="131091" y="59168"/>
                  <a:pt x="128476" y="60525"/>
                </a:cubicBezTo>
                <a:cubicBezTo>
                  <a:pt x="125695" y="61921"/>
                  <a:pt x="122750" y="62987"/>
                  <a:pt x="119716" y="63698"/>
                </a:cubicBezTo>
                <a:cubicBezTo>
                  <a:pt x="116643" y="64459"/>
                  <a:pt x="113470" y="64712"/>
                  <a:pt x="110321" y="64459"/>
                </a:cubicBezTo>
                <a:cubicBezTo>
                  <a:pt x="104317" y="64028"/>
                  <a:pt x="98489" y="62200"/>
                  <a:pt x="93310" y="59129"/>
                </a:cubicBezTo>
                <a:cubicBezTo>
                  <a:pt x="88651" y="56427"/>
                  <a:pt x="84372" y="53090"/>
                  <a:pt x="80615" y="49232"/>
                </a:cubicBezTo>
                <a:cubicBezTo>
                  <a:pt x="77047" y="45616"/>
                  <a:pt x="73772" y="41708"/>
                  <a:pt x="70840" y="37559"/>
                </a:cubicBezTo>
                <a:lnTo>
                  <a:pt x="66777" y="31341"/>
                </a:lnTo>
                <a:cubicBezTo>
                  <a:pt x="65380" y="29057"/>
                  <a:pt x="64238" y="27027"/>
                  <a:pt x="62968" y="24489"/>
                </a:cubicBezTo>
                <a:lnTo>
                  <a:pt x="79218" y="24489"/>
                </a:lnTo>
                <a:lnTo>
                  <a:pt x="75663" y="30706"/>
                </a:lnTo>
                <a:cubicBezTo>
                  <a:pt x="74521" y="32737"/>
                  <a:pt x="72997" y="34640"/>
                  <a:pt x="71728" y="36671"/>
                </a:cubicBezTo>
                <a:cubicBezTo>
                  <a:pt x="69024" y="40680"/>
                  <a:pt x="66053" y="44486"/>
                  <a:pt x="62841" y="48090"/>
                </a:cubicBezTo>
                <a:cubicBezTo>
                  <a:pt x="61191" y="49994"/>
                  <a:pt x="59287" y="51643"/>
                  <a:pt x="57509" y="53420"/>
                </a:cubicBezTo>
                <a:cubicBezTo>
                  <a:pt x="55567" y="55196"/>
                  <a:pt x="53497" y="56807"/>
                  <a:pt x="51289" y="58242"/>
                </a:cubicBezTo>
                <a:cubicBezTo>
                  <a:pt x="46566" y="61350"/>
                  <a:pt x="41069" y="63063"/>
                  <a:pt x="35420" y="63190"/>
                </a:cubicBezTo>
                <a:cubicBezTo>
                  <a:pt x="32538" y="63227"/>
                  <a:pt x="29682" y="62670"/>
                  <a:pt x="27041" y="61540"/>
                </a:cubicBezTo>
                <a:cubicBezTo>
                  <a:pt x="24489" y="60614"/>
                  <a:pt x="22115" y="59244"/>
                  <a:pt x="20059" y="57480"/>
                </a:cubicBezTo>
                <a:cubicBezTo>
                  <a:pt x="16237" y="54308"/>
                  <a:pt x="13013" y="50488"/>
                  <a:pt x="10537" y="46187"/>
                </a:cubicBezTo>
                <a:cubicBezTo>
                  <a:pt x="8112" y="42165"/>
                  <a:pt x="6068" y="37914"/>
                  <a:pt x="4443" y="33498"/>
                </a:cubicBezTo>
                <a:cubicBezTo>
                  <a:pt x="2501" y="29273"/>
                  <a:pt x="1003" y="24845"/>
                  <a:pt x="0" y="20302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9" name="Freeform 618">
            <a:extLst>
              <a:ext uri="{FF2B5EF4-FFF2-40B4-BE49-F238E27FC236}">
                <a16:creationId xmlns:a16="http://schemas.microsoft.com/office/drawing/2014/main" id="{EE042D33-582B-BFD9-2FD4-2E8CD1E219A9}"/>
              </a:ext>
            </a:extLst>
          </p:cNvPr>
          <p:cNvSpPr/>
          <p:nvPr/>
        </p:nvSpPr>
        <p:spPr>
          <a:xfrm>
            <a:off x="2851979" y="9063039"/>
            <a:ext cx="362194" cy="73205"/>
          </a:xfrm>
          <a:custGeom>
            <a:avLst/>
            <a:gdLst>
              <a:gd name="connsiteX0" fmla="*/ 0 w 362194"/>
              <a:gd name="connsiteY0" fmla="*/ 25250 h 73205"/>
              <a:gd name="connsiteX1" fmla="*/ 7363 w 362194"/>
              <a:gd name="connsiteY1" fmla="*/ 31468 h 73205"/>
              <a:gd name="connsiteX2" fmla="*/ 15234 w 362194"/>
              <a:gd name="connsiteY2" fmla="*/ 36544 h 73205"/>
              <a:gd name="connsiteX3" fmla="*/ 31738 w 362194"/>
              <a:gd name="connsiteY3" fmla="*/ 40857 h 73205"/>
              <a:gd name="connsiteX4" fmla="*/ 46211 w 362194"/>
              <a:gd name="connsiteY4" fmla="*/ 34640 h 73205"/>
              <a:gd name="connsiteX5" fmla="*/ 51924 w 362194"/>
              <a:gd name="connsiteY5" fmla="*/ 28550 h 73205"/>
              <a:gd name="connsiteX6" fmla="*/ 54336 w 362194"/>
              <a:gd name="connsiteY6" fmla="*/ 24996 h 73205"/>
              <a:gd name="connsiteX7" fmla="*/ 56240 w 362194"/>
              <a:gd name="connsiteY7" fmla="*/ 21571 h 73205"/>
              <a:gd name="connsiteX8" fmla="*/ 61953 w 362194"/>
              <a:gd name="connsiteY8" fmla="*/ 8882 h 73205"/>
              <a:gd name="connsiteX9" fmla="*/ 68554 w 362194"/>
              <a:gd name="connsiteY9" fmla="*/ 21571 h 73205"/>
              <a:gd name="connsiteX10" fmla="*/ 75156 w 362194"/>
              <a:gd name="connsiteY10" fmla="*/ 33244 h 73205"/>
              <a:gd name="connsiteX11" fmla="*/ 82773 w 362194"/>
              <a:gd name="connsiteY11" fmla="*/ 43649 h 73205"/>
              <a:gd name="connsiteX12" fmla="*/ 86962 w 362194"/>
              <a:gd name="connsiteY12" fmla="*/ 47710 h 73205"/>
              <a:gd name="connsiteX13" fmla="*/ 91279 w 362194"/>
              <a:gd name="connsiteY13" fmla="*/ 50882 h 73205"/>
              <a:gd name="connsiteX14" fmla="*/ 95468 w 362194"/>
              <a:gd name="connsiteY14" fmla="*/ 52658 h 73205"/>
              <a:gd name="connsiteX15" fmla="*/ 99531 w 362194"/>
              <a:gd name="connsiteY15" fmla="*/ 52658 h 73205"/>
              <a:gd name="connsiteX16" fmla="*/ 103593 w 362194"/>
              <a:gd name="connsiteY16" fmla="*/ 51643 h 73205"/>
              <a:gd name="connsiteX17" fmla="*/ 107909 w 362194"/>
              <a:gd name="connsiteY17" fmla="*/ 49359 h 73205"/>
              <a:gd name="connsiteX18" fmla="*/ 116034 w 362194"/>
              <a:gd name="connsiteY18" fmla="*/ 41492 h 73205"/>
              <a:gd name="connsiteX19" fmla="*/ 123271 w 362194"/>
              <a:gd name="connsiteY19" fmla="*/ 31214 h 73205"/>
              <a:gd name="connsiteX20" fmla="*/ 126444 w 362194"/>
              <a:gd name="connsiteY20" fmla="*/ 25631 h 73205"/>
              <a:gd name="connsiteX21" fmla="*/ 129237 w 362194"/>
              <a:gd name="connsiteY21" fmla="*/ 19921 h 73205"/>
              <a:gd name="connsiteX22" fmla="*/ 138124 w 362194"/>
              <a:gd name="connsiteY22" fmla="*/ 0 h 73205"/>
              <a:gd name="connsiteX23" fmla="*/ 147138 w 362194"/>
              <a:gd name="connsiteY23" fmla="*/ 20175 h 73205"/>
              <a:gd name="connsiteX24" fmla="*/ 152723 w 362194"/>
              <a:gd name="connsiteY24" fmla="*/ 31849 h 73205"/>
              <a:gd name="connsiteX25" fmla="*/ 159325 w 362194"/>
              <a:gd name="connsiteY25" fmla="*/ 41873 h 73205"/>
              <a:gd name="connsiteX26" fmla="*/ 163007 w 362194"/>
              <a:gd name="connsiteY26" fmla="*/ 45806 h 73205"/>
              <a:gd name="connsiteX27" fmla="*/ 166815 w 362194"/>
              <a:gd name="connsiteY27" fmla="*/ 48724 h 73205"/>
              <a:gd name="connsiteX28" fmla="*/ 170370 w 362194"/>
              <a:gd name="connsiteY28" fmla="*/ 50247 h 73205"/>
              <a:gd name="connsiteX29" fmla="*/ 173798 w 362194"/>
              <a:gd name="connsiteY29" fmla="*/ 50247 h 73205"/>
              <a:gd name="connsiteX30" fmla="*/ 181669 w 362194"/>
              <a:gd name="connsiteY30" fmla="*/ 47202 h 73205"/>
              <a:gd name="connsiteX31" fmla="*/ 190047 w 362194"/>
              <a:gd name="connsiteY31" fmla="*/ 39843 h 73205"/>
              <a:gd name="connsiteX32" fmla="*/ 197665 w 362194"/>
              <a:gd name="connsiteY32" fmla="*/ 30199 h 73205"/>
              <a:gd name="connsiteX33" fmla="*/ 201092 w 362194"/>
              <a:gd name="connsiteY33" fmla="*/ 24743 h 73205"/>
              <a:gd name="connsiteX34" fmla="*/ 204139 w 362194"/>
              <a:gd name="connsiteY34" fmla="*/ 19413 h 73205"/>
              <a:gd name="connsiteX35" fmla="*/ 214168 w 362194"/>
              <a:gd name="connsiteY35" fmla="*/ 380 h 73205"/>
              <a:gd name="connsiteX36" fmla="*/ 221405 w 362194"/>
              <a:gd name="connsiteY36" fmla="*/ 20175 h 73205"/>
              <a:gd name="connsiteX37" fmla="*/ 233338 w 362194"/>
              <a:gd name="connsiteY37" fmla="*/ 44791 h 73205"/>
              <a:gd name="connsiteX38" fmla="*/ 241082 w 362194"/>
              <a:gd name="connsiteY38" fmla="*/ 53419 h 73205"/>
              <a:gd name="connsiteX39" fmla="*/ 249207 w 362194"/>
              <a:gd name="connsiteY39" fmla="*/ 56465 h 73205"/>
              <a:gd name="connsiteX40" fmla="*/ 267869 w 362194"/>
              <a:gd name="connsiteY40" fmla="*/ 44538 h 73205"/>
              <a:gd name="connsiteX41" fmla="*/ 276121 w 362194"/>
              <a:gd name="connsiteY41" fmla="*/ 33498 h 73205"/>
              <a:gd name="connsiteX42" fmla="*/ 283357 w 362194"/>
              <a:gd name="connsiteY42" fmla="*/ 20810 h 73205"/>
              <a:gd name="connsiteX43" fmla="*/ 288308 w 362194"/>
              <a:gd name="connsiteY43" fmla="*/ 11039 h 73205"/>
              <a:gd name="connsiteX44" fmla="*/ 293260 w 362194"/>
              <a:gd name="connsiteY44" fmla="*/ 20175 h 73205"/>
              <a:gd name="connsiteX45" fmla="*/ 296306 w 362194"/>
              <a:gd name="connsiteY45" fmla="*/ 24869 h 73205"/>
              <a:gd name="connsiteX46" fmla="*/ 299607 w 362194"/>
              <a:gd name="connsiteY46" fmla="*/ 29565 h 73205"/>
              <a:gd name="connsiteX47" fmla="*/ 307224 w 362194"/>
              <a:gd name="connsiteY47" fmla="*/ 37939 h 73205"/>
              <a:gd name="connsiteX48" fmla="*/ 326013 w 362194"/>
              <a:gd name="connsiteY48" fmla="*/ 47837 h 73205"/>
              <a:gd name="connsiteX49" fmla="*/ 336423 w 362194"/>
              <a:gd name="connsiteY49" fmla="*/ 46694 h 73205"/>
              <a:gd name="connsiteX50" fmla="*/ 346199 w 362194"/>
              <a:gd name="connsiteY50" fmla="*/ 41238 h 73205"/>
              <a:gd name="connsiteX51" fmla="*/ 354831 w 362194"/>
              <a:gd name="connsiteY51" fmla="*/ 33117 h 73205"/>
              <a:gd name="connsiteX52" fmla="*/ 362194 w 362194"/>
              <a:gd name="connsiteY52" fmla="*/ 23347 h 73205"/>
              <a:gd name="connsiteX53" fmla="*/ 356228 w 362194"/>
              <a:gd name="connsiteY53" fmla="*/ 34386 h 73205"/>
              <a:gd name="connsiteX54" fmla="*/ 348484 w 362194"/>
              <a:gd name="connsiteY54" fmla="*/ 44283 h 73205"/>
              <a:gd name="connsiteX55" fmla="*/ 343786 w 362194"/>
              <a:gd name="connsiteY55" fmla="*/ 48471 h 73205"/>
              <a:gd name="connsiteX56" fmla="*/ 338328 w 362194"/>
              <a:gd name="connsiteY56" fmla="*/ 51896 h 73205"/>
              <a:gd name="connsiteX57" fmla="*/ 325632 w 362194"/>
              <a:gd name="connsiteY57" fmla="*/ 54942 h 73205"/>
              <a:gd name="connsiteX58" fmla="*/ 301511 w 362194"/>
              <a:gd name="connsiteY58" fmla="*/ 45679 h 73205"/>
              <a:gd name="connsiteX59" fmla="*/ 291990 w 362194"/>
              <a:gd name="connsiteY59" fmla="*/ 37051 h 73205"/>
              <a:gd name="connsiteX60" fmla="*/ 287674 w 362194"/>
              <a:gd name="connsiteY60" fmla="*/ 32102 h 73205"/>
              <a:gd name="connsiteX61" fmla="*/ 283738 w 362194"/>
              <a:gd name="connsiteY61" fmla="*/ 26646 h 73205"/>
              <a:gd name="connsiteX62" fmla="*/ 293640 w 362194"/>
              <a:gd name="connsiteY62" fmla="*/ 25885 h 73205"/>
              <a:gd name="connsiteX63" fmla="*/ 287039 w 362194"/>
              <a:gd name="connsiteY63" fmla="*/ 40223 h 73205"/>
              <a:gd name="connsiteX64" fmla="*/ 278533 w 362194"/>
              <a:gd name="connsiteY64" fmla="*/ 53800 h 73205"/>
              <a:gd name="connsiteX65" fmla="*/ 267107 w 362194"/>
              <a:gd name="connsiteY65" fmla="*/ 65727 h 73205"/>
              <a:gd name="connsiteX66" fmla="*/ 250350 w 362194"/>
              <a:gd name="connsiteY66" fmla="*/ 73087 h 73205"/>
              <a:gd name="connsiteX67" fmla="*/ 231561 w 362194"/>
              <a:gd name="connsiteY67" fmla="*/ 68138 h 73205"/>
              <a:gd name="connsiteX68" fmla="*/ 218866 w 362194"/>
              <a:gd name="connsiteY68" fmla="*/ 55450 h 73205"/>
              <a:gd name="connsiteX69" fmla="*/ 203504 w 362194"/>
              <a:gd name="connsiteY69" fmla="*/ 27027 h 73205"/>
              <a:gd name="connsiteX70" fmla="*/ 220897 w 362194"/>
              <a:gd name="connsiteY70" fmla="*/ 27788 h 73205"/>
              <a:gd name="connsiteX71" fmla="*/ 217342 w 362194"/>
              <a:gd name="connsiteY71" fmla="*/ 34767 h 73205"/>
              <a:gd name="connsiteX72" fmla="*/ 213280 w 362194"/>
              <a:gd name="connsiteY72" fmla="*/ 41238 h 73205"/>
              <a:gd name="connsiteX73" fmla="*/ 204012 w 362194"/>
              <a:gd name="connsiteY73" fmla="*/ 53927 h 73205"/>
              <a:gd name="connsiteX74" fmla="*/ 198426 w 362194"/>
              <a:gd name="connsiteY74" fmla="*/ 59637 h 73205"/>
              <a:gd name="connsiteX75" fmla="*/ 191952 w 362194"/>
              <a:gd name="connsiteY75" fmla="*/ 64712 h 73205"/>
              <a:gd name="connsiteX76" fmla="*/ 175067 w 362194"/>
              <a:gd name="connsiteY76" fmla="*/ 71056 h 73205"/>
              <a:gd name="connsiteX77" fmla="*/ 165292 w 362194"/>
              <a:gd name="connsiteY77" fmla="*/ 70295 h 73205"/>
              <a:gd name="connsiteX78" fmla="*/ 156532 w 362194"/>
              <a:gd name="connsiteY78" fmla="*/ 66489 h 73205"/>
              <a:gd name="connsiteX79" fmla="*/ 149423 w 362194"/>
              <a:gd name="connsiteY79" fmla="*/ 61033 h 73205"/>
              <a:gd name="connsiteX80" fmla="*/ 143837 w 362194"/>
              <a:gd name="connsiteY80" fmla="*/ 54815 h 73205"/>
              <a:gd name="connsiteX81" fmla="*/ 135331 w 362194"/>
              <a:gd name="connsiteY81" fmla="*/ 41492 h 73205"/>
              <a:gd name="connsiteX82" fmla="*/ 128857 w 362194"/>
              <a:gd name="connsiteY82" fmla="*/ 27788 h 73205"/>
              <a:gd name="connsiteX83" fmla="*/ 146757 w 362194"/>
              <a:gd name="connsiteY83" fmla="*/ 27788 h 73205"/>
              <a:gd name="connsiteX84" fmla="*/ 143075 w 362194"/>
              <a:gd name="connsiteY84" fmla="*/ 35021 h 73205"/>
              <a:gd name="connsiteX85" fmla="*/ 139140 w 362194"/>
              <a:gd name="connsiteY85" fmla="*/ 41619 h 73205"/>
              <a:gd name="connsiteX86" fmla="*/ 129618 w 362194"/>
              <a:gd name="connsiteY86" fmla="*/ 54307 h 73205"/>
              <a:gd name="connsiteX87" fmla="*/ 116923 w 362194"/>
              <a:gd name="connsiteY87" fmla="*/ 65093 h 73205"/>
              <a:gd name="connsiteX88" fmla="*/ 108925 w 362194"/>
              <a:gd name="connsiteY88" fmla="*/ 68900 h 73205"/>
              <a:gd name="connsiteX89" fmla="*/ 99658 w 362194"/>
              <a:gd name="connsiteY89" fmla="*/ 70549 h 73205"/>
              <a:gd name="connsiteX90" fmla="*/ 90263 w 362194"/>
              <a:gd name="connsiteY90" fmla="*/ 69154 h 73205"/>
              <a:gd name="connsiteX91" fmla="*/ 82138 w 362194"/>
              <a:gd name="connsiteY91" fmla="*/ 65220 h 73205"/>
              <a:gd name="connsiteX92" fmla="*/ 75537 w 362194"/>
              <a:gd name="connsiteY92" fmla="*/ 59763 h 73205"/>
              <a:gd name="connsiteX93" fmla="*/ 70205 w 362194"/>
              <a:gd name="connsiteY93" fmla="*/ 53546 h 73205"/>
              <a:gd name="connsiteX94" fmla="*/ 55478 w 362194"/>
              <a:gd name="connsiteY94" fmla="*/ 26773 h 73205"/>
              <a:gd name="connsiteX95" fmla="*/ 68173 w 362194"/>
              <a:gd name="connsiteY95" fmla="*/ 26773 h 73205"/>
              <a:gd name="connsiteX96" fmla="*/ 64746 w 362194"/>
              <a:gd name="connsiteY96" fmla="*/ 31468 h 73205"/>
              <a:gd name="connsiteX97" fmla="*/ 60937 w 362194"/>
              <a:gd name="connsiteY97" fmla="*/ 35655 h 73205"/>
              <a:gd name="connsiteX98" fmla="*/ 52431 w 362194"/>
              <a:gd name="connsiteY98" fmla="*/ 42507 h 73205"/>
              <a:gd name="connsiteX99" fmla="*/ 42275 w 362194"/>
              <a:gd name="connsiteY99" fmla="*/ 46948 h 73205"/>
              <a:gd name="connsiteX100" fmla="*/ 31230 w 362194"/>
              <a:gd name="connsiteY100" fmla="*/ 46948 h 73205"/>
              <a:gd name="connsiteX101" fmla="*/ 12568 w 362194"/>
              <a:gd name="connsiteY101" fmla="*/ 37939 h 73205"/>
              <a:gd name="connsiteX102" fmla="*/ 5586 w 362194"/>
              <a:gd name="connsiteY102" fmla="*/ 30706 h 73205"/>
              <a:gd name="connsiteX103" fmla="*/ 0 w 362194"/>
              <a:gd name="connsiteY103" fmla="*/ 25250 h 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62194" h="73205">
                <a:moveTo>
                  <a:pt x="0" y="25250"/>
                </a:moveTo>
                <a:cubicBezTo>
                  <a:pt x="2412" y="27407"/>
                  <a:pt x="4824" y="29565"/>
                  <a:pt x="7363" y="31468"/>
                </a:cubicBezTo>
                <a:cubicBezTo>
                  <a:pt x="9902" y="33295"/>
                  <a:pt x="12530" y="34983"/>
                  <a:pt x="15234" y="36544"/>
                </a:cubicBezTo>
                <a:cubicBezTo>
                  <a:pt x="20274" y="39373"/>
                  <a:pt x="25962" y="40857"/>
                  <a:pt x="31738" y="40857"/>
                </a:cubicBezTo>
                <a:cubicBezTo>
                  <a:pt x="37121" y="40464"/>
                  <a:pt x="42224" y="38269"/>
                  <a:pt x="46211" y="34640"/>
                </a:cubicBezTo>
                <a:cubicBezTo>
                  <a:pt x="48305" y="32800"/>
                  <a:pt x="50222" y="30758"/>
                  <a:pt x="51924" y="28550"/>
                </a:cubicBezTo>
                <a:cubicBezTo>
                  <a:pt x="52800" y="27420"/>
                  <a:pt x="53599" y="26228"/>
                  <a:pt x="54336" y="24996"/>
                </a:cubicBezTo>
                <a:cubicBezTo>
                  <a:pt x="54336" y="23855"/>
                  <a:pt x="55859" y="22459"/>
                  <a:pt x="56240" y="21571"/>
                </a:cubicBezTo>
                <a:lnTo>
                  <a:pt x="61953" y="8882"/>
                </a:lnTo>
                <a:lnTo>
                  <a:pt x="68554" y="21571"/>
                </a:lnTo>
                <a:cubicBezTo>
                  <a:pt x="70712" y="25504"/>
                  <a:pt x="72871" y="29565"/>
                  <a:pt x="75156" y="33244"/>
                </a:cubicBezTo>
                <a:cubicBezTo>
                  <a:pt x="77454" y="36886"/>
                  <a:pt x="80005" y="40350"/>
                  <a:pt x="82773" y="43649"/>
                </a:cubicBezTo>
                <a:cubicBezTo>
                  <a:pt x="84068" y="45096"/>
                  <a:pt x="85477" y="46454"/>
                  <a:pt x="86962" y="47710"/>
                </a:cubicBezTo>
                <a:cubicBezTo>
                  <a:pt x="88270" y="48928"/>
                  <a:pt x="89717" y="49994"/>
                  <a:pt x="91279" y="50882"/>
                </a:cubicBezTo>
                <a:cubicBezTo>
                  <a:pt x="92599" y="51630"/>
                  <a:pt x="94008" y="52226"/>
                  <a:pt x="95468" y="52658"/>
                </a:cubicBezTo>
                <a:cubicBezTo>
                  <a:pt x="96814" y="52836"/>
                  <a:pt x="98185" y="52836"/>
                  <a:pt x="99531" y="52658"/>
                </a:cubicBezTo>
                <a:cubicBezTo>
                  <a:pt x="100940" y="52556"/>
                  <a:pt x="102311" y="52214"/>
                  <a:pt x="103593" y="51643"/>
                </a:cubicBezTo>
                <a:cubicBezTo>
                  <a:pt x="105091" y="51009"/>
                  <a:pt x="106538" y="50247"/>
                  <a:pt x="107909" y="49359"/>
                </a:cubicBezTo>
                <a:cubicBezTo>
                  <a:pt x="110956" y="47113"/>
                  <a:pt x="113686" y="44461"/>
                  <a:pt x="116034" y="41492"/>
                </a:cubicBezTo>
                <a:cubicBezTo>
                  <a:pt x="118688" y="38243"/>
                  <a:pt x="121112" y="34805"/>
                  <a:pt x="123271" y="31214"/>
                </a:cubicBezTo>
                <a:lnTo>
                  <a:pt x="126444" y="25631"/>
                </a:lnTo>
                <a:cubicBezTo>
                  <a:pt x="127460" y="23728"/>
                  <a:pt x="128476" y="21571"/>
                  <a:pt x="129237" y="19921"/>
                </a:cubicBezTo>
                <a:lnTo>
                  <a:pt x="138124" y="0"/>
                </a:lnTo>
                <a:lnTo>
                  <a:pt x="147138" y="20175"/>
                </a:lnTo>
                <a:cubicBezTo>
                  <a:pt x="148915" y="24108"/>
                  <a:pt x="150692" y="28169"/>
                  <a:pt x="152723" y="31849"/>
                </a:cubicBezTo>
                <a:cubicBezTo>
                  <a:pt x="154653" y="35363"/>
                  <a:pt x="156862" y="38713"/>
                  <a:pt x="159325" y="41873"/>
                </a:cubicBezTo>
                <a:cubicBezTo>
                  <a:pt x="160455" y="43268"/>
                  <a:pt x="161686" y="44588"/>
                  <a:pt x="163007" y="45806"/>
                </a:cubicBezTo>
                <a:cubicBezTo>
                  <a:pt x="164187" y="46897"/>
                  <a:pt x="165457" y="47875"/>
                  <a:pt x="166815" y="48724"/>
                </a:cubicBezTo>
                <a:cubicBezTo>
                  <a:pt x="167945" y="49359"/>
                  <a:pt x="169139" y="49867"/>
                  <a:pt x="170370" y="50247"/>
                </a:cubicBezTo>
                <a:cubicBezTo>
                  <a:pt x="171500" y="50450"/>
                  <a:pt x="172668" y="50450"/>
                  <a:pt x="173798" y="50247"/>
                </a:cubicBezTo>
                <a:cubicBezTo>
                  <a:pt x="176629" y="49879"/>
                  <a:pt x="179333" y="48839"/>
                  <a:pt x="181669" y="47202"/>
                </a:cubicBezTo>
                <a:cubicBezTo>
                  <a:pt x="184754" y="45108"/>
                  <a:pt x="187572" y="42634"/>
                  <a:pt x="190047" y="39843"/>
                </a:cubicBezTo>
                <a:cubicBezTo>
                  <a:pt x="192790" y="36784"/>
                  <a:pt x="195329" y="33574"/>
                  <a:pt x="197665" y="30199"/>
                </a:cubicBezTo>
                <a:lnTo>
                  <a:pt x="201092" y="24743"/>
                </a:lnTo>
                <a:lnTo>
                  <a:pt x="204139" y="19413"/>
                </a:lnTo>
                <a:lnTo>
                  <a:pt x="214168" y="380"/>
                </a:lnTo>
                <a:lnTo>
                  <a:pt x="221405" y="20175"/>
                </a:lnTo>
                <a:cubicBezTo>
                  <a:pt x="224401" y="28816"/>
                  <a:pt x="228412" y="37076"/>
                  <a:pt x="233338" y="44791"/>
                </a:cubicBezTo>
                <a:cubicBezTo>
                  <a:pt x="235446" y="48064"/>
                  <a:pt x="238061" y="50970"/>
                  <a:pt x="241082" y="53419"/>
                </a:cubicBezTo>
                <a:cubicBezTo>
                  <a:pt x="243355" y="55361"/>
                  <a:pt x="246224" y="56439"/>
                  <a:pt x="249207" y="56465"/>
                </a:cubicBezTo>
                <a:cubicBezTo>
                  <a:pt x="256735" y="55056"/>
                  <a:pt x="263426" y="50780"/>
                  <a:pt x="267869" y="44538"/>
                </a:cubicBezTo>
                <a:cubicBezTo>
                  <a:pt x="270865" y="41048"/>
                  <a:pt x="273620" y="37355"/>
                  <a:pt x="276121" y="33498"/>
                </a:cubicBezTo>
                <a:cubicBezTo>
                  <a:pt x="278800" y="29425"/>
                  <a:pt x="281212" y="25187"/>
                  <a:pt x="283357" y="20810"/>
                </a:cubicBezTo>
                <a:lnTo>
                  <a:pt x="288308" y="11039"/>
                </a:lnTo>
                <a:lnTo>
                  <a:pt x="293260" y="20175"/>
                </a:lnTo>
                <a:cubicBezTo>
                  <a:pt x="294148" y="21571"/>
                  <a:pt x="295164" y="23347"/>
                  <a:pt x="296306" y="24869"/>
                </a:cubicBezTo>
                <a:lnTo>
                  <a:pt x="299607" y="29565"/>
                </a:lnTo>
                <a:cubicBezTo>
                  <a:pt x="301981" y="32509"/>
                  <a:pt x="304520" y="35300"/>
                  <a:pt x="307224" y="37939"/>
                </a:cubicBezTo>
                <a:cubicBezTo>
                  <a:pt x="312239" y="43205"/>
                  <a:pt x="318840" y="46682"/>
                  <a:pt x="326013" y="47837"/>
                </a:cubicBezTo>
                <a:cubicBezTo>
                  <a:pt x="329530" y="48344"/>
                  <a:pt x="333110" y="47951"/>
                  <a:pt x="336423" y="46694"/>
                </a:cubicBezTo>
                <a:cubicBezTo>
                  <a:pt x="339927" y="45362"/>
                  <a:pt x="343228" y="43522"/>
                  <a:pt x="346199" y="41238"/>
                </a:cubicBezTo>
                <a:cubicBezTo>
                  <a:pt x="349283" y="38764"/>
                  <a:pt x="352178" y="36049"/>
                  <a:pt x="354831" y="33117"/>
                </a:cubicBezTo>
                <a:cubicBezTo>
                  <a:pt x="357497" y="30021"/>
                  <a:pt x="359960" y="26761"/>
                  <a:pt x="362194" y="23347"/>
                </a:cubicBezTo>
                <a:cubicBezTo>
                  <a:pt x="360455" y="27154"/>
                  <a:pt x="358462" y="30846"/>
                  <a:pt x="356228" y="34386"/>
                </a:cubicBezTo>
                <a:cubicBezTo>
                  <a:pt x="353981" y="37939"/>
                  <a:pt x="351391" y="41251"/>
                  <a:pt x="348484" y="44283"/>
                </a:cubicBezTo>
                <a:cubicBezTo>
                  <a:pt x="347011" y="45781"/>
                  <a:pt x="345437" y="47177"/>
                  <a:pt x="343786" y="48471"/>
                </a:cubicBezTo>
                <a:cubicBezTo>
                  <a:pt x="342073" y="49777"/>
                  <a:pt x="340245" y="50920"/>
                  <a:pt x="338328" y="51896"/>
                </a:cubicBezTo>
                <a:cubicBezTo>
                  <a:pt x="334379" y="53864"/>
                  <a:pt x="330038" y="54917"/>
                  <a:pt x="325632" y="54942"/>
                </a:cubicBezTo>
                <a:cubicBezTo>
                  <a:pt x="316797" y="54549"/>
                  <a:pt x="308341" y="51288"/>
                  <a:pt x="301511" y="45679"/>
                </a:cubicBezTo>
                <a:cubicBezTo>
                  <a:pt x="298071" y="43116"/>
                  <a:pt x="294885" y="40223"/>
                  <a:pt x="291990" y="37051"/>
                </a:cubicBezTo>
                <a:lnTo>
                  <a:pt x="287674" y="32102"/>
                </a:lnTo>
                <a:cubicBezTo>
                  <a:pt x="286265" y="30364"/>
                  <a:pt x="284944" y="28536"/>
                  <a:pt x="283738" y="26646"/>
                </a:cubicBezTo>
                <a:lnTo>
                  <a:pt x="293640" y="25885"/>
                </a:lnTo>
                <a:cubicBezTo>
                  <a:pt x="291774" y="30808"/>
                  <a:pt x="289565" y="35604"/>
                  <a:pt x="287039" y="40223"/>
                </a:cubicBezTo>
                <a:cubicBezTo>
                  <a:pt x="284563" y="44969"/>
                  <a:pt x="281720" y="49511"/>
                  <a:pt x="278533" y="53800"/>
                </a:cubicBezTo>
                <a:cubicBezTo>
                  <a:pt x="275258" y="58254"/>
                  <a:pt x="271424" y="62263"/>
                  <a:pt x="267107" y="65727"/>
                </a:cubicBezTo>
                <a:cubicBezTo>
                  <a:pt x="262359" y="69750"/>
                  <a:pt x="256532" y="72313"/>
                  <a:pt x="250350" y="73087"/>
                </a:cubicBezTo>
                <a:cubicBezTo>
                  <a:pt x="243697" y="73696"/>
                  <a:pt x="237045" y="71945"/>
                  <a:pt x="231561" y="68138"/>
                </a:cubicBezTo>
                <a:cubicBezTo>
                  <a:pt x="226699" y="64598"/>
                  <a:pt x="222408" y="60309"/>
                  <a:pt x="218866" y="55450"/>
                </a:cubicBezTo>
                <a:cubicBezTo>
                  <a:pt x="212645" y="46605"/>
                  <a:pt x="207491" y="37076"/>
                  <a:pt x="203504" y="27027"/>
                </a:cubicBezTo>
                <a:lnTo>
                  <a:pt x="220897" y="27788"/>
                </a:lnTo>
                <a:cubicBezTo>
                  <a:pt x="219627" y="30452"/>
                  <a:pt x="218612" y="32483"/>
                  <a:pt x="217342" y="34767"/>
                </a:cubicBezTo>
                <a:cubicBezTo>
                  <a:pt x="216073" y="37051"/>
                  <a:pt x="214676" y="39081"/>
                  <a:pt x="213280" y="41238"/>
                </a:cubicBezTo>
                <a:cubicBezTo>
                  <a:pt x="210563" y="45730"/>
                  <a:pt x="207453" y="49968"/>
                  <a:pt x="204012" y="53927"/>
                </a:cubicBezTo>
                <a:cubicBezTo>
                  <a:pt x="202247" y="55919"/>
                  <a:pt x="200381" y="57835"/>
                  <a:pt x="198426" y="59637"/>
                </a:cubicBezTo>
                <a:cubicBezTo>
                  <a:pt x="196433" y="61528"/>
                  <a:pt x="194262" y="63227"/>
                  <a:pt x="191952" y="64712"/>
                </a:cubicBezTo>
                <a:cubicBezTo>
                  <a:pt x="186962" y="68252"/>
                  <a:pt x="181148" y="70435"/>
                  <a:pt x="175067" y="71056"/>
                </a:cubicBezTo>
                <a:cubicBezTo>
                  <a:pt x="171792" y="71374"/>
                  <a:pt x="168478" y="71120"/>
                  <a:pt x="165292" y="70295"/>
                </a:cubicBezTo>
                <a:cubicBezTo>
                  <a:pt x="162181" y="69522"/>
                  <a:pt x="159223" y="68240"/>
                  <a:pt x="156532" y="66489"/>
                </a:cubicBezTo>
                <a:cubicBezTo>
                  <a:pt x="153955" y="64954"/>
                  <a:pt x="151581" y="63114"/>
                  <a:pt x="149423" y="61033"/>
                </a:cubicBezTo>
                <a:cubicBezTo>
                  <a:pt x="147391" y="59117"/>
                  <a:pt x="145525" y="57036"/>
                  <a:pt x="143837" y="54815"/>
                </a:cubicBezTo>
                <a:cubicBezTo>
                  <a:pt x="140638" y="50615"/>
                  <a:pt x="137794" y="46162"/>
                  <a:pt x="135331" y="41492"/>
                </a:cubicBezTo>
                <a:cubicBezTo>
                  <a:pt x="132919" y="36924"/>
                  <a:pt x="130888" y="32356"/>
                  <a:pt x="128857" y="27788"/>
                </a:cubicBezTo>
                <a:lnTo>
                  <a:pt x="146757" y="27788"/>
                </a:lnTo>
                <a:cubicBezTo>
                  <a:pt x="145487" y="30579"/>
                  <a:pt x="144345" y="32737"/>
                  <a:pt x="143075" y="35021"/>
                </a:cubicBezTo>
                <a:cubicBezTo>
                  <a:pt x="141806" y="37305"/>
                  <a:pt x="140536" y="39462"/>
                  <a:pt x="139140" y="41619"/>
                </a:cubicBezTo>
                <a:cubicBezTo>
                  <a:pt x="136347" y="46124"/>
                  <a:pt x="133160" y="50361"/>
                  <a:pt x="129618" y="54307"/>
                </a:cubicBezTo>
                <a:cubicBezTo>
                  <a:pt x="125873" y="58431"/>
                  <a:pt x="121608" y="62060"/>
                  <a:pt x="116923" y="65093"/>
                </a:cubicBezTo>
                <a:cubicBezTo>
                  <a:pt x="114384" y="66616"/>
                  <a:pt x="111705" y="67884"/>
                  <a:pt x="108925" y="68900"/>
                </a:cubicBezTo>
                <a:cubicBezTo>
                  <a:pt x="105954" y="69953"/>
                  <a:pt x="102819" y="70511"/>
                  <a:pt x="99658" y="70549"/>
                </a:cubicBezTo>
                <a:cubicBezTo>
                  <a:pt x="96471" y="70651"/>
                  <a:pt x="93285" y="70181"/>
                  <a:pt x="90263" y="69154"/>
                </a:cubicBezTo>
                <a:cubicBezTo>
                  <a:pt x="87369" y="68252"/>
                  <a:pt x="84639" y="66932"/>
                  <a:pt x="82138" y="65220"/>
                </a:cubicBezTo>
                <a:cubicBezTo>
                  <a:pt x="79802" y="63571"/>
                  <a:pt x="77593" y="61743"/>
                  <a:pt x="75537" y="59763"/>
                </a:cubicBezTo>
                <a:cubicBezTo>
                  <a:pt x="73658" y="57785"/>
                  <a:pt x="71880" y="55704"/>
                  <a:pt x="70205" y="53546"/>
                </a:cubicBezTo>
                <a:cubicBezTo>
                  <a:pt x="64251" y="45235"/>
                  <a:pt x="59312" y="36252"/>
                  <a:pt x="55478" y="26773"/>
                </a:cubicBezTo>
                <a:lnTo>
                  <a:pt x="68173" y="26773"/>
                </a:lnTo>
                <a:cubicBezTo>
                  <a:pt x="67183" y="28448"/>
                  <a:pt x="66041" y="30021"/>
                  <a:pt x="64746" y="31468"/>
                </a:cubicBezTo>
                <a:cubicBezTo>
                  <a:pt x="63578" y="32952"/>
                  <a:pt x="62308" y="34348"/>
                  <a:pt x="60937" y="35655"/>
                </a:cubicBezTo>
                <a:cubicBezTo>
                  <a:pt x="58360" y="38243"/>
                  <a:pt x="55516" y="40541"/>
                  <a:pt x="52431" y="42507"/>
                </a:cubicBezTo>
                <a:cubicBezTo>
                  <a:pt x="49283" y="44474"/>
                  <a:pt x="45855" y="45971"/>
                  <a:pt x="42275" y="46948"/>
                </a:cubicBezTo>
                <a:cubicBezTo>
                  <a:pt x="38632" y="47646"/>
                  <a:pt x="34874" y="47646"/>
                  <a:pt x="31230" y="46948"/>
                </a:cubicBezTo>
                <a:cubicBezTo>
                  <a:pt x="24248" y="45882"/>
                  <a:pt x="17748" y="42735"/>
                  <a:pt x="12568" y="37939"/>
                </a:cubicBezTo>
                <a:cubicBezTo>
                  <a:pt x="10080" y="35681"/>
                  <a:pt x="7744" y="33270"/>
                  <a:pt x="5586" y="30706"/>
                </a:cubicBezTo>
                <a:cubicBezTo>
                  <a:pt x="3682" y="30706"/>
                  <a:pt x="1777" y="28042"/>
                  <a:pt x="0" y="2525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0" name="Freeform 619">
            <a:extLst>
              <a:ext uri="{FF2B5EF4-FFF2-40B4-BE49-F238E27FC236}">
                <a16:creationId xmlns:a16="http://schemas.microsoft.com/office/drawing/2014/main" id="{C06E6E02-F60D-2A2E-D150-D9CA439DF24D}"/>
              </a:ext>
            </a:extLst>
          </p:cNvPr>
          <p:cNvSpPr/>
          <p:nvPr/>
        </p:nvSpPr>
        <p:spPr>
          <a:xfrm>
            <a:off x="3055737" y="9166452"/>
            <a:ext cx="232322" cy="55307"/>
          </a:xfrm>
          <a:custGeom>
            <a:avLst/>
            <a:gdLst>
              <a:gd name="connsiteX0" fmla="*/ 232322 w 232322"/>
              <a:gd name="connsiteY0" fmla="*/ 15100 h 55307"/>
              <a:gd name="connsiteX1" fmla="*/ 228768 w 232322"/>
              <a:gd name="connsiteY1" fmla="*/ 27154 h 55307"/>
              <a:gd name="connsiteX2" fmla="*/ 222928 w 232322"/>
              <a:gd name="connsiteY2" fmla="*/ 38574 h 55307"/>
              <a:gd name="connsiteX3" fmla="*/ 213788 w 232322"/>
              <a:gd name="connsiteY3" fmla="*/ 48725 h 55307"/>
              <a:gd name="connsiteX4" fmla="*/ 198934 w 232322"/>
              <a:gd name="connsiteY4" fmla="*/ 53927 h 55307"/>
              <a:gd name="connsiteX5" fmla="*/ 183700 w 232322"/>
              <a:gd name="connsiteY5" fmla="*/ 49359 h 55307"/>
              <a:gd name="connsiteX6" fmla="*/ 177733 w 232322"/>
              <a:gd name="connsiteY6" fmla="*/ 45172 h 55307"/>
              <a:gd name="connsiteX7" fmla="*/ 172655 w 232322"/>
              <a:gd name="connsiteY7" fmla="*/ 40351 h 55307"/>
              <a:gd name="connsiteX8" fmla="*/ 164022 w 232322"/>
              <a:gd name="connsiteY8" fmla="*/ 30073 h 55307"/>
              <a:gd name="connsiteX9" fmla="*/ 160341 w 232322"/>
              <a:gd name="connsiteY9" fmla="*/ 24616 h 55307"/>
              <a:gd name="connsiteX10" fmla="*/ 156913 w 232322"/>
              <a:gd name="connsiteY10" fmla="*/ 19033 h 55307"/>
              <a:gd name="connsiteX11" fmla="*/ 171766 w 232322"/>
              <a:gd name="connsiteY11" fmla="*/ 20302 h 55307"/>
              <a:gd name="connsiteX12" fmla="*/ 166942 w 232322"/>
              <a:gd name="connsiteY12" fmla="*/ 26266 h 55307"/>
              <a:gd name="connsiteX13" fmla="*/ 161864 w 232322"/>
              <a:gd name="connsiteY13" fmla="*/ 31849 h 55307"/>
              <a:gd name="connsiteX14" fmla="*/ 150311 w 232322"/>
              <a:gd name="connsiteY14" fmla="*/ 42000 h 55307"/>
              <a:gd name="connsiteX15" fmla="*/ 136601 w 232322"/>
              <a:gd name="connsiteY15" fmla="*/ 50248 h 55307"/>
              <a:gd name="connsiteX16" fmla="*/ 119843 w 232322"/>
              <a:gd name="connsiteY16" fmla="*/ 55069 h 55307"/>
              <a:gd name="connsiteX17" fmla="*/ 110702 w 232322"/>
              <a:gd name="connsiteY17" fmla="*/ 55069 h 55307"/>
              <a:gd name="connsiteX18" fmla="*/ 101562 w 232322"/>
              <a:gd name="connsiteY18" fmla="*/ 53040 h 55307"/>
              <a:gd name="connsiteX19" fmla="*/ 86201 w 232322"/>
              <a:gd name="connsiteY19" fmla="*/ 44157 h 55307"/>
              <a:gd name="connsiteX20" fmla="*/ 80361 w 232322"/>
              <a:gd name="connsiteY20" fmla="*/ 38320 h 55307"/>
              <a:gd name="connsiteX21" fmla="*/ 75410 w 232322"/>
              <a:gd name="connsiteY21" fmla="*/ 32103 h 55307"/>
              <a:gd name="connsiteX22" fmla="*/ 71347 w 232322"/>
              <a:gd name="connsiteY22" fmla="*/ 25504 h 55307"/>
              <a:gd name="connsiteX23" fmla="*/ 67792 w 232322"/>
              <a:gd name="connsiteY23" fmla="*/ 18907 h 55307"/>
              <a:gd name="connsiteX24" fmla="*/ 82646 w 232322"/>
              <a:gd name="connsiteY24" fmla="*/ 20175 h 55307"/>
              <a:gd name="connsiteX25" fmla="*/ 78076 w 232322"/>
              <a:gd name="connsiteY25" fmla="*/ 24997 h 55307"/>
              <a:gd name="connsiteX26" fmla="*/ 73378 w 232322"/>
              <a:gd name="connsiteY26" fmla="*/ 29058 h 55307"/>
              <a:gd name="connsiteX27" fmla="*/ 62841 w 232322"/>
              <a:gd name="connsiteY27" fmla="*/ 36417 h 55307"/>
              <a:gd name="connsiteX28" fmla="*/ 50908 w 232322"/>
              <a:gd name="connsiteY28" fmla="*/ 41873 h 55307"/>
              <a:gd name="connsiteX29" fmla="*/ 37578 w 232322"/>
              <a:gd name="connsiteY29" fmla="*/ 44157 h 55307"/>
              <a:gd name="connsiteX30" fmla="*/ 30596 w 232322"/>
              <a:gd name="connsiteY30" fmla="*/ 44157 h 55307"/>
              <a:gd name="connsiteX31" fmla="*/ 24121 w 232322"/>
              <a:gd name="connsiteY31" fmla="*/ 42254 h 55307"/>
              <a:gd name="connsiteX32" fmla="*/ 18281 w 232322"/>
              <a:gd name="connsiteY32" fmla="*/ 39081 h 55307"/>
              <a:gd name="connsiteX33" fmla="*/ 13203 w 232322"/>
              <a:gd name="connsiteY33" fmla="*/ 35275 h 55307"/>
              <a:gd name="connsiteX34" fmla="*/ 9014 w 232322"/>
              <a:gd name="connsiteY34" fmla="*/ 30707 h 55307"/>
              <a:gd name="connsiteX35" fmla="*/ 5459 w 232322"/>
              <a:gd name="connsiteY35" fmla="*/ 25885 h 55307"/>
              <a:gd name="connsiteX36" fmla="*/ 0 w 232322"/>
              <a:gd name="connsiteY36" fmla="*/ 15481 h 55307"/>
              <a:gd name="connsiteX37" fmla="*/ 4063 w 232322"/>
              <a:gd name="connsiteY37" fmla="*/ 19668 h 55307"/>
              <a:gd name="connsiteX38" fmla="*/ 8252 w 232322"/>
              <a:gd name="connsiteY38" fmla="*/ 23602 h 55307"/>
              <a:gd name="connsiteX39" fmla="*/ 12568 w 232322"/>
              <a:gd name="connsiteY39" fmla="*/ 27154 h 55307"/>
              <a:gd name="connsiteX40" fmla="*/ 17265 w 232322"/>
              <a:gd name="connsiteY40" fmla="*/ 30073 h 55307"/>
              <a:gd name="connsiteX41" fmla="*/ 36562 w 232322"/>
              <a:gd name="connsiteY41" fmla="*/ 33625 h 55307"/>
              <a:gd name="connsiteX42" fmla="*/ 54336 w 232322"/>
              <a:gd name="connsiteY42" fmla="*/ 24997 h 55307"/>
              <a:gd name="connsiteX43" fmla="*/ 62080 w 232322"/>
              <a:gd name="connsiteY43" fmla="*/ 18019 h 55307"/>
              <a:gd name="connsiteX44" fmla="*/ 65634 w 232322"/>
              <a:gd name="connsiteY44" fmla="*/ 14085 h 55307"/>
              <a:gd name="connsiteX45" fmla="*/ 68681 w 232322"/>
              <a:gd name="connsiteY45" fmla="*/ 10278 h 55307"/>
              <a:gd name="connsiteX46" fmla="*/ 76298 w 232322"/>
              <a:gd name="connsiteY46" fmla="*/ 0 h 55307"/>
              <a:gd name="connsiteX47" fmla="*/ 83535 w 232322"/>
              <a:gd name="connsiteY47" fmla="*/ 11674 h 55307"/>
              <a:gd name="connsiteX48" fmla="*/ 86962 w 232322"/>
              <a:gd name="connsiteY48" fmla="*/ 17003 h 55307"/>
              <a:gd name="connsiteX49" fmla="*/ 90644 w 232322"/>
              <a:gd name="connsiteY49" fmla="*/ 21952 h 55307"/>
              <a:gd name="connsiteX50" fmla="*/ 94706 w 232322"/>
              <a:gd name="connsiteY50" fmla="*/ 26393 h 55307"/>
              <a:gd name="connsiteX51" fmla="*/ 98896 w 232322"/>
              <a:gd name="connsiteY51" fmla="*/ 30199 h 55307"/>
              <a:gd name="connsiteX52" fmla="*/ 103339 w 232322"/>
              <a:gd name="connsiteY52" fmla="*/ 33245 h 55307"/>
              <a:gd name="connsiteX53" fmla="*/ 107909 w 232322"/>
              <a:gd name="connsiteY53" fmla="*/ 35148 h 55307"/>
              <a:gd name="connsiteX54" fmla="*/ 117685 w 232322"/>
              <a:gd name="connsiteY54" fmla="*/ 36036 h 55307"/>
              <a:gd name="connsiteX55" fmla="*/ 138759 w 232322"/>
              <a:gd name="connsiteY55" fmla="*/ 27154 h 55307"/>
              <a:gd name="connsiteX56" fmla="*/ 148661 w 232322"/>
              <a:gd name="connsiteY56" fmla="*/ 19287 h 55307"/>
              <a:gd name="connsiteX57" fmla="*/ 153358 w 232322"/>
              <a:gd name="connsiteY57" fmla="*/ 14846 h 55307"/>
              <a:gd name="connsiteX58" fmla="*/ 157675 w 232322"/>
              <a:gd name="connsiteY58" fmla="*/ 10405 h 55307"/>
              <a:gd name="connsiteX59" fmla="*/ 166688 w 232322"/>
              <a:gd name="connsiteY59" fmla="*/ 127 h 55307"/>
              <a:gd name="connsiteX60" fmla="*/ 172528 w 232322"/>
              <a:gd name="connsiteY60" fmla="*/ 11547 h 55307"/>
              <a:gd name="connsiteX61" fmla="*/ 178114 w 232322"/>
              <a:gd name="connsiteY61" fmla="*/ 21825 h 55307"/>
              <a:gd name="connsiteX62" fmla="*/ 184208 w 232322"/>
              <a:gd name="connsiteY62" fmla="*/ 31342 h 55307"/>
              <a:gd name="connsiteX63" fmla="*/ 191444 w 232322"/>
              <a:gd name="connsiteY63" fmla="*/ 39081 h 55307"/>
              <a:gd name="connsiteX64" fmla="*/ 195379 w 232322"/>
              <a:gd name="connsiteY64" fmla="*/ 41746 h 55307"/>
              <a:gd name="connsiteX65" fmla="*/ 199569 w 232322"/>
              <a:gd name="connsiteY65" fmla="*/ 43142 h 55307"/>
              <a:gd name="connsiteX66" fmla="*/ 217596 w 232322"/>
              <a:gd name="connsiteY66" fmla="*/ 34894 h 55307"/>
              <a:gd name="connsiteX67" fmla="*/ 232322 w 232322"/>
              <a:gd name="connsiteY67" fmla="*/ 15100 h 5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2322" h="55307">
                <a:moveTo>
                  <a:pt x="232322" y="15100"/>
                </a:moveTo>
                <a:cubicBezTo>
                  <a:pt x="231446" y="19198"/>
                  <a:pt x="230266" y="23234"/>
                  <a:pt x="228768" y="27154"/>
                </a:cubicBezTo>
                <a:cubicBezTo>
                  <a:pt x="227155" y="31125"/>
                  <a:pt x="225200" y="34945"/>
                  <a:pt x="222928" y="38574"/>
                </a:cubicBezTo>
                <a:cubicBezTo>
                  <a:pt x="220478" y="42457"/>
                  <a:pt x="217393" y="45883"/>
                  <a:pt x="213788" y="48725"/>
                </a:cubicBezTo>
                <a:cubicBezTo>
                  <a:pt x="209598" y="52138"/>
                  <a:pt x="204342" y="53978"/>
                  <a:pt x="198934" y="53927"/>
                </a:cubicBezTo>
                <a:cubicBezTo>
                  <a:pt x="193539" y="53788"/>
                  <a:pt x="188283" y="52215"/>
                  <a:pt x="183700" y="49359"/>
                </a:cubicBezTo>
                <a:cubicBezTo>
                  <a:pt x="181618" y="48103"/>
                  <a:pt x="179625" y="46708"/>
                  <a:pt x="177733" y="45172"/>
                </a:cubicBezTo>
                <a:cubicBezTo>
                  <a:pt x="176083" y="43649"/>
                  <a:pt x="174178" y="42000"/>
                  <a:pt x="172655" y="40351"/>
                </a:cubicBezTo>
                <a:cubicBezTo>
                  <a:pt x="169570" y="37102"/>
                  <a:pt x="166688" y="33677"/>
                  <a:pt x="164022" y="30073"/>
                </a:cubicBezTo>
                <a:cubicBezTo>
                  <a:pt x="162880" y="28169"/>
                  <a:pt x="161356" y="26520"/>
                  <a:pt x="160341" y="24616"/>
                </a:cubicBezTo>
                <a:lnTo>
                  <a:pt x="156913" y="19033"/>
                </a:lnTo>
                <a:lnTo>
                  <a:pt x="171766" y="20302"/>
                </a:lnTo>
                <a:cubicBezTo>
                  <a:pt x="170116" y="22586"/>
                  <a:pt x="168592" y="24363"/>
                  <a:pt x="166942" y="26266"/>
                </a:cubicBezTo>
                <a:cubicBezTo>
                  <a:pt x="165292" y="28169"/>
                  <a:pt x="163641" y="30073"/>
                  <a:pt x="161864" y="31849"/>
                </a:cubicBezTo>
                <a:cubicBezTo>
                  <a:pt x="158284" y="35529"/>
                  <a:pt x="154425" y="38916"/>
                  <a:pt x="150311" y="42000"/>
                </a:cubicBezTo>
                <a:cubicBezTo>
                  <a:pt x="145995" y="45147"/>
                  <a:pt x="141399" y="47900"/>
                  <a:pt x="136601" y="50248"/>
                </a:cubicBezTo>
                <a:cubicBezTo>
                  <a:pt x="131307" y="52748"/>
                  <a:pt x="125657" y="54372"/>
                  <a:pt x="119843" y="55069"/>
                </a:cubicBezTo>
                <a:cubicBezTo>
                  <a:pt x="116809" y="55387"/>
                  <a:pt x="113736" y="55387"/>
                  <a:pt x="110702" y="55069"/>
                </a:cubicBezTo>
                <a:cubicBezTo>
                  <a:pt x="107605" y="54664"/>
                  <a:pt x="104545" y="53978"/>
                  <a:pt x="101562" y="53040"/>
                </a:cubicBezTo>
                <a:cubicBezTo>
                  <a:pt x="95925" y="51072"/>
                  <a:pt x="90720" y="48053"/>
                  <a:pt x="86201" y="44157"/>
                </a:cubicBezTo>
                <a:cubicBezTo>
                  <a:pt x="84042" y="42444"/>
                  <a:pt x="82075" y="40477"/>
                  <a:pt x="80361" y="38320"/>
                </a:cubicBezTo>
                <a:cubicBezTo>
                  <a:pt x="78457" y="36290"/>
                  <a:pt x="77060" y="34133"/>
                  <a:pt x="75410" y="32103"/>
                </a:cubicBezTo>
                <a:lnTo>
                  <a:pt x="71347" y="25504"/>
                </a:lnTo>
                <a:lnTo>
                  <a:pt x="67792" y="18907"/>
                </a:lnTo>
                <a:lnTo>
                  <a:pt x="82646" y="20175"/>
                </a:lnTo>
                <a:cubicBezTo>
                  <a:pt x="81224" y="21875"/>
                  <a:pt x="79688" y="23487"/>
                  <a:pt x="78076" y="24997"/>
                </a:cubicBezTo>
                <a:cubicBezTo>
                  <a:pt x="76552" y="26393"/>
                  <a:pt x="75029" y="27788"/>
                  <a:pt x="73378" y="29058"/>
                </a:cubicBezTo>
                <a:cubicBezTo>
                  <a:pt x="70052" y="31773"/>
                  <a:pt x="66536" y="34222"/>
                  <a:pt x="62841" y="36417"/>
                </a:cubicBezTo>
                <a:cubicBezTo>
                  <a:pt x="59096" y="38714"/>
                  <a:pt x="55097" y="40554"/>
                  <a:pt x="50908" y="41873"/>
                </a:cubicBezTo>
                <a:cubicBezTo>
                  <a:pt x="46617" y="43345"/>
                  <a:pt x="42110" y="44106"/>
                  <a:pt x="37578" y="44157"/>
                </a:cubicBezTo>
                <a:cubicBezTo>
                  <a:pt x="35255" y="44410"/>
                  <a:pt x="32919" y="44410"/>
                  <a:pt x="30596" y="44157"/>
                </a:cubicBezTo>
                <a:cubicBezTo>
                  <a:pt x="28387" y="43713"/>
                  <a:pt x="26216" y="43078"/>
                  <a:pt x="24121" y="42254"/>
                </a:cubicBezTo>
                <a:cubicBezTo>
                  <a:pt x="22052" y="41429"/>
                  <a:pt x="20097" y="40363"/>
                  <a:pt x="18281" y="39081"/>
                </a:cubicBezTo>
                <a:cubicBezTo>
                  <a:pt x="16491" y="37952"/>
                  <a:pt x="14790" y="36684"/>
                  <a:pt x="13203" y="35275"/>
                </a:cubicBezTo>
                <a:cubicBezTo>
                  <a:pt x="11642" y="33904"/>
                  <a:pt x="10245" y="32382"/>
                  <a:pt x="9014" y="30707"/>
                </a:cubicBezTo>
                <a:cubicBezTo>
                  <a:pt x="7719" y="29185"/>
                  <a:pt x="6525" y="27573"/>
                  <a:pt x="5459" y="25885"/>
                </a:cubicBezTo>
                <a:cubicBezTo>
                  <a:pt x="3339" y="22586"/>
                  <a:pt x="1511" y="19097"/>
                  <a:pt x="0" y="15481"/>
                </a:cubicBezTo>
                <a:lnTo>
                  <a:pt x="4063" y="19668"/>
                </a:lnTo>
                <a:lnTo>
                  <a:pt x="8252" y="23602"/>
                </a:lnTo>
                <a:cubicBezTo>
                  <a:pt x="9648" y="24743"/>
                  <a:pt x="11045" y="26139"/>
                  <a:pt x="12568" y="27154"/>
                </a:cubicBezTo>
                <a:cubicBezTo>
                  <a:pt x="14054" y="28245"/>
                  <a:pt x="15628" y="29223"/>
                  <a:pt x="17265" y="30073"/>
                </a:cubicBezTo>
                <a:cubicBezTo>
                  <a:pt x="23055" y="33550"/>
                  <a:pt x="29910" y="34818"/>
                  <a:pt x="36562" y="33625"/>
                </a:cubicBezTo>
                <a:cubicBezTo>
                  <a:pt x="43062" y="32141"/>
                  <a:pt x="49143" y="29197"/>
                  <a:pt x="54336" y="24997"/>
                </a:cubicBezTo>
                <a:cubicBezTo>
                  <a:pt x="57040" y="22802"/>
                  <a:pt x="59617" y="20480"/>
                  <a:pt x="62080" y="18019"/>
                </a:cubicBezTo>
                <a:cubicBezTo>
                  <a:pt x="63349" y="16749"/>
                  <a:pt x="64492" y="15354"/>
                  <a:pt x="65634" y="14085"/>
                </a:cubicBezTo>
                <a:cubicBezTo>
                  <a:pt x="66777" y="12816"/>
                  <a:pt x="67919" y="11420"/>
                  <a:pt x="68681" y="10278"/>
                </a:cubicBezTo>
                <a:lnTo>
                  <a:pt x="76298" y="0"/>
                </a:lnTo>
                <a:lnTo>
                  <a:pt x="83535" y="11674"/>
                </a:lnTo>
                <a:lnTo>
                  <a:pt x="86962" y="17003"/>
                </a:lnTo>
                <a:cubicBezTo>
                  <a:pt x="88105" y="18653"/>
                  <a:pt x="89374" y="20429"/>
                  <a:pt x="90644" y="21952"/>
                </a:cubicBezTo>
                <a:cubicBezTo>
                  <a:pt x="91901" y="23525"/>
                  <a:pt x="93259" y="25010"/>
                  <a:pt x="94706" y="26393"/>
                </a:cubicBezTo>
                <a:cubicBezTo>
                  <a:pt x="95950" y="27827"/>
                  <a:pt x="97347" y="29096"/>
                  <a:pt x="98896" y="30199"/>
                </a:cubicBezTo>
                <a:cubicBezTo>
                  <a:pt x="100267" y="31367"/>
                  <a:pt x="101752" y="32395"/>
                  <a:pt x="103339" y="33245"/>
                </a:cubicBezTo>
                <a:lnTo>
                  <a:pt x="107909" y="35148"/>
                </a:lnTo>
                <a:cubicBezTo>
                  <a:pt x="111058" y="36201"/>
                  <a:pt x="114397" y="36506"/>
                  <a:pt x="117685" y="36036"/>
                </a:cubicBezTo>
                <a:cubicBezTo>
                  <a:pt x="125340" y="34882"/>
                  <a:pt x="132589" y="31824"/>
                  <a:pt x="138759" y="27154"/>
                </a:cubicBezTo>
                <a:cubicBezTo>
                  <a:pt x="142059" y="24743"/>
                  <a:pt x="145487" y="22079"/>
                  <a:pt x="148661" y="19287"/>
                </a:cubicBezTo>
                <a:cubicBezTo>
                  <a:pt x="151835" y="16496"/>
                  <a:pt x="151835" y="16369"/>
                  <a:pt x="153358" y="14846"/>
                </a:cubicBezTo>
                <a:cubicBezTo>
                  <a:pt x="154882" y="13324"/>
                  <a:pt x="156532" y="11674"/>
                  <a:pt x="157675" y="10405"/>
                </a:cubicBezTo>
                <a:lnTo>
                  <a:pt x="166688" y="127"/>
                </a:lnTo>
                <a:lnTo>
                  <a:pt x="172528" y="11547"/>
                </a:lnTo>
                <a:cubicBezTo>
                  <a:pt x="174305" y="14973"/>
                  <a:pt x="176210" y="18526"/>
                  <a:pt x="178114" y="21825"/>
                </a:cubicBezTo>
                <a:cubicBezTo>
                  <a:pt x="179917" y="25137"/>
                  <a:pt x="181961" y="28309"/>
                  <a:pt x="184208" y="31342"/>
                </a:cubicBezTo>
                <a:cubicBezTo>
                  <a:pt x="186353" y="34158"/>
                  <a:pt x="188778" y="36747"/>
                  <a:pt x="191444" y="39081"/>
                </a:cubicBezTo>
                <a:cubicBezTo>
                  <a:pt x="192663" y="40097"/>
                  <a:pt x="193983" y="40997"/>
                  <a:pt x="195379" y="41746"/>
                </a:cubicBezTo>
                <a:cubicBezTo>
                  <a:pt x="196687" y="42432"/>
                  <a:pt x="198109" y="42913"/>
                  <a:pt x="199569" y="43142"/>
                </a:cubicBezTo>
                <a:cubicBezTo>
                  <a:pt x="206551" y="43434"/>
                  <a:pt x="213254" y="40363"/>
                  <a:pt x="217596" y="34894"/>
                </a:cubicBezTo>
                <a:cubicBezTo>
                  <a:pt x="223347" y="28969"/>
                  <a:pt x="228298" y="22320"/>
                  <a:pt x="232322" y="1510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1" name="Freeform 620">
            <a:extLst>
              <a:ext uri="{FF2B5EF4-FFF2-40B4-BE49-F238E27FC236}">
                <a16:creationId xmlns:a16="http://schemas.microsoft.com/office/drawing/2014/main" id="{4D24D69F-7202-1C8D-E142-2551AB3D5050}"/>
              </a:ext>
            </a:extLst>
          </p:cNvPr>
          <p:cNvSpPr/>
          <p:nvPr/>
        </p:nvSpPr>
        <p:spPr>
          <a:xfrm>
            <a:off x="4858458" y="7252994"/>
            <a:ext cx="371080" cy="65977"/>
          </a:xfrm>
          <a:custGeom>
            <a:avLst/>
            <a:gdLst>
              <a:gd name="connsiteX0" fmla="*/ 0 w 371080"/>
              <a:gd name="connsiteY0" fmla="*/ 21698 h 65977"/>
              <a:gd name="connsiteX1" fmla="*/ 7744 w 371080"/>
              <a:gd name="connsiteY1" fmla="*/ 27154 h 65977"/>
              <a:gd name="connsiteX2" fmla="*/ 15742 w 371080"/>
              <a:gd name="connsiteY2" fmla="*/ 31595 h 65977"/>
              <a:gd name="connsiteX3" fmla="*/ 32626 w 371080"/>
              <a:gd name="connsiteY3" fmla="*/ 35402 h 65977"/>
              <a:gd name="connsiteX4" fmla="*/ 47480 w 371080"/>
              <a:gd name="connsiteY4" fmla="*/ 29945 h 65977"/>
              <a:gd name="connsiteX5" fmla="*/ 53320 w 371080"/>
              <a:gd name="connsiteY5" fmla="*/ 24616 h 65977"/>
              <a:gd name="connsiteX6" fmla="*/ 55859 w 371080"/>
              <a:gd name="connsiteY6" fmla="*/ 21571 h 65977"/>
              <a:gd name="connsiteX7" fmla="*/ 57763 w 371080"/>
              <a:gd name="connsiteY7" fmla="*/ 18526 h 65977"/>
              <a:gd name="connsiteX8" fmla="*/ 63730 w 371080"/>
              <a:gd name="connsiteY8" fmla="*/ 7867 h 65977"/>
              <a:gd name="connsiteX9" fmla="*/ 70458 w 371080"/>
              <a:gd name="connsiteY9" fmla="*/ 18906 h 65977"/>
              <a:gd name="connsiteX10" fmla="*/ 77187 w 371080"/>
              <a:gd name="connsiteY10" fmla="*/ 29184 h 65977"/>
              <a:gd name="connsiteX11" fmla="*/ 84931 w 371080"/>
              <a:gd name="connsiteY11" fmla="*/ 38320 h 65977"/>
              <a:gd name="connsiteX12" fmla="*/ 89247 w 371080"/>
              <a:gd name="connsiteY12" fmla="*/ 41873 h 65977"/>
              <a:gd name="connsiteX13" fmla="*/ 93690 w 371080"/>
              <a:gd name="connsiteY13" fmla="*/ 44665 h 65977"/>
              <a:gd name="connsiteX14" fmla="*/ 98007 w 371080"/>
              <a:gd name="connsiteY14" fmla="*/ 46187 h 65977"/>
              <a:gd name="connsiteX15" fmla="*/ 102196 w 371080"/>
              <a:gd name="connsiteY15" fmla="*/ 46187 h 65977"/>
              <a:gd name="connsiteX16" fmla="*/ 106386 w 371080"/>
              <a:gd name="connsiteY16" fmla="*/ 45299 h 65977"/>
              <a:gd name="connsiteX17" fmla="*/ 110702 w 371080"/>
              <a:gd name="connsiteY17" fmla="*/ 43142 h 65977"/>
              <a:gd name="connsiteX18" fmla="*/ 119081 w 371080"/>
              <a:gd name="connsiteY18" fmla="*/ 36290 h 65977"/>
              <a:gd name="connsiteX19" fmla="*/ 126444 w 371080"/>
              <a:gd name="connsiteY19" fmla="*/ 27281 h 65977"/>
              <a:gd name="connsiteX20" fmla="*/ 129745 w 371080"/>
              <a:gd name="connsiteY20" fmla="*/ 22332 h 65977"/>
              <a:gd name="connsiteX21" fmla="*/ 132665 w 371080"/>
              <a:gd name="connsiteY21" fmla="*/ 17510 h 65977"/>
              <a:gd name="connsiteX22" fmla="*/ 141678 w 371080"/>
              <a:gd name="connsiteY22" fmla="*/ 0 h 65977"/>
              <a:gd name="connsiteX23" fmla="*/ 150946 w 371080"/>
              <a:gd name="connsiteY23" fmla="*/ 17637 h 65977"/>
              <a:gd name="connsiteX24" fmla="*/ 156786 w 371080"/>
              <a:gd name="connsiteY24" fmla="*/ 27788 h 65977"/>
              <a:gd name="connsiteX25" fmla="*/ 163514 w 371080"/>
              <a:gd name="connsiteY25" fmla="*/ 36671 h 65977"/>
              <a:gd name="connsiteX26" fmla="*/ 167323 w 371080"/>
              <a:gd name="connsiteY26" fmla="*/ 40097 h 65977"/>
              <a:gd name="connsiteX27" fmla="*/ 171131 w 371080"/>
              <a:gd name="connsiteY27" fmla="*/ 42634 h 65977"/>
              <a:gd name="connsiteX28" fmla="*/ 174813 w 371080"/>
              <a:gd name="connsiteY28" fmla="*/ 44030 h 65977"/>
              <a:gd name="connsiteX29" fmla="*/ 178368 w 371080"/>
              <a:gd name="connsiteY29" fmla="*/ 44030 h 65977"/>
              <a:gd name="connsiteX30" fmla="*/ 186493 w 371080"/>
              <a:gd name="connsiteY30" fmla="*/ 41365 h 65977"/>
              <a:gd name="connsiteX31" fmla="*/ 194998 w 371080"/>
              <a:gd name="connsiteY31" fmla="*/ 35021 h 65977"/>
              <a:gd name="connsiteX32" fmla="*/ 202743 w 371080"/>
              <a:gd name="connsiteY32" fmla="*/ 26393 h 65977"/>
              <a:gd name="connsiteX33" fmla="*/ 206297 w 371080"/>
              <a:gd name="connsiteY33" fmla="*/ 21698 h 65977"/>
              <a:gd name="connsiteX34" fmla="*/ 209471 w 371080"/>
              <a:gd name="connsiteY34" fmla="*/ 17003 h 65977"/>
              <a:gd name="connsiteX35" fmla="*/ 219754 w 371080"/>
              <a:gd name="connsiteY35" fmla="*/ 381 h 65977"/>
              <a:gd name="connsiteX36" fmla="*/ 227244 w 371080"/>
              <a:gd name="connsiteY36" fmla="*/ 17637 h 65977"/>
              <a:gd name="connsiteX37" fmla="*/ 239304 w 371080"/>
              <a:gd name="connsiteY37" fmla="*/ 39208 h 65977"/>
              <a:gd name="connsiteX38" fmla="*/ 247303 w 371080"/>
              <a:gd name="connsiteY38" fmla="*/ 46821 h 65977"/>
              <a:gd name="connsiteX39" fmla="*/ 255681 w 371080"/>
              <a:gd name="connsiteY39" fmla="*/ 49486 h 65977"/>
              <a:gd name="connsiteX40" fmla="*/ 274724 w 371080"/>
              <a:gd name="connsiteY40" fmla="*/ 39081 h 65977"/>
              <a:gd name="connsiteX41" fmla="*/ 283103 w 371080"/>
              <a:gd name="connsiteY41" fmla="*/ 30326 h 65977"/>
              <a:gd name="connsiteX42" fmla="*/ 290466 w 371080"/>
              <a:gd name="connsiteY42" fmla="*/ 19794 h 65977"/>
              <a:gd name="connsiteX43" fmla="*/ 295545 w 371080"/>
              <a:gd name="connsiteY43" fmla="*/ 11166 h 65977"/>
              <a:gd name="connsiteX44" fmla="*/ 300623 w 371080"/>
              <a:gd name="connsiteY44" fmla="*/ 19160 h 65977"/>
              <a:gd name="connsiteX45" fmla="*/ 303669 w 371080"/>
              <a:gd name="connsiteY45" fmla="*/ 23221 h 65977"/>
              <a:gd name="connsiteX46" fmla="*/ 307224 w 371080"/>
              <a:gd name="connsiteY46" fmla="*/ 27281 h 65977"/>
              <a:gd name="connsiteX47" fmla="*/ 314968 w 371080"/>
              <a:gd name="connsiteY47" fmla="*/ 34767 h 65977"/>
              <a:gd name="connsiteX48" fmla="*/ 333884 w 371080"/>
              <a:gd name="connsiteY48" fmla="*/ 43015 h 65977"/>
              <a:gd name="connsiteX49" fmla="*/ 344548 w 371080"/>
              <a:gd name="connsiteY49" fmla="*/ 42000 h 65977"/>
              <a:gd name="connsiteX50" fmla="*/ 349753 w 371080"/>
              <a:gd name="connsiteY50" fmla="*/ 40097 h 65977"/>
              <a:gd name="connsiteX51" fmla="*/ 354577 w 371080"/>
              <a:gd name="connsiteY51" fmla="*/ 37305 h 65977"/>
              <a:gd name="connsiteX52" fmla="*/ 363464 w 371080"/>
              <a:gd name="connsiteY52" fmla="*/ 30072 h 65977"/>
              <a:gd name="connsiteX53" fmla="*/ 371081 w 371080"/>
              <a:gd name="connsiteY53" fmla="*/ 21571 h 65977"/>
              <a:gd name="connsiteX54" fmla="*/ 364987 w 371080"/>
              <a:gd name="connsiteY54" fmla="*/ 31215 h 65977"/>
              <a:gd name="connsiteX55" fmla="*/ 356989 w 371080"/>
              <a:gd name="connsiteY55" fmla="*/ 39843 h 65977"/>
              <a:gd name="connsiteX56" fmla="*/ 352165 w 371080"/>
              <a:gd name="connsiteY56" fmla="*/ 43522 h 65977"/>
              <a:gd name="connsiteX57" fmla="*/ 346579 w 371080"/>
              <a:gd name="connsiteY57" fmla="*/ 46568 h 65977"/>
              <a:gd name="connsiteX58" fmla="*/ 333884 w 371080"/>
              <a:gd name="connsiteY58" fmla="*/ 49232 h 65977"/>
              <a:gd name="connsiteX59" fmla="*/ 309128 w 371080"/>
              <a:gd name="connsiteY59" fmla="*/ 41111 h 65977"/>
              <a:gd name="connsiteX60" fmla="*/ 299353 w 371080"/>
              <a:gd name="connsiteY60" fmla="*/ 33498 h 65977"/>
              <a:gd name="connsiteX61" fmla="*/ 294910 w 371080"/>
              <a:gd name="connsiteY61" fmla="*/ 29184 h 65977"/>
              <a:gd name="connsiteX62" fmla="*/ 290847 w 371080"/>
              <a:gd name="connsiteY62" fmla="*/ 24489 h 65977"/>
              <a:gd name="connsiteX63" fmla="*/ 301131 w 371080"/>
              <a:gd name="connsiteY63" fmla="*/ 24489 h 65977"/>
              <a:gd name="connsiteX64" fmla="*/ 294275 w 371080"/>
              <a:gd name="connsiteY64" fmla="*/ 37178 h 65977"/>
              <a:gd name="connsiteX65" fmla="*/ 285642 w 371080"/>
              <a:gd name="connsiteY65" fmla="*/ 48852 h 65977"/>
              <a:gd name="connsiteX66" fmla="*/ 273835 w 371080"/>
              <a:gd name="connsiteY66" fmla="*/ 59383 h 65977"/>
              <a:gd name="connsiteX67" fmla="*/ 256570 w 371080"/>
              <a:gd name="connsiteY67" fmla="*/ 65854 h 65977"/>
              <a:gd name="connsiteX68" fmla="*/ 237400 w 371080"/>
              <a:gd name="connsiteY68" fmla="*/ 61541 h 65977"/>
              <a:gd name="connsiteX69" fmla="*/ 224705 w 371080"/>
              <a:gd name="connsiteY69" fmla="*/ 50628 h 65977"/>
              <a:gd name="connsiteX70" fmla="*/ 208963 w 371080"/>
              <a:gd name="connsiteY70" fmla="*/ 25250 h 65977"/>
              <a:gd name="connsiteX71" fmla="*/ 226863 w 371080"/>
              <a:gd name="connsiteY71" fmla="*/ 25250 h 65977"/>
              <a:gd name="connsiteX72" fmla="*/ 223055 w 371080"/>
              <a:gd name="connsiteY72" fmla="*/ 31342 h 65977"/>
              <a:gd name="connsiteX73" fmla="*/ 218992 w 371080"/>
              <a:gd name="connsiteY73" fmla="*/ 37052 h 65977"/>
              <a:gd name="connsiteX74" fmla="*/ 209598 w 371080"/>
              <a:gd name="connsiteY74" fmla="*/ 47837 h 65977"/>
              <a:gd name="connsiteX75" fmla="*/ 203885 w 371080"/>
              <a:gd name="connsiteY75" fmla="*/ 52785 h 65977"/>
              <a:gd name="connsiteX76" fmla="*/ 179764 w 371080"/>
              <a:gd name="connsiteY76" fmla="*/ 62936 h 65977"/>
              <a:gd name="connsiteX77" fmla="*/ 169735 w 371080"/>
              <a:gd name="connsiteY77" fmla="*/ 62175 h 65977"/>
              <a:gd name="connsiteX78" fmla="*/ 160721 w 371080"/>
              <a:gd name="connsiteY78" fmla="*/ 58876 h 65977"/>
              <a:gd name="connsiteX79" fmla="*/ 153612 w 371080"/>
              <a:gd name="connsiteY79" fmla="*/ 54054 h 65977"/>
              <a:gd name="connsiteX80" fmla="*/ 147772 w 371080"/>
              <a:gd name="connsiteY80" fmla="*/ 48598 h 65977"/>
              <a:gd name="connsiteX81" fmla="*/ 139012 w 371080"/>
              <a:gd name="connsiteY81" fmla="*/ 36925 h 65977"/>
              <a:gd name="connsiteX82" fmla="*/ 132411 w 371080"/>
              <a:gd name="connsiteY82" fmla="*/ 24997 h 65977"/>
              <a:gd name="connsiteX83" fmla="*/ 150692 w 371080"/>
              <a:gd name="connsiteY83" fmla="*/ 24997 h 65977"/>
              <a:gd name="connsiteX84" fmla="*/ 147010 w 371080"/>
              <a:gd name="connsiteY84" fmla="*/ 31215 h 65977"/>
              <a:gd name="connsiteX85" fmla="*/ 142948 w 371080"/>
              <a:gd name="connsiteY85" fmla="*/ 37052 h 65977"/>
              <a:gd name="connsiteX86" fmla="*/ 133173 w 371080"/>
              <a:gd name="connsiteY86" fmla="*/ 48091 h 65977"/>
              <a:gd name="connsiteX87" fmla="*/ 120477 w 371080"/>
              <a:gd name="connsiteY87" fmla="*/ 57480 h 65977"/>
              <a:gd name="connsiteX88" fmla="*/ 112352 w 371080"/>
              <a:gd name="connsiteY88" fmla="*/ 60906 h 65977"/>
              <a:gd name="connsiteX89" fmla="*/ 102831 w 371080"/>
              <a:gd name="connsiteY89" fmla="*/ 62302 h 65977"/>
              <a:gd name="connsiteX90" fmla="*/ 93183 w 371080"/>
              <a:gd name="connsiteY90" fmla="*/ 61033 h 65977"/>
              <a:gd name="connsiteX91" fmla="*/ 84804 w 371080"/>
              <a:gd name="connsiteY91" fmla="*/ 57607 h 65977"/>
              <a:gd name="connsiteX92" fmla="*/ 78075 w 371080"/>
              <a:gd name="connsiteY92" fmla="*/ 52785 h 65977"/>
              <a:gd name="connsiteX93" fmla="*/ 72617 w 371080"/>
              <a:gd name="connsiteY93" fmla="*/ 47456 h 65977"/>
              <a:gd name="connsiteX94" fmla="*/ 57509 w 371080"/>
              <a:gd name="connsiteY94" fmla="*/ 23982 h 65977"/>
              <a:gd name="connsiteX95" fmla="*/ 70205 w 371080"/>
              <a:gd name="connsiteY95" fmla="*/ 23982 h 65977"/>
              <a:gd name="connsiteX96" fmla="*/ 66650 w 371080"/>
              <a:gd name="connsiteY96" fmla="*/ 28169 h 65977"/>
              <a:gd name="connsiteX97" fmla="*/ 62841 w 371080"/>
              <a:gd name="connsiteY97" fmla="*/ 31722 h 65977"/>
              <a:gd name="connsiteX98" fmla="*/ 53955 w 371080"/>
              <a:gd name="connsiteY98" fmla="*/ 37813 h 65977"/>
              <a:gd name="connsiteX99" fmla="*/ 43544 w 371080"/>
              <a:gd name="connsiteY99" fmla="*/ 41619 h 65977"/>
              <a:gd name="connsiteX100" fmla="*/ 32246 w 371080"/>
              <a:gd name="connsiteY100" fmla="*/ 41619 h 65977"/>
              <a:gd name="connsiteX101" fmla="*/ 13203 w 371080"/>
              <a:gd name="connsiteY101" fmla="*/ 33752 h 65977"/>
              <a:gd name="connsiteX102" fmla="*/ 5967 w 371080"/>
              <a:gd name="connsiteY102" fmla="*/ 27281 h 65977"/>
              <a:gd name="connsiteX103" fmla="*/ 0 w 371080"/>
              <a:gd name="connsiteY103" fmla="*/ 21698 h 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1080" h="65977">
                <a:moveTo>
                  <a:pt x="0" y="21698"/>
                </a:moveTo>
                <a:cubicBezTo>
                  <a:pt x="2539" y="23601"/>
                  <a:pt x="5078" y="25504"/>
                  <a:pt x="7744" y="27154"/>
                </a:cubicBezTo>
                <a:cubicBezTo>
                  <a:pt x="10308" y="28804"/>
                  <a:pt x="12987" y="30288"/>
                  <a:pt x="15742" y="31595"/>
                </a:cubicBezTo>
                <a:cubicBezTo>
                  <a:pt x="20998" y="34146"/>
                  <a:pt x="26787" y="35440"/>
                  <a:pt x="32626" y="35402"/>
                </a:cubicBezTo>
                <a:cubicBezTo>
                  <a:pt x="38009" y="35110"/>
                  <a:pt x="43189" y="33206"/>
                  <a:pt x="47480" y="29945"/>
                </a:cubicBezTo>
                <a:cubicBezTo>
                  <a:pt x="49638" y="28410"/>
                  <a:pt x="51593" y="26621"/>
                  <a:pt x="53320" y="24616"/>
                </a:cubicBezTo>
                <a:lnTo>
                  <a:pt x="55859" y="21571"/>
                </a:lnTo>
                <a:cubicBezTo>
                  <a:pt x="55859" y="20556"/>
                  <a:pt x="57382" y="19287"/>
                  <a:pt x="57763" y="18526"/>
                </a:cubicBezTo>
                <a:lnTo>
                  <a:pt x="63730" y="7867"/>
                </a:lnTo>
                <a:lnTo>
                  <a:pt x="70458" y="18906"/>
                </a:lnTo>
                <a:cubicBezTo>
                  <a:pt x="72617" y="22459"/>
                  <a:pt x="74775" y="25885"/>
                  <a:pt x="77187" y="29184"/>
                </a:cubicBezTo>
                <a:cubicBezTo>
                  <a:pt x="79561" y="32395"/>
                  <a:pt x="82150" y="35452"/>
                  <a:pt x="84931" y="38320"/>
                </a:cubicBezTo>
                <a:cubicBezTo>
                  <a:pt x="86454" y="39462"/>
                  <a:pt x="87724" y="40858"/>
                  <a:pt x="89247" y="41873"/>
                </a:cubicBezTo>
                <a:cubicBezTo>
                  <a:pt x="90656" y="42926"/>
                  <a:pt x="92142" y="43852"/>
                  <a:pt x="93690" y="44665"/>
                </a:cubicBezTo>
                <a:lnTo>
                  <a:pt x="98007" y="46187"/>
                </a:lnTo>
                <a:lnTo>
                  <a:pt x="102196" y="46187"/>
                </a:lnTo>
                <a:cubicBezTo>
                  <a:pt x="103618" y="46010"/>
                  <a:pt x="105014" y="45718"/>
                  <a:pt x="106386" y="45299"/>
                </a:cubicBezTo>
                <a:cubicBezTo>
                  <a:pt x="107871" y="44677"/>
                  <a:pt x="109318" y="43967"/>
                  <a:pt x="110702" y="43142"/>
                </a:cubicBezTo>
                <a:cubicBezTo>
                  <a:pt x="113813" y="41264"/>
                  <a:pt x="116631" y="38968"/>
                  <a:pt x="119081" y="36290"/>
                </a:cubicBezTo>
                <a:cubicBezTo>
                  <a:pt x="121772" y="33486"/>
                  <a:pt x="124235" y="30479"/>
                  <a:pt x="126444" y="27281"/>
                </a:cubicBezTo>
                <a:cubicBezTo>
                  <a:pt x="127587" y="25631"/>
                  <a:pt x="128729" y="24109"/>
                  <a:pt x="129745" y="22332"/>
                </a:cubicBezTo>
                <a:cubicBezTo>
                  <a:pt x="130761" y="20556"/>
                  <a:pt x="131903" y="18906"/>
                  <a:pt x="132665" y="17510"/>
                </a:cubicBezTo>
                <a:lnTo>
                  <a:pt x="141678" y="0"/>
                </a:lnTo>
                <a:lnTo>
                  <a:pt x="150946" y="17637"/>
                </a:lnTo>
                <a:cubicBezTo>
                  <a:pt x="152660" y="21152"/>
                  <a:pt x="154615" y="24540"/>
                  <a:pt x="156786" y="27788"/>
                </a:cubicBezTo>
                <a:cubicBezTo>
                  <a:pt x="158753" y="30948"/>
                  <a:pt x="161000" y="33930"/>
                  <a:pt x="163514" y="36671"/>
                </a:cubicBezTo>
                <a:cubicBezTo>
                  <a:pt x="164657" y="37952"/>
                  <a:pt x="165939" y="39094"/>
                  <a:pt x="167323" y="40097"/>
                </a:cubicBezTo>
                <a:cubicBezTo>
                  <a:pt x="168503" y="41073"/>
                  <a:pt x="169773" y="41924"/>
                  <a:pt x="171131" y="42634"/>
                </a:cubicBezTo>
                <a:cubicBezTo>
                  <a:pt x="172312" y="43205"/>
                  <a:pt x="173543" y="43675"/>
                  <a:pt x="174813" y="44030"/>
                </a:cubicBezTo>
                <a:cubicBezTo>
                  <a:pt x="175993" y="44220"/>
                  <a:pt x="177187" y="44220"/>
                  <a:pt x="178368" y="44030"/>
                </a:cubicBezTo>
                <a:cubicBezTo>
                  <a:pt x="181237" y="43764"/>
                  <a:pt x="184017" y="42862"/>
                  <a:pt x="186493" y="41365"/>
                </a:cubicBezTo>
                <a:cubicBezTo>
                  <a:pt x="189603" y="39652"/>
                  <a:pt x="192472" y="37508"/>
                  <a:pt x="194998" y="35021"/>
                </a:cubicBezTo>
                <a:cubicBezTo>
                  <a:pt x="197804" y="32356"/>
                  <a:pt x="200394" y="29476"/>
                  <a:pt x="202743" y="26393"/>
                </a:cubicBezTo>
                <a:cubicBezTo>
                  <a:pt x="204012" y="24870"/>
                  <a:pt x="205154" y="23348"/>
                  <a:pt x="206297" y="21698"/>
                </a:cubicBezTo>
                <a:cubicBezTo>
                  <a:pt x="207440" y="20048"/>
                  <a:pt x="208582" y="18399"/>
                  <a:pt x="209471" y="17003"/>
                </a:cubicBezTo>
                <a:lnTo>
                  <a:pt x="219754" y="381"/>
                </a:lnTo>
                <a:lnTo>
                  <a:pt x="227244" y="17637"/>
                </a:lnTo>
                <a:cubicBezTo>
                  <a:pt x="230317" y="25314"/>
                  <a:pt x="234366" y="32572"/>
                  <a:pt x="239304" y="39208"/>
                </a:cubicBezTo>
                <a:cubicBezTo>
                  <a:pt x="241577" y="42127"/>
                  <a:pt x="244269" y="44690"/>
                  <a:pt x="247303" y="46821"/>
                </a:cubicBezTo>
                <a:cubicBezTo>
                  <a:pt x="249778" y="48497"/>
                  <a:pt x="252685" y="49423"/>
                  <a:pt x="255681" y="49486"/>
                </a:cubicBezTo>
                <a:cubicBezTo>
                  <a:pt x="263083" y="48445"/>
                  <a:pt x="269849" y="44754"/>
                  <a:pt x="274724" y="39081"/>
                </a:cubicBezTo>
                <a:cubicBezTo>
                  <a:pt x="277682" y="36328"/>
                  <a:pt x="280488" y="33409"/>
                  <a:pt x="283103" y="30326"/>
                </a:cubicBezTo>
                <a:cubicBezTo>
                  <a:pt x="285769" y="26900"/>
                  <a:pt x="288308" y="23221"/>
                  <a:pt x="290466" y="19794"/>
                </a:cubicBezTo>
                <a:lnTo>
                  <a:pt x="295545" y="11166"/>
                </a:lnTo>
                <a:lnTo>
                  <a:pt x="300623" y="19160"/>
                </a:lnTo>
                <a:lnTo>
                  <a:pt x="303669" y="23221"/>
                </a:lnTo>
                <a:cubicBezTo>
                  <a:pt x="304812" y="24616"/>
                  <a:pt x="305954" y="26012"/>
                  <a:pt x="307224" y="27281"/>
                </a:cubicBezTo>
                <a:cubicBezTo>
                  <a:pt x="309611" y="29971"/>
                  <a:pt x="312200" y="32471"/>
                  <a:pt x="314968" y="34767"/>
                </a:cubicBezTo>
                <a:cubicBezTo>
                  <a:pt x="320351" y="39272"/>
                  <a:pt x="326914" y="42127"/>
                  <a:pt x="333884" y="43015"/>
                </a:cubicBezTo>
                <a:cubicBezTo>
                  <a:pt x="337464" y="43434"/>
                  <a:pt x="341108" y="43091"/>
                  <a:pt x="344548" y="42000"/>
                </a:cubicBezTo>
                <a:cubicBezTo>
                  <a:pt x="346351" y="41581"/>
                  <a:pt x="348103" y="40934"/>
                  <a:pt x="349753" y="40097"/>
                </a:cubicBezTo>
                <a:cubicBezTo>
                  <a:pt x="351403" y="39208"/>
                  <a:pt x="353054" y="38320"/>
                  <a:pt x="354577" y="37305"/>
                </a:cubicBezTo>
                <a:cubicBezTo>
                  <a:pt x="357738" y="35148"/>
                  <a:pt x="360709" y="32725"/>
                  <a:pt x="363464" y="30072"/>
                </a:cubicBezTo>
                <a:cubicBezTo>
                  <a:pt x="366206" y="27420"/>
                  <a:pt x="368745" y="24578"/>
                  <a:pt x="371081" y="21571"/>
                </a:cubicBezTo>
                <a:cubicBezTo>
                  <a:pt x="369265" y="24920"/>
                  <a:pt x="367222" y="28131"/>
                  <a:pt x="364987" y="31215"/>
                </a:cubicBezTo>
                <a:cubicBezTo>
                  <a:pt x="362664" y="34387"/>
                  <a:pt x="359985" y="37292"/>
                  <a:pt x="356989" y="39843"/>
                </a:cubicBezTo>
                <a:cubicBezTo>
                  <a:pt x="355517" y="41238"/>
                  <a:pt x="353904" y="42469"/>
                  <a:pt x="352165" y="43522"/>
                </a:cubicBezTo>
                <a:cubicBezTo>
                  <a:pt x="350413" y="44728"/>
                  <a:pt x="348547" y="45756"/>
                  <a:pt x="346579" y="46568"/>
                </a:cubicBezTo>
                <a:cubicBezTo>
                  <a:pt x="342555" y="48256"/>
                  <a:pt x="338251" y="49156"/>
                  <a:pt x="333884" y="49232"/>
                </a:cubicBezTo>
                <a:cubicBezTo>
                  <a:pt x="325023" y="48978"/>
                  <a:pt x="316415" y="46162"/>
                  <a:pt x="309128" y="41111"/>
                </a:cubicBezTo>
                <a:cubicBezTo>
                  <a:pt x="305637" y="38891"/>
                  <a:pt x="302362" y="36341"/>
                  <a:pt x="299353" y="33498"/>
                </a:cubicBezTo>
                <a:cubicBezTo>
                  <a:pt x="297830" y="32103"/>
                  <a:pt x="296306" y="30707"/>
                  <a:pt x="294910" y="29184"/>
                </a:cubicBezTo>
                <a:cubicBezTo>
                  <a:pt x="293513" y="27661"/>
                  <a:pt x="292244" y="26266"/>
                  <a:pt x="290847" y="24489"/>
                </a:cubicBezTo>
                <a:lnTo>
                  <a:pt x="301131" y="24489"/>
                </a:lnTo>
                <a:cubicBezTo>
                  <a:pt x="298972" y="28931"/>
                  <a:pt x="296814" y="32864"/>
                  <a:pt x="294275" y="37178"/>
                </a:cubicBezTo>
                <a:cubicBezTo>
                  <a:pt x="291736" y="41315"/>
                  <a:pt x="288854" y="45223"/>
                  <a:pt x="285642" y="48852"/>
                </a:cubicBezTo>
                <a:cubicBezTo>
                  <a:pt x="282189" y="52874"/>
                  <a:pt x="278228" y="56415"/>
                  <a:pt x="273835" y="59383"/>
                </a:cubicBezTo>
                <a:cubicBezTo>
                  <a:pt x="268732" y="63000"/>
                  <a:pt x="262791" y="65220"/>
                  <a:pt x="256570" y="65854"/>
                </a:cubicBezTo>
                <a:cubicBezTo>
                  <a:pt x="249892" y="66438"/>
                  <a:pt x="243189" y="64941"/>
                  <a:pt x="237400" y="61541"/>
                </a:cubicBezTo>
                <a:cubicBezTo>
                  <a:pt x="232614" y="58609"/>
                  <a:pt x="228323" y="54917"/>
                  <a:pt x="224705" y="50628"/>
                </a:cubicBezTo>
                <a:cubicBezTo>
                  <a:pt x="218396" y="42876"/>
                  <a:pt x="213102" y="34349"/>
                  <a:pt x="208963" y="25250"/>
                </a:cubicBezTo>
                <a:lnTo>
                  <a:pt x="226863" y="25250"/>
                </a:lnTo>
                <a:cubicBezTo>
                  <a:pt x="225721" y="27357"/>
                  <a:pt x="224451" y="29400"/>
                  <a:pt x="223055" y="31342"/>
                </a:cubicBezTo>
                <a:cubicBezTo>
                  <a:pt x="221811" y="33321"/>
                  <a:pt x="220465" y="35224"/>
                  <a:pt x="218992" y="37052"/>
                </a:cubicBezTo>
                <a:cubicBezTo>
                  <a:pt x="216110" y="40858"/>
                  <a:pt x="212975" y="44462"/>
                  <a:pt x="209598" y="47837"/>
                </a:cubicBezTo>
                <a:lnTo>
                  <a:pt x="203885" y="52785"/>
                </a:lnTo>
                <a:cubicBezTo>
                  <a:pt x="196890" y="58254"/>
                  <a:pt x="188562" y="61769"/>
                  <a:pt x="179764" y="62936"/>
                </a:cubicBezTo>
                <a:cubicBezTo>
                  <a:pt x="176400" y="63127"/>
                  <a:pt x="173035" y="62873"/>
                  <a:pt x="169735" y="62175"/>
                </a:cubicBezTo>
                <a:cubicBezTo>
                  <a:pt x="166612" y="61439"/>
                  <a:pt x="163578" y="60335"/>
                  <a:pt x="160721" y="58876"/>
                </a:cubicBezTo>
                <a:cubicBezTo>
                  <a:pt x="158195" y="57518"/>
                  <a:pt x="155808" y="55907"/>
                  <a:pt x="153612" y="54054"/>
                </a:cubicBezTo>
                <a:cubicBezTo>
                  <a:pt x="151492" y="52430"/>
                  <a:pt x="149537" y="50603"/>
                  <a:pt x="147772" y="48598"/>
                </a:cubicBezTo>
                <a:cubicBezTo>
                  <a:pt x="144510" y="44969"/>
                  <a:pt x="141577" y="41061"/>
                  <a:pt x="139012" y="36925"/>
                </a:cubicBezTo>
                <a:cubicBezTo>
                  <a:pt x="136600" y="32991"/>
                  <a:pt x="134442" y="28931"/>
                  <a:pt x="132411" y="24997"/>
                </a:cubicBezTo>
                <a:lnTo>
                  <a:pt x="150692" y="24997"/>
                </a:lnTo>
                <a:cubicBezTo>
                  <a:pt x="149423" y="27408"/>
                  <a:pt x="148280" y="29184"/>
                  <a:pt x="147010" y="31215"/>
                </a:cubicBezTo>
                <a:cubicBezTo>
                  <a:pt x="145741" y="33244"/>
                  <a:pt x="144345" y="35148"/>
                  <a:pt x="142948" y="37052"/>
                </a:cubicBezTo>
                <a:cubicBezTo>
                  <a:pt x="139965" y="40972"/>
                  <a:pt x="136702" y="44665"/>
                  <a:pt x="133173" y="48091"/>
                </a:cubicBezTo>
                <a:cubicBezTo>
                  <a:pt x="129389" y="51783"/>
                  <a:pt x="125111" y="54942"/>
                  <a:pt x="120477" y="57480"/>
                </a:cubicBezTo>
                <a:cubicBezTo>
                  <a:pt x="117862" y="58825"/>
                  <a:pt x="115145" y="59967"/>
                  <a:pt x="112352" y="60906"/>
                </a:cubicBezTo>
                <a:cubicBezTo>
                  <a:pt x="109229" y="61693"/>
                  <a:pt x="106043" y="62162"/>
                  <a:pt x="102831" y="62302"/>
                </a:cubicBezTo>
                <a:cubicBezTo>
                  <a:pt x="99568" y="62340"/>
                  <a:pt x="96318" y="61909"/>
                  <a:pt x="93183" y="61033"/>
                </a:cubicBezTo>
                <a:cubicBezTo>
                  <a:pt x="90263" y="60233"/>
                  <a:pt x="87445" y="59079"/>
                  <a:pt x="84804" y="57607"/>
                </a:cubicBezTo>
                <a:cubicBezTo>
                  <a:pt x="82443" y="56173"/>
                  <a:pt x="80195" y="54561"/>
                  <a:pt x="78075" y="52785"/>
                </a:cubicBezTo>
                <a:cubicBezTo>
                  <a:pt x="76133" y="51136"/>
                  <a:pt x="74305" y="49359"/>
                  <a:pt x="72617" y="47456"/>
                </a:cubicBezTo>
                <a:cubicBezTo>
                  <a:pt x="66586" y="40312"/>
                  <a:pt x="61508" y="32420"/>
                  <a:pt x="57509" y="23982"/>
                </a:cubicBezTo>
                <a:lnTo>
                  <a:pt x="70205" y="23982"/>
                </a:lnTo>
                <a:cubicBezTo>
                  <a:pt x="69151" y="25479"/>
                  <a:pt x="67957" y="26888"/>
                  <a:pt x="66650" y="28169"/>
                </a:cubicBezTo>
                <a:lnTo>
                  <a:pt x="62841" y="31722"/>
                </a:lnTo>
                <a:cubicBezTo>
                  <a:pt x="60086" y="34044"/>
                  <a:pt x="57103" y="36074"/>
                  <a:pt x="53955" y="37813"/>
                </a:cubicBezTo>
                <a:cubicBezTo>
                  <a:pt x="50679" y="39551"/>
                  <a:pt x="47175" y="40833"/>
                  <a:pt x="43544" y="41619"/>
                </a:cubicBezTo>
                <a:cubicBezTo>
                  <a:pt x="39799" y="42254"/>
                  <a:pt x="35991" y="42254"/>
                  <a:pt x="32246" y="41619"/>
                </a:cubicBezTo>
                <a:cubicBezTo>
                  <a:pt x="25327" y="40668"/>
                  <a:pt x="18776" y="37965"/>
                  <a:pt x="13203" y="33752"/>
                </a:cubicBezTo>
                <a:cubicBezTo>
                  <a:pt x="10588" y="31836"/>
                  <a:pt x="8163" y="29666"/>
                  <a:pt x="5967" y="27281"/>
                </a:cubicBezTo>
                <a:cubicBezTo>
                  <a:pt x="3885" y="25517"/>
                  <a:pt x="1891" y="23652"/>
                  <a:pt x="0" y="21698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2" name="Freeform 621">
            <a:extLst>
              <a:ext uri="{FF2B5EF4-FFF2-40B4-BE49-F238E27FC236}">
                <a16:creationId xmlns:a16="http://schemas.microsoft.com/office/drawing/2014/main" id="{48DAB9B5-C78E-04F2-71CC-05E4C19BFF1B}"/>
              </a:ext>
            </a:extLst>
          </p:cNvPr>
          <p:cNvSpPr/>
          <p:nvPr/>
        </p:nvSpPr>
        <p:spPr>
          <a:xfrm>
            <a:off x="4152604" y="6018002"/>
            <a:ext cx="482926" cy="75418"/>
          </a:xfrm>
          <a:custGeom>
            <a:avLst/>
            <a:gdLst>
              <a:gd name="connsiteX0" fmla="*/ 482926 w 482926"/>
              <a:gd name="connsiteY0" fmla="*/ 25504 h 75418"/>
              <a:gd name="connsiteX1" fmla="*/ 472770 w 482926"/>
              <a:gd name="connsiteY1" fmla="*/ 49359 h 75418"/>
              <a:gd name="connsiteX2" fmla="*/ 464518 w 482926"/>
              <a:gd name="connsiteY2" fmla="*/ 59764 h 75418"/>
              <a:gd name="connsiteX3" fmla="*/ 451188 w 482926"/>
              <a:gd name="connsiteY3" fmla="*/ 65474 h 75418"/>
              <a:gd name="connsiteX4" fmla="*/ 437223 w 482926"/>
              <a:gd name="connsiteY4" fmla="*/ 60525 h 75418"/>
              <a:gd name="connsiteX5" fmla="*/ 427321 w 482926"/>
              <a:gd name="connsiteY5" fmla="*/ 50882 h 75418"/>
              <a:gd name="connsiteX6" fmla="*/ 419704 w 482926"/>
              <a:gd name="connsiteY6" fmla="*/ 39716 h 75418"/>
              <a:gd name="connsiteX7" fmla="*/ 413483 w 482926"/>
              <a:gd name="connsiteY7" fmla="*/ 27027 h 75418"/>
              <a:gd name="connsiteX8" fmla="*/ 424274 w 482926"/>
              <a:gd name="connsiteY8" fmla="*/ 27661 h 75418"/>
              <a:gd name="connsiteX9" fmla="*/ 417672 w 482926"/>
              <a:gd name="connsiteY9" fmla="*/ 40350 h 75418"/>
              <a:gd name="connsiteX10" fmla="*/ 409167 w 482926"/>
              <a:gd name="connsiteY10" fmla="*/ 52151 h 75418"/>
              <a:gd name="connsiteX11" fmla="*/ 403581 w 482926"/>
              <a:gd name="connsiteY11" fmla="*/ 57480 h 75418"/>
              <a:gd name="connsiteX12" fmla="*/ 396852 w 482926"/>
              <a:gd name="connsiteY12" fmla="*/ 62048 h 75418"/>
              <a:gd name="connsiteX13" fmla="*/ 388981 w 482926"/>
              <a:gd name="connsiteY13" fmla="*/ 65093 h 75418"/>
              <a:gd name="connsiteX14" fmla="*/ 380349 w 482926"/>
              <a:gd name="connsiteY14" fmla="*/ 65854 h 75418"/>
              <a:gd name="connsiteX15" fmla="*/ 364352 w 482926"/>
              <a:gd name="connsiteY15" fmla="*/ 61413 h 75418"/>
              <a:gd name="connsiteX16" fmla="*/ 351657 w 482926"/>
              <a:gd name="connsiteY16" fmla="*/ 52531 h 75418"/>
              <a:gd name="connsiteX17" fmla="*/ 341501 w 482926"/>
              <a:gd name="connsiteY17" fmla="*/ 41746 h 75418"/>
              <a:gd name="connsiteX18" fmla="*/ 337185 w 482926"/>
              <a:gd name="connsiteY18" fmla="*/ 35909 h 75418"/>
              <a:gd name="connsiteX19" fmla="*/ 333122 w 482926"/>
              <a:gd name="connsiteY19" fmla="*/ 29565 h 75418"/>
              <a:gd name="connsiteX20" fmla="*/ 349245 w 482926"/>
              <a:gd name="connsiteY20" fmla="*/ 29565 h 75418"/>
              <a:gd name="connsiteX21" fmla="*/ 342644 w 482926"/>
              <a:gd name="connsiteY21" fmla="*/ 42253 h 75418"/>
              <a:gd name="connsiteX22" fmla="*/ 334519 w 482926"/>
              <a:gd name="connsiteY22" fmla="*/ 54942 h 75418"/>
              <a:gd name="connsiteX23" fmla="*/ 329568 w 482926"/>
              <a:gd name="connsiteY23" fmla="*/ 60779 h 75418"/>
              <a:gd name="connsiteX24" fmla="*/ 323474 w 482926"/>
              <a:gd name="connsiteY24" fmla="*/ 66362 h 75418"/>
              <a:gd name="connsiteX25" fmla="*/ 306209 w 482926"/>
              <a:gd name="connsiteY25" fmla="*/ 73341 h 75418"/>
              <a:gd name="connsiteX26" fmla="*/ 295925 w 482926"/>
              <a:gd name="connsiteY26" fmla="*/ 72072 h 75418"/>
              <a:gd name="connsiteX27" fmla="*/ 287293 w 482926"/>
              <a:gd name="connsiteY27" fmla="*/ 67885 h 75418"/>
              <a:gd name="connsiteX28" fmla="*/ 275613 w 482926"/>
              <a:gd name="connsiteY28" fmla="*/ 55957 h 75418"/>
              <a:gd name="connsiteX29" fmla="*/ 267742 w 482926"/>
              <a:gd name="connsiteY29" fmla="*/ 43269 h 75418"/>
              <a:gd name="connsiteX30" fmla="*/ 264568 w 482926"/>
              <a:gd name="connsiteY30" fmla="*/ 36544 h 75418"/>
              <a:gd name="connsiteX31" fmla="*/ 261902 w 482926"/>
              <a:gd name="connsiteY31" fmla="*/ 29438 h 75418"/>
              <a:gd name="connsiteX32" fmla="*/ 280564 w 482926"/>
              <a:gd name="connsiteY32" fmla="*/ 31341 h 75418"/>
              <a:gd name="connsiteX33" fmla="*/ 272820 w 482926"/>
              <a:gd name="connsiteY33" fmla="*/ 44030 h 75418"/>
              <a:gd name="connsiteX34" fmla="*/ 268250 w 482926"/>
              <a:gd name="connsiteY34" fmla="*/ 49994 h 75418"/>
              <a:gd name="connsiteX35" fmla="*/ 263172 w 482926"/>
              <a:gd name="connsiteY35" fmla="*/ 55957 h 75418"/>
              <a:gd name="connsiteX36" fmla="*/ 257332 w 482926"/>
              <a:gd name="connsiteY36" fmla="*/ 61413 h 75418"/>
              <a:gd name="connsiteX37" fmla="*/ 250350 w 482926"/>
              <a:gd name="connsiteY37" fmla="*/ 66362 h 75418"/>
              <a:gd name="connsiteX38" fmla="*/ 242098 w 482926"/>
              <a:gd name="connsiteY38" fmla="*/ 70042 h 75418"/>
              <a:gd name="connsiteX39" fmla="*/ 232576 w 482926"/>
              <a:gd name="connsiteY39" fmla="*/ 71691 h 75418"/>
              <a:gd name="connsiteX40" fmla="*/ 222928 w 482926"/>
              <a:gd name="connsiteY40" fmla="*/ 70422 h 75418"/>
              <a:gd name="connsiteX41" fmla="*/ 214422 w 482926"/>
              <a:gd name="connsiteY41" fmla="*/ 66869 h 75418"/>
              <a:gd name="connsiteX42" fmla="*/ 201727 w 482926"/>
              <a:gd name="connsiteY42" fmla="*/ 56211 h 75418"/>
              <a:gd name="connsiteX43" fmla="*/ 192460 w 482926"/>
              <a:gd name="connsiteY43" fmla="*/ 43522 h 75418"/>
              <a:gd name="connsiteX44" fmla="*/ 188651 w 482926"/>
              <a:gd name="connsiteY44" fmla="*/ 36924 h 75418"/>
              <a:gd name="connsiteX45" fmla="*/ 185350 w 482926"/>
              <a:gd name="connsiteY45" fmla="*/ 29819 h 75418"/>
              <a:gd name="connsiteX46" fmla="*/ 202488 w 482926"/>
              <a:gd name="connsiteY46" fmla="*/ 30707 h 75418"/>
              <a:gd name="connsiteX47" fmla="*/ 197791 w 482926"/>
              <a:gd name="connsiteY47" fmla="*/ 37939 h 75418"/>
              <a:gd name="connsiteX48" fmla="*/ 192840 w 482926"/>
              <a:gd name="connsiteY48" fmla="*/ 44664 h 75418"/>
              <a:gd name="connsiteX49" fmla="*/ 181668 w 482926"/>
              <a:gd name="connsiteY49" fmla="*/ 57353 h 75418"/>
              <a:gd name="connsiteX50" fmla="*/ 167704 w 482926"/>
              <a:gd name="connsiteY50" fmla="*/ 68012 h 75418"/>
              <a:gd name="connsiteX51" fmla="*/ 149677 w 482926"/>
              <a:gd name="connsiteY51" fmla="*/ 73721 h 75418"/>
              <a:gd name="connsiteX52" fmla="*/ 130507 w 482926"/>
              <a:gd name="connsiteY52" fmla="*/ 69534 h 75418"/>
              <a:gd name="connsiteX53" fmla="*/ 116796 w 482926"/>
              <a:gd name="connsiteY53" fmla="*/ 57733 h 75418"/>
              <a:gd name="connsiteX54" fmla="*/ 100673 w 482926"/>
              <a:gd name="connsiteY54" fmla="*/ 28677 h 75418"/>
              <a:gd name="connsiteX55" fmla="*/ 111718 w 482926"/>
              <a:gd name="connsiteY55" fmla="*/ 29311 h 75418"/>
              <a:gd name="connsiteX56" fmla="*/ 106259 w 482926"/>
              <a:gd name="connsiteY56" fmla="*/ 37432 h 75418"/>
              <a:gd name="connsiteX57" fmla="*/ 100292 w 482926"/>
              <a:gd name="connsiteY57" fmla="*/ 44918 h 75418"/>
              <a:gd name="connsiteX58" fmla="*/ 86962 w 482926"/>
              <a:gd name="connsiteY58" fmla="*/ 58749 h 75418"/>
              <a:gd name="connsiteX59" fmla="*/ 71093 w 482926"/>
              <a:gd name="connsiteY59" fmla="*/ 69788 h 75418"/>
              <a:gd name="connsiteX60" fmla="*/ 52177 w 482926"/>
              <a:gd name="connsiteY60" fmla="*/ 75371 h 75418"/>
              <a:gd name="connsiteX61" fmla="*/ 32881 w 482926"/>
              <a:gd name="connsiteY61" fmla="*/ 70930 h 75418"/>
              <a:gd name="connsiteX62" fmla="*/ 18281 w 482926"/>
              <a:gd name="connsiteY62" fmla="*/ 58241 h 75418"/>
              <a:gd name="connsiteX63" fmla="*/ 0 w 482926"/>
              <a:gd name="connsiteY63" fmla="*/ 25758 h 75418"/>
              <a:gd name="connsiteX64" fmla="*/ 21201 w 482926"/>
              <a:gd name="connsiteY64" fmla="*/ 55450 h 75418"/>
              <a:gd name="connsiteX65" fmla="*/ 35420 w 482926"/>
              <a:gd name="connsiteY65" fmla="*/ 65347 h 75418"/>
              <a:gd name="connsiteX66" fmla="*/ 51543 w 482926"/>
              <a:gd name="connsiteY66" fmla="*/ 67631 h 75418"/>
              <a:gd name="connsiteX67" fmla="*/ 80107 w 482926"/>
              <a:gd name="connsiteY67" fmla="*/ 50882 h 75418"/>
              <a:gd name="connsiteX68" fmla="*/ 91532 w 482926"/>
              <a:gd name="connsiteY68" fmla="*/ 37432 h 75418"/>
              <a:gd name="connsiteX69" fmla="*/ 96610 w 482926"/>
              <a:gd name="connsiteY69" fmla="*/ 30072 h 75418"/>
              <a:gd name="connsiteX70" fmla="*/ 101054 w 482926"/>
              <a:gd name="connsiteY70" fmla="*/ 22713 h 75418"/>
              <a:gd name="connsiteX71" fmla="*/ 106640 w 482926"/>
              <a:gd name="connsiteY71" fmla="*/ 12308 h 75418"/>
              <a:gd name="connsiteX72" fmla="*/ 111972 w 482926"/>
              <a:gd name="connsiteY72" fmla="*/ 23220 h 75418"/>
              <a:gd name="connsiteX73" fmla="*/ 127714 w 482926"/>
              <a:gd name="connsiteY73" fmla="*/ 47456 h 75418"/>
              <a:gd name="connsiteX74" fmla="*/ 148153 w 482926"/>
              <a:gd name="connsiteY74" fmla="*/ 56719 h 75418"/>
              <a:gd name="connsiteX75" fmla="*/ 169100 w 482926"/>
              <a:gd name="connsiteY75" fmla="*/ 44030 h 75418"/>
              <a:gd name="connsiteX76" fmla="*/ 178114 w 482926"/>
              <a:gd name="connsiteY76" fmla="*/ 33244 h 75418"/>
              <a:gd name="connsiteX77" fmla="*/ 182176 w 482926"/>
              <a:gd name="connsiteY77" fmla="*/ 27281 h 75418"/>
              <a:gd name="connsiteX78" fmla="*/ 185731 w 482926"/>
              <a:gd name="connsiteY78" fmla="*/ 21317 h 75418"/>
              <a:gd name="connsiteX79" fmla="*/ 194745 w 482926"/>
              <a:gd name="connsiteY79" fmla="*/ 4695 h 75418"/>
              <a:gd name="connsiteX80" fmla="*/ 202869 w 482926"/>
              <a:gd name="connsiteY80" fmla="*/ 22205 h 75418"/>
              <a:gd name="connsiteX81" fmla="*/ 205662 w 482926"/>
              <a:gd name="connsiteY81" fmla="*/ 27535 h 75418"/>
              <a:gd name="connsiteX82" fmla="*/ 208963 w 482926"/>
              <a:gd name="connsiteY82" fmla="*/ 32737 h 75418"/>
              <a:gd name="connsiteX83" fmla="*/ 216199 w 482926"/>
              <a:gd name="connsiteY83" fmla="*/ 42253 h 75418"/>
              <a:gd name="connsiteX84" fmla="*/ 224451 w 482926"/>
              <a:gd name="connsiteY84" fmla="*/ 48852 h 75418"/>
              <a:gd name="connsiteX85" fmla="*/ 228514 w 482926"/>
              <a:gd name="connsiteY85" fmla="*/ 50501 h 75418"/>
              <a:gd name="connsiteX86" fmla="*/ 232322 w 482926"/>
              <a:gd name="connsiteY86" fmla="*/ 50501 h 75418"/>
              <a:gd name="connsiteX87" fmla="*/ 236258 w 482926"/>
              <a:gd name="connsiteY87" fmla="*/ 49740 h 75418"/>
              <a:gd name="connsiteX88" fmla="*/ 239939 w 482926"/>
              <a:gd name="connsiteY88" fmla="*/ 47202 h 75418"/>
              <a:gd name="connsiteX89" fmla="*/ 244129 w 482926"/>
              <a:gd name="connsiteY89" fmla="*/ 44157 h 75418"/>
              <a:gd name="connsiteX90" fmla="*/ 248191 w 482926"/>
              <a:gd name="connsiteY90" fmla="*/ 40223 h 75418"/>
              <a:gd name="connsiteX91" fmla="*/ 262537 w 482926"/>
              <a:gd name="connsiteY91" fmla="*/ 19794 h 75418"/>
              <a:gd name="connsiteX92" fmla="*/ 274217 w 482926"/>
              <a:gd name="connsiteY92" fmla="*/ 0 h 75418"/>
              <a:gd name="connsiteX93" fmla="*/ 281326 w 482926"/>
              <a:gd name="connsiteY93" fmla="*/ 21698 h 75418"/>
              <a:gd name="connsiteX94" fmla="*/ 283357 w 482926"/>
              <a:gd name="connsiteY94" fmla="*/ 27154 h 75418"/>
              <a:gd name="connsiteX95" fmla="*/ 285896 w 482926"/>
              <a:gd name="connsiteY95" fmla="*/ 32737 h 75418"/>
              <a:gd name="connsiteX96" fmla="*/ 291736 w 482926"/>
              <a:gd name="connsiteY96" fmla="*/ 42761 h 75418"/>
              <a:gd name="connsiteX97" fmla="*/ 298591 w 482926"/>
              <a:gd name="connsiteY97" fmla="*/ 49994 h 75418"/>
              <a:gd name="connsiteX98" fmla="*/ 301892 w 482926"/>
              <a:gd name="connsiteY98" fmla="*/ 51770 h 75418"/>
              <a:gd name="connsiteX99" fmla="*/ 304685 w 482926"/>
              <a:gd name="connsiteY99" fmla="*/ 51770 h 75418"/>
              <a:gd name="connsiteX100" fmla="*/ 311667 w 482926"/>
              <a:gd name="connsiteY100" fmla="*/ 48852 h 75418"/>
              <a:gd name="connsiteX101" fmla="*/ 315603 w 482926"/>
              <a:gd name="connsiteY101" fmla="*/ 45552 h 75418"/>
              <a:gd name="connsiteX102" fmla="*/ 319412 w 482926"/>
              <a:gd name="connsiteY102" fmla="*/ 41238 h 75418"/>
              <a:gd name="connsiteX103" fmla="*/ 326521 w 482926"/>
              <a:gd name="connsiteY103" fmla="*/ 31468 h 75418"/>
              <a:gd name="connsiteX104" fmla="*/ 332869 w 482926"/>
              <a:gd name="connsiteY104" fmla="*/ 20429 h 75418"/>
              <a:gd name="connsiteX105" fmla="*/ 341120 w 482926"/>
              <a:gd name="connsiteY105" fmla="*/ 5456 h 75418"/>
              <a:gd name="connsiteX106" fmla="*/ 348991 w 482926"/>
              <a:gd name="connsiteY106" fmla="*/ 20175 h 75418"/>
              <a:gd name="connsiteX107" fmla="*/ 352038 w 482926"/>
              <a:gd name="connsiteY107" fmla="*/ 25124 h 75418"/>
              <a:gd name="connsiteX108" fmla="*/ 355466 w 482926"/>
              <a:gd name="connsiteY108" fmla="*/ 30199 h 75418"/>
              <a:gd name="connsiteX109" fmla="*/ 363210 w 482926"/>
              <a:gd name="connsiteY109" fmla="*/ 39335 h 75418"/>
              <a:gd name="connsiteX110" fmla="*/ 380983 w 482926"/>
              <a:gd name="connsiteY110" fmla="*/ 49613 h 75418"/>
              <a:gd name="connsiteX111" fmla="*/ 390124 w 482926"/>
              <a:gd name="connsiteY111" fmla="*/ 48090 h 75418"/>
              <a:gd name="connsiteX112" fmla="*/ 394567 w 482926"/>
              <a:gd name="connsiteY112" fmla="*/ 45425 h 75418"/>
              <a:gd name="connsiteX113" fmla="*/ 398883 w 482926"/>
              <a:gd name="connsiteY113" fmla="*/ 41873 h 75418"/>
              <a:gd name="connsiteX114" fmla="*/ 406755 w 482926"/>
              <a:gd name="connsiteY114" fmla="*/ 32737 h 75418"/>
              <a:gd name="connsiteX115" fmla="*/ 413483 w 482926"/>
              <a:gd name="connsiteY115" fmla="*/ 21952 h 75418"/>
              <a:gd name="connsiteX116" fmla="*/ 420212 w 482926"/>
              <a:gd name="connsiteY116" fmla="*/ 10405 h 75418"/>
              <a:gd name="connsiteX117" fmla="*/ 424274 w 482926"/>
              <a:gd name="connsiteY117" fmla="*/ 23094 h 75418"/>
              <a:gd name="connsiteX118" fmla="*/ 428844 w 482926"/>
              <a:gd name="connsiteY118" fmla="*/ 34133 h 75418"/>
              <a:gd name="connsiteX119" fmla="*/ 434684 w 482926"/>
              <a:gd name="connsiteY119" fmla="*/ 44664 h 75418"/>
              <a:gd name="connsiteX120" fmla="*/ 451061 w 482926"/>
              <a:gd name="connsiteY120" fmla="*/ 58114 h 75418"/>
              <a:gd name="connsiteX121" fmla="*/ 460963 w 482926"/>
              <a:gd name="connsiteY121" fmla="*/ 55196 h 75418"/>
              <a:gd name="connsiteX122" fmla="*/ 469469 w 482926"/>
              <a:gd name="connsiteY122" fmla="*/ 46821 h 75418"/>
              <a:gd name="connsiteX123" fmla="*/ 482926 w 482926"/>
              <a:gd name="connsiteY123" fmla="*/ 25504 h 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82926" h="75418">
                <a:moveTo>
                  <a:pt x="482926" y="25504"/>
                </a:moveTo>
                <a:cubicBezTo>
                  <a:pt x="480476" y="33816"/>
                  <a:pt x="477061" y="41822"/>
                  <a:pt x="472770" y="49359"/>
                </a:cubicBezTo>
                <a:cubicBezTo>
                  <a:pt x="470586" y="53242"/>
                  <a:pt x="467793" y="56744"/>
                  <a:pt x="464518" y="59764"/>
                </a:cubicBezTo>
                <a:cubicBezTo>
                  <a:pt x="460938" y="63266"/>
                  <a:pt x="456190" y="65296"/>
                  <a:pt x="451188" y="65474"/>
                </a:cubicBezTo>
                <a:cubicBezTo>
                  <a:pt x="446110" y="65410"/>
                  <a:pt x="441209" y="63672"/>
                  <a:pt x="437223" y="60525"/>
                </a:cubicBezTo>
                <a:cubicBezTo>
                  <a:pt x="433478" y="57810"/>
                  <a:pt x="430139" y="54561"/>
                  <a:pt x="427321" y="50882"/>
                </a:cubicBezTo>
                <a:cubicBezTo>
                  <a:pt x="424439" y="47405"/>
                  <a:pt x="421887" y="43662"/>
                  <a:pt x="419704" y="39716"/>
                </a:cubicBezTo>
                <a:cubicBezTo>
                  <a:pt x="417330" y="35642"/>
                  <a:pt x="415248" y="31405"/>
                  <a:pt x="413483" y="27027"/>
                </a:cubicBezTo>
                <a:lnTo>
                  <a:pt x="424274" y="27661"/>
                </a:lnTo>
                <a:cubicBezTo>
                  <a:pt x="422243" y="31849"/>
                  <a:pt x="420212" y="36036"/>
                  <a:pt x="417672" y="40350"/>
                </a:cubicBezTo>
                <a:cubicBezTo>
                  <a:pt x="415222" y="44550"/>
                  <a:pt x="412379" y="48496"/>
                  <a:pt x="409167" y="52151"/>
                </a:cubicBezTo>
                <a:cubicBezTo>
                  <a:pt x="407466" y="54092"/>
                  <a:pt x="405599" y="55869"/>
                  <a:pt x="403581" y="57480"/>
                </a:cubicBezTo>
                <a:cubicBezTo>
                  <a:pt x="401486" y="59218"/>
                  <a:pt x="399239" y="60753"/>
                  <a:pt x="396852" y="62048"/>
                </a:cubicBezTo>
                <a:cubicBezTo>
                  <a:pt x="394351" y="63342"/>
                  <a:pt x="391711" y="64370"/>
                  <a:pt x="388981" y="65093"/>
                </a:cubicBezTo>
                <a:cubicBezTo>
                  <a:pt x="386150" y="65727"/>
                  <a:pt x="383243" y="65981"/>
                  <a:pt x="380349" y="65854"/>
                </a:cubicBezTo>
                <a:cubicBezTo>
                  <a:pt x="374750" y="65601"/>
                  <a:pt x="369278" y="64078"/>
                  <a:pt x="364352" y="61413"/>
                </a:cubicBezTo>
                <a:cubicBezTo>
                  <a:pt x="359732" y="59041"/>
                  <a:pt x="355466" y="56059"/>
                  <a:pt x="351657" y="52531"/>
                </a:cubicBezTo>
                <a:cubicBezTo>
                  <a:pt x="347950" y="49257"/>
                  <a:pt x="344548" y="45641"/>
                  <a:pt x="341501" y="41746"/>
                </a:cubicBezTo>
                <a:cubicBezTo>
                  <a:pt x="339978" y="39843"/>
                  <a:pt x="338581" y="37939"/>
                  <a:pt x="337185" y="35909"/>
                </a:cubicBezTo>
                <a:cubicBezTo>
                  <a:pt x="335788" y="33879"/>
                  <a:pt x="334519" y="31975"/>
                  <a:pt x="333122" y="29565"/>
                </a:cubicBezTo>
                <a:lnTo>
                  <a:pt x="349245" y="29565"/>
                </a:lnTo>
                <a:cubicBezTo>
                  <a:pt x="347214" y="33752"/>
                  <a:pt x="345056" y="37939"/>
                  <a:pt x="342644" y="42253"/>
                </a:cubicBezTo>
                <a:cubicBezTo>
                  <a:pt x="340168" y="46631"/>
                  <a:pt x="337464" y="50869"/>
                  <a:pt x="334519" y="54942"/>
                </a:cubicBezTo>
                <a:cubicBezTo>
                  <a:pt x="332970" y="56972"/>
                  <a:pt x="331320" y="58927"/>
                  <a:pt x="329568" y="60779"/>
                </a:cubicBezTo>
                <a:cubicBezTo>
                  <a:pt x="327536" y="62682"/>
                  <a:pt x="325759" y="64586"/>
                  <a:pt x="323474" y="66362"/>
                </a:cubicBezTo>
                <a:cubicBezTo>
                  <a:pt x="318536" y="70334"/>
                  <a:pt x="312531" y="72757"/>
                  <a:pt x="306209" y="73341"/>
                </a:cubicBezTo>
                <a:cubicBezTo>
                  <a:pt x="302730" y="73633"/>
                  <a:pt x="299226" y="73201"/>
                  <a:pt x="295925" y="72072"/>
                </a:cubicBezTo>
                <a:cubicBezTo>
                  <a:pt x="292853" y="71120"/>
                  <a:pt x="289946" y="69699"/>
                  <a:pt x="287293" y="67885"/>
                </a:cubicBezTo>
                <a:cubicBezTo>
                  <a:pt x="282811" y="64535"/>
                  <a:pt x="278876" y="60513"/>
                  <a:pt x="275613" y="55957"/>
                </a:cubicBezTo>
                <a:cubicBezTo>
                  <a:pt x="272668" y="51935"/>
                  <a:pt x="270040" y="47697"/>
                  <a:pt x="267742" y="43269"/>
                </a:cubicBezTo>
                <a:cubicBezTo>
                  <a:pt x="266600" y="41111"/>
                  <a:pt x="265584" y="38827"/>
                  <a:pt x="264568" y="36544"/>
                </a:cubicBezTo>
                <a:cubicBezTo>
                  <a:pt x="263552" y="34260"/>
                  <a:pt x="262791" y="32229"/>
                  <a:pt x="261902" y="29438"/>
                </a:cubicBezTo>
                <a:lnTo>
                  <a:pt x="280564" y="31341"/>
                </a:lnTo>
                <a:cubicBezTo>
                  <a:pt x="278203" y="35693"/>
                  <a:pt x="275613" y="39931"/>
                  <a:pt x="272820" y="44030"/>
                </a:cubicBezTo>
                <a:cubicBezTo>
                  <a:pt x="271411" y="46098"/>
                  <a:pt x="269888" y="48090"/>
                  <a:pt x="268250" y="49994"/>
                </a:cubicBezTo>
                <a:cubicBezTo>
                  <a:pt x="266726" y="52024"/>
                  <a:pt x="264949" y="53927"/>
                  <a:pt x="263172" y="55957"/>
                </a:cubicBezTo>
                <a:cubicBezTo>
                  <a:pt x="261394" y="57988"/>
                  <a:pt x="259490" y="59637"/>
                  <a:pt x="257332" y="61413"/>
                </a:cubicBezTo>
                <a:cubicBezTo>
                  <a:pt x="255136" y="63241"/>
                  <a:pt x="252800" y="64890"/>
                  <a:pt x="250350" y="66362"/>
                </a:cubicBezTo>
                <a:cubicBezTo>
                  <a:pt x="247747" y="67885"/>
                  <a:pt x="244980" y="69128"/>
                  <a:pt x="242098" y="70042"/>
                </a:cubicBezTo>
                <a:cubicBezTo>
                  <a:pt x="239026" y="71057"/>
                  <a:pt x="235813" y="71602"/>
                  <a:pt x="232576" y="71691"/>
                </a:cubicBezTo>
                <a:cubicBezTo>
                  <a:pt x="229314" y="71780"/>
                  <a:pt x="226051" y="71349"/>
                  <a:pt x="222928" y="70422"/>
                </a:cubicBezTo>
                <a:cubicBezTo>
                  <a:pt x="219944" y="69636"/>
                  <a:pt x="217075" y="68443"/>
                  <a:pt x="214422" y="66869"/>
                </a:cubicBezTo>
                <a:cubicBezTo>
                  <a:pt x="209636" y="64027"/>
                  <a:pt x="205358" y="60424"/>
                  <a:pt x="201727" y="56211"/>
                </a:cubicBezTo>
                <a:cubicBezTo>
                  <a:pt x="198172" y="52341"/>
                  <a:pt x="195062" y="48090"/>
                  <a:pt x="192460" y="43522"/>
                </a:cubicBezTo>
                <a:cubicBezTo>
                  <a:pt x="191063" y="41365"/>
                  <a:pt x="189793" y="39081"/>
                  <a:pt x="188651" y="36924"/>
                </a:cubicBezTo>
                <a:cubicBezTo>
                  <a:pt x="187508" y="34767"/>
                  <a:pt x="186493" y="32483"/>
                  <a:pt x="185350" y="29819"/>
                </a:cubicBezTo>
                <a:lnTo>
                  <a:pt x="202488" y="30707"/>
                </a:lnTo>
                <a:cubicBezTo>
                  <a:pt x="200838" y="33498"/>
                  <a:pt x="199442" y="35655"/>
                  <a:pt x="197791" y="37939"/>
                </a:cubicBezTo>
                <a:cubicBezTo>
                  <a:pt x="196141" y="40223"/>
                  <a:pt x="194617" y="42380"/>
                  <a:pt x="192840" y="44664"/>
                </a:cubicBezTo>
                <a:cubicBezTo>
                  <a:pt x="189400" y="49131"/>
                  <a:pt x="185668" y="53369"/>
                  <a:pt x="181668" y="57353"/>
                </a:cubicBezTo>
                <a:cubicBezTo>
                  <a:pt x="177428" y="61413"/>
                  <a:pt x="172744" y="64992"/>
                  <a:pt x="167704" y="68012"/>
                </a:cubicBezTo>
                <a:cubicBezTo>
                  <a:pt x="162207" y="71260"/>
                  <a:pt x="156037" y="73214"/>
                  <a:pt x="149677" y="73721"/>
                </a:cubicBezTo>
                <a:cubicBezTo>
                  <a:pt x="143011" y="74280"/>
                  <a:pt x="136334" y="72821"/>
                  <a:pt x="130507" y="69534"/>
                </a:cubicBezTo>
                <a:cubicBezTo>
                  <a:pt x="125251" y="66464"/>
                  <a:pt x="120605" y="62467"/>
                  <a:pt x="116796" y="57733"/>
                </a:cubicBezTo>
                <a:cubicBezTo>
                  <a:pt x="109928" y="48953"/>
                  <a:pt x="104481" y="39145"/>
                  <a:pt x="100673" y="28677"/>
                </a:cubicBezTo>
                <a:lnTo>
                  <a:pt x="111718" y="29311"/>
                </a:lnTo>
                <a:cubicBezTo>
                  <a:pt x="109814" y="32229"/>
                  <a:pt x="108163" y="34767"/>
                  <a:pt x="106259" y="37432"/>
                </a:cubicBezTo>
                <a:cubicBezTo>
                  <a:pt x="104355" y="40096"/>
                  <a:pt x="102323" y="42507"/>
                  <a:pt x="100292" y="44918"/>
                </a:cubicBezTo>
                <a:cubicBezTo>
                  <a:pt x="96179" y="49841"/>
                  <a:pt x="91723" y="54460"/>
                  <a:pt x="86962" y="58749"/>
                </a:cubicBezTo>
                <a:cubicBezTo>
                  <a:pt x="82125" y="63037"/>
                  <a:pt x="76793" y="66743"/>
                  <a:pt x="71093" y="69788"/>
                </a:cubicBezTo>
                <a:cubicBezTo>
                  <a:pt x="65253" y="72973"/>
                  <a:pt x="58804" y="74876"/>
                  <a:pt x="52177" y="75371"/>
                </a:cubicBezTo>
                <a:cubicBezTo>
                  <a:pt x="45461" y="75714"/>
                  <a:pt x="38771" y="74178"/>
                  <a:pt x="32881" y="70930"/>
                </a:cubicBezTo>
                <a:cubicBezTo>
                  <a:pt x="27307" y="67593"/>
                  <a:pt x="22356" y="63304"/>
                  <a:pt x="18281" y="58241"/>
                </a:cubicBezTo>
                <a:cubicBezTo>
                  <a:pt x="10499" y="48458"/>
                  <a:pt x="4329" y="37483"/>
                  <a:pt x="0" y="25758"/>
                </a:cubicBezTo>
                <a:cubicBezTo>
                  <a:pt x="5497" y="36683"/>
                  <a:pt x="12644" y="46694"/>
                  <a:pt x="21201" y="55450"/>
                </a:cubicBezTo>
                <a:cubicBezTo>
                  <a:pt x="25289" y="59599"/>
                  <a:pt x="30113" y="62949"/>
                  <a:pt x="35420" y="65347"/>
                </a:cubicBezTo>
                <a:cubicBezTo>
                  <a:pt x="40485" y="67555"/>
                  <a:pt x="46058" y="68341"/>
                  <a:pt x="51543" y="67631"/>
                </a:cubicBezTo>
                <a:cubicBezTo>
                  <a:pt x="62613" y="65258"/>
                  <a:pt x="72629" y="59383"/>
                  <a:pt x="80107" y="50882"/>
                </a:cubicBezTo>
                <a:cubicBezTo>
                  <a:pt x="84182" y="46631"/>
                  <a:pt x="88003" y="42139"/>
                  <a:pt x="91532" y="37432"/>
                </a:cubicBezTo>
                <a:cubicBezTo>
                  <a:pt x="93310" y="35021"/>
                  <a:pt x="94960" y="32610"/>
                  <a:pt x="96610" y="30072"/>
                </a:cubicBezTo>
                <a:cubicBezTo>
                  <a:pt x="98261" y="27535"/>
                  <a:pt x="99784" y="24997"/>
                  <a:pt x="101054" y="22713"/>
                </a:cubicBezTo>
                <a:lnTo>
                  <a:pt x="106640" y="12308"/>
                </a:lnTo>
                <a:lnTo>
                  <a:pt x="111972" y="23220"/>
                </a:lnTo>
                <a:cubicBezTo>
                  <a:pt x="116047" y="32001"/>
                  <a:pt x="121341" y="40160"/>
                  <a:pt x="127714" y="47456"/>
                </a:cubicBezTo>
                <a:cubicBezTo>
                  <a:pt x="132550" y="53775"/>
                  <a:pt x="140218" y="57251"/>
                  <a:pt x="148153" y="56719"/>
                </a:cubicBezTo>
                <a:cubicBezTo>
                  <a:pt x="156278" y="54752"/>
                  <a:pt x="163590" y="50323"/>
                  <a:pt x="169100" y="44030"/>
                </a:cubicBezTo>
                <a:cubicBezTo>
                  <a:pt x="172337" y="40642"/>
                  <a:pt x="175346" y="37038"/>
                  <a:pt x="178114" y="33244"/>
                </a:cubicBezTo>
                <a:cubicBezTo>
                  <a:pt x="179510" y="31214"/>
                  <a:pt x="180907" y="29311"/>
                  <a:pt x="182176" y="27281"/>
                </a:cubicBezTo>
                <a:cubicBezTo>
                  <a:pt x="183446" y="25250"/>
                  <a:pt x="184842" y="23094"/>
                  <a:pt x="185731" y="21317"/>
                </a:cubicBezTo>
                <a:lnTo>
                  <a:pt x="194745" y="4695"/>
                </a:lnTo>
                <a:lnTo>
                  <a:pt x="202869" y="22205"/>
                </a:lnTo>
                <a:cubicBezTo>
                  <a:pt x="203631" y="23728"/>
                  <a:pt x="204647" y="25758"/>
                  <a:pt x="205662" y="27535"/>
                </a:cubicBezTo>
                <a:cubicBezTo>
                  <a:pt x="206678" y="29311"/>
                  <a:pt x="207821" y="31088"/>
                  <a:pt x="208963" y="32737"/>
                </a:cubicBezTo>
                <a:cubicBezTo>
                  <a:pt x="211096" y="36112"/>
                  <a:pt x="213521" y="39297"/>
                  <a:pt x="216199" y="42253"/>
                </a:cubicBezTo>
                <a:cubicBezTo>
                  <a:pt x="218599" y="44855"/>
                  <a:pt x="221379" y="47088"/>
                  <a:pt x="224451" y="48852"/>
                </a:cubicBezTo>
                <a:cubicBezTo>
                  <a:pt x="225759" y="49511"/>
                  <a:pt x="227117" y="50057"/>
                  <a:pt x="228514" y="50501"/>
                </a:cubicBezTo>
                <a:cubicBezTo>
                  <a:pt x="229771" y="50691"/>
                  <a:pt x="231065" y="50691"/>
                  <a:pt x="232322" y="50501"/>
                </a:cubicBezTo>
                <a:cubicBezTo>
                  <a:pt x="233668" y="50488"/>
                  <a:pt x="235001" y="50222"/>
                  <a:pt x="236258" y="49740"/>
                </a:cubicBezTo>
                <a:cubicBezTo>
                  <a:pt x="237565" y="49017"/>
                  <a:pt x="238797" y="48166"/>
                  <a:pt x="239939" y="47202"/>
                </a:cubicBezTo>
                <a:lnTo>
                  <a:pt x="244129" y="44157"/>
                </a:lnTo>
                <a:cubicBezTo>
                  <a:pt x="245525" y="43015"/>
                  <a:pt x="246922" y="41492"/>
                  <a:pt x="248191" y="40223"/>
                </a:cubicBezTo>
                <a:cubicBezTo>
                  <a:pt x="253688" y="33942"/>
                  <a:pt x="258500" y="27091"/>
                  <a:pt x="262537" y="19794"/>
                </a:cubicBezTo>
                <a:lnTo>
                  <a:pt x="274217" y="0"/>
                </a:lnTo>
                <a:lnTo>
                  <a:pt x="281326" y="21698"/>
                </a:lnTo>
                <a:cubicBezTo>
                  <a:pt x="281326" y="23347"/>
                  <a:pt x="282595" y="25377"/>
                  <a:pt x="283357" y="27154"/>
                </a:cubicBezTo>
                <a:cubicBezTo>
                  <a:pt x="284119" y="28930"/>
                  <a:pt x="285007" y="30960"/>
                  <a:pt x="285896" y="32737"/>
                </a:cubicBezTo>
                <a:cubicBezTo>
                  <a:pt x="287559" y="36239"/>
                  <a:pt x="289514" y="39589"/>
                  <a:pt x="291736" y="42761"/>
                </a:cubicBezTo>
                <a:cubicBezTo>
                  <a:pt x="293590" y="45552"/>
                  <a:pt x="295913" y="47989"/>
                  <a:pt x="298591" y="49994"/>
                </a:cubicBezTo>
                <a:cubicBezTo>
                  <a:pt x="299594" y="50742"/>
                  <a:pt x="300711" y="51338"/>
                  <a:pt x="301892" y="51770"/>
                </a:cubicBezTo>
                <a:cubicBezTo>
                  <a:pt x="302819" y="51948"/>
                  <a:pt x="303758" y="51948"/>
                  <a:pt x="304685" y="51770"/>
                </a:cubicBezTo>
                <a:cubicBezTo>
                  <a:pt x="307250" y="51529"/>
                  <a:pt x="309687" y="50514"/>
                  <a:pt x="311667" y="48852"/>
                </a:cubicBezTo>
                <a:cubicBezTo>
                  <a:pt x="313089" y="47900"/>
                  <a:pt x="314410" y="46796"/>
                  <a:pt x="315603" y="45552"/>
                </a:cubicBezTo>
                <a:cubicBezTo>
                  <a:pt x="316974" y="44208"/>
                  <a:pt x="318244" y="42761"/>
                  <a:pt x="319412" y="41238"/>
                </a:cubicBezTo>
                <a:cubicBezTo>
                  <a:pt x="322027" y="38168"/>
                  <a:pt x="324401" y="34894"/>
                  <a:pt x="326521" y="31468"/>
                </a:cubicBezTo>
                <a:cubicBezTo>
                  <a:pt x="328806" y="27915"/>
                  <a:pt x="330837" y="24108"/>
                  <a:pt x="332869" y="20429"/>
                </a:cubicBezTo>
                <a:lnTo>
                  <a:pt x="341120" y="5456"/>
                </a:lnTo>
                <a:lnTo>
                  <a:pt x="348991" y="20175"/>
                </a:lnTo>
                <a:cubicBezTo>
                  <a:pt x="349753" y="21571"/>
                  <a:pt x="350896" y="23474"/>
                  <a:pt x="352038" y="25124"/>
                </a:cubicBezTo>
                <a:cubicBezTo>
                  <a:pt x="353067" y="26887"/>
                  <a:pt x="354209" y="28588"/>
                  <a:pt x="355466" y="30199"/>
                </a:cubicBezTo>
                <a:cubicBezTo>
                  <a:pt x="357802" y="33435"/>
                  <a:pt x="360392" y="36493"/>
                  <a:pt x="363210" y="39335"/>
                </a:cubicBezTo>
                <a:cubicBezTo>
                  <a:pt x="367793" y="44677"/>
                  <a:pt x="374064" y="48306"/>
                  <a:pt x="380983" y="49613"/>
                </a:cubicBezTo>
                <a:cubicBezTo>
                  <a:pt x="384106" y="49981"/>
                  <a:pt x="387280" y="49448"/>
                  <a:pt x="390124" y="48090"/>
                </a:cubicBezTo>
                <a:cubicBezTo>
                  <a:pt x="391685" y="47341"/>
                  <a:pt x="393171" y="46454"/>
                  <a:pt x="394567" y="45425"/>
                </a:cubicBezTo>
                <a:cubicBezTo>
                  <a:pt x="396090" y="44347"/>
                  <a:pt x="397538" y="43167"/>
                  <a:pt x="398883" y="41873"/>
                </a:cubicBezTo>
                <a:cubicBezTo>
                  <a:pt x="401765" y="39069"/>
                  <a:pt x="404406" y="36011"/>
                  <a:pt x="406755" y="32737"/>
                </a:cubicBezTo>
                <a:cubicBezTo>
                  <a:pt x="409167" y="29311"/>
                  <a:pt x="411325" y="25631"/>
                  <a:pt x="413483" y="21952"/>
                </a:cubicBezTo>
                <a:lnTo>
                  <a:pt x="420212" y="10405"/>
                </a:lnTo>
                <a:lnTo>
                  <a:pt x="424274" y="23094"/>
                </a:lnTo>
                <a:cubicBezTo>
                  <a:pt x="425543" y="26646"/>
                  <a:pt x="427194" y="30580"/>
                  <a:pt x="428844" y="34133"/>
                </a:cubicBezTo>
                <a:cubicBezTo>
                  <a:pt x="430558" y="37762"/>
                  <a:pt x="432513" y="41289"/>
                  <a:pt x="434684" y="44664"/>
                </a:cubicBezTo>
                <a:cubicBezTo>
                  <a:pt x="437921" y="51313"/>
                  <a:pt x="443901" y="56236"/>
                  <a:pt x="451061" y="58114"/>
                </a:cubicBezTo>
                <a:cubicBezTo>
                  <a:pt x="454590" y="58279"/>
                  <a:pt x="458082" y="57251"/>
                  <a:pt x="460963" y="55196"/>
                </a:cubicBezTo>
                <a:cubicBezTo>
                  <a:pt x="464162" y="52798"/>
                  <a:pt x="467019" y="49981"/>
                  <a:pt x="469469" y="46821"/>
                </a:cubicBezTo>
                <a:cubicBezTo>
                  <a:pt x="474687" y="40211"/>
                  <a:pt x="479194" y="33054"/>
                  <a:pt x="482926" y="2550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" name="Freeform 622">
            <a:extLst>
              <a:ext uri="{FF2B5EF4-FFF2-40B4-BE49-F238E27FC236}">
                <a16:creationId xmlns:a16="http://schemas.microsoft.com/office/drawing/2014/main" id="{D5DAA428-16A5-2005-A351-2DD8B237D10D}"/>
              </a:ext>
            </a:extLst>
          </p:cNvPr>
          <p:cNvSpPr/>
          <p:nvPr/>
        </p:nvSpPr>
        <p:spPr>
          <a:xfrm>
            <a:off x="4329068" y="5925755"/>
            <a:ext cx="482418" cy="74275"/>
          </a:xfrm>
          <a:custGeom>
            <a:avLst/>
            <a:gdLst>
              <a:gd name="connsiteX0" fmla="*/ 482418 w 482418"/>
              <a:gd name="connsiteY0" fmla="*/ 25250 h 74275"/>
              <a:gd name="connsiteX1" fmla="*/ 472389 w 482418"/>
              <a:gd name="connsiteY1" fmla="*/ 48978 h 74275"/>
              <a:gd name="connsiteX2" fmla="*/ 464010 w 482418"/>
              <a:gd name="connsiteY2" fmla="*/ 59510 h 74275"/>
              <a:gd name="connsiteX3" fmla="*/ 451315 w 482418"/>
              <a:gd name="connsiteY3" fmla="*/ 65093 h 74275"/>
              <a:gd name="connsiteX4" fmla="*/ 437350 w 482418"/>
              <a:gd name="connsiteY4" fmla="*/ 60271 h 74275"/>
              <a:gd name="connsiteX5" fmla="*/ 427448 w 482418"/>
              <a:gd name="connsiteY5" fmla="*/ 50501 h 74275"/>
              <a:gd name="connsiteX6" fmla="*/ 419831 w 482418"/>
              <a:gd name="connsiteY6" fmla="*/ 39462 h 74275"/>
              <a:gd name="connsiteX7" fmla="*/ 413610 w 482418"/>
              <a:gd name="connsiteY7" fmla="*/ 26773 h 74275"/>
              <a:gd name="connsiteX8" fmla="*/ 424401 w 482418"/>
              <a:gd name="connsiteY8" fmla="*/ 26773 h 74275"/>
              <a:gd name="connsiteX9" fmla="*/ 417927 w 482418"/>
              <a:gd name="connsiteY9" fmla="*/ 39462 h 74275"/>
              <a:gd name="connsiteX10" fmla="*/ 409294 w 482418"/>
              <a:gd name="connsiteY10" fmla="*/ 51389 h 74275"/>
              <a:gd name="connsiteX11" fmla="*/ 403708 w 482418"/>
              <a:gd name="connsiteY11" fmla="*/ 56719 h 74275"/>
              <a:gd name="connsiteX12" fmla="*/ 396979 w 482418"/>
              <a:gd name="connsiteY12" fmla="*/ 61159 h 74275"/>
              <a:gd name="connsiteX13" fmla="*/ 380476 w 482418"/>
              <a:gd name="connsiteY13" fmla="*/ 65093 h 74275"/>
              <a:gd name="connsiteX14" fmla="*/ 364480 w 482418"/>
              <a:gd name="connsiteY14" fmla="*/ 60525 h 74275"/>
              <a:gd name="connsiteX15" fmla="*/ 351784 w 482418"/>
              <a:gd name="connsiteY15" fmla="*/ 51643 h 74275"/>
              <a:gd name="connsiteX16" fmla="*/ 341755 w 482418"/>
              <a:gd name="connsiteY16" fmla="*/ 40858 h 74275"/>
              <a:gd name="connsiteX17" fmla="*/ 337312 w 482418"/>
              <a:gd name="connsiteY17" fmla="*/ 35021 h 74275"/>
              <a:gd name="connsiteX18" fmla="*/ 333249 w 482418"/>
              <a:gd name="connsiteY18" fmla="*/ 28676 h 74275"/>
              <a:gd name="connsiteX19" fmla="*/ 349499 w 482418"/>
              <a:gd name="connsiteY19" fmla="*/ 28676 h 74275"/>
              <a:gd name="connsiteX20" fmla="*/ 342771 w 482418"/>
              <a:gd name="connsiteY20" fmla="*/ 41365 h 74275"/>
              <a:gd name="connsiteX21" fmla="*/ 334646 w 482418"/>
              <a:gd name="connsiteY21" fmla="*/ 54054 h 74275"/>
              <a:gd name="connsiteX22" fmla="*/ 329695 w 482418"/>
              <a:gd name="connsiteY22" fmla="*/ 59891 h 74275"/>
              <a:gd name="connsiteX23" fmla="*/ 323601 w 482418"/>
              <a:gd name="connsiteY23" fmla="*/ 65474 h 74275"/>
              <a:gd name="connsiteX24" fmla="*/ 306336 w 482418"/>
              <a:gd name="connsiteY24" fmla="*/ 72452 h 74275"/>
              <a:gd name="connsiteX25" fmla="*/ 296179 w 482418"/>
              <a:gd name="connsiteY25" fmla="*/ 71311 h 74275"/>
              <a:gd name="connsiteX26" fmla="*/ 287547 w 482418"/>
              <a:gd name="connsiteY26" fmla="*/ 66996 h 74275"/>
              <a:gd name="connsiteX27" fmla="*/ 275740 w 482418"/>
              <a:gd name="connsiteY27" fmla="*/ 55196 h 74275"/>
              <a:gd name="connsiteX28" fmla="*/ 267869 w 482418"/>
              <a:gd name="connsiteY28" fmla="*/ 42507 h 74275"/>
              <a:gd name="connsiteX29" fmla="*/ 264822 w 482418"/>
              <a:gd name="connsiteY29" fmla="*/ 35782 h 74275"/>
              <a:gd name="connsiteX30" fmla="*/ 262029 w 482418"/>
              <a:gd name="connsiteY30" fmla="*/ 28676 h 74275"/>
              <a:gd name="connsiteX31" fmla="*/ 280818 w 482418"/>
              <a:gd name="connsiteY31" fmla="*/ 30580 h 74275"/>
              <a:gd name="connsiteX32" fmla="*/ 273074 w 482418"/>
              <a:gd name="connsiteY32" fmla="*/ 43269 h 74275"/>
              <a:gd name="connsiteX33" fmla="*/ 268504 w 482418"/>
              <a:gd name="connsiteY33" fmla="*/ 49359 h 74275"/>
              <a:gd name="connsiteX34" fmla="*/ 263426 w 482418"/>
              <a:gd name="connsiteY34" fmla="*/ 55196 h 74275"/>
              <a:gd name="connsiteX35" fmla="*/ 257459 w 482418"/>
              <a:gd name="connsiteY35" fmla="*/ 60652 h 74275"/>
              <a:gd name="connsiteX36" fmla="*/ 250477 w 482418"/>
              <a:gd name="connsiteY36" fmla="*/ 65600 h 74275"/>
              <a:gd name="connsiteX37" fmla="*/ 242225 w 482418"/>
              <a:gd name="connsiteY37" fmla="*/ 69280 h 74275"/>
              <a:gd name="connsiteX38" fmla="*/ 232830 w 482418"/>
              <a:gd name="connsiteY38" fmla="*/ 70930 h 74275"/>
              <a:gd name="connsiteX39" fmla="*/ 223182 w 482418"/>
              <a:gd name="connsiteY39" fmla="*/ 69661 h 74275"/>
              <a:gd name="connsiteX40" fmla="*/ 214676 w 482418"/>
              <a:gd name="connsiteY40" fmla="*/ 66108 h 74275"/>
              <a:gd name="connsiteX41" fmla="*/ 201981 w 482418"/>
              <a:gd name="connsiteY41" fmla="*/ 55577 h 74275"/>
              <a:gd name="connsiteX42" fmla="*/ 192713 w 482418"/>
              <a:gd name="connsiteY42" fmla="*/ 42888 h 74275"/>
              <a:gd name="connsiteX43" fmla="*/ 188905 w 482418"/>
              <a:gd name="connsiteY43" fmla="*/ 36290 h 74275"/>
              <a:gd name="connsiteX44" fmla="*/ 185604 w 482418"/>
              <a:gd name="connsiteY44" fmla="*/ 29184 h 74275"/>
              <a:gd name="connsiteX45" fmla="*/ 202743 w 482418"/>
              <a:gd name="connsiteY45" fmla="*/ 30072 h 74275"/>
              <a:gd name="connsiteX46" fmla="*/ 198045 w 482418"/>
              <a:gd name="connsiteY46" fmla="*/ 37305 h 74275"/>
              <a:gd name="connsiteX47" fmla="*/ 193221 w 482418"/>
              <a:gd name="connsiteY47" fmla="*/ 44030 h 74275"/>
              <a:gd name="connsiteX48" fmla="*/ 181922 w 482418"/>
              <a:gd name="connsiteY48" fmla="*/ 56719 h 74275"/>
              <a:gd name="connsiteX49" fmla="*/ 167958 w 482418"/>
              <a:gd name="connsiteY49" fmla="*/ 67377 h 74275"/>
              <a:gd name="connsiteX50" fmla="*/ 150058 w 482418"/>
              <a:gd name="connsiteY50" fmla="*/ 73214 h 74275"/>
              <a:gd name="connsiteX51" fmla="*/ 130888 w 482418"/>
              <a:gd name="connsiteY51" fmla="*/ 68900 h 74275"/>
              <a:gd name="connsiteX52" fmla="*/ 117050 w 482418"/>
              <a:gd name="connsiteY52" fmla="*/ 57099 h 74275"/>
              <a:gd name="connsiteX53" fmla="*/ 101054 w 482418"/>
              <a:gd name="connsiteY53" fmla="*/ 28169 h 74275"/>
              <a:gd name="connsiteX54" fmla="*/ 111972 w 482418"/>
              <a:gd name="connsiteY54" fmla="*/ 28169 h 74275"/>
              <a:gd name="connsiteX55" fmla="*/ 106513 w 482418"/>
              <a:gd name="connsiteY55" fmla="*/ 36290 h 74275"/>
              <a:gd name="connsiteX56" fmla="*/ 100546 w 482418"/>
              <a:gd name="connsiteY56" fmla="*/ 43776 h 74275"/>
              <a:gd name="connsiteX57" fmla="*/ 87851 w 482418"/>
              <a:gd name="connsiteY57" fmla="*/ 57606 h 74275"/>
              <a:gd name="connsiteX58" fmla="*/ 71855 w 482418"/>
              <a:gd name="connsiteY58" fmla="*/ 68646 h 74275"/>
              <a:gd name="connsiteX59" fmla="*/ 52939 w 482418"/>
              <a:gd name="connsiteY59" fmla="*/ 74229 h 74275"/>
              <a:gd name="connsiteX60" fmla="*/ 33769 w 482418"/>
              <a:gd name="connsiteY60" fmla="*/ 69788 h 74275"/>
              <a:gd name="connsiteX61" fmla="*/ 19043 w 482418"/>
              <a:gd name="connsiteY61" fmla="*/ 57099 h 74275"/>
              <a:gd name="connsiteX62" fmla="*/ 0 w 482418"/>
              <a:gd name="connsiteY62" fmla="*/ 25250 h 74275"/>
              <a:gd name="connsiteX63" fmla="*/ 21201 w 482418"/>
              <a:gd name="connsiteY63" fmla="*/ 54815 h 74275"/>
              <a:gd name="connsiteX64" fmla="*/ 35420 w 482418"/>
              <a:gd name="connsiteY64" fmla="*/ 64712 h 74275"/>
              <a:gd name="connsiteX65" fmla="*/ 51543 w 482418"/>
              <a:gd name="connsiteY65" fmla="*/ 66996 h 74275"/>
              <a:gd name="connsiteX66" fmla="*/ 80234 w 482418"/>
              <a:gd name="connsiteY66" fmla="*/ 50247 h 74275"/>
              <a:gd name="connsiteX67" fmla="*/ 91532 w 482418"/>
              <a:gd name="connsiteY67" fmla="*/ 36797 h 74275"/>
              <a:gd name="connsiteX68" fmla="*/ 96610 w 482418"/>
              <a:gd name="connsiteY68" fmla="*/ 29565 h 74275"/>
              <a:gd name="connsiteX69" fmla="*/ 101054 w 482418"/>
              <a:gd name="connsiteY69" fmla="*/ 22078 h 74275"/>
              <a:gd name="connsiteX70" fmla="*/ 106640 w 482418"/>
              <a:gd name="connsiteY70" fmla="*/ 11673 h 74275"/>
              <a:gd name="connsiteX71" fmla="*/ 111972 w 482418"/>
              <a:gd name="connsiteY71" fmla="*/ 22713 h 74275"/>
              <a:gd name="connsiteX72" fmla="*/ 127714 w 482418"/>
              <a:gd name="connsiteY72" fmla="*/ 46821 h 74275"/>
              <a:gd name="connsiteX73" fmla="*/ 148153 w 482418"/>
              <a:gd name="connsiteY73" fmla="*/ 56084 h 74275"/>
              <a:gd name="connsiteX74" fmla="*/ 169100 w 482418"/>
              <a:gd name="connsiteY74" fmla="*/ 43395 h 74275"/>
              <a:gd name="connsiteX75" fmla="*/ 178114 w 482418"/>
              <a:gd name="connsiteY75" fmla="*/ 32610 h 74275"/>
              <a:gd name="connsiteX76" fmla="*/ 182176 w 482418"/>
              <a:gd name="connsiteY76" fmla="*/ 26646 h 74275"/>
              <a:gd name="connsiteX77" fmla="*/ 185858 w 482418"/>
              <a:gd name="connsiteY77" fmla="*/ 20683 h 74275"/>
              <a:gd name="connsiteX78" fmla="*/ 194745 w 482418"/>
              <a:gd name="connsiteY78" fmla="*/ 4060 h 74275"/>
              <a:gd name="connsiteX79" fmla="*/ 202996 w 482418"/>
              <a:gd name="connsiteY79" fmla="*/ 21571 h 74275"/>
              <a:gd name="connsiteX80" fmla="*/ 205663 w 482418"/>
              <a:gd name="connsiteY80" fmla="*/ 26900 h 74275"/>
              <a:gd name="connsiteX81" fmla="*/ 208963 w 482418"/>
              <a:gd name="connsiteY81" fmla="*/ 32229 h 74275"/>
              <a:gd name="connsiteX82" fmla="*/ 216327 w 482418"/>
              <a:gd name="connsiteY82" fmla="*/ 41619 h 74275"/>
              <a:gd name="connsiteX83" fmla="*/ 224451 w 482418"/>
              <a:gd name="connsiteY83" fmla="*/ 48217 h 74275"/>
              <a:gd name="connsiteX84" fmla="*/ 228514 w 482418"/>
              <a:gd name="connsiteY84" fmla="*/ 49867 h 74275"/>
              <a:gd name="connsiteX85" fmla="*/ 232322 w 482418"/>
              <a:gd name="connsiteY85" fmla="*/ 49867 h 74275"/>
              <a:gd name="connsiteX86" fmla="*/ 236258 w 482418"/>
              <a:gd name="connsiteY86" fmla="*/ 49105 h 74275"/>
              <a:gd name="connsiteX87" fmla="*/ 240447 w 482418"/>
              <a:gd name="connsiteY87" fmla="*/ 47202 h 74275"/>
              <a:gd name="connsiteX88" fmla="*/ 244637 w 482418"/>
              <a:gd name="connsiteY88" fmla="*/ 44156 h 74275"/>
              <a:gd name="connsiteX89" fmla="*/ 248699 w 482418"/>
              <a:gd name="connsiteY89" fmla="*/ 40223 h 74275"/>
              <a:gd name="connsiteX90" fmla="*/ 263045 w 482418"/>
              <a:gd name="connsiteY90" fmla="*/ 19921 h 74275"/>
              <a:gd name="connsiteX91" fmla="*/ 274598 w 482418"/>
              <a:gd name="connsiteY91" fmla="*/ 0 h 74275"/>
              <a:gd name="connsiteX92" fmla="*/ 281707 w 482418"/>
              <a:gd name="connsiteY92" fmla="*/ 21825 h 74275"/>
              <a:gd name="connsiteX93" fmla="*/ 283865 w 482418"/>
              <a:gd name="connsiteY93" fmla="*/ 27281 h 74275"/>
              <a:gd name="connsiteX94" fmla="*/ 286277 w 482418"/>
              <a:gd name="connsiteY94" fmla="*/ 32737 h 74275"/>
              <a:gd name="connsiteX95" fmla="*/ 292244 w 482418"/>
              <a:gd name="connsiteY95" fmla="*/ 42761 h 74275"/>
              <a:gd name="connsiteX96" fmla="*/ 299099 w 482418"/>
              <a:gd name="connsiteY96" fmla="*/ 50120 h 74275"/>
              <a:gd name="connsiteX97" fmla="*/ 302273 w 482418"/>
              <a:gd name="connsiteY97" fmla="*/ 51770 h 74275"/>
              <a:gd name="connsiteX98" fmla="*/ 305193 w 482418"/>
              <a:gd name="connsiteY98" fmla="*/ 51770 h 74275"/>
              <a:gd name="connsiteX99" fmla="*/ 312048 w 482418"/>
              <a:gd name="connsiteY99" fmla="*/ 48851 h 74275"/>
              <a:gd name="connsiteX100" fmla="*/ 315984 w 482418"/>
              <a:gd name="connsiteY100" fmla="*/ 45552 h 74275"/>
              <a:gd name="connsiteX101" fmla="*/ 319920 w 482418"/>
              <a:gd name="connsiteY101" fmla="*/ 41365 h 74275"/>
              <a:gd name="connsiteX102" fmla="*/ 326902 w 482418"/>
              <a:gd name="connsiteY102" fmla="*/ 31468 h 74275"/>
              <a:gd name="connsiteX103" fmla="*/ 333249 w 482418"/>
              <a:gd name="connsiteY103" fmla="*/ 20429 h 74275"/>
              <a:gd name="connsiteX104" fmla="*/ 341628 w 482418"/>
              <a:gd name="connsiteY104" fmla="*/ 5456 h 74275"/>
              <a:gd name="connsiteX105" fmla="*/ 349372 w 482418"/>
              <a:gd name="connsiteY105" fmla="*/ 20175 h 74275"/>
              <a:gd name="connsiteX106" fmla="*/ 352419 w 482418"/>
              <a:gd name="connsiteY106" fmla="*/ 25250 h 74275"/>
              <a:gd name="connsiteX107" fmla="*/ 355847 w 482418"/>
              <a:gd name="connsiteY107" fmla="*/ 30199 h 74275"/>
              <a:gd name="connsiteX108" fmla="*/ 363591 w 482418"/>
              <a:gd name="connsiteY108" fmla="*/ 39335 h 74275"/>
              <a:gd name="connsiteX109" fmla="*/ 381491 w 482418"/>
              <a:gd name="connsiteY109" fmla="*/ 49613 h 74275"/>
              <a:gd name="connsiteX110" fmla="*/ 390505 w 482418"/>
              <a:gd name="connsiteY110" fmla="*/ 48090 h 74275"/>
              <a:gd name="connsiteX111" fmla="*/ 394948 w 482418"/>
              <a:gd name="connsiteY111" fmla="*/ 45425 h 74275"/>
              <a:gd name="connsiteX112" fmla="*/ 399265 w 482418"/>
              <a:gd name="connsiteY112" fmla="*/ 41873 h 74275"/>
              <a:gd name="connsiteX113" fmla="*/ 407136 w 482418"/>
              <a:gd name="connsiteY113" fmla="*/ 32737 h 74275"/>
              <a:gd name="connsiteX114" fmla="*/ 413864 w 482418"/>
              <a:gd name="connsiteY114" fmla="*/ 21951 h 74275"/>
              <a:gd name="connsiteX115" fmla="*/ 420593 w 482418"/>
              <a:gd name="connsiteY115" fmla="*/ 10404 h 74275"/>
              <a:gd name="connsiteX116" fmla="*/ 424655 w 482418"/>
              <a:gd name="connsiteY116" fmla="*/ 23093 h 74275"/>
              <a:gd name="connsiteX117" fmla="*/ 429225 w 482418"/>
              <a:gd name="connsiteY117" fmla="*/ 34133 h 74275"/>
              <a:gd name="connsiteX118" fmla="*/ 435065 w 482418"/>
              <a:gd name="connsiteY118" fmla="*/ 44664 h 74275"/>
              <a:gd name="connsiteX119" fmla="*/ 451442 w 482418"/>
              <a:gd name="connsiteY119" fmla="*/ 58114 h 74275"/>
              <a:gd name="connsiteX120" fmla="*/ 461344 w 482418"/>
              <a:gd name="connsiteY120" fmla="*/ 55196 h 74275"/>
              <a:gd name="connsiteX121" fmla="*/ 469850 w 482418"/>
              <a:gd name="connsiteY121" fmla="*/ 46821 h 74275"/>
              <a:gd name="connsiteX122" fmla="*/ 482418 w 482418"/>
              <a:gd name="connsiteY122" fmla="*/ 25250 h 7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82418" h="74275">
                <a:moveTo>
                  <a:pt x="482418" y="25250"/>
                </a:moveTo>
                <a:cubicBezTo>
                  <a:pt x="480006" y="33524"/>
                  <a:pt x="476642" y="41479"/>
                  <a:pt x="472389" y="48978"/>
                </a:cubicBezTo>
                <a:cubicBezTo>
                  <a:pt x="470117" y="52874"/>
                  <a:pt x="467298" y="56414"/>
                  <a:pt x="464010" y="59510"/>
                </a:cubicBezTo>
                <a:cubicBezTo>
                  <a:pt x="460557" y="62784"/>
                  <a:pt x="456063" y="64763"/>
                  <a:pt x="451315" y="65093"/>
                </a:cubicBezTo>
                <a:cubicBezTo>
                  <a:pt x="446275" y="64966"/>
                  <a:pt x="441400" y="63279"/>
                  <a:pt x="437350" y="60271"/>
                </a:cubicBezTo>
                <a:cubicBezTo>
                  <a:pt x="433656" y="57442"/>
                  <a:pt x="430330" y="54155"/>
                  <a:pt x="427448" y="50501"/>
                </a:cubicBezTo>
                <a:cubicBezTo>
                  <a:pt x="424680" y="46986"/>
                  <a:pt x="422141" y="43294"/>
                  <a:pt x="419831" y="39462"/>
                </a:cubicBezTo>
                <a:cubicBezTo>
                  <a:pt x="417507" y="35363"/>
                  <a:pt x="415425" y="31125"/>
                  <a:pt x="413610" y="26773"/>
                </a:cubicBezTo>
                <a:lnTo>
                  <a:pt x="424401" y="26773"/>
                </a:lnTo>
                <a:cubicBezTo>
                  <a:pt x="422472" y="31113"/>
                  <a:pt x="420313" y="35351"/>
                  <a:pt x="417927" y="39462"/>
                </a:cubicBezTo>
                <a:cubicBezTo>
                  <a:pt x="415400" y="43687"/>
                  <a:pt x="412518" y="47671"/>
                  <a:pt x="409294" y="51389"/>
                </a:cubicBezTo>
                <a:cubicBezTo>
                  <a:pt x="407592" y="53318"/>
                  <a:pt x="405714" y="55107"/>
                  <a:pt x="403708" y="56719"/>
                </a:cubicBezTo>
                <a:cubicBezTo>
                  <a:pt x="401638" y="58444"/>
                  <a:pt x="399379" y="59929"/>
                  <a:pt x="396979" y="61159"/>
                </a:cubicBezTo>
                <a:cubicBezTo>
                  <a:pt x="391927" y="63926"/>
                  <a:pt x="386227" y="65283"/>
                  <a:pt x="380476" y="65093"/>
                </a:cubicBezTo>
                <a:cubicBezTo>
                  <a:pt x="374864" y="64801"/>
                  <a:pt x="369392" y="63240"/>
                  <a:pt x="364480" y="60525"/>
                </a:cubicBezTo>
                <a:cubicBezTo>
                  <a:pt x="359884" y="58127"/>
                  <a:pt x="355618" y="55132"/>
                  <a:pt x="351784" y="51643"/>
                </a:cubicBezTo>
                <a:cubicBezTo>
                  <a:pt x="348154" y="48331"/>
                  <a:pt x="344789" y="44728"/>
                  <a:pt x="341755" y="40858"/>
                </a:cubicBezTo>
                <a:cubicBezTo>
                  <a:pt x="340232" y="38954"/>
                  <a:pt x="338708" y="37051"/>
                  <a:pt x="337312" y="35021"/>
                </a:cubicBezTo>
                <a:cubicBezTo>
                  <a:pt x="335915" y="32990"/>
                  <a:pt x="334773" y="31087"/>
                  <a:pt x="333249" y="28676"/>
                </a:cubicBezTo>
                <a:lnTo>
                  <a:pt x="349499" y="28676"/>
                </a:lnTo>
                <a:cubicBezTo>
                  <a:pt x="347341" y="32864"/>
                  <a:pt x="345183" y="37051"/>
                  <a:pt x="342771" y="41365"/>
                </a:cubicBezTo>
                <a:cubicBezTo>
                  <a:pt x="340333" y="45755"/>
                  <a:pt x="337616" y="49994"/>
                  <a:pt x="334646" y="54054"/>
                </a:cubicBezTo>
                <a:cubicBezTo>
                  <a:pt x="333097" y="56084"/>
                  <a:pt x="331447" y="58038"/>
                  <a:pt x="329695" y="59891"/>
                </a:cubicBezTo>
                <a:cubicBezTo>
                  <a:pt x="327816" y="61908"/>
                  <a:pt x="325772" y="63773"/>
                  <a:pt x="323601" y="65474"/>
                </a:cubicBezTo>
                <a:cubicBezTo>
                  <a:pt x="318688" y="69496"/>
                  <a:pt x="312670" y="71932"/>
                  <a:pt x="306336" y="72452"/>
                </a:cubicBezTo>
                <a:cubicBezTo>
                  <a:pt x="302908" y="72719"/>
                  <a:pt x="299455" y="72338"/>
                  <a:pt x="296179" y="71311"/>
                </a:cubicBezTo>
                <a:cubicBezTo>
                  <a:pt x="293107" y="70283"/>
                  <a:pt x="290200" y="68836"/>
                  <a:pt x="287547" y="66996"/>
                </a:cubicBezTo>
                <a:cubicBezTo>
                  <a:pt x="283002" y="63723"/>
                  <a:pt x="279015" y="59738"/>
                  <a:pt x="275740" y="55196"/>
                </a:cubicBezTo>
                <a:cubicBezTo>
                  <a:pt x="272820" y="51161"/>
                  <a:pt x="270192" y="46910"/>
                  <a:pt x="267869" y="42507"/>
                </a:cubicBezTo>
                <a:cubicBezTo>
                  <a:pt x="266853" y="40223"/>
                  <a:pt x="265711" y="38066"/>
                  <a:pt x="264822" y="35782"/>
                </a:cubicBezTo>
                <a:cubicBezTo>
                  <a:pt x="263934" y="33498"/>
                  <a:pt x="262918" y="31341"/>
                  <a:pt x="262029" y="28676"/>
                </a:cubicBezTo>
                <a:lnTo>
                  <a:pt x="280818" y="30580"/>
                </a:lnTo>
                <a:cubicBezTo>
                  <a:pt x="278406" y="34767"/>
                  <a:pt x="275867" y="39081"/>
                  <a:pt x="273074" y="43269"/>
                </a:cubicBezTo>
                <a:cubicBezTo>
                  <a:pt x="271678" y="45298"/>
                  <a:pt x="270027" y="47329"/>
                  <a:pt x="268504" y="49359"/>
                </a:cubicBezTo>
                <a:cubicBezTo>
                  <a:pt x="266980" y="51389"/>
                  <a:pt x="265076" y="53292"/>
                  <a:pt x="263426" y="55196"/>
                </a:cubicBezTo>
                <a:cubicBezTo>
                  <a:pt x="261559" y="57150"/>
                  <a:pt x="259567" y="58964"/>
                  <a:pt x="257459" y="60652"/>
                </a:cubicBezTo>
                <a:cubicBezTo>
                  <a:pt x="255263" y="62479"/>
                  <a:pt x="252927" y="64129"/>
                  <a:pt x="250477" y="65600"/>
                </a:cubicBezTo>
                <a:cubicBezTo>
                  <a:pt x="247900" y="67187"/>
                  <a:pt x="245119" y="68418"/>
                  <a:pt x="242225" y="69280"/>
                </a:cubicBezTo>
                <a:cubicBezTo>
                  <a:pt x="239203" y="70346"/>
                  <a:pt x="236030" y="70904"/>
                  <a:pt x="232830" y="70930"/>
                </a:cubicBezTo>
                <a:cubicBezTo>
                  <a:pt x="229568" y="71019"/>
                  <a:pt x="226305" y="70600"/>
                  <a:pt x="223182" y="69661"/>
                </a:cubicBezTo>
                <a:cubicBezTo>
                  <a:pt x="220186" y="68900"/>
                  <a:pt x="217329" y="67694"/>
                  <a:pt x="214676" y="66108"/>
                </a:cubicBezTo>
                <a:cubicBezTo>
                  <a:pt x="209928" y="63266"/>
                  <a:pt x="205650" y="59713"/>
                  <a:pt x="201981" y="55577"/>
                </a:cubicBezTo>
                <a:cubicBezTo>
                  <a:pt x="198515" y="51630"/>
                  <a:pt x="195418" y="47392"/>
                  <a:pt x="192713" y="42888"/>
                </a:cubicBezTo>
                <a:cubicBezTo>
                  <a:pt x="191317" y="40731"/>
                  <a:pt x="190174" y="38573"/>
                  <a:pt x="188905" y="36290"/>
                </a:cubicBezTo>
                <a:cubicBezTo>
                  <a:pt x="187635" y="34006"/>
                  <a:pt x="186746" y="31848"/>
                  <a:pt x="185604" y="29184"/>
                </a:cubicBezTo>
                <a:lnTo>
                  <a:pt x="202743" y="30072"/>
                </a:lnTo>
                <a:cubicBezTo>
                  <a:pt x="201092" y="32864"/>
                  <a:pt x="199696" y="35021"/>
                  <a:pt x="198045" y="37305"/>
                </a:cubicBezTo>
                <a:cubicBezTo>
                  <a:pt x="196395" y="39589"/>
                  <a:pt x="194872" y="41873"/>
                  <a:pt x="193221" y="44030"/>
                </a:cubicBezTo>
                <a:cubicBezTo>
                  <a:pt x="189705" y="48471"/>
                  <a:pt x="185921" y="52709"/>
                  <a:pt x="181922" y="56719"/>
                </a:cubicBezTo>
                <a:cubicBezTo>
                  <a:pt x="177707" y="60817"/>
                  <a:pt x="173023" y="64395"/>
                  <a:pt x="167958" y="67377"/>
                </a:cubicBezTo>
                <a:cubicBezTo>
                  <a:pt x="162486" y="70600"/>
                  <a:pt x="156380" y="72592"/>
                  <a:pt x="150058" y="73214"/>
                </a:cubicBezTo>
                <a:cubicBezTo>
                  <a:pt x="143380" y="73683"/>
                  <a:pt x="136715" y="72186"/>
                  <a:pt x="130888" y="68900"/>
                </a:cubicBezTo>
                <a:cubicBezTo>
                  <a:pt x="125543" y="65905"/>
                  <a:pt x="120846" y="61895"/>
                  <a:pt x="117050" y="57099"/>
                </a:cubicBezTo>
                <a:cubicBezTo>
                  <a:pt x="110220" y="48357"/>
                  <a:pt x="104824" y="38599"/>
                  <a:pt x="101054" y="28169"/>
                </a:cubicBezTo>
                <a:lnTo>
                  <a:pt x="111972" y="28169"/>
                </a:lnTo>
                <a:cubicBezTo>
                  <a:pt x="110194" y="31214"/>
                  <a:pt x="108417" y="33625"/>
                  <a:pt x="106513" y="36290"/>
                </a:cubicBezTo>
                <a:cubicBezTo>
                  <a:pt x="104608" y="38954"/>
                  <a:pt x="102577" y="41365"/>
                  <a:pt x="100546" y="43776"/>
                </a:cubicBezTo>
                <a:cubicBezTo>
                  <a:pt x="96700" y="48725"/>
                  <a:pt x="92459" y="53356"/>
                  <a:pt x="87851" y="57606"/>
                </a:cubicBezTo>
                <a:cubicBezTo>
                  <a:pt x="82976" y="61908"/>
                  <a:pt x="77606" y="65613"/>
                  <a:pt x="71855" y="68646"/>
                </a:cubicBezTo>
                <a:cubicBezTo>
                  <a:pt x="66028" y="71843"/>
                  <a:pt x="59579" y="73759"/>
                  <a:pt x="52939" y="74229"/>
                </a:cubicBezTo>
                <a:cubicBezTo>
                  <a:pt x="46262" y="74571"/>
                  <a:pt x="39622" y="73036"/>
                  <a:pt x="33769" y="69788"/>
                </a:cubicBezTo>
                <a:cubicBezTo>
                  <a:pt x="28095" y="66527"/>
                  <a:pt x="23105" y="62225"/>
                  <a:pt x="19043" y="57099"/>
                </a:cubicBezTo>
                <a:cubicBezTo>
                  <a:pt x="11108" y="47519"/>
                  <a:pt x="4684" y="36772"/>
                  <a:pt x="0" y="25250"/>
                </a:cubicBezTo>
                <a:cubicBezTo>
                  <a:pt x="5573" y="36087"/>
                  <a:pt x="12721" y="46047"/>
                  <a:pt x="21201" y="54815"/>
                </a:cubicBezTo>
                <a:cubicBezTo>
                  <a:pt x="25251" y="59002"/>
                  <a:pt x="30088" y="62365"/>
                  <a:pt x="35420" y="64712"/>
                </a:cubicBezTo>
                <a:cubicBezTo>
                  <a:pt x="40472" y="66971"/>
                  <a:pt x="46058" y="67758"/>
                  <a:pt x="51543" y="66996"/>
                </a:cubicBezTo>
                <a:cubicBezTo>
                  <a:pt x="62689" y="64725"/>
                  <a:pt x="72782" y="58837"/>
                  <a:pt x="80234" y="50247"/>
                </a:cubicBezTo>
                <a:cubicBezTo>
                  <a:pt x="84334" y="46060"/>
                  <a:pt x="88118" y="41555"/>
                  <a:pt x="91532" y="36797"/>
                </a:cubicBezTo>
                <a:lnTo>
                  <a:pt x="96610" y="29565"/>
                </a:lnTo>
                <a:cubicBezTo>
                  <a:pt x="98134" y="27027"/>
                  <a:pt x="99784" y="24489"/>
                  <a:pt x="101054" y="22078"/>
                </a:cubicBezTo>
                <a:lnTo>
                  <a:pt x="106640" y="11673"/>
                </a:lnTo>
                <a:lnTo>
                  <a:pt x="111972" y="22713"/>
                </a:lnTo>
                <a:cubicBezTo>
                  <a:pt x="116123" y="31417"/>
                  <a:pt x="121417" y="39525"/>
                  <a:pt x="127714" y="46821"/>
                </a:cubicBezTo>
                <a:cubicBezTo>
                  <a:pt x="132551" y="53140"/>
                  <a:pt x="140219" y="56617"/>
                  <a:pt x="148153" y="56084"/>
                </a:cubicBezTo>
                <a:cubicBezTo>
                  <a:pt x="156291" y="54143"/>
                  <a:pt x="163616" y="49714"/>
                  <a:pt x="169100" y="43395"/>
                </a:cubicBezTo>
                <a:cubicBezTo>
                  <a:pt x="172338" y="40007"/>
                  <a:pt x="175346" y="36404"/>
                  <a:pt x="178114" y="32610"/>
                </a:cubicBezTo>
                <a:cubicBezTo>
                  <a:pt x="179586" y="30706"/>
                  <a:pt x="180945" y="28715"/>
                  <a:pt x="182176" y="26646"/>
                </a:cubicBezTo>
                <a:cubicBezTo>
                  <a:pt x="183446" y="24743"/>
                  <a:pt x="184842" y="22459"/>
                  <a:pt x="185858" y="20683"/>
                </a:cubicBezTo>
                <a:lnTo>
                  <a:pt x="194745" y="4060"/>
                </a:lnTo>
                <a:lnTo>
                  <a:pt x="202996" y="21571"/>
                </a:lnTo>
                <a:cubicBezTo>
                  <a:pt x="203784" y="23398"/>
                  <a:pt x="204672" y="25174"/>
                  <a:pt x="205663" y="26900"/>
                </a:cubicBezTo>
                <a:cubicBezTo>
                  <a:pt x="206678" y="28676"/>
                  <a:pt x="207821" y="30453"/>
                  <a:pt x="208963" y="32229"/>
                </a:cubicBezTo>
                <a:cubicBezTo>
                  <a:pt x="211172" y="35541"/>
                  <a:pt x="213635" y="38688"/>
                  <a:pt x="216327" y="41619"/>
                </a:cubicBezTo>
                <a:cubicBezTo>
                  <a:pt x="218650" y="44246"/>
                  <a:pt x="221405" y="46479"/>
                  <a:pt x="224451" y="48217"/>
                </a:cubicBezTo>
                <a:cubicBezTo>
                  <a:pt x="225746" y="48902"/>
                  <a:pt x="227105" y="49460"/>
                  <a:pt x="228514" y="49867"/>
                </a:cubicBezTo>
                <a:cubicBezTo>
                  <a:pt x="229771" y="50057"/>
                  <a:pt x="231065" y="50057"/>
                  <a:pt x="232322" y="49867"/>
                </a:cubicBezTo>
                <a:cubicBezTo>
                  <a:pt x="233668" y="49867"/>
                  <a:pt x="235001" y="49600"/>
                  <a:pt x="236258" y="49105"/>
                </a:cubicBezTo>
                <a:cubicBezTo>
                  <a:pt x="237743" y="48686"/>
                  <a:pt x="239153" y="48039"/>
                  <a:pt x="240447" y="47202"/>
                </a:cubicBezTo>
                <a:cubicBezTo>
                  <a:pt x="241933" y="46314"/>
                  <a:pt x="243329" y="45298"/>
                  <a:pt x="244637" y="44156"/>
                </a:cubicBezTo>
                <a:cubicBezTo>
                  <a:pt x="246033" y="43015"/>
                  <a:pt x="247303" y="41619"/>
                  <a:pt x="248699" y="40223"/>
                </a:cubicBezTo>
                <a:cubicBezTo>
                  <a:pt x="254107" y="33929"/>
                  <a:pt x="258919" y="27128"/>
                  <a:pt x="263045" y="19921"/>
                </a:cubicBezTo>
                <a:lnTo>
                  <a:pt x="274598" y="0"/>
                </a:lnTo>
                <a:lnTo>
                  <a:pt x="281707" y="21825"/>
                </a:lnTo>
                <a:cubicBezTo>
                  <a:pt x="281707" y="23347"/>
                  <a:pt x="283103" y="25377"/>
                  <a:pt x="283865" y="27281"/>
                </a:cubicBezTo>
                <a:cubicBezTo>
                  <a:pt x="284627" y="29184"/>
                  <a:pt x="285389" y="30960"/>
                  <a:pt x="286277" y="32737"/>
                </a:cubicBezTo>
                <a:cubicBezTo>
                  <a:pt x="287953" y="36252"/>
                  <a:pt x="289946" y="39614"/>
                  <a:pt x="292244" y="42761"/>
                </a:cubicBezTo>
                <a:cubicBezTo>
                  <a:pt x="294136" y="45552"/>
                  <a:pt x="296446" y="48039"/>
                  <a:pt x="299099" y="50120"/>
                </a:cubicBezTo>
                <a:cubicBezTo>
                  <a:pt x="300064" y="50844"/>
                  <a:pt x="301131" y="51402"/>
                  <a:pt x="302273" y="51770"/>
                </a:cubicBezTo>
                <a:cubicBezTo>
                  <a:pt x="303238" y="51960"/>
                  <a:pt x="304228" y="51960"/>
                  <a:pt x="305193" y="51770"/>
                </a:cubicBezTo>
                <a:cubicBezTo>
                  <a:pt x="307719" y="51503"/>
                  <a:pt x="310106" y="50488"/>
                  <a:pt x="312048" y="48851"/>
                </a:cubicBezTo>
                <a:cubicBezTo>
                  <a:pt x="313483" y="47900"/>
                  <a:pt x="314790" y="46796"/>
                  <a:pt x="315984" y="45552"/>
                </a:cubicBezTo>
                <a:cubicBezTo>
                  <a:pt x="317253" y="44156"/>
                  <a:pt x="318650" y="43015"/>
                  <a:pt x="319920" y="41365"/>
                </a:cubicBezTo>
                <a:cubicBezTo>
                  <a:pt x="322446" y="38218"/>
                  <a:pt x="324782" y="34906"/>
                  <a:pt x="326902" y="31468"/>
                </a:cubicBezTo>
                <a:cubicBezTo>
                  <a:pt x="329187" y="27915"/>
                  <a:pt x="331218" y="24108"/>
                  <a:pt x="333249" y="20429"/>
                </a:cubicBezTo>
                <a:lnTo>
                  <a:pt x="341628" y="5456"/>
                </a:lnTo>
                <a:lnTo>
                  <a:pt x="349372" y="20175"/>
                </a:lnTo>
                <a:lnTo>
                  <a:pt x="352419" y="25250"/>
                </a:lnTo>
                <a:lnTo>
                  <a:pt x="355847" y="30199"/>
                </a:lnTo>
                <a:cubicBezTo>
                  <a:pt x="358221" y="33409"/>
                  <a:pt x="360811" y="36467"/>
                  <a:pt x="363591" y="39335"/>
                </a:cubicBezTo>
                <a:cubicBezTo>
                  <a:pt x="368199" y="44715"/>
                  <a:pt x="374522" y="48344"/>
                  <a:pt x="381491" y="49613"/>
                </a:cubicBezTo>
                <a:cubicBezTo>
                  <a:pt x="384576" y="49968"/>
                  <a:pt x="387712" y="49448"/>
                  <a:pt x="390505" y="48090"/>
                </a:cubicBezTo>
                <a:cubicBezTo>
                  <a:pt x="392079" y="47379"/>
                  <a:pt x="393577" y="46479"/>
                  <a:pt x="394948" y="45425"/>
                </a:cubicBezTo>
                <a:cubicBezTo>
                  <a:pt x="396472" y="44347"/>
                  <a:pt x="397919" y="43167"/>
                  <a:pt x="399265" y="41873"/>
                </a:cubicBezTo>
                <a:cubicBezTo>
                  <a:pt x="402184" y="39094"/>
                  <a:pt x="404825" y="36036"/>
                  <a:pt x="407136" y="32737"/>
                </a:cubicBezTo>
                <a:cubicBezTo>
                  <a:pt x="409573" y="29260"/>
                  <a:pt x="411820" y="25669"/>
                  <a:pt x="413864" y="21951"/>
                </a:cubicBezTo>
                <a:lnTo>
                  <a:pt x="420593" y="10404"/>
                </a:lnTo>
                <a:lnTo>
                  <a:pt x="424655" y="23093"/>
                </a:lnTo>
                <a:cubicBezTo>
                  <a:pt x="425924" y="26646"/>
                  <a:pt x="427575" y="30580"/>
                  <a:pt x="429225" y="34133"/>
                </a:cubicBezTo>
                <a:cubicBezTo>
                  <a:pt x="430939" y="37761"/>
                  <a:pt x="432894" y="41289"/>
                  <a:pt x="435065" y="44664"/>
                </a:cubicBezTo>
                <a:cubicBezTo>
                  <a:pt x="438366" y="51262"/>
                  <a:pt x="444320" y="56160"/>
                  <a:pt x="451442" y="58114"/>
                </a:cubicBezTo>
                <a:cubicBezTo>
                  <a:pt x="454984" y="58305"/>
                  <a:pt x="458475" y="57277"/>
                  <a:pt x="461344" y="55196"/>
                </a:cubicBezTo>
                <a:cubicBezTo>
                  <a:pt x="464543" y="52797"/>
                  <a:pt x="467400" y="49981"/>
                  <a:pt x="469850" y="46821"/>
                </a:cubicBezTo>
                <a:cubicBezTo>
                  <a:pt x="474801" y="40096"/>
                  <a:pt x="479016" y="32864"/>
                  <a:pt x="482418" y="2525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" name="Freeform 623">
            <a:extLst>
              <a:ext uri="{FF2B5EF4-FFF2-40B4-BE49-F238E27FC236}">
                <a16:creationId xmlns:a16="http://schemas.microsoft.com/office/drawing/2014/main" id="{BEA700AF-35BA-4455-DCDA-24962039CC06}"/>
              </a:ext>
            </a:extLst>
          </p:cNvPr>
          <p:cNvSpPr/>
          <p:nvPr/>
        </p:nvSpPr>
        <p:spPr>
          <a:xfrm>
            <a:off x="4439897" y="5842898"/>
            <a:ext cx="204900" cy="64587"/>
          </a:xfrm>
          <a:custGeom>
            <a:avLst/>
            <a:gdLst>
              <a:gd name="connsiteX0" fmla="*/ 204901 w 204900"/>
              <a:gd name="connsiteY0" fmla="*/ 21190 h 64587"/>
              <a:gd name="connsiteX1" fmla="*/ 196522 w 204900"/>
              <a:gd name="connsiteY1" fmla="*/ 45552 h 64587"/>
              <a:gd name="connsiteX2" fmla="*/ 192967 w 204900"/>
              <a:gd name="connsiteY2" fmla="*/ 51262 h 64587"/>
              <a:gd name="connsiteX3" fmla="*/ 188397 w 204900"/>
              <a:gd name="connsiteY3" fmla="*/ 56592 h 64587"/>
              <a:gd name="connsiteX4" fmla="*/ 182049 w 204900"/>
              <a:gd name="connsiteY4" fmla="*/ 61033 h 64587"/>
              <a:gd name="connsiteX5" fmla="*/ 174051 w 204900"/>
              <a:gd name="connsiteY5" fmla="*/ 63063 h 64587"/>
              <a:gd name="connsiteX6" fmla="*/ 165799 w 204900"/>
              <a:gd name="connsiteY6" fmla="*/ 61667 h 64587"/>
              <a:gd name="connsiteX7" fmla="*/ 158944 w 204900"/>
              <a:gd name="connsiteY7" fmla="*/ 57987 h 64587"/>
              <a:gd name="connsiteX8" fmla="*/ 148661 w 204900"/>
              <a:gd name="connsiteY8" fmla="*/ 47963 h 64587"/>
              <a:gd name="connsiteX9" fmla="*/ 140917 w 204900"/>
              <a:gd name="connsiteY9" fmla="*/ 36670 h 64587"/>
              <a:gd name="connsiteX10" fmla="*/ 137616 w 204900"/>
              <a:gd name="connsiteY10" fmla="*/ 30833 h 64587"/>
              <a:gd name="connsiteX11" fmla="*/ 134823 w 204900"/>
              <a:gd name="connsiteY11" fmla="*/ 24489 h 64587"/>
              <a:gd name="connsiteX12" fmla="*/ 151073 w 204900"/>
              <a:gd name="connsiteY12" fmla="*/ 25377 h 64587"/>
              <a:gd name="connsiteX13" fmla="*/ 144471 w 204900"/>
              <a:gd name="connsiteY13" fmla="*/ 38066 h 64587"/>
              <a:gd name="connsiteX14" fmla="*/ 140536 w 204900"/>
              <a:gd name="connsiteY14" fmla="*/ 44283 h 64587"/>
              <a:gd name="connsiteX15" fmla="*/ 135585 w 204900"/>
              <a:gd name="connsiteY15" fmla="*/ 50120 h 64587"/>
              <a:gd name="connsiteX16" fmla="*/ 129872 w 204900"/>
              <a:gd name="connsiteY16" fmla="*/ 55576 h 64587"/>
              <a:gd name="connsiteX17" fmla="*/ 122763 w 204900"/>
              <a:gd name="connsiteY17" fmla="*/ 60144 h 64587"/>
              <a:gd name="connsiteX18" fmla="*/ 105497 w 204900"/>
              <a:gd name="connsiteY18" fmla="*/ 64078 h 64587"/>
              <a:gd name="connsiteX19" fmla="*/ 89120 w 204900"/>
              <a:gd name="connsiteY19" fmla="*/ 59002 h 64587"/>
              <a:gd name="connsiteX20" fmla="*/ 76425 w 204900"/>
              <a:gd name="connsiteY20" fmla="*/ 49486 h 64587"/>
              <a:gd name="connsiteX21" fmla="*/ 66904 w 204900"/>
              <a:gd name="connsiteY21" fmla="*/ 38320 h 64587"/>
              <a:gd name="connsiteX22" fmla="*/ 62968 w 204900"/>
              <a:gd name="connsiteY22" fmla="*/ 32356 h 64587"/>
              <a:gd name="connsiteX23" fmla="*/ 59286 w 204900"/>
              <a:gd name="connsiteY23" fmla="*/ 25885 h 64587"/>
              <a:gd name="connsiteX24" fmla="*/ 75410 w 204900"/>
              <a:gd name="connsiteY24" fmla="*/ 25885 h 64587"/>
              <a:gd name="connsiteX25" fmla="*/ 68427 w 204900"/>
              <a:gd name="connsiteY25" fmla="*/ 37812 h 64587"/>
              <a:gd name="connsiteX26" fmla="*/ 59794 w 204900"/>
              <a:gd name="connsiteY26" fmla="*/ 49232 h 64587"/>
              <a:gd name="connsiteX27" fmla="*/ 54716 w 204900"/>
              <a:gd name="connsiteY27" fmla="*/ 54561 h 64587"/>
              <a:gd name="connsiteX28" fmla="*/ 48750 w 204900"/>
              <a:gd name="connsiteY28" fmla="*/ 59256 h 64587"/>
              <a:gd name="connsiteX29" fmla="*/ 33261 w 204900"/>
              <a:gd name="connsiteY29" fmla="*/ 64586 h 64587"/>
              <a:gd name="connsiteX30" fmla="*/ 24883 w 204900"/>
              <a:gd name="connsiteY30" fmla="*/ 62936 h 64587"/>
              <a:gd name="connsiteX31" fmla="*/ 17900 w 204900"/>
              <a:gd name="connsiteY31" fmla="*/ 58748 h 64587"/>
              <a:gd name="connsiteX32" fmla="*/ 8886 w 204900"/>
              <a:gd name="connsiteY32" fmla="*/ 47329 h 64587"/>
              <a:gd name="connsiteX33" fmla="*/ 3300 w 204900"/>
              <a:gd name="connsiteY33" fmla="*/ 34640 h 64587"/>
              <a:gd name="connsiteX34" fmla="*/ 0 w 204900"/>
              <a:gd name="connsiteY34" fmla="*/ 21951 h 64587"/>
              <a:gd name="connsiteX35" fmla="*/ 14726 w 204900"/>
              <a:gd name="connsiteY35" fmla="*/ 43269 h 64587"/>
              <a:gd name="connsiteX36" fmla="*/ 32373 w 204900"/>
              <a:gd name="connsiteY36" fmla="*/ 52277 h 64587"/>
              <a:gd name="connsiteX37" fmla="*/ 40371 w 204900"/>
              <a:gd name="connsiteY37" fmla="*/ 47709 h 64587"/>
              <a:gd name="connsiteX38" fmla="*/ 44052 w 204900"/>
              <a:gd name="connsiteY38" fmla="*/ 43903 h 64587"/>
              <a:gd name="connsiteX39" fmla="*/ 47480 w 204900"/>
              <a:gd name="connsiteY39" fmla="*/ 39208 h 64587"/>
              <a:gd name="connsiteX40" fmla="*/ 53701 w 204900"/>
              <a:gd name="connsiteY40" fmla="*/ 28803 h 64587"/>
              <a:gd name="connsiteX41" fmla="*/ 59160 w 204900"/>
              <a:gd name="connsiteY41" fmla="*/ 17637 h 64587"/>
              <a:gd name="connsiteX42" fmla="*/ 66269 w 204900"/>
              <a:gd name="connsiteY42" fmla="*/ 2792 h 64587"/>
              <a:gd name="connsiteX43" fmla="*/ 75283 w 204900"/>
              <a:gd name="connsiteY43" fmla="*/ 17383 h 64587"/>
              <a:gd name="connsiteX44" fmla="*/ 78456 w 204900"/>
              <a:gd name="connsiteY44" fmla="*/ 22078 h 64587"/>
              <a:gd name="connsiteX45" fmla="*/ 82138 w 204900"/>
              <a:gd name="connsiteY45" fmla="*/ 26773 h 64587"/>
              <a:gd name="connsiteX46" fmla="*/ 89882 w 204900"/>
              <a:gd name="connsiteY46" fmla="*/ 35275 h 64587"/>
              <a:gd name="connsiteX47" fmla="*/ 98261 w 204900"/>
              <a:gd name="connsiteY47" fmla="*/ 41365 h 64587"/>
              <a:gd name="connsiteX48" fmla="*/ 106259 w 204900"/>
              <a:gd name="connsiteY48" fmla="*/ 44030 h 64587"/>
              <a:gd name="connsiteX49" fmla="*/ 113622 w 204900"/>
              <a:gd name="connsiteY49" fmla="*/ 42507 h 64587"/>
              <a:gd name="connsiteX50" fmla="*/ 117557 w 204900"/>
              <a:gd name="connsiteY50" fmla="*/ 40096 h 64587"/>
              <a:gd name="connsiteX51" fmla="*/ 121239 w 204900"/>
              <a:gd name="connsiteY51" fmla="*/ 36797 h 64587"/>
              <a:gd name="connsiteX52" fmla="*/ 128348 w 204900"/>
              <a:gd name="connsiteY52" fmla="*/ 28042 h 64587"/>
              <a:gd name="connsiteX53" fmla="*/ 134696 w 204900"/>
              <a:gd name="connsiteY53" fmla="*/ 17764 h 64587"/>
              <a:gd name="connsiteX54" fmla="*/ 144725 w 204900"/>
              <a:gd name="connsiteY54" fmla="*/ 0 h 64587"/>
              <a:gd name="connsiteX55" fmla="*/ 150946 w 204900"/>
              <a:gd name="connsiteY55" fmla="*/ 18652 h 64587"/>
              <a:gd name="connsiteX56" fmla="*/ 152977 w 204900"/>
              <a:gd name="connsiteY56" fmla="*/ 23854 h 64587"/>
              <a:gd name="connsiteX57" fmla="*/ 155262 w 204900"/>
              <a:gd name="connsiteY57" fmla="*/ 29184 h 64587"/>
              <a:gd name="connsiteX58" fmla="*/ 160467 w 204900"/>
              <a:gd name="connsiteY58" fmla="*/ 39335 h 64587"/>
              <a:gd name="connsiteX59" fmla="*/ 166942 w 204900"/>
              <a:gd name="connsiteY59" fmla="*/ 47456 h 64587"/>
              <a:gd name="connsiteX60" fmla="*/ 170370 w 204900"/>
              <a:gd name="connsiteY60" fmla="*/ 50247 h 64587"/>
              <a:gd name="connsiteX61" fmla="*/ 173924 w 204900"/>
              <a:gd name="connsiteY61" fmla="*/ 51643 h 64587"/>
              <a:gd name="connsiteX62" fmla="*/ 177860 w 204900"/>
              <a:gd name="connsiteY62" fmla="*/ 51643 h 64587"/>
              <a:gd name="connsiteX63" fmla="*/ 182049 w 204900"/>
              <a:gd name="connsiteY63" fmla="*/ 49740 h 64587"/>
              <a:gd name="connsiteX64" fmla="*/ 186366 w 204900"/>
              <a:gd name="connsiteY64" fmla="*/ 46441 h 64587"/>
              <a:gd name="connsiteX65" fmla="*/ 190428 w 204900"/>
              <a:gd name="connsiteY65" fmla="*/ 42380 h 64587"/>
              <a:gd name="connsiteX66" fmla="*/ 197791 w 204900"/>
              <a:gd name="connsiteY66" fmla="*/ 32610 h 64587"/>
              <a:gd name="connsiteX67" fmla="*/ 204901 w 204900"/>
              <a:gd name="connsiteY67" fmla="*/ 21190 h 6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04900" h="64587">
                <a:moveTo>
                  <a:pt x="204901" y="21190"/>
                </a:moveTo>
                <a:cubicBezTo>
                  <a:pt x="203073" y="29615"/>
                  <a:pt x="200267" y="37787"/>
                  <a:pt x="196522" y="45552"/>
                </a:cubicBezTo>
                <a:cubicBezTo>
                  <a:pt x="195379" y="47456"/>
                  <a:pt x="194237" y="49359"/>
                  <a:pt x="192967" y="51262"/>
                </a:cubicBezTo>
                <a:cubicBezTo>
                  <a:pt x="191584" y="53153"/>
                  <a:pt x="190060" y="54942"/>
                  <a:pt x="188397" y="56592"/>
                </a:cubicBezTo>
                <a:cubicBezTo>
                  <a:pt x="186569" y="58457"/>
                  <a:pt x="184423" y="59954"/>
                  <a:pt x="182049" y="61033"/>
                </a:cubicBezTo>
                <a:cubicBezTo>
                  <a:pt x="179574" y="62302"/>
                  <a:pt x="176831" y="62987"/>
                  <a:pt x="174051" y="63063"/>
                </a:cubicBezTo>
                <a:cubicBezTo>
                  <a:pt x="171233" y="63114"/>
                  <a:pt x="168440" y="62644"/>
                  <a:pt x="165799" y="61667"/>
                </a:cubicBezTo>
                <a:cubicBezTo>
                  <a:pt x="163362" y="60753"/>
                  <a:pt x="161051" y="59510"/>
                  <a:pt x="158944" y="57987"/>
                </a:cubicBezTo>
                <a:cubicBezTo>
                  <a:pt x="155097" y="55107"/>
                  <a:pt x="151632" y="51745"/>
                  <a:pt x="148661" y="47963"/>
                </a:cubicBezTo>
                <a:cubicBezTo>
                  <a:pt x="145804" y="44398"/>
                  <a:pt x="143214" y="40616"/>
                  <a:pt x="140917" y="36670"/>
                </a:cubicBezTo>
                <a:lnTo>
                  <a:pt x="137616" y="30833"/>
                </a:lnTo>
                <a:cubicBezTo>
                  <a:pt x="136600" y="28676"/>
                  <a:pt x="135712" y="26773"/>
                  <a:pt x="134823" y="24489"/>
                </a:cubicBezTo>
                <a:lnTo>
                  <a:pt x="151073" y="25377"/>
                </a:lnTo>
                <a:cubicBezTo>
                  <a:pt x="149042" y="29565"/>
                  <a:pt x="146883" y="33879"/>
                  <a:pt x="144471" y="38066"/>
                </a:cubicBezTo>
                <a:cubicBezTo>
                  <a:pt x="143202" y="40223"/>
                  <a:pt x="141805" y="42253"/>
                  <a:pt x="140536" y="44283"/>
                </a:cubicBezTo>
                <a:cubicBezTo>
                  <a:pt x="139267" y="46314"/>
                  <a:pt x="137362" y="48217"/>
                  <a:pt x="135585" y="50120"/>
                </a:cubicBezTo>
                <a:cubicBezTo>
                  <a:pt x="133833" y="52100"/>
                  <a:pt x="131929" y="53927"/>
                  <a:pt x="129872" y="55576"/>
                </a:cubicBezTo>
                <a:cubicBezTo>
                  <a:pt x="127650" y="57315"/>
                  <a:pt x="125263" y="58850"/>
                  <a:pt x="122763" y="60144"/>
                </a:cubicBezTo>
                <a:cubicBezTo>
                  <a:pt x="117494" y="63063"/>
                  <a:pt x="111515" y="64433"/>
                  <a:pt x="105497" y="64078"/>
                </a:cubicBezTo>
                <a:cubicBezTo>
                  <a:pt x="99733" y="63583"/>
                  <a:pt x="94148" y="61857"/>
                  <a:pt x="89120" y="59002"/>
                </a:cubicBezTo>
                <a:cubicBezTo>
                  <a:pt x="84499" y="56389"/>
                  <a:pt x="80221" y="53191"/>
                  <a:pt x="76425" y="49486"/>
                </a:cubicBezTo>
                <a:cubicBezTo>
                  <a:pt x="72947" y="46035"/>
                  <a:pt x="69760" y="42304"/>
                  <a:pt x="66904" y="38320"/>
                </a:cubicBezTo>
                <a:cubicBezTo>
                  <a:pt x="65507" y="36417"/>
                  <a:pt x="64238" y="34386"/>
                  <a:pt x="62968" y="32356"/>
                </a:cubicBezTo>
                <a:cubicBezTo>
                  <a:pt x="61635" y="30262"/>
                  <a:pt x="60404" y="28105"/>
                  <a:pt x="59286" y="25885"/>
                </a:cubicBezTo>
                <a:lnTo>
                  <a:pt x="75410" y="25885"/>
                </a:lnTo>
                <a:cubicBezTo>
                  <a:pt x="73124" y="29818"/>
                  <a:pt x="70966" y="33879"/>
                  <a:pt x="68427" y="37812"/>
                </a:cubicBezTo>
                <a:cubicBezTo>
                  <a:pt x="65812" y="41809"/>
                  <a:pt x="62930" y="45628"/>
                  <a:pt x="59794" y="49232"/>
                </a:cubicBezTo>
                <a:cubicBezTo>
                  <a:pt x="58207" y="51097"/>
                  <a:pt x="56506" y="52887"/>
                  <a:pt x="54716" y="54561"/>
                </a:cubicBezTo>
                <a:cubicBezTo>
                  <a:pt x="52837" y="56262"/>
                  <a:pt x="50844" y="57822"/>
                  <a:pt x="48750" y="59256"/>
                </a:cubicBezTo>
                <a:cubicBezTo>
                  <a:pt x="44243" y="62555"/>
                  <a:pt x="38847" y="64408"/>
                  <a:pt x="33261" y="64586"/>
                </a:cubicBezTo>
                <a:cubicBezTo>
                  <a:pt x="30379" y="64623"/>
                  <a:pt x="27523" y="64065"/>
                  <a:pt x="24883" y="62936"/>
                </a:cubicBezTo>
                <a:cubicBezTo>
                  <a:pt x="22343" y="61921"/>
                  <a:pt x="19982" y="60512"/>
                  <a:pt x="17900" y="58748"/>
                </a:cubicBezTo>
                <a:cubicBezTo>
                  <a:pt x="14257" y="55488"/>
                  <a:pt x="11210" y="51630"/>
                  <a:pt x="8886" y="47329"/>
                </a:cubicBezTo>
                <a:cubicBezTo>
                  <a:pt x="6614" y="43294"/>
                  <a:pt x="4735" y="39043"/>
                  <a:pt x="3300" y="34640"/>
                </a:cubicBezTo>
                <a:cubicBezTo>
                  <a:pt x="1891" y="30491"/>
                  <a:pt x="787" y="26253"/>
                  <a:pt x="0" y="21951"/>
                </a:cubicBezTo>
                <a:cubicBezTo>
                  <a:pt x="4075" y="29602"/>
                  <a:pt x="9013" y="36746"/>
                  <a:pt x="14726" y="43269"/>
                </a:cubicBezTo>
                <a:cubicBezTo>
                  <a:pt x="20185" y="49359"/>
                  <a:pt x="27422" y="53673"/>
                  <a:pt x="32373" y="52277"/>
                </a:cubicBezTo>
                <a:cubicBezTo>
                  <a:pt x="35394" y="51478"/>
                  <a:pt x="38149" y="49904"/>
                  <a:pt x="40371" y="47709"/>
                </a:cubicBezTo>
                <a:cubicBezTo>
                  <a:pt x="41691" y="46529"/>
                  <a:pt x="42922" y="45260"/>
                  <a:pt x="44052" y="43903"/>
                </a:cubicBezTo>
                <a:cubicBezTo>
                  <a:pt x="45195" y="42253"/>
                  <a:pt x="46465" y="40984"/>
                  <a:pt x="47480" y="39208"/>
                </a:cubicBezTo>
                <a:cubicBezTo>
                  <a:pt x="49752" y="35871"/>
                  <a:pt x="51834" y="32394"/>
                  <a:pt x="53701" y="28803"/>
                </a:cubicBezTo>
                <a:cubicBezTo>
                  <a:pt x="55732" y="25250"/>
                  <a:pt x="57382" y="21444"/>
                  <a:pt x="59160" y="17637"/>
                </a:cubicBezTo>
                <a:lnTo>
                  <a:pt x="66269" y="2792"/>
                </a:lnTo>
                <a:lnTo>
                  <a:pt x="75283" y="17383"/>
                </a:lnTo>
                <a:cubicBezTo>
                  <a:pt x="76171" y="18779"/>
                  <a:pt x="77314" y="20556"/>
                  <a:pt x="78456" y="22078"/>
                </a:cubicBezTo>
                <a:cubicBezTo>
                  <a:pt x="79599" y="23601"/>
                  <a:pt x="80868" y="25250"/>
                  <a:pt x="82138" y="26773"/>
                </a:cubicBezTo>
                <a:cubicBezTo>
                  <a:pt x="84487" y="29806"/>
                  <a:pt x="87076" y="32660"/>
                  <a:pt x="89882" y="35275"/>
                </a:cubicBezTo>
                <a:cubicBezTo>
                  <a:pt x="92434" y="37622"/>
                  <a:pt x="95239" y="39665"/>
                  <a:pt x="98261" y="41365"/>
                </a:cubicBezTo>
                <a:cubicBezTo>
                  <a:pt x="100698" y="42837"/>
                  <a:pt x="103428" y="43751"/>
                  <a:pt x="106259" y="44030"/>
                </a:cubicBezTo>
                <a:cubicBezTo>
                  <a:pt x="108810" y="44271"/>
                  <a:pt x="111375" y="43751"/>
                  <a:pt x="113622" y="42507"/>
                </a:cubicBezTo>
                <a:cubicBezTo>
                  <a:pt x="115019" y="41847"/>
                  <a:pt x="116339" y="41035"/>
                  <a:pt x="117557" y="40096"/>
                </a:cubicBezTo>
                <a:cubicBezTo>
                  <a:pt x="118878" y="39107"/>
                  <a:pt x="120109" y="38003"/>
                  <a:pt x="121239" y="36797"/>
                </a:cubicBezTo>
                <a:cubicBezTo>
                  <a:pt x="123841" y="34069"/>
                  <a:pt x="126216" y="31138"/>
                  <a:pt x="128348" y="28042"/>
                </a:cubicBezTo>
                <a:cubicBezTo>
                  <a:pt x="130646" y="24730"/>
                  <a:pt x="132754" y="21291"/>
                  <a:pt x="134696" y="17764"/>
                </a:cubicBezTo>
                <a:lnTo>
                  <a:pt x="144725" y="0"/>
                </a:lnTo>
                <a:lnTo>
                  <a:pt x="150946" y="18652"/>
                </a:lnTo>
                <a:cubicBezTo>
                  <a:pt x="151530" y="20416"/>
                  <a:pt x="152216" y="22155"/>
                  <a:pt x="152977" y="23854"/>
                </a:cubicBezTo>
                <a:lnTo>
                  <a:pt x="155262" y="29184"/>
                </a:lnTo>
                <a:cubicBezTo>
                  <a:pt x="156773" y="32686"/>
                  <a:pt x="158512" y="36074"/>
                  <a:pt x="160467" y="39335"/>
                </a:cubicBezTo>
                <a:cubicBezTo>
                  <a:pt x="162245" y="42330"/>
                  <a:pt x="164428" y="45058"/>
                  <a:pt x="166942" y="47456"/>
                </a:cubicBezTo>
                <a:cubicBezTo>
                  <a:pt x="167983" y="48496"/>
                  <a:pt x="169138" y="49435"/>
                  <a:pt x="170370" y="50247"/>
                </a:cubicBezTo>
                <a:cubicBezTo>
                  <a:pt x="171436" y="50958"/>
                  <a:pt x="172655" y="51440"/>
                  <a:pt x="173924" y="51643"/>
                </a:cubicBezTo>
                <a:cubicBezTo>
                  <a:pt x="175219" y="51960"/>
                  <a:pt x="176565" y="51960"/>
                  <a:pt x="177860" y="51643"/>
                </a:cubicBezTo>
                <a:cubicBezTo>
                  <a:pt x="179345" y="51224"/>
                  <a:pt x="180754" y="50577"/>
                  <a:pt x="182049" y="49740"/>
                </a:cubicBezTo>
                <a:cubicBezTo>
                  <a:pt x="183598" y="48801"/>
                  <a:pt x="185045" y="47697"/>
                  <a:pt x="186366" y="46441"/>
                </a:cubicBezTo>
                <a:cubicBezTo>
                  <a:pt x="187762" y="45172"/>
                  <a:pt x="189159" y="43776"/>
                  <a:pt x="190428" y="42380"/>
                </a:cubicBezTo>
                <a:cubicBezTo>
                  <a:pt x="193056" y="39259"/>
                  <a:pt x="195506" y="35998"/>
                  <a:pt x="197791" y="32610"/>
                </a:cubicBezTo>
                <a:cubicBezTo>
                  <a:pt x="200457" y="28423"/>
                  <a:pt x="202616" y="24743"/>
                  <a:pt x="204901" y="2119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5" name="Freeform 624">
            <a:extLst>
              <a:ext uri="{FF2B5EF4-FFF2-40B4-BE49-F238E27FC236}">
                <a16:creationId xmlns:a16="http://schemas.microsoft.com/office/drawing/2014/main" id="{8D0718E2-3E6E-37DC-7EC8-34CD77360ED3}"/>
              </a:ext>
            </a:extLst>
          </p:cNvPr>
          <p:cNvSpPr/>
          <p:nvPr/>
        </p:nvSpPr>
        <p:spPr>
          <a:xfrm>
            <a:off x="4412602" y="6104285"/>
            <a:ext cx="390124" cy="72686"/>
          </a:xfrm>
          <a:custGeom>
            <a:avLst/>
            <a:gdLst>
              <a:gd name="connsiteX0" fmla="*/ 390124 w 390124"/>
              <a:gd name="connsiteY0" fmla="*/ 22205 h 72686"/>
              <a:gd name="connsiteX1" fmla="*/ 384157 w 390124"/>
              <a:gd name="connsiteY1" fmla="*/ 30326 h 72686"/>
              <a:gd name="connsiteX2" fmla="*/ 376921 w 390124"/>
              <a:gd name="connsiteY2" fmla="*/ 37559 h 72686"/>
              <a:gd name="connsiteX3" fmla="*/ 357497 w 390124"/>
              <a:gd name="connsiteY3" fmla="*/ 46568 h 72686"/>
              <a:gd name="connsiteX4" fmla="*/ 346199 w 390124"/>
              <a:gd name="connsiteY4" fmla="*/ 46568 h 72686"/>
              <a:gd name="connsiteX5" fmla="*/ 335662 w 390124"/>
              <a:gd name="connsiteY5" fmla="*/ 42127 h 72686"/>
              <a:gd name="connsiteX6" fmla="*/ 326648 w 390124"/>
              <a:gd name="connsiteY6" fmla="*/ 35275 h 72686"/>
              <a:gd name="connsiteX7" fmla="*/ 322840 w 390124"/>
              <a:gd name="connsiteY7" fmla="*/ 31088 h 72686"/>
              <a:gd name="connsiteX8" fmla="*/ 319158 w 390124"/>
              <a:gd name="connsiteY8" fmla="*/ 26393 h 72686"/>
              <a:gd name="connsiteX9" fmla="*/ 331853 w 390124"/>
              <a:gd name="connsiteY9" fmla="*/ 26393 h 72686"/>
              <a:gd name="connsiteX10" fmla="*/ 316619 w 390124"/>
              <a:gd name="connsiteY10" fmla="*/ 53166 h 72686"/>
              <a:gd name="connsiteX11" fmla="*/ 311033 w 390124"/>
              <a:gd name="connsiteY11" fmla="*/ 59256 h 72686"/>
              <a:gd name="connsiteX12" fmla="*/ 304304 w 390124"/>
              <a:gd name="connsiteY12" fmla="*/ 64840 h 72686"/>
              <a:gd name="connsiteX13" fmla="*/ 295799 w 390124"/>
              <a:gd name="connsiteY13" fmla="*/ 68773 h 72686"/>
              <a:gd name="connsiteX14" fmla="*/ 286023 w 390124"/>
              <a:gd name="connsiteY14" fmla="*/ 70169 h 72686"/>
              <a:gd name="connsiteX15" fmla="*/ 276375 w 390124"/>
              <a:gd name="connsiteY15" fmla="*/ 68519 h 72686"/>
              <a:gd name="connsiteX16" fmla="*/ 268123 w 390124"/>
              <a:gd name="connsiteY16" fmla="*/ 64713 h 72686"/>
              <a:gd name="connsiteX17" fmla="*/ 255428 w 390124"/>
              <a:gd name="connsiteY17" fmla="*/ 53927 h 72686"/>
              <a:gd name="connsiteX18" fmla="*/ 245526 w 390124"/>
              <a:gd name="connsiteY18" fmla="*/ 41238 h 72686"/>
              <a:gd name="connsiteX19" fmla="*/ 241463 w 390124"/>
              <a:gd name="connsiteY19" fmla="*/ 34640 h 72686"/>
              <a:gd name="connsiteX20" fmla="*/ 237654 w 390124"/>
              <a:gd name="connsiteY20" fmla="*/ 27408 h 72686"/>
              <a:gd name="connsiteX21" fmla="*/ 256190 w 390124"/>
              <a:gd name="connsiteY21" fmla="*/ 27408 h 72686"/>
              <a:gd name="connsiteX22" fmla="*/ 249461 w 390124"/>
              <a:gd name="connsiteY22" fmla="*/ 41112 h 72686"/>
              <a:gd name="connsiteX23" fmla="*/ 240702 w 390124"/>
              <a:gd name="connsiteY23" fmla="*/ 54435 h 72686"/>
              <a:gd name="connsiteX24" fmla="*/ 234861 w 390124"/>
              <a:gd name="connsiteY24" fmla="*/ 60652 h 72686"/>
              <a:gd name="connsiteX25" fmla="*/ 227498 w 390124"/>
              <a:gd name="connsiteY25" fmla="*/ 66108 h 72686"/>
              <a:gd name="connsiteX26" fmla="*/ 218485 w 390124"/>
              <a:gd name="connsiteY26" fmla="*/ 69915 h 72686"/>
              <a:gd name="connsiteX27" fmla="*/ 208329 w 390124"/>
              <a:gd name="connsiteY27" fmla="*/ 70676 h 72686"/>
              <a:gd name="connsiteX28" fmla="*/ 190682 w 390124"/>
              <a:gd name="connsiteY28" fmla="*/ 64332 h 72686"/>
              <a:gd name="connsiteX29" fmla="*/ 183954 w 390124"/>
              <a:gd name="connsiteY29" fmla="*/ 59129 h 72686"/>
              <a:gd name="connsiteX30" fmla="*/ 178114 w 390124"/>
              <a:gd name="connsiteY30" fmla="*/ 53546 h 72686"/>
              <a:gd name="connsiteX31" fmla="*/ 168466 w 390124"/>
              <a:gd name="connsiteY31" fmla="*/ 40858 h 72686"/>
              <a:gd name="connsiteX32" fmla="*/ 164403 w 390124"/>
              <a:gd name="connsiteY32" fmla="*/ 34387 h 72686"/>
              <a:gd name="connsiteX33" fmla="*/ 160595 w 390124"/>
              <a:gd name="connsiteY33" fmla="*/ 27408 h 72686"/>
              <a:gd name="connsiteX34" fmla="*/ 178622 w 390124"/>
              <a:gd name="connsiteY34" fmla="*/ 26646 h 72686"/>
              <a:gd name="connsiteX35" fmla="*/ 160214 w 390124"/>
              <a:gd name="connsiteY35" fmla="*/ 57480 h 72686"/>
              <a:gd name="connsiteX36" fmla="*/ 144472 w 390124"/>
              <a:gd name="connsiteY36" fmla="*/ 69407 h 72686"/>
              <a:gd name="connsiteX37" fmla="*/ 123905 w 390124"/>
              <a:gd name="connsiteY37" fmla="*/ 72199 h 72686"/>
              <a:gd name="connsiteX38" fmla="*/ 106005 w 390124"/>
              <a:gd name="connsiteY38" fmla="*/ 65093 h 72686"/>
              <a:gd name="connsiteX39" fmla="*/ 92167 w 390124"/>
              <a:gd name="connsiteY39" fmla="*/ 53673 h 72686"/>
              <a:gd name="connsiteX40" fmla="*/ 80996 w 390124"/>
              <a:gd name="connsiteY40" fmla="*/ 40985 h 72686"/>
              <a:gd name="connsiteX41" fmla="*/ 71601 w 390124"/>
              <a:gd name="connsiteY41" fmla="*/ 26520 h 72686"/>
              <a:gd name="connsiteX42" fmla="*/ 81503 w 390124"/>
              <a:gd name="connsiteY42" fmla="*/ 26520 h 72686"/>
              <a:gd name="connsiteX43" fmla="*/ 77441 w 390124"/>
              <a:gd name="connsiteY43" fmla="*/ 31976 h 72686"/>
              <a:gd name="connsiteX44" fmla="*/ 72997 w 390124"/>
              <a:gd name="connsiteY44" fmla="*/ 36924 h 72686"/>
              <a:gd name="connsiteX45" fmla="*/ 62969 w 390124"/>
              <a:gd name="connsiteY45" fmla="*/ 45679 h 72686"/>
              <a:gd name="connsiteX46" fmla="*/ 37578 w 390124"/>
              <a:gd name="connsiteY46" fmla="*/ 54942 h 72686"/>
              <a:gd name="connsiteX47" fmla="*/ 24883 w 390124"/>
              <a:gd name="connsiteY47" fmla="*/ 51770 h 72686"/>
              <a:gd name="connsiteX48" fmla="*/ 19170 w 390124"/>
              <a:gd name="connsiteY48" fmla="*/ 48344 h 72686"/>
              <a:gd name="connsiteX49" fmla="*/ 14219 w 390124"/>
              <a:gd name="connsiteY49" fmla="*/ 44157 h 72686"/>
              <a:gd name="connsiteX50" fmla="*/ 6221 w 390124"/>
              <a:gd name="connsiteY50" fmla="*/ 34260 h 72686"/>
              <a:gd name="connsiteX51" fmla="*/ 0 w 390124"/>
              <a:gd name="connsiteY51" fmla="*/ 23348 h 72686"/>
              <a:gd name="connsiteX52" fmla="*/ 7744 w 390124"/>
              <a:gd name="connsiteY52" fmla="*/ 32991 h 72686"/>
              <a:gd name="connsiteX53" fmla="*/ 16631 w 390124"/>
              <a:gd name="connsiteY53" fmla="*/ 41112 h 72686"/>
              <a:gd name="connsiteX54" fmla="*/ 21582 w 390124"/>
              <a:gd name="connsiteY54" fmla="*/ 44410 h 72686"/>
              <a:gd name="connsiteX55" fmla="*/ 26914 w 390124"/>
              <a:gd name="connsiteY55" fmla="*/ 46695 h 72686"/>
              <a:gd name="connsiteX56" fmla="*/ 37705 w 390124"/>
              <a:gd name="connsiteY56" fmla="*/ 47837 h 72686"/>
              <a:gd name="connsiteX57" fmla="*/ 57128 w 390124"/>
              <a:gd name="connsiteY57" fmla="*/ 37940 h 72686"/>
              <a:gd name="connsiteX58" fmla="*/ 65000 w 390124"/>
              <a:gd name="connsiteY58" fmla="*/ 29438 h 72686"/>
              <a:gd name="connsiteX59" fmla="*/ 68554 w 390124"/>
              <a:gd name="connsiteY59" fmla="*/ 24743 h 72686"/>
              <a:gd name="connsiteX60" fmla="*/ 71601 w 390124"/>
              <a:gd name="connsiteY60" fmla="*/ 20048 h 72686"/>
              <a:gd name="connsiteX61" fmla="*/ 76045 w 390124"/>
              <a:gd name="connsiteY61" fmla="*/ 12054 h 72686"/>
              <a:gd name="connsiteX62" fmla="*/ 81631 w 390124"/>
              <a:gd name="connsiteY62" fmla="*/ 20175 h 72686"/>
              <a:gd name="connsiteX63" fmla="*/ 91152 w 390124"/>
              <a:gd name="connsiteY63" fmla="*/ 32229 h 72686"/>
              <a:gd name="connsiteX64" fmla="*/ 102070 w 390124"/>
              <a:gd name="connsiteY64" fmla="*/ 43142 h 72686"/>
              <a:gd name="connsiteX65" fmla="*/ 125937 w 390124"/>
              <a:gd name="connsiteY65" fmla="*/ 55831 h 72686"/>
              <a:gd name="connsiteX66" fmla="*/ 146249 w 390124"/>
              <a:gd name="connsiteY66" fmla="*/ 45553 h 72686"/>
              <a:gd name="connsiteX67" fmla="*/ 160214 w 390124"/>
              <a:gd name="connsiteY67" fmla="*/ 20175 h 72686"/>
              <a:gd name="connsiteX68" fmla="*/ 167704 w 390124"/>
              <a:gd name="connsiteY68" fmla="*/ 381 h 72686"/>
              <a:gd name="connsiteX69" fmla="*/ 178241 w 390124"/>
              <a:gd name="connsiteY69" fmla="*/ 19414 h 72686"/>
              <a:gd name="connsiteX70" fmla="*/ 181415 w 390124"/>
              <a:gd name="connsiteY70" fmla="*/ 24743 h 72686"/>
              <a:gd name="connsiteX71" fmla="*/ 184969 w 390124"/>
              <a:gd name="connsiteY71" fmla="*/ 30199 h 72686"/>
              <a:gd name="connsiteX72" fmla="*/ 192840 w 390124"/>
              <a:gd name="connsiteY72" fmla="*/ 39843 h 72686"/>
              <a:gd name="connsiteX73" fmla="*/ 201473 w 390124"/>
              <a:gd name="connsiteY73" fmla="*/ 47202 h 72686"/>
              <a:gd name="connsiteX74" fmla="*/ 209725 w 390124"/>
              <a:gd name="connsiteY74" fmla="*/ 50248 h 72686"/>
              <a:gd name="connsiteX75" fmla="*/ 213280 w 390124"/>
              <a:gd name="connsiteY75" fmla="*/ 50248 h 72686"/>
              <a:gd name="connsiteX76" fmla="*/ 216962 w 390124"/>
              <a:gd name="connsiteY76" fmla="*/ 48725 h 72686"/>
              <a:gd name="connsiteX77" fmla="*/ 220897 w 390124"/>
              <a:gd name="connsiteY77" fmla="*/ 45806 h 72686"/>
              <a:gd name="connsiteX78" fmla="*/ 224705 w 390124"/>
              <a:gd name="connsiteY78" fmla="*/ 41873 h 72686"/>
              <a:gd name="connsiteX79" fmla="*/ 231561 w 390124"/>
              <a:gd name="connsiteY79" fmla="*/ 31849 h 72686"/>
              <a:gd name="connsiteX80" fmla="*/ 237401 w 390124"/>
              <a:gd name="connsiteY80" fmla="*/ 20175 h 72686"/>
              <a:gd name="connsiteX81" fmla="*/ 246795 w 390124"/>
              <a:gd name="connsiteY81" fmla="*/ 0 h 72686"/>
              <a:gd name="connsiteX82" fmla="*/ 255936 w 390124"/>
              <a:gd name="connsiteY82" fmla="*/ 20048 h 72686"/>
              <a:gd name="connsiteX83" fmla="*/ 258856 w 390124"/>
              <a:gd name="connsiteY83" fmla="*/ 25631 h 72686"/>
              <a:gd name="connsiteX84" fmla="*/ 262156 w 390124"/>
              <a:gd name="connsiteY84" fmla="*/ 31215 h 72686"/>
              <a:gd name="connsiteX85" fmla="*/ 269647 w 390124"/>
              <a:gd name="connsiteY85" fmla="*/ 41492 h 72686"/>
              <a:gd name="connsiteX86" fmla="*/ 278152 w 390124"/>
              <a:gd name="connsiteY86" fmla="*/ 49359 h 72686"/>
              <a:gd name="connsiteX87" fmla="*/ 282469 w 390124"/>
              <a:gd name="connsiteY87" fmla="*/ 51770 h 72686"/>
              <a:gd name="connsiteX88" fmla="*/ 286785 w 390124"/>
              <a:gd name="connsiteY88" fmla="*/ 52658 h 72686"/>
              <a:gd name="connsiteX89" fmla="*/ 290974 w 390124"/>
              <a:gd name="connsiteY89" fmla="*/ 52658 h 72686"/>
              <a:gd name="connsiteX90" fmla="*/ 295291 w 390124"/>
              <a:gd name="connsiteY90" fmla="*/ 50882 h 72686"/>
              <a:gd name="connsiteX91" fmla="*/ 299861 w 390124"/>
              <a:gd name="connsiteY91" fmla="*/ 47837 h 72686"/>
              <a:gd name="connsiteX92" fmla="*/ 304178 w 390124"/>
              <a:gd name="connsiteY92" fmla="*/ 43649 h 72686"/>
              <a:gd name="connsiteX93" fmla="*/ 312049 w 390124"/>
              <a:gd name="connsiteY93" fmla="*/ 33371 h 72686"/>
              <a:gd name="connsiteX94" fmla="*/ 318904 w 390124"/>
              <a:gd name="connsiteY94" fmla="*/ 21571 h 72686"/>
              <a:gd name="connsiteX95" fmla="*/ 325759 w 390124"/>
              <a:gd name="connsiteY95" fmla="*/ 8882 h 72686"/>
              <a:gd name="connsiteX96" fmla="*/ 331726 w 390124"/>
              <a:gd name="connsiteY96" fmla="*/ 20937 h 72686"/>
              <a:gd name="connsiteX97" fmla="*/ 333630 w 390124"/>
              <a:gd name="connsiteY97" fmla="*/ 24490 h 72686"/>
              <a:gd name="connsiteX98" fmla="*/ 336169 w 390124"/>
              <a:gd name="connsiteY98" fmla="*/ 27915 h 72686"/>
              <a:gd name="connsiteX99" fmla="*/ 342136 w 390124"/>
              <a:gd name="connsiteY99" fmla="*/ 34133 h 72686"/>
              <a:gd name="connsiteX100" fmla="*/ 357116 w 390124"/>
              <a:gd name="connsiteY100" fmla="*/ 40350 h 72686"/>
              <a:gd name="connsiteX101" fmla="*/ 374128 w 390124"/>
              <a:gd name="connsiteY101" fmla="*/ 35909 h 72686"/>
              <a:gd name="connsiteX102" fmla="*/ 382380 w 390124"/>
              <a:gd name="connsiteY102" fmla="*/ 30834 h 72686"/>
              <a:gd name="connsiteX103" fmla="*/ 390124 w 390124"/>
              <a:gd name="connsiteY103" fmla="*/ 22205 h 7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90124" h="72686">
                <a:moveTo>
                  <a:pt x="390124" y="22205"/>
                </a:moveTo>
                <a:cubicBezTo>
                  <a:pt x="388220" y="24870"/>
                  <a:pt x="386316" y="27662"/>
                  <a:pt x="384157" y="30326"/>
                </a:cubicBezTo>
                <a:cubicBezTo>
                  <a:pt x="381936" y="32927"/>
                  <a:pt x="379524" y="35338"/>
                  <a:pt x="376921" y="37559"/>
                </a:cubicBezTo>
                <a:cubicBezTo>
                  <a:pt x="371462" y="42393"/>
                  <a:pt x="364708" y="45527"/>
                  <a:pt x="357497" y="46568"/>
                </a:cubicBezTo>
                <a:cubicBezTo>
                  <a:pt x="353765" y="47266"/>
                  <a:pt x="349931" y="47266"/>
                  <a:pt x="346199" y="46568"/>
                </a:cubicBezTo>
                <a:cubicBezTo>
                  <a:pt x="342479" y="45641"/>
                  <a:pt x="338924" y="44144"/>
                  <a:pt x="335662" y="42127"/>
                </a:cubicBezTo>
                <a:cubicBezTo>
                  <a:pt x="332425" y="40173"/>
                  <a:pt x="329403" y="37876"/>
                  <a:pt x="326648" y="35275"/>
                </a:cubicBezTo>
                <a:cubicBezTo>
                  <a:pt x="325378" y="33879"/>
                  <a:pt x="323982" y="32610"/>
                  <a:pt x="322840" y="31088"/>
                </a:cubicBezTo>
                <a:cubicBezTo>
                  <a:pt x="321456" y="29654"/>
                  <a:pt x="320224" y="28080"/>
                  <a:pt x="319158" y="26393"/>
                </a:cubicBezTo>
                <a:lnTo>
                  <a:pt x="331853" y="26393"/>
                </a:lnTo>
                <a:cubicBezTo>
                  <a:pt x="327892" y="35909"/>
                  <a:pt x="322776" y="44893"/>
                  <a:pt x="316619" y="53166"/>
                </a:cubicBezTo>
                <a:cubicBezTo>
                  <a:pt x="314714" y="55196"/>
                  <a:pt x="313191" y="57353"/>
                  <a:pt x="311033" y="59256"/>
                </a:cubicBezTo>
                <a:cubicBezTo>
                  <a:pt x="308964" y="61312"/>
                  <a:pt x="306704" y="63177"/>
                  <a:pt x="304304" y="64840"/>
                </a:cubicBezTo>
                <a:cubicBezTo>
                  <a:pt x="301664" y="66527"/>
                  <a:pt x="298795" y="67860"/>
                  <a:pt x="295799" y="68773"/>
                </a:cubicBezTo>
                <a:cubicBezTo>
                  <a:pt x="292650" y="69801"/>
                  <a:pt x="289337" y="70270"/>
                  <a:pt x="286023" y="70169"/>
                </a:cubicBezTo>
                <a:cubicBezTo>
                  <a:pt x="282735" y="70131"/>
                  <a:pt x="279485" y="69572"/>
                  <a:pt x="276375" y="68519"/>
                </a:cubicBezTo>
                <a:cubicBezTo>
                  <a:pt x="273506" y="67530"/>
                  <a:pt x="270738" y="66261"/>
                  <a:pt x="268123" y="64713"/>
                </a:cubicBezTo>
                <a:cubicBezTo>
                  <a:pt x="263438" y="61680"/>
                  <a:pt x="259173" y="58064"/>
                  <a:pt x="255428" y="53927"/>
                </a:cubicBezTo>
                <a:cubicBezTo>
                  <a:pt x="251772" y="49994"/>
                  <a:pt x="248458" y="45743"/>
                  <a:pt x="245526" y="41238"/>
                </a:cubicBezTo>
                <a:cubicBezTo>
                  <a:pt x="244129" y="39081"/>
                  <a:pt x="242733" y="36924"/>
                  <a:pt x="241463" y="34640"/>
                </a:cubicBezTo>
                <a:cubicBezTo>
                  <a:pt x="240041" y="32319"/>
                  <a:pt x="238772" y="29895"/>
                  <a:pt x="237654" y="27408"/>
                </a:cubicBezTo>
                <a:lnTo>
                  <a:pt x="256190" y="27408"/>
                </a:lnTo>
                <a:cubicBezTo>
                  <a:pt x="254158" y="31976"/>
                  <a:pt x="252000" y="36544"/>
                  <a:pt x="249461" y="41112"/>
                </a:cubicBezTo>
                <a:cubicBezTo>
                  <a:pt x="246960" y="45819"/>
                  <a:pt x="244028" y="50273"/>
                  <a:pt x="240702" y="54435"/>
                </a:cubicBezTo>
                <a:cubicBezTo>
                  <a:pt x="238797" y="56592"/>
                  <a:pt x="237020" y="58622"/>
                  <a:pt x="234861" y="60652"/>
                </a:cubicBezTo>
                <a:cubicBezTo>
                  <a:pt x="232589" y="62708"/>
                  <a:pt x="230126" y="64535"/>
                  <a:pt x="227498" y="66108"/>
                </a:cubicBezTo>
                <a:cubicBezTo>
                  <a:pt x="224680" y="67783"/>
                  <a:pt x="221646" y="69065"/>
                  <a:pt x="218485" y="69915"/>
                </a:cubicBezTo>
                <a:cubicBezTo>
                  <a:pt x="215171" y="70727"/>
                  <a:pt x="211731" y="70981"/>
                  <a:pt x="208329" y="70676"/>
                </a:cubicBezTo>
                <a:cubicBezTo>
                  <a:pt x="202006" y="70105"/>
                  <a:pt x="195925" y="67923"/>
                  <a:pt x="190682" y="64332"/>
                </a:cubicBezTo>
                <a:cubicBezTo>
                  <a:pt x="188257" y="62847"/>
                  <a:pt x="185998" y="61096"/>
                  <a:pt x="183954" y="59129"/>
                </a:cubicBezTo>
                <a:cubicBezTo>
                  <a:pt x="181885" y="57404"/>
                  <a:pt x="179942" y="55539"/>
                  <a:pt x="178114" y="53546"/>
                </a:cubicBezTo>
                <a:cubicBezTo>
                  <a:pt x="174636" y="49524"/>
                  <a:pt x="171411" y="45286"/>
                  <a:pt x="168466" y="40858"/>
                </a:cubicBezTo>
                <a:cubicBezTo>
                  <a:pt x="167069" y="38701"/>
                  <a:pt x="165673" y="36544"/>
                  <a:pt x="164403" y="34387"/>
                </a:cubicBezTo>
                <a:cubicBezTo>
                  <a:pt x="163134" y="32229"/>
                  <a:pt x="161991" y="30073"/>
                  <a:pt x="160595" y="27408"/>
                </a:cubicBezTo>
                <a:lnTo>
                  <a:pt x="178622" y="26646"/>
                </a:lnTo>
                <a:cubicBezTo>
                  <a:pt x="174178" y="37850"/>
                  <a:pt x="167971" y="48255"/>
                  <a:pt x="160214" y="57480"/>
                </a:cubicBezTo>
                <a:cubicBezTo>
                  <a:pt x="155821" y="62467"/>
                  <a:pt x="150464" y="66527"/>
                  <a:pt x="144472" y="69407"/>
                </a:cubicBezTo>
                <a:cubicBezTo>
                  <a:pt x="138060" y="72402"/>
                  <a:pt x="130888" y="73379"/>
                  <a:pt x="123905" y="72199"/>
                </a:cubicBezTo>
                <a:cubicBezTo>
                  <a:pt x="117520" y="71070"/>
                  <a:pt x="111426" y="68659"/>
                  <a:pt x="106005" y="65093"/>
                </a:cubicBezTo>
                <a:cubicBezTo>
                  <a:pt x="100991" y="61807"/>
                  <a:pt x="96344" y="57975"/>
                  <a:pt x="92167" y="53673"/>
                </a:cubicBezTo>
                <a:cubicBezTo>
                  <a:pt x="88156" y="49714"/>
                  <a:pt x="84423" y="45477"/>
                  <a:pt x="80996" y="40985"/>
                </a:cubicBezTo>
                <a:cubicBezTo>
                  <a:pt x="77568" y="36353"/>
                  <a:pt x="74432" y="31532"/>
                  <a:pt x="71601" y="26520"/>
                </a:cubicBezTo>
                <a:lnTo>
                  <a:pt x="81503" y="26520"/>
                </a:lnTo>
                <a:cubicBezTo>
                  <a:pt x="80107" y="28550"/>
                  <a:pt x="78838" y="30199"/>
                  <a:pt x="77441" y="31976"/>
                </a:cubicBezTo>
                <a:lnTo>
                  <a:pt x="72997" y="36924"/>
                </a:lnTo>
                <a:cubicBezTo>
                  <a:pt x="69926" y="40135"/>
                  <a:pt x="66574" y="43066"/>
                  <a:pt x="62969" y="45679"/>
                </a:cubicBezTo>
                <a:cubicBezTo>
                  <a:pt x="55681" y="51352"/>
                  <a:pt x="46807" y="54587"/>
                  <a:pt x="37578" y="54942"/>
                </a:cubicBezTo>
                <a:cubicBezTo>
                  <a:pt x="33173" y="54815"/>
                  <a:pt x="28831" y="53724"/>
                  <a:pt x="24883" y="51770"/>
                </a:cubicBezTo>
                <a:cubicBezTo>
                  <a:pt x="22864" y="50831"/>
                  <a:pt x="20947" y="49676"/>
                  <a:pt x="19170" y="48344"/>
                </a:cubicBezTo>
                <a:cubicBezTo>
                  <a:pt x="17405" y="47088"/>
                  <a:pt x="15755" y="45692"/>
                  <a:pt x="14219" y="44157"/>
                </a:cubicBezTo>
                <a:cubicBezTo>
                  <a:pt x="11248" y="41124"/>
                  <a:pt x="8570" y="37813"/>
                  <a:pt x="6221" y="34260"/>
                </a:cubicBezTo>
                <a:cubicBezTo>
                  <a:pt x="3936" y="30707"/>
                  <a:pt x="1905" y="27027"/>
                  <a:pt x="0" y="23348"/>
                </a:cubicBezTo>
                <a:cubicBezTo>
                  <a:pt x="2400" y="26697"/>
                  <a:pt x="4989" y="29920"/>
                  <a:pt x="7744" y="32991"/>
                </a:cubicBezTo>
                <a:cubicBezTo>
                  <a:pt x="10423" y="35998"/>
                  <a:pt x="13394" y="38714"/>
                  <a:pt x="16631" y="41112"/>
                </a:cubicBezTo>
                <a:cubicBezTo>
                  <a:pt x="18218" y="42304"/>
                  <a:pt x="19868" y="43396"/>
                  <a:pt x="21582" y="44410"/>
                </a:cubicBezTo>
                <a:cubicBezTo>
                  <a:pt x="23296" y="45299"/>
                  <a:pt x="25086" y="46060"/>
                  <a:pt x="26914" y="46695"/>
                </a:cubicBezTo>
                <a:cubicBezTo>
                  <a:pt x="30393" y="47849"/>
                  <a:pt x="34061" y="48243"/>
                  <a:pt x="37705" y="47837"/>
                </a:cubicBezTo>
                <a:cubicBezTo>
                  <a:pt x="45030" y="46555"/>
                  <a:pt x="51797" y="43116"/>
                  <a:pt x="57128" y="37940"/>
                </a:cubicBezTo>
                <a:cubicBezTo>
                  <a:pt x="59947" y="35287"/>
                  <a:pt x="62575" y="32445"/>
                  <a:pt x="65000" y="29438"/>
                </a:cubicBezTo>
                <a:cubicBezTo>
                  <a:pt x="66269" y="27915"/>
                  <a:pt x="67412" y="26393"/>
                  <a:pt x="68554" y="24743"/>
                </a:cubicBezTo>
                <a:lnTo>
                  <a:pt x="71601" y="20048"/>
                </a:lnTo>
                <a:lnTo>
                  <a:pt x="76045" y="12054"/>
                </a:lnTo>
                <a:lnTo>
                  <a:pt x="81631" y="20175"/>
                </a:lnTo>
                <a:cubicBezTo>
                  <a:pt x="84550" y="24388"/>
                  <a:pt x="87724" y="28423"/>
                  <a:pt x="91152" y="32229"/>
                </a:cubicBezTo>
                <a:cubicBezTo>
                  <a:pt x="94567" y="36087"/>
                  <a:pt x="98210" y="39729"/>
                  <a:pt x="102070" y="43142"/>
                </a:cubicBezTo>
                <a:cubicBezTo>
                  <a:pt x="108557" y="49689"/>
                  <a:pt x="116872" y="54118"/>
                  <a:pt x="125937" y="55831"/>
                </a:cubicBezTo>
                <a:cubicBezTo>
                  <a:pt x="134023" y="56135"/>
                  <a:pt x="141704" y="52252"/>
                  <a:pt x="146249" y="45553"/>
                </a:cubicBezTo>
                <a:cubicBezTo>
                  <a:pt x="152165" y="37850"/>
                  <a:pt x="156875" y="29299"/>
                  <a:pt x="160214" y="20175"/>
                </a:cubicBezTo>
                <a:lnTo>
                  <a:pt x="167704" y="381"/>
                </a:lnTo>
                <a:lnTo>
                  <a:pt x="178241" y="19414"/>
                </a:lnTo>
                <a:cubicBezTo>
                  <a:pt x="179003" y="20937"/>
                  <a:pt x="180272" y="22967"/>
                  <a:pt x="181415" y="24743"/>
                </a:cubicBezTo>
                <a:cubicBezTo>
                  <a:pt x="182481" y="26634"/>
                  <a:pt x="183675" y="28461"/>
                  <a:pt x="184969" y="30199"/>
                </a:cubicBezTo>
                <a:cubicBezTo>
                  <a:pt x="187356" y="33600"/>
                  <a:pt x="189984" y="36823"/>
                  <a:pt x="192840" y="39843"/>
                </a:cubicBezTo>
                <a:cubicBezTo>
                  <a:pt x="195329" y="42711"/>
                  <a:pt x="198249" y="45197"/>
                  <a:pt x="201473" y="47202"/>
                </a:cubicBezTo>
                <a:cubicBezTo>
                  <a:pt x="203923" y="48902"/>
                  <a:pt x="206754" y="49956"/>
                  <a:pt x="209725" y="50248"/>
                </a:cubicBezTo>
                <a:cubicBezTo>
                  <a:pt x="210906" y="50438"/>
                  <a:pt x="212099" y="50438"/>
                  <a:pt x="213280" y="50248"/>
                </a:cubicBezTo>
                <a:cubicBezTo>
                  <a:pt x="214562" y="49879"/>
                  <a:pt x="215793" y="49372"/>
                  <a:pt x="216962" y="48725"/>
                </a:cubicBezTo>
                <a:cubicBezTo>
                  <a:pt x="218396" y="47925"/>
                  <a:pt x="219716" y="46936"/>
                  <a:pt x="220897" y="45806"/>
                </a:cubicBezTo>
                <a:cubicBezTo>
                  <a:pt x="222255" y="44588"/>
                  <a:pt x="223537" y="43269"/>
                  <a:pt x="224705" y="41873"/>
                </a:cubicBezTo>
                <a:cubicBezTo>
                  <a:pt x="227245" y="38714"/>
                  <a:pt x="229542" y="35364"/>
                  <a:pt x="231561" y="31849"/>
                </a:cubicBezTo>
                <a:cubicBezTo>
                  <a:pt x="233592" y="28169"/>
                  <a:pt x="235496" y="24235"/>
                  <a:pt x="237401" y="20175"/>
                </a:cubicBezTo>
                <a:lnTo>
                  <a:pt x="246795" y="0"/>
                </a:lnTo>
                <a:lnTo>
                  <a:pt x="255936" y="20048"/>
                </a:lnTo>
                <a:cubicBezTo>
                  <a:pt x="256812" y="21964"/>
                  <a:pt x="257789" y="23817"/>
                  <a:pt x="258856" y="25631"/>
                </a:cubicBezTo>
                <a:cubicBezTo>
                  <a:pt x="259871" y="27535"/>
                  <a:pt x="261014" y="29438"/>
                  <a:pt x="262156" y="31215"/>
                </a:cubicBezTo>
                <a:cubicBezTo>
                  <a:pt x="264378" y="34831"/>
                  <a:pt x="266879" y="38269"/>
                  <a:pt x="269647" y="41492"/>
                </a:cubicBezTo>
                <a:cubicBezTo>
                  <a:pt x="272059" y="44538"/>
                  <a:pt x="274928" y="47190"/>
                  <a:pt x="278152" y="49359"/>
                </a:cubicBezTo>
                <a:cubicBezTo>
                  <a:pt x="279511" y="50311"/>
                  <a:pt x="280958" y="51110"/>
                  <a:pt x="282469" y="51770"/>
                </a:cubicBezTo>
                <a:cubicBezTo>
                  <a:pt x="283865" y="52239"/>
                  <a:pt x="285312" y="52531"/>
                  <a:pt x="286785" y="52658"/>
                </a:cubicBezTo>
                <a:cubicBezTo>
                  <a:pt x="288169" y="52912"/>
                  <a:pt x="289591" y="52912"/>
                  <a:pt x="290974" y="52658"/>
                </a:cubicBezTo>
                <a:cubicBezTo>
                  <a:pt x="292485" y="52265"/>
                  <a:pt x="293945" y="51669"/>
                  <a:pt x="295291" y="50882"/>
                </a:cubicBezTo>
                <a:cubicBezTo>
                  <a:pt x="296903" y="50006"/>
                  <a:pt x="298427" y="48979"/>
                  <a:pt x="299861" y="47837"/>
                </a:cubicBezTo>
                <a:cubicBezTo>
                  <a:pt x="301385" y="46695"/>
                  <a:pt x="302654" y="45045"/>
                  <a:pt x="304178" y="43649"/>
                </a:cubicBezTo>
                <a:cubicBezTo>
                  <a:pt x="307047" y="40414"/>
                  <a:pt x="309674" y="36975"/>
                  <a:pt x="312049" y="33371"/>
                </a:cubicBezTo>
                <a:cubicBezTo>
                  <a:pt x="314499" y="29565"/>
                  <a:pt x="316784" y="25631"/>
                  <a:pt x="318904" y="21571"/>
                </a:cubicBezTo>
                <a:lnTo>
                  <a:pt x="325759" y="8882"/>
                </a:lnTo>
                <a:lnTo>
                  <a:pt x="331726" y="20937"/>
                </a:lnTo>
                <a:cubicBezTo>
                  <a:pt x="331726" y="21825"/>
                  <a:pt x="332996" y="23348"/>
                  <a:pt x="333630" y="24490"/>
                </a:cubicBezTo>
                <a:lnTo>
                  <a:pt x="336169" y="27915"/>
                </a:lnTo>
                <a:cubicBezTo>
                  <a:pt x="337921" y="30199"/>
                  <a:pt x="339927" y="32280"/>
                  <a:pt x="342136" y="34133"/>
                </a:cubicBezTo>
                <a:cubicBezTo>
                  <a:pt x="346377" y="37685"/>
                  <a:pt x="351607" y="39856"/>
                  <a:pt x="357116" y="40350"/>
                </a:cubicBezTo>
                <a:cubicBezTo>
                  <a:pt x="363083" y="40376"/>
                  <a:pt x="368948" y="38853"/>
                  <a:pt x="374128" y="35909"/>
                </a:cubicBezTo>
                <a:cubicBezTo>
                  <a:pt x="377023" y="34463"/>
                  <a:pt x="379777" y="32762"/>
                  <a:pt x="382380" y="30834"/>
                </a:cubicBezTo>
                <a:cubicBezTo>
                  <a:pt x="385046" y="26393"/>
                  <a:pt x="387585" y="24362"/>
                  <a:pt x="390124" y="2220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6" name="Freeform 625">
            <a:extLst>
              <a:ext uri="{FF2B5EF4-FFF2-40B4-BE49-F238E27FC236}">
                <a16:creationId xmlns:a16="http://schemas.microsoft.com/office/drawing/2014/main" id="{3160FC2F-A66B-0E80-8021-AE7B8BA3E594}"/>
              </a:ext>
            </a:extLst>
          </p:cNvPr>
          <p:cNvSpPr/>
          <p:nvPr/>
        </p:nvSpPr>
        <p:spPr>
          <a:xfrm>
            <a:off x="4273462" y="8608403"/>
            <a:ext cx="482798" cy="74910"/>
          </a:xfrm>
          <a:custGeom>
            <a:avLst/>
            <a:gdLst>
              <a:gd name="connsiteX0" fmla="*/ 482799 w 482798"/>
              <a:gd name="connsiteY0" fmla="*/ 25631 h 74910"/>
              <a:gd name="connsiteX1" fmla="*/ 472770 w 482798"/>
              <a:gd name="connsiteY1" fmla="*/ 49486 h 74910"/>
              <a:gd name="connsiteX2" fmla="*/ 464391 w 482798"/>
              <a:gd name="connsiteY2" fmla="*/ 59891 h 74910"/>
              <a:gd name="connsiteX3" fmla="*/ 451061 w 482798"/>
              <a:gd name="connsiteY3" fmla="*/ 65600 h 74910"/>
              <a:gd name="connsiteX4" fmla="*/ 437096 w 482798"/>
              <a:gd name="connsiteY4" fmla="*/ 60652 h 74910"/>
              <a:gd name="connsiteX5" fmla="*/ 427194 w 482798"/>
              <a:gd name="connsiteY5" fmla="*/ 51009 h 74910"/>
              <a:gd name="connsiteX6" fmla="*/ 419577 w 482798"/>
              <a:gd name="connsiteY6" fmla="*/ 39843 h 74910"/>
              <a:gd name="connsiteX7" fmla="*/ 413356 w 482798"/>
              <a:gd name="connsiteY7" fmla="*/ 27154 h 74910"/>
              <a:gd name="connsiteX8" fmla="*/ 424147 w 482798"/>
              <a:gd name="connsiteY8" fmla="*/ 27154 h 74910"/>
              <a:gd name="connsiteX9" fmla="*/ 417672 w 482798"/>
              <a:gd name="connsiteY9" fmla="*/ 39843 h 74910"/>
              <a:gd name="connsiteX10" fmla="*/ 409040 w 482798"/>
              <a:gd name="connsiteY10" fmla="*/ 51643 h 74910"/>
              <a:gd name="connsiteX11" fmla="*/ 403454 w 482798"/>
              <a:gd name="connsiteY11" fmla="*/ 56972 h 74910"/>
              <a:gd name="connsiteX12" fmla="*/ 396725 w 482798"/>
              <a:gd name="connsiteY12" fmla="*/ 61541 h 74910"/>
              <a:gd name="connsiteX13" fmla="*/ 388854 w 482798"/>
              <a:gd name="connsiteY13" fmla="*/ 64586 h 74910"/>
              <a:gd name="connsiteX14" fmla="*/ 380222 w 482798"/>
              <a:gd name="connsiteY14" fmla="*/ 65347 h 74910"/>
              <a:gd name="connsiteX15" fmla="*/ 364226 w 482798"/>
              <a:gd name="connsiteY15" fmla="*/ 60906 h 74910"/>
              <a:gd name="connsiteX16" fmla="*/ 351531 w 482798"/>
              <a:gd name="connsiteY16" fmla="*/ 52024 h 74910"/>
              <a:gd name="connsiteX17" fmla="*/ 341501 w 482798"/>
              <a:gd name="connsiteY17" fmla="*/ 41238 h 74910"/>
              <a:gd name="connsiteX18" fmla="*/ 337058 w 482798"/>
              <a:gd name="connsiteY18" fmla="*/ 35401 h 74910"/>
              <a:gd name="connsiteX19" fmla="*/ 332996 w 482798"/>
              <a:gd name="connsiteY19" fmla="*/ 29057 h 74910"/>
              <a:gd name="connsiteX20" fmla="*/ 349118 w 482798"/>
              <a:gd name="connsiteY20" fmla="*/ 29057 h 74910"/>
              <a:gd name="connsiteX21" fmla="*/ 342517 w 482798"/>
              <a:gd name="connsiteY21" fmla="*/ 41746 h 74910"/>
              <a:gd name="connsiteX22" fmla="*/ 334392 w 482798"/>
              <a:gd name="connsiteY22" fmla="*/ 54434 h 74910"/>
              <a:gd name="connsiteX23" fmla="*/ 329441 w 482798"/>
              <a:gd name="connsiteY23" fmla="*/ 60271 h 74910"/>
              <a:gd name="connsiteX24" fmla="*/ 323347 w 482798"/>
              <a:gd name="connsiteY24" fmla="*/ 65727 h 74910"/>
              <a:gd name="connsiteX25" fmla="*/ 306082 w 482798"/>
              <a:gd name="connsiteY25" fmla="*/ 72833 h 74910"/>
              <a:gd name="connsiteX26" fmla="*/ 295799 w 482798"/>
              <a:gd name="connsiteY26" fmla="*/ 71565 h 74910"/>
              <a:gd name="connsiteX27" fmla="*/ 287293 w 482798"/>
              <a:gd name="connsiteY27" fmla="*/ 67377 h 74910"/>
              <a:gd name="connsiteX28" fmla="*/ 275486 w 482798"/>
              <a:gd name="connsiteY28" fmla="*/ 55450 h 74910"/>
              <a:gd name="connsiteX29" fmla="*/ 267615 w 482798"/>
              <a:gd name="connsiteY29" fmla="*/ 42761 h 74910"/>
              <a:gd name="connsiteX30" fmla="*/ 264568 w 482798"/>
              <a:gd name="connsiteY30" fmla="*/ 36036 h 74910"/>
              <a:gd name="connsiteX31" fmla="*/ 261775 w 482798"/>
              <a:gd name="connsiteY31" fmla="*/ 28931 h 74910"/>
              <a:gd name="connsiteX32" fmla="*/ 280564 w 482798"/>
              <a:gd name="connsiteY32" fmla="*/ 30833 h 74910"/>
              <a:gd name="connsiteX33" fmla="*/ 272693 w 482798"/>
              <a:gd name="connsiteY33" fmla="*/ 43522 h 74910"/>
              <a:gd name="connsiteX34" fmla="*/ 268250 w 482798"/>
              <a:gd name="connsiteY34" fmla="*/ 49613 h 74910"/>
              <a:gd name="connsiteX35" fmla="*/ 263172 w 482798"/>
              <a:gd name="connsiteY35" fmla="*/ 55577 h 74910"/>
              <a:gd name="connsiteX36" fmla="*/ 257205 w 482798"/>
              <a:gd name="connsiteY36" fmla="*/ 61033 h 74910"/>
              <a:gd name="connsiteX37" fmla="*/ 250223 w 482798"/>
              <a:gd name="connsiteY37" fmla="*/ 65981 h 74910"/>
              <a:gd name="connsiteX38" fmla="*/ 241971 w 482798"/>
              <a:gd name="connsiteY38" fmla="*/ 69661 h 74910"/>
              <a:gd name="connsiteX39" fmla="*/ 232449 w 482798"/>
              <a:gd name="connsiteY39" fmla="*/ 71183 h 74910"/>
              <a:gd name="connsiteX40" fmla="*/ 222928 w 482798"/>
              <a:gd name="connsiteY40" fmla="*/ 70042 h 74910"/>
              <a:gd name="connsiteX41" fmla="*/ 214422 w 482798"/>
              <a:gd name="connsiteY41" fmla="*/ 66489 h 74910"/>
              <a:gd name="connsiteX42" fmla="*/ 201727 w 482798"/>
              <a:gd name="connsiteY42" fmla="*/ 55831 h 74910"/>
              <a:gd name="connsiteX43" fmla="*/ 192460 w 482798"/>
              <a:gd name="connsiteY43" fmla="*/ 43142 h 74910"/>
              <a:gd name="connsiteX44" fmla="*/ 188651 w 482798"/>
              <a:gd name="connsiteY44" fmla="*/ 36417 h 74910"/>
              <a:gd name="connsiteX45" fmla="*/ 185350 w 482798"/>
              <a:gd name="connsiteY45" fmla="*/ 29311 h 74910"/>
              <a:gd name="connsiteX46" fmla="*/ 202489 w 482798"/>
              <a:gd name="connsiteY46" fmla="*/ 30326 h 74910"/>
              <a:gd name="connsiteX47" fmla="*/ 197792 w 482798"/>
              <a:gd name="connsiteY47" fmla="*/ 37559 h 74910"/>
              <a:gd name="connsiteX48" fmla="*/ 192840 w 482798"/>
              <a:gd name="connsiteY48" fmla="*/ 44156 h 74910"/>
              <a:gd name="connsiteX49" fmla="*/ 181668 w 482798"/>
              <a:gd name="connsiteY49" fmla="*/ 56845 h 74910"/>
              <a:gd name="connsiteX50" fmla="*/ 167704 w 482798"/>
              <a:gd name="connsiteY50" fmla="*/ 67504 h 74910"/>
              <a:gd name="connsiteX51" fmla="*/ 149804 w 482798"/>
              <a:gd name="connsiteY51" fmla="*/ 73214 h 74910"/>
              <a:gd name="connsiteX52" fmla="*/ 130634 w 482798"/>
              <a:gd name="connsiteY52" fmla="*/ 69027 h 74910"/>
              <a:gd name="connsiteX53" fmla="*/ 116796 w 482798"/>
              <a:gd name="connsiteY53" fmla="*/ 57226 h 74910"/>
              <a:gd name="connsiteX54" fmla="*/ 100800 w 482798"/>
              <a:gd name="connsiteY54" fmla="*/ 28169 h 74910"/>
              <a:gd name="connsiteX55" fmla="*/ 111718 w 482798"/>
              <a:gd name="connsiteY55" fmla="*/ 28804 h 74910"/>
              <a:gd name="connsiteX56" fmla="*/ 106259 w 482798"/>
              <a:gd name="connsiteY56" fmla="*/ 36798 h 74910"/>
              <a:gd name="connsiteX57" fmla="*/ 100292 w 482798"/>
              <a:gd name="connsiteY57" fmla="*/ 44410 h 74910"/>
              <a:gd name="connsiteX58" fmla="*/ 86962 w 482798"/>
              <a:gd name="connsiteY58" fmla="*/ 58115 h 74910"/>
              <a:gd name="connsiteX59" fmla="*/ 71093 w 482798"/>
              <a:gd name="connsiteY59" fmla="*/ 69281 h 74910"/>
              <a:gd name="connsiteX60" fmla="*/ 52178 w 482798"/>
              <a:gd name="connsiteY60" fmla="*/ 74864 h 74910"/>
              <a:gd name="connsiteX61" fmla="*/ 33008 w 482798"/>
              <a:gd name="connsiteY61" fmla="*/ 70422 h 74910"/>
              <a:gd name="connsiteX62" fmla="*/ 18281 w 482798"/>
              <a:gd name="connsiteY62" fmla="*/ 57733 h 74910"/>
              <a:gd name="connsiteX63" fmla="*/ 0 w 482798"/>
              <a:gd name="connsiteY63" fmla="*/ 25377 h 74910"/>
              <a:gd name="connsiteX64" fmla="*/ 21201 w 482798"/>
              <a:gd name="connsiteY64" fmla="*/ 54942 h 74910"/>
              <a:gd name="connsiteX65" fmla="*/ 35420 w 482798"/>
              <a:gd name="connsiteY65" fmla="*/ 64966 h 74910"/>
              <a:gd name="connsiteX66" fmla="*/ 51543 w 482798"/>
              <a:gd name="connsiteY66" fmla="*/ 67250 h 74910"/>
              <a:gd name="connsiteX67" fmla="*/ 80234 w 482798"/>
              <a:gd name="connsiteY67" fmla="*/ 50375 h 74910"/>
              <a:gd name="connsiteX68" fmla="*/ 91532 w 482798"/>
              <a:gd name="connsiteY68" fmla="*/ 36925 h 74910"/>
              <a:gd name="connsiteX69" fmla="*/ 96611 w 482798"/>
              <a:gd name="connsiteY69" fmla="*/ 29692 h 74910"/>
              <a:gd name="connsiteX70" fmla="*/ 101054 w 482798"/>
              <a:gd name="connsiteY70" fmla="*/ 22205 h 74910"/>
              <a:gd name="connsiteX71" fmla="*/ 106640 w 482798"/>
              <a:gd name="connsiteY71" fmla="*/ 11927 h 74910"/>
              <a:gd name="connsiteX72" fmla="*/ 111972 w 482798"/>
              <a:gd name="connsiteY72" fmla="*/ 22840 h 74910"/>
              <a:gd name="connsiteX73" fmla="*/ 127714 w 482798"/>
              <a:gd name="connsiteY73" fmla="*/ 46948 h 74910"/>
              <a:gd name="connsiteX74" fmla="*/ 148153 w 482798"/>
              <a:gd name="connsiteY74" fmla="*/ 56211 h 74910"/>
              <a:gd name="connsiteX75" fmla="*/ 169100 w 482798"/>
              <a:gd name="connsiteY75" fmla="*/ 43522 h 74910"/>
              <a:gd name="connsiteX76" fmla="*/ 178114 w 482798"/>
              <a:gd name="connsiteY76" fmla="*/ 32610 h 74910"/>
              <a:gd name="connsiteX77" fmla="*/ 185731 w 482798"/>
              <a:gd name="connsiteY77" fmla="*/ 20683 h 74910"/>
              <a:gd name="connsiteX78" fmla="*/ 194745 w 482798"/>
              <a:gd name="connsiteY78" fmla="*/ 4187 h 74910"/>
              <a:gd name="connsiteX79" fmla="*/ 202996 w 482798"/>
              <a:gd name="connsiteY79" fmla="*/ 21698 h 74910"/>
              <a:gd name="connsiteX80" fmla="*/ 205663 w 482798"/>
              <a:gd name="connsiteY80" fmla="*/ 26900 h 74910"/>
              <a:gd name="connsiteX81" fmla="*/ 208963 w 482798"/>
              <a:gd name="connsiteY81" fmla="*/ 32229 h 74910"/>
              <a:gd name="connsiteX82" fmla="*/ 216327 w 482798"/>
              <a:gd name="connsiteY82" fmla="*/ 41619 h 74910"/>
              <a:gd name="connsiteX83" fmla="*/ 224451 w 482798"/>
              <a:gd name="connsiteY83" fmla="*/ 48217 h 74910"/>
              <a:gd name="connsiteX84" fmla="*/ 228514 w 482798"/>
              <a:gd name="connsiteY84" fmla="*/ 49867 h 74910"/>
              <a:gd name="connsiteX85" fmla="*/ 232323 w 482798"/>
              <a:gd name="connsiteY85" fmla="*/ 49867 h 74910"/>
              <a:gd name="connsiteX86" fmla="*/ 236258 w 482798"/>
              <a:gd name="connsiteY86" fmla="*/ 49105 h 74910"/>
              <a:gd name="connsiteX87" fmla="*/ 240320 w 482798"/>
              <a:gd name="connsiteY87" fmla="*/ 47202 h 74910"/>
              <a:gd name="connsiteX88" fmla="*/ 244510 w 482798"/>
              <a:gd name="connsiteY88" fmla="*/ 44156 h 74910"/>
              <a:gd name="connsiteX89" fmla="*/ 248699 w 482798"/>
              <a:gd name="connsiteY89" fmla="*/ 40223 h 74910"/>
              <a:gd name="connsiteX90" fmla="*/ 263045 w 482798"/>
              <a:gd name="connsiteY90" fmla="*/ 19794 h 74910"/>
              <a:gd name="connsiteX91" fmla="*/ 274598 w 482798"/>
              <a:gd name="connsiteY91" fmla="*/ 0 h 74910"/>
              <a:gd name="connsiteX92" fmla="*/ 281707 w 482798"/>
              <a:gd name="connsiteY92" fmla="*/ 21698 h 74910"/>
              <a:gd name="connsiteX93" fmla="*/ 283865 w 482798"/>
              <a:gd name="connsiteY93" fmla="*/ 27154 h 74910"/>
              <a:gd name="connsiteX94" fmla="*/ 286277 w 482798"/>
              <a:gd name="connsiteY94" fmla="*/ 32737 h 74910"/>
              <a:gd name="connsiteX95" fmla="*/ 292244 w 482798"/>
              <a:gd name="connsiteY95" fmla="*/ 42761 h 74910"/>
              <a:gd name="connsiteX96" fmla="*/ 299099 w 482798"/>
              <a:gd name="connsiteY96" fmla="*/ 49994 h 74910"/>
              <a:gd name="connsiteX97" fmla="*/ 302273 w 482798"/>
              <a:gd name="connsiteY97" fmla="*/ 51770 h 74910"/>
              <a:gd name="connsiteX98" fmla="*/ 305193 w 482798"/>
              <a:gd name="connsiteY98" fmla="*/ 51770 h 74910"/>
              <a:gd name="connsiteX99" fmla="*/ 312049 w 482798"/>
              <a:gd name="connsiteY99" fmla="*/ 48852 h 74910"/>
              <a:gd name="connsiteX100" fmla="*/ 315984 w 482798"/>
              <a:gd name="connsiteY100" fmla="*/ 45553 h 74910"/>
              <a:gd name="connsiteX101" fmla="*/ 319920 w 482798"/>
              <a:gd name="connsiteY101" fmla="*/ 41238 h 74910"/>
              <a:gd name="connsiteX102" fmla="*/ 326902 w 482798"/>
              <a:gd name="connsiteY102" fmla="*/ 31342 h 74910"/>
              <a:gd name="connsiteX103" fmla="*/ 333249 w 482798"/>
              <a:gd name="connsiteY103" fmla="*/ 20429 h 74910"/>
              <a:gd name="connsiteX104" fmla="*/ 341628 w 482798"/>
              <a:gd name="connsiteY104" fmla="*/ 5456 h 74910"/>
              <a:gd name="connsiteX105" fmla="*/ 349373 w 482798"/>
              <a:gd name="connsiteY105" fmla="*/ 20175 h 74910"/>
              <a:gd name="connsiteX106" fmla="*/ 352419 w 482798"/>
              <a:gd name="connsiteY106" fmla="*/ 25123 h 74910"/>
              <a:gd name="connsiteX107" fmla="*/ 355847 w 482798"/>
              <a:gd name="connsiteY107" fmla="*/ 30199 h 74910"/>
              <a:gd name="connsiteX108" fmla="*/ 363591 w 482798"/>
              <a:gd name="connsiteY108" fmla="*/ 39335 h 74910"/>
              <a:gd name="connsiteX109" fmla="*/ 381364 w 482798"/>
              <a:gd name="connsiteY109" fmla="*/ 49613 h 74910"/>
              <a:gd name="connsiteX110" fmla="*/ 390505 w 482798"/>
              <a:gd name="connsiteY110" fmla="*/ 48090 h 74910"/>
              <a:gd name="connsiteX111" fmla="*/ 394948 w 482798"/>
              <a:gd name="connsiteY111" fmla="*/ 45426 h 74910"/>
              <a:gd name="connsiteX112" fmla="*/ 399265 w 482798"/>
              <a:gd name="connsiteY112" fmla="*/ 41873 h 74910"/>
              <a:gd name="connsiteX113" fmla="*/ 407136 w 482798"/>
              <a:gd name="connsiteY113" fmla="*/ 32610 h 74910"/>
              <a:gd name="connsiteX114" fmla="*/ 413864 w 482798"/>
              <a:gd name="connsiteY114" fmla="*/ 21951 h 74910"/>
              <a:gd name="connsiteX115" fmla="*/ 420593 w 482798"/>
              <a:gd name="connsiteY115" fmla="*/ 10405 h 74910"/>
              <a:gd name="connsiteX116" fmla="*/ 424655 w 482798"/>
              <a:gd name="connsiteY116" fmla="*/ 22459 h 74910"/>
              <a:gd name="connsiteX117" fmla="*/ 429225 w 482798"/>
              <a:gd name="connsiteY117" fmla="*/ 33625 h 74910"/>
              <a:gd name="connsiteX118" fmla="*/ 435065 w 482798"/>
              <a:gd name="connsiteY118" fmla="*/ 44156 h 74910"/>
              <a:gd name="connsiteX119" fmla="*/ 451442 w 482798"/>
              <a:gd name="connsiteY119" fmla="*/ 57606 h 74910"/>
              <a:gd name="connsiteX120" fmla="*/ 461344 w 482798"/>
              <a:gd name="connsiteY120" fmla="*/ 54688 h 74910"/>
              <a:gd name="connsiteX121" fmla="*/ 469850 w 482798"/>
              <a:gd name="connsiteY121" fmla="*/ 46187 h 74910"/>
              <a:gd name="connsiteX122" fmla="*/ 482799 w 482798"/>
              <a:gd name="connsiteY122" fmla="*/ 25631 h 7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82798" h="74910">
                <a:moveTo>
                  <a:pt x="482799" y="25631"/>
                </a:moveTo>
                <a:cubicBezTo>
                  <a:pt x="480374" y="33942"/>
                  <a:pt x="477010" y="41936"/>
                  <a:pt x="472770" y="49486"/>
                </a:cubicBezTo>
                <a:cubicBezTo>
                  <a:pt x="470497" y="53343"/>
                  <a:pt x="467666" y="56845"/>
                  <a:pt x="464391" y="59891"/>
                </a:cubicBezTo>
                <a:cubicBezTo>
                  <a:pt x="460811" y="63393"/>
                  <a:pt x="456063" y="65423"/>
                  <a:pt x="451061" y="65600"/>
                </a:cubicBezTo>
                <a:cubicBezTo>
                  <a:pt x="445996" y="65487"/>
                  <a:pt x="441095" y="63761"/>
                  <a:pt x="437096" y="60652"/>
                </a:cubicBezTo>
                <a:cubicBezTo>
                  <a:pt x="433376" y="57898"/>
                  <a:pt x="430038" y="54663"/>
                  <a:pt x="427194" y="51009"/>
                </a:cubicBezTo>
                <a:cubicBezTo>
                  <a:pt x="424312" y="47532"/>
                  <a:pt x="421761" y="43789"/>
                  <a:pt x="419577" y="39843"/>
                </a:cubicBezTo>
                <a:cubicBezTo>
                  <a:pt x="417254" y="35744"/>
                  <a:pt x="415172" y="31506"/>
                  <a:pt x="413356" y="27154"/>
                </a:cubicBezTo>
                <a:lnTo>
                  <a:pt x="424147" y="27154"/>
                </a:lnTo>
                <a:cubicBezTo>
                  <a:pt x="422281" y="31379"/>
                  <a:pt x="420123" y="35617"/>
                  <a:pt x="417672" y="39843"/>
                </a:cubicBezTo>
                <a:cubicBezTo>
                  <a:pt x="415184" y="44043"/>
                  <a:pt x="412290" y="48002"/>
                  <a:pt x="409040" y="51643"/>
                </a:cubicBezTo>
                <a:cubicBezTo>
                  <a:pt x="407364" y="53610"/>
                  <a:pt x="405498" y="55399"/>
                  <a:pt x="403454" y="56972"/>
                </a:cubicBezTo>
                <a:cubicBezTo>
                  <a:pt x="401385" y="58736"/>
                  <a:pt x="399125" y="60271"/>
                  <a:pt x="396725" y="61541"/>
                </a:cubicBezTo>
                <a:cubicBezTo>
                  <a:pt x="394225" y="62835"/>
                  <a:pt x="391584" y="63863"/>
                  <a:pt x="388854" y="64586"/>
                </a:cubicBezTo>
                <a:cubicBezTo>
                  <a:pt x="386024" y="65220"/>
                  <a:pt x="383116" y="65474"/>
                  <a:pt x="380222" y="65347"/>
                </a:cubicBezTo>
                <a:cubicBezTo>
                  <a:pt x="374623" y="65093"/>
                  <a:pt x="369151" y="63571"/>
                  <a:pt x="364226" y="60906"/>
                </a:cubicBezTo>
                <a:cubicBezTo>
                  <a:pt x="359630" y="58508"/>
                  <a:pt x="355365" y="55513"/>
                  <a:pt x="351531" y="52024"/>
                </a:cubicBezTo>
                <a:cubicBezTo>
                  <a:pt x="347836" y="48775"/>
                  <a:pt x="344472" y="45159"/>
                  <a:pt x="341501" y="41238"/>
                </a:cubicBezTo>
                <a:cubicBezTo>
                  <a:pt x="339978" y="39335"/>
                  <a:pt x="338454" y="37432"/>
                  <a:pt x="337058" y="35401"/>
                </a:cubicBezTo>
                <a:cubicBezTo>
                  <a:pt x="335662" y="33371"/>
                  <a:pt x="334392" y="31468"/>
                  <a:pt x="332996" y="29057"/>
                </a:cubicBezTo>
                <a:lnTo>
                  <a:pt x="349118" y="29057"/>
                </a:lnTo>
                <a:cubicBezTo>
                  <a:pt x="347087" y="33244"/>
                  <a:pt x="344929" y="37432"/>
                  <a:pt x="342517" y="41746"/>
                </a:cubicBezTo>
                <a:cubicBezTo>
                  <a:pt x="340079" y="46136"/>
                  <a:pt x="337363" y="50375"/>
                  <a:pt x="334392" y="54434"/>
                </a:cubicBezTo>
                <a:cubicBezTo>
                  <a:pt x="332843" y="56465"/>
                  <a:pt x="331193" y="58419"/>
                  <a:pt x="329441" y="60271"/>
                </a:cubicBezTo>
                <a:cubicBezTo>
                  <a:pt x="327562" y="62251"/>
                  <a:pt x="325518" y="64078"/>
                  <a:pt x="323347" y="65727"/>
                </a:cubicBezTo>
                <a:cubicBezTo>
                  <a:pt x="318447" y="69788"/>
                  <a:pt x="312429" y="72275"/>
                  <a:pt x="306082" y="72833"/>
                </a:cubicBezTo>
                <a:cubicBezTo>
                  <a:pt x="302603" y="73125"/>
                  <a:pt x="299099" y="72694"/>
                  <a:pt x="295799" y="71565"/>
                </a:cubicBezTo>
                <a:cubicBezTo>
                  <a:pt x="292764" y="70613"/>
                  <a:pt x="289895" y="69192"/>
                  <a:pt x="287293" y="67377"/>
                </a:cubicBezTo>
                <a:cubicBezTo>
                  <a:pt x="282748" y="64065"/>
                  <a:pt x="278749" y="60031"/>
                  <a:pt x="275486" y="55450"/>
                </a:cubicBezTo>
                <a:cubicBezTo>
                  <a:pt x="272541" y="51427"/>
                  <a:pt x="269913" y="47189"/>
                  <a:pt x="267615" y="42761"/>
                </a:cubicBezTo>
                <a:cubicBezTo>
                  <a:pt x="266472" y="40578"/>
                  <a:pt x="265457" y="38333"/>
                  <a:pt x="264568" y="36036"/>
                </a:cubicBezTo>
                <a:cubicBezTo>
                  <a:pt x="263515" y="33714"/>
                  <a:pt x="262588" y="31342"/>
                  <a:pt x="261775" y="28931"/>
                </a:cubicBezTo>
                <a:lnTo>
                  <a:pt x="280564" y="30833"/>
                </a:lnTo>
                <a:cubicBezTo>
                  <a:pt x="278025" y="35148"/>
                  <a:pt x="275613" y="39335"/>
                  <a:pt x="272693" y="43522"/>
                </a:cubicBezTo>
                <a:cubicBezTo>
                  <a:pt x="271322" y="45629"/>
                  <a:pt x="269837" y="47672"/>
                  <a:pt x="268250" y="49613"/>
                </a:cubicBezTo>
                <a:cubicBezTo>
                  <a:pt x="266727" y="51643"/>
                  <a:pt x="264822" y="53547"/>
                  <a:pt x="263172" y="55577"/>
                </a:cubicBezTo>
                <a:cubicBezTo>
                  <a:pt x="261521" y="57606"/>
                  <a:pt x="259363" y="59256"/>
                  <a:pt x="257205" y="61033"/>
                </a:cubicBezTo>
                <a:cubicBezTo>
                  <a:pt x="255009" y="62860"/>
                  <a:pt x="252673" y="64509"/>
                  <a:pt x="250223" y="65981"/>
                </a:cubicBezTo>
                <a:cubicBezTo>
                  <a:pt x="247620" y="67504"/>
                  <a:pt x="244853" y="68748"/>
                  <a:pt x="241971" y="69661"/>
                </a:cubicBezTo>
                <a:cubicBezTo>
                  <a:pt x="238886" y="70625"/>
                  <a:pt x="235687" y="71146"/>
                  <a:pt x="232449" y="71183"/>
                </a:cubicBezTo>
                <a:cubicBezTo>
                  <a:pt x="229238" y="71374"/>
                  <a:pt x="226013" y="70994"/>
                  <a:pt x="222928" y="70042"/>
                </a:cubicBezTo>
                <a:cubicBezTo>
                  <a:pt x="219945" y="69243"/>
                  <a:pt x="217088" y="68050"/>
                  <a:pt x="214422" y="66489"/>
                </a:cubicBezTo>
                <a:cubicBezTo>
                  <a:pt x="209649" y="63634"/>
                  <a:pt x="205358" y="60031"/>
                  <a:pt x="201727" y="55831"/>
                </a:cubicBezTo>
                <a:cubicBezTo>
                  <a:pt x="198210" y="51922"/>
                  <a:pt x="195113" y="47672"/>
                  <a:pt x="192460" y="43142"/>
                </a:cubicBezTo>
                <a:cubicBezTo>
                  <a:pt x="191063" y="40858"/>
                  <a:pt x="189920" y="38700"/>
                  <a:pt x="188651" y="36417"/>
                </a:cubicBezTo>
                <a:cubicBezTo>
                  <a:pt x="187381" y="34133"/>
                  <a:pt x="186493" y="32103"/>
                  <a:pt x="185350" y="29311"/>
                </a:cubicBezTo>
                <a:lnTo>
                  <a:pt x="202489" y="30326"/>
                </a:lnTo>
                <a:cubicBezTo>
                  <a:pt x="200838" y="32991"/>
                  <a:pt x="199442" y="35148"/>
                  <a:pt x="197792" y="37559"/>
                </a:cubicBezTo>
                <a:cubicBezTo>
                  <a:pt x="196141" y="39970"/>
                  <a:pt x="194618" y="42000"/>
                  <a:pt x="192840" y="44156"/>
                </a:cubicBezTo>
                <a:cubicBezTo>
                  <a:pt x="189425" y="48648"/>
                  <a:pt x="185693" y="52887"/>
                  <a:pt x="181668" y="56845"/>
                </a:cubicBezTo>
                <a:cubicBezTo>
                  <a:pt x="177416" y="60906"/>
                  <a:pt x="172744" y="64471"/>
                  <a:pt x="167704" y="67504"/>
                </a:cubicBezTo>
                <a:cubicBezTo>
                  <a:pt x="162220" y="70689"/>
                  <a:pt x="156113" y="72630"/>
                  <a:pt x="149804" y="73214"/>
                </a:cubicBezTo>
                <a:cubicBezTo>
                  <a:pt x="143138" y="73785"/>
                  <a:pt x="136448" y="72326"/>
                  <a:pt x="130634" y="69027"/>
                </a:cubicBezTo>
                <a:cubicBezTo>
                  <a:pt x="125314" y="65994"/>
                  <a:pt x="120630" y="61997"/>
                  <a:pt x="116796" y="57226"/>
                </a:cubicBezTo>
                <a:cubicBezTo>
                  <a:pt x="109915" y="48471"/>
                  <a:pt x="104520" y="38662"/>
                  <a:pt x="100800" y="28169"/>
                </a:cubicBezTo>
                <a:lnTo>
                  <a:pt x="111718" y="28804"/>
                </a:lnTo>
                <a:cubicBezTo>
                  <a:pt x="109941" y="31722"/>
                  <a:pt x="108163" y="34260"/>
                  <a:pt x="106259" y="36798"/>
                </a:cubicBezTo>
                <a:cubicBezTo>
                  <a:pt x="104355" y="39335"/>
                  <a:pt x="102323" y="41873"/>
                  <a:pt x="100292" y="44410"/>
                </a:cubicBezTo>
                <a:cubicBezTo>
                  <a:pt x="96242" y="49346"/>
                  <a:pt x="91787" y="53927"/>
                  <a:pt x="86962" y="58115"/>
                </a:cubicBezTo>
                <a:cubicBezTo>
                  <a:pt x="82164" y="62479"/>
                  <a:pt x="76831" y="66235"/>
                  <a:pt x="71093" y="69281"/>
                </a:cubicBezTo>
                <a:cubicBezTo>
                  <a:pt x="65266" y="72491"/>
                  <a:pt x="58817" y="74394"/>
                  <a:pt x="52178" y="74864"/>
                </a:cubicBezTo>
                <a:cubicBezTo>
                  <a:pt x="45500" y="75206"/>
                  <a:pt x="38860" y="73671"/>
                  <a:pt x="33008" y="70422"/>
                </a:cubicBezTo>
                <a:cubicBezTo>
                  <a:pt x="27345" y="67162"/>
                  <a:pt x="22344" y="62847"/>
                  <a:pt x="18281" y="57733"/>
                </a:cubicBezTo>
                <a:cubicBezTo>
                  <a:pt x="10550" y="47964"/>
                  <a:pt x="4380" y="37051"/>
                  <a:pt x="0" y="25377"/>
                </a:cubicBezTo>
                <a:cubicBezTo>
                  <a:pt x="5573" y="36214"/>
                  <a:pt x="12721" y="46187"/>
                  <a:pt x="21201" y="54942"/>
                </a:cubicBezTo>
                <a:cubicBezTo>
                  <a:pt x="25276" y="59130"/>
                  <a:pt x="30100" y="62530"/>
                  <a:pt x="35420" y="64966"/>
                </a:cubicBezTo>
                <a:cubicBezTo>
                  <a:pt x="40511" y="67098"/>
                  <a:pt x="46058" y="67885"/>
                  <a:pt x="51543" y="67250"/>
                </a:cubicBezTo>
                <a:cubicBezTo>
                  <a:pt x="62689" y="64878"/>
                  <a:pt x="72757" y="58965"/>
                  <a:pt x="80234" y="50375"/>
                </a:cubicBezTo>
                <a:cubicBezTo>
                  <a:pt x="84334" y="46187"/>
                  <a:pt x="88118" y="41695"/>
                  <a:pt x="91532" y="36925"/>
                </a:cubicBezTo>
                <a:cubicBezTo>
                  <a:pt x="93310" y="34640"/>
                  <a:pt x="94960" y="32103"/>
                  <a:pt x="96611" y="29692"/>
                </a:cubicBezTo>
                <a:cubicBezTo>
                  <a:pt x="98261" y="27281"/>
                  <a:pt x="99785" y="24616"/>
                  <a:pt x="101054" y="22205"/>
                </a:cubicBezTo>
                <a:lnTo>
                  <a:pt x="106640" y="11927"/>
                </a:lnTo>
                <a:lnTo>
                  <a:pt x="111972" y="22840"/>
                </a:lnTo>
                <a:cubicBezTo>
                  <a:pt x="116098" y="31557"/>
                  <a:pt x="121392" y="39665"/>
                  <a:pt x="127714" y="46948"/>
                </a:cubicBezTo>
                <a:cubicBezTo>
                  <a:pt x="132500" y="53318"/>
                  <a:pt x="140206" y="56807"/>
                  <a:pt x="148153" y="56211"/>
                </a:cubicBezTo>
                <a:cubicBezTo>
                  <a:pt x="156265" y="54219"/>
                  <a:pt x="163578" y="49791"/>
                  <a:pt x="169100" y="43522"/>
                </a:cubicBezTo>
                <a:cubicBezTo>
                  <a:pt x="172376" y="40109"/>
                  <a:pt x="175384" y="36468"/>
                  <a:pt x="178114" y="32610"/>
                </a:cubicBezTo>
                <a:cubicBezTo>
                  <a:pt x="180894" y="28790"/>
                  <a:pt x="183433" y="24807"/>
                  <a:pt x="185731" y="20683"/>
                </a:cubicBezTo>
                <a:lnTo>
                  <a:pt x="194745" y="4187"/>
                </a:lnTo>
                <a:lnTo>
                  <a:pt x="202996" y="21698"/>
                </a:lnTo>
                <a:cubicBezTo>
                  <a:pt x="203758" y="23499"/>
                  <a:pt x="204647" y="25238"/>
                  <a:pt x="205663" y="26900"/>
                </a:cubicBezTo>
                <a:cubicBezTo>
                  <a:pt x="206653" y="28740"/>
                  <a:pt x="207757" y="30517"/>
                  <a:pt x="208963" y="32229"/>
                </a:cubicBezTo>
                <a:cubicBezTo>
                  <a:pt x="211147" y="35566"/>
                  <a:pt x="213610" y="38714"/>
                  <a:pt x="216327" y="41619"/>
                </a:cubicBezTo>
                <a:cubicBezTo>
                  <a:pt x="218624" y="44283"/>
                  <a:pt x="221367" y="46517"/>
                  <a:pt x="224451" y="48217"/>
                </a:cubicBezTo>
                <a:cubicBezTo>
                  <a:pt x="225721" y="48966"/>
                  <a:pt x="227092" y="49511"/>
                  <a:pt x="228514" y="49867"/>
                </a:cubicBezTo>
                <a:cubicBezTo>
                  <a:pt x="229771" y="50108"/>
                  <a:pt x="231066" y="50108"/>
                  <a:pt x="232323" y="49867"/>
                </a:cubicBezTo>
                <a:cubicBezTo>
                  <a:pt x="233655" y="49791"/>
                  <a:pt x="234989" y="49524"/>
                  <a:pt x="236258" y="49105"/>
                </a:cubicBezTo>
                <a:cubicBezTo>
                  <a:pt x="237692" y="48648"/>
                  <a:pt x="239051" y="48014"/>
                  <a:pt x="240320" y="47202"/>
                </a:cubicBezTo>
                <a:lnTo>
                  <a:pt x="244510" y="44156"/>
                </a:lnTo>
                <a:cubicBezTo>
                  <a:pt x="245906" y="43015"/>
                  <a:pt x="247303" y="41492"/>
                  <a:pt x="248699" y="40223"/>
                </a:cubicBezTo>
                <a:cubicBezTo>
                  <a:pt x="254120" y="33879"/>
                  <a:pt x="258919" y="27039"/>
                  <a:pt x="263045" y="19794"/>
                </a:cubicBezTo>
                <a:lnTo>
                  <a:pt x="274598" y="0"/>
                </a:lnTo>
                <a:lnTo>
                  <a:pt x="281707" y="21698"/>
                </a:lnTo>
                <a:cubicBezTo>
                  <a:pt x="281707" y="23348"/>
                  <a:pt x="283104" y="25377"/>
                  <a:pt x="283865" y="27154"/>
                </a:cubicBezTo>
                <a:cubicBezTo>
                  <a:pt x="284627" y="28931"/>
                  <a:pt x="285389" y="30960"/>
                  <a:pt x="286277" y="32737"/>
                </a:cubicBezTo>
                <a:cubicBezTo>
                  <a:pt x="288016" y="36226"/>
                  <a:pt x="290009" y="39576"/>
                  <a:pt x="292244" y="42761"/>
                </a:cubicBezTo>
                <a:cubicBezTo>
                  <a:pt x="294136" y="45515"/>
                  <a:pt x="296446" y="47964"/>
                  <a:pt x="299099" y="49994"/>
                </a:cubicBezTo>
                <a:cubicBezTo>
                  <a:pt x="300052" y="50755"/>
                  <a:pt x="301131" y="51351"/>
                  <a:pt x="302273" y="51770"/>
                </a:cubicBezTo>
                <a:cubicBezTo>
                  <a:pt x="303238" y="51961"/>
                  <a:pt x="304228" y="51961"/>
                  <a:pt x="305193" y="51770"/>
                </a:cubicBezTo>
                <a:cubicBezTo>
                  <a:pt x="307719" y="51504"/>
                  <a:pt x="310106" y="50488"/>
                  <a:pt x="312049" y="48852"/>
                </a:cubicBezTo>
                <a:cubicBezTo>
                  <a:pt x="313420" y="47824"/>
                  <a:pt x="314727" y="46720"/>
                  <a:pt x="315984" y="45553"/>
                </a:cubicBezTo>
                <a:cubicBezTo>
                  <a:pt x="317253" y="44030"/>
                  <a:pt x="318650" y="42888"/>
                  <a:pt x="319920" y="41238"/>
                </a:cubicBezTo>
                <a:cubicBezTo>
                  <a:pt x="322484" y="38104"/>
                  <a:pt x="324807" y="34805"/>
                  <a:pt x="326902" y="31342"/>
                </a:cubicBezTo>
                <a:cubicBezTo>
                  <a:pt x="329187" y="27915"/>
                  <a:pt x="331218" y="24109"/>
                  <a:pt x="333249" y="20429"/>
                </a:cubicBezTo>
                <a:lnTo>
                  <a:pt x="341628" y="5456"/>
                </a:lnTo>
                <a:lnTo>
                  <a:pt x="349373" y="20175"/>
                </a:lnTo>
                <a:cubicBezTo>
                  <a:pt x="350134" y="21571"/>
                  <a:pt x="351277" y="23475"/>
                  <a:pt x="352419" y="25123"/>
                </a:cubicBezTo>
                <a:lnTo>
                  <a:pt x="355847" y="30199"/>
                </a:lnTo>
                <a:cubicBezTo>
                  <a:pt x="358221" y="33409"/>
                  <a:pt x="360811" y="36468"/>
                  <a:pt x="363591" y="39335"/>
                </a:cubicBezTo>
                <a:cubicBezTo>
                  <a:pt x="368174" y="44677"/>
                  <a:pt x="374445" y="48306"/>
                  <a:pt x="381364" y="49613"/>
                </a:cubicBezTo>
                <a:cubicBezTo>
                  <a:pt x="384487" y="49981"/>
                  <a:pt x="387661" y="49448"/>
                  <a:pt x="390505" y="48090"/>
                </a:cubicBezTo>
                <a:cubicBezTo>
                  <a:pt x="392079" y="47367"/>
                  <a:pt x="393577" y="46479"/>
                  <a:pt x="394948" y="45426"/>
                </a:cubicBezTo>
                <a:cubicBezTo>
                  <a:pt x="396472" y="44347"/>
                  <a:pt x="397919" y="43154"/>
                  <a:pt x="399265" y="41873"/>
                </a:cubicBezTo>
                <a:cubicBezTo>
                  <a:pt x="402184" y="39044"/>
                  <a:pt x="404812" y="35947"/>
                  <a:pt x="407136" y="32610"/>
                </a:cubicBezTo>
                <a:cubicBezTo>
                  <a:pt x="409548" y="29311"/>
                  <a:pt x="411706" y="25631"/>
                  <a:pt x="413864" y="21951"/>
                </a:cubicBezTo>
                <a:lnTo>
                  <a:pt x="420593" y="10405"/>
                </a:lnTo>
                <a:lnTo>
                  <a:pt x="424655" y="22459"/>
                </a:lnTo>
                <a:cubicBezTo>
                  <a:pt x="425925" y="26139"/>
                  <a:pt x="427575" y="30072"/>
                  <a:pt x="429225" y="33625"/>
                </a:cubicBezTo>
                <a:cubicBezTo>
                  <a:pt x="430939" y="37255"/>
                  <a:pt x="432894" y="40769"/>
                  <a:pt x="435065" y="44156"/>
                </a:cubicBezTo>
                <a:cubicBezTo>
                  <a:pt x="438404" y="50729"/>
                  <a:pt x="444345" y="55602"/>
                  <a:pt x="451442" y="57606"/>
                </a:cubicBezTo>
                <a:cubicBezTo>
                  <a:pt x="454984" y="57848"/>
                  <a:pt x="458500" y="56807"/>
                  <a:pt x="461344" y="54688"/>
                </a:cubicBezTo>
                <a:cubicBezTo>
                  <a:pt x="464581" y="52277"/>
                  <a:pt x="467438" y="49423"/>
                  <a:pt x="469850" y="46187"/>
                </a:cubicBezTo>
                <a:cubicBezTo>
                  <a:pt x="474877" y="39817"/>
                  <a:pt x="479219" y="32914"/>
                  <a:pt x="482799" y="25631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7" name="Freeform 626">
            <a:extLst>
              <a:ext uri="{FF2B5EF4-FFF2-40B4-BE49-F238E27FC236}">
                <a16:creationId xmlns:a16="http://schemas.microsoft.com/office/drawing/2014/main" id="{91F2300F-8BB1-EEAE-9AF2-DCEA809EF8E7}"/>
              </a:ext>
            </a:extLst>
          </p:cNvPr>
          <p:cNvSpPr/>
          <p:nvPr/>
        </p:nvSpPr>
        <p:spPr>
          <a:xfrm>
            <a:off x="2619276" y="8537346"/>
            <a:ext cx="381237" cy="72177"/>
          </a:xfrm>
          <a:custGeom>
            <a:avLst/>
            <a:gdLst>
              <a:gd name="connsiteX0" fmla="*/ 381237 w 381237"/>
              <a:gd name="connsiteY0" fmla="*/ 21697 h 72177"/>
              <a:gd name="connsiteX1" fmla="*/ 375397 w 381237"/>
              <a:gd name="connsiteY1" fmla="*/ 29818 h 72177"/>
              <a:gd name="connsiteX2" fmla="*/ 368288 w 381237"/>
              <a:gd name="connsiteY2" fmla="*/ 37178 h 72177"/>
              <a:gd name="connsiteX3" fmla="*/ 349499 w 381237"/>
              <a:gd name="connsiteY3" fmla="*/ 46186 h 72177"/>
              <a:gd name="connsiteX4" fmla="*/ 338327 w 381237"/>
              <a:gd name="connsiteY4" fmla="*/ 46186 h 72177"/>
              <a:gd name="connsiteX5" fmla="*/ 328044 w 381237"/>
              <a:gd name="connsiteY5" fmla="*/ 41746 h 72177"/>
              <a:gd name="connsiteX6" fmla="*/ 319285 w 381237"/>
              <a:gd name="connsiteY6" fmla="*/ 34767 h 72177"/>
              <a:gd name="connsiteX7" fmla="*/ 315476 w 381237"/>
              <a:gd name="connsiteY7" fmla="*/ 30706 h 72177"/>
              <a:gd name="connsiteX8" fmla="*/ 312048 w 381237"/>
              <a:gd name="connsiteY8" fmla="*/ 26012 h 72177"/>
              <a:gd name="connsiteX9" fmla="*/ 324743 w 381237"/>
              <a:gd name="connsiteY9" fmla="*/ 26012 h 72177"/>
              <a:gd name="connsiteX10" fmla="*/ 309890 w 381237"/>
              <a:gd name="connsiteY10" fmla="*/ 52785 h 72177"/>
              <a:gd name="connsiteX11" fmla="*/ 304431 w 381237"/>
              <a:gd name="connsiteY11" fmla="*/ 58875 h 72177"/>
              <a:gd name="connsiteX12" fmla="*/ 297830 w 381237"/>
              <a:gd name="connsiteY12" fmla="*/ 64458 h 72177"/>
              <a:gd name="connsiteX13" fmla="*/ 289451 w 381237"/>
              <a:gd name="connsiteY13" fmla="*/ 68392 h 72177"/>
              <a:gd name="connsiteX14" fmla="*/ 279929 w 381237"/>
              <a:gd name="connsiteY14" fmla="*/ 69788 h 72177"/>
              <a:gd name="connsiteX15" fmla="*/ 270662 w 381237"/>
              <a:gd name="connsiteY15" fmla="*/ 68138 h 72177"/>
              <a:gd name="connsiteX16" fmla="*/ 262537 w 381237"/>
              <a:gd name="connsiteY16" fmla="*/ 64205 h 72177"/>
              <a:gd name="connsiteX17" fmla="*/ 249842 w 381237"/>
              <a:gd name="connsiteY17" fmla="*/ 53546 h 72177"/>
              <a:gd name="connsiteX18" fmla="*/ 240193 w 381237"/>
              <a:gd name="connsiteY18" fmla="*/ 40857 h 72177"/>
              <a:gd name="connsiteX19" fmla="*/ 236258 w 381237"/>
              <a:gd name="connsiteY19" fmla="*/ 34260 h 72177"/>
              <a:gd name="connsiteX20" fmla="*/ 232449 w 381237"/>
              <a:gd name="connsiteY20" fmla="*/ 27027 h 72177"/>
              <a:gd name="connsiteX21" fmla="*/ 249842 w 381237"/>
              <a:gd name="connsiteY21" fmla="*/ 27027 h 72177"/>
              <a:gd name="connsiteX22" fmla="*/ 243367 w 381237"/>
              <a:gd name="connsiteY22" fmla="*/ 40730 h 72177"/>
              <a:gd name="connsiteX23" fmla="*/ 234734 w 381237"/>
              <a:gd name="connsiteY23" fmla="*/ 53419 h 72177"/>
              <a:gd name="connsiteX24" fmla="*/ 229022 w 381237"/>
              <a:gd name="connsiteY24" fmla="*/ 59637 h 72177"/>
              <a:gd name="connsiteX25" fmla="*/ 221912 w 381237"/>
              <a:gd name="connsiteY25" fmla="*/ 65093 h 72177"/>
              <a:gd name="connsiteX26" fmla="*/ 213026 w 381237"/>
              <a:gd name="connsiteY26" fmla="*/ 68900 h 72177"/>
              <a:gd name="connsiteX27" fmla="*/ 203123 w 381237"/>
              <a:gd name="connsiteY27" fmla="*/ 69661 h 72177"/>
              <a:gd name="connsiteX28" fmla="*/ 185858 w 381237"/>
              <a:gd name="connsiteY28" fmla="*/ 63317 h 72177"/>
              <a:gd name="connsiteX29" fmla="*/ 179383 w 381237"/>
              <a:gd name="connsiteY29" fmla="*/ 58114 h 72177"/>
              <a:gd name="connsiteX30" fmla="*/ 173670 w 381237"/>
              <a:gd name="connsiteY30" fmla="*/ 52404 h 72177"/>
              <a:gd name="connsiteX31" fmla="*/ 164276 w 381237"/>
              <a:gd name="connsiteY31" fmla="*/ 39716 h 72177"/>
              <a:gd name="connsiteX32" fmla="*/ 160214 w 381237"/>
              <a:gd name="connsiteY32" fmla="*/ 33244 h 72177"/>
              <a:gd name="connsiteX33" fmla="*/ 156659 w 381237"/>
              <a:gd name="connsiteY33" fmla="*/ 26266 h 72177"/>
              <a:gd name="connsiteX34" fmla="*/ 174178 w 381237"/>
              <a:gd name="connsiteY34" fmla="*/ 25504 h 72177"/>
              <a:gd name="connsiteX35" fmla="*/ 156151 w 381237"/>
              <a:gd name="connsiteY35" fmla="*/ 56211 h 72177"/>
              <a:gd name="connsiteX36" fmla="*/ 140790 w 381237"/>
              <a:gd name="connsiteY36" fmla="*/ 68900 h 72177"/>
              <a:gd name="connsiteX37" fmla="*/ 120731 w 381237"/>
              <a:gd name="connsiteY37" fmla="*/ 71691 h 72177"/>
              <a:gd name="connsiteX38" fmla="*/ 103212 w 381237"/>
              <a:gd name="connsiteY38" fmla="*/ 64458 h 72177"/>
              <a:gd name="connsiteX39" fmla="*/ 89755 w 381237"/>
              <a:gd name="connsiteY39" fmla="*/ 53166 h 72177"/>
              <a:gd name="connsiteX40" fmla="*/ 78837 w 381237"/>
              <a:gd name="connsiteY40" fmla="*/ 40477 h 72177"/>
              <a:gd name="connsiteX41" fmla="*/ 69697 w 381237"/>
              <a:gd name="connsiteY41" fmla="*/ 26012 h 72177"/>
              <a:gd name="connsiteX42" fmla="*/ 79472 w 381237"/>
              <a:gd name="connsiteY42" fmla="*/ 26012 h 72177"/>
              <a:gd name="connsiteX43" fmla="*/ 75409 w 381237"/>
              <a:gd name="connsiteY43" fmla="*/ 31468 h 72177"/>
              <a:gd name="connsiteX44" fmla="*/ 71093 w 381237"/>
              <a:gd name="connsiteY44" fmla="*/ 36417 h 72177"/>
              <a:gd name="connsiteX45" fmla="*/ 61445 w 381237"/>
              <a:gd name="connsiteY45" fmla="*/ 45045 h 72177"/>
              <a:gd name="connsiteX46" fmla="*/ 36943 w 381237"/>
              <a:gd name="connsiteY46" fmla="*/ 54307 h 72177"/>
              <a:gd name="connsiteX47" fmla="*/ 24248 w 381237"/>
              <a:gd name="connsiteY47" fmla="*/ 51262 h 72177"/>
              <a:gd name="connsiteX48" fmla="*/ 18789 w 381237"/>
              <a:gd name="connsiteY48" fmla="*/ 47836 h 72177"/>
              <a:gd name="connsiteX49" fmla="*/ 13965 w 381237"/>
              <a:gd name="connsiteY49" fmla="*/ 43522 h 72177"/>
              <a:gd name="connsiteX50" fmla="*/ 6094 w 381237"/>
              <a:gd name="connsiteY50" fmla="*/ 33752 h 72177"/>
              <a:gd name="connsiteX51" fmla="*/ 0 w 381237"/>
              <a:gd name="connsiteY51" fmla="*/ 22713 h 72177"/>
              <a:gd name="connsiteX52" fmla="*/ 7617 w 381237"/>
              <a:gd name="connsiteY52" fmla="*/ 32483 h 72177"/>
              <a:gd name="connsiteX53" fmla="*/ 16250 w 381237"/>
              <a:gd name="connsiteY53" fmla="*/ 40604 h 72177"/>
              <a:gd name="connsiteX54" fmla="*/ 21074 w 381237"/>
              <a:gd name="connsiteY54" fmla="*/ 43902 h 72177"/>
              <a:gd name="connsiteX55" fmla="*/ 26279 w 381237"/>
              <a:gd name="connsiteY55" fmla="*/ 46060 h 72177"/>
              <a:gd name="connsiteX56" fmla="*/ 36816 w 381237"/>
              <a:gd name="connsiteY56" fmla="*/ 47202 h 72177"/>
              <a:gd name="connsiteX57" fmla="*/ 55732 w 381237"/>
              <a:gd name="connsiteY57" fmla="*/ 37305 h 72177"/>
              <a:gd name="connsiteX58" fmla="*/ 63476 w 381237"/>
              <a:gd name="connsiteY58" fmla="*/ 28930 h 72177"/>
              <a:gd name="connsiteX59" fmla="*/ 66904 w 381237"/>
              <a:gd name="connsiteY59" fmla="*/ 24235 h 72177"/>
              <a:gd name="connsiteX60" fmla="*/ 69824 w 381237"/>
              <a:gd name="connsiteY60" fmla="*/ 19540 h 72177"/>
              <a:gd name="connsiteX61" fmla="*/ 74267 w 381237"/>
              <a:gd name="connsiteY61" fmla="*/ 11546 h 72177"/>
              <a:gd name="connsiteX62" fmla="*/ 79726 w 381237"/>
              <a:gd name="connsiteY62" fmla="*/ 19540 h 72177"/>
              <a:gd name="connsiteX63" fmla="*/ 88993 w 381237"/>
              <a:gd name="connsiteY63" fmla="*/ 32229 h 72177"/>
              <a:gd name="connsiteX64" fmla="*/ 99657 w 381237"/>
              <a:gd name="connsiteY64" fmla="*/ 43014 h 72177"/>
              <a:gd name="connsiteX65" fmla="*/ 123016 w 381237"/>
              <a:gd name="connsiteY65" fmla="*/ 55703 h 72177"/>
              <a:gd name="connsiteX66" fmla="*/ 142821 w 381237"/>
              <a:gd name="connsiteY66" fmla="*/ 45425 h 72177"/>
              <a:gd name="connsiteX67" fmla="*/ 156405 w 381237"/>
              <a:gd name="connsiteY67" fmla="*/ 20048 h 72177"/>
              <a:gd name="connsiteX68" fmla="*/ 163768 w 381237"/>
              <a:gd name="connsiteY68" fmla="*/ 380 h 72177"/>
              <a:gd name="connsiteX69" fmla="*/ 174051 w 381237"/>
              <a:gd name="connsiteY69" fmla="*/ 19413 h 72177"/>
              <a:gd name="connsiteX70" fmla="*/ 177098 w 381237"/>
              <a:gd name="connsiteY70" fmla="*/ 24743 h 72177"/>
              <a:gd name="connsiteX71" fmla="*/ 180526 w 381237"/>
              <a:gd name="connsiteY71" fmla="*/ 30072 h 72177"/>
              <a:gd name="connsiteX72" fmla="*/ 188270 w 381237"/>
              <a:gd name="connsiteY72" fmla="*/ 39842 h 72177"/>
              <a:gd name="connsiteX73" fmla="*/ 196776 w 381237"/>
              <a:gd name="connsiteY73" fmla="*/ 47202 h 72177"/>
              <a:gd name="connsiteX74" fmla="*/ 204774 w 381237"/>
              <a:gd name="connsiteY74" fmla="*/ 50247 h 72177"/>
              <a:gd name="connsiteX75" fmla="*/ 208328 w 381237"/>
              <a:gd name="connsiteY75" fmla="*/ 50247 h 72177"/>
              <a:gd name="connsiteX76" fmla="*/ 211883 w 381237"/>
              <a:gd name="connsiteY76" fmla="*/ 48724 h 72177"/>
              <a:gd name="connsiteX77" fmla="*/ 215692 w 381237"/>
              <a:gd name="connsiteY77" fmla="*/ 45806 h 72177"/>
              <a:gd name="connsiteX78" fmla="*/ 219373 w 381237"/>
              <a:gd name="connsiteY78" fmla="*/ 41873 h 72177"/>
              <a:gd name="connsiteX79" fmla="*/ 226102 w 381237"/>
              <a:gd name="connsiteY79" fmla="*/ 31849 h 72177"/>
              <a:gd name="connsiteX80" fmla="*/ 231815 w 381237"/>
              <a:gd name="connsiteY80" fmla="*/ 20175 h 72177"/>
              <a:gd name="connsiteX81" fmla="*/ 240955 w 381237"/>
              <a:gd name="connsiteY81" fmla="*/ 0 h 72177"/>
              <a:gd name="connsiteX82" fmla="*/ 249842 w 381237"/>
              <a:gd name="connsiteY82" fmla="*/ 19921 h 72177"/>
              <a:gd name="connsiteX83" fmla="*/ 252635 w 381237"/>
              <a:gd name="connsiteY83" fmla="*/ 25504 h 72177"/>
              <a:gd name="connsiteX84" fmla="*/ 255935 w 381237"/>
              <a:gd name="connsiteY84" fmla="*/ 31214 h 72177"/>
              <a:gd name="connsiteX85" fmla="*/ 263299 w 381237"/>
              <a:gd name="connsiteY85" fmla="*/ 41492 h 72177"/>
              <a:gd name="connsiteX86" fmla="*/ 271551 w 381237"/>
              <a:gd name="connsiteY86" fmla="*/ 49359 h 72177"/>
              <a:gd name="connsiteX87" fmla="*/ 275867 w 381237"/>
              <a:gd name="connsiteY87" fmla="*/ 51643 h 72177"/>
              <a:gd name="connsiteX88" fmla="*/ 279929 w 381237"/>
              <a:gd name="connsiteY88" fmla="*/ 52658 h 72177"/>
              <a:gd name="connsiteX89" fmla="*/ 284119 w 381237"/>
              <a:gd name="connsiteY89" fmla="*/ 52658 h 72177"/>
              <a:gd name="connsiteX90" fmla="*/ 288308 w 381237"/>
              <a:gd name="connsiteY90" fmla="*/ 50882 h 72177"/>
              <a:gd name="connsiteX91" fmla="*/ 292752 w 381237"/>
              <a:gd name="connsiteY91" fmla="*/ 47710 h 72177"/>
              <a:gd name="connsiteX92" fmla="*/ 296941 w 381237"/>
              <a:gd name="connsiteY92" fmla="*/ 43649 h 72177"/>
              <a:gd name="connsiteX93" fmla="*/ 304685 w 381237"/>
              <a:gd name="connsiteY93" fmla="*/ 33244 h 72177"/>
              <a:gd name="connsiteX94" fmla="*/ 311287 w 381237"/>
              <a:gd name="connsiteY94" fmla="*/ 21571 h 72177"/>
              <a:gd name="connsiteX95" fmla="*/ 318015 w 381237"/>
              <a:gd name="connsiteY95" fmla="*/ 8882 h 72177"/>
              <a:gd name="connsiteX96" fmla="*/ 323855 w 381237"/>
              <a:gd name="connsiteY96" fmla="*/ 21571 h 72177"/>
              <a:gd name="connsiteX97" fmla="*/ 325759 w 381237"/>
              <a:gd name="connsiteY97" fmla="*/ 24996 h 72177"/>
              <a:gd name="connsiteX98" fmla="*/ 328298 w 381237"/>
              <a:gd name="connsiteY98" fmla="*/ 28550 h 72177"/>
              <a:gd name="connsiteX99" fmla="*/ 334011 w 381237"/>
              <a:gd name="connsiteY99" fmla="*/ 34640 h 72177"/>
              <a:gd name="connsiteX100" fmla="*/ 348610 w 381237"/>
              <a:gd name="connsiteY100" fmla="*/ 40857 h 72177"/>
              <a:gd name="connsiteX101" fmla="*/ 365368 w 381237"/>
              <a:gd name="connsiteY101" fmla="*/ 36544 h 72177"/>
              <a:gd name="connsiteX102" fmla="*/ 373366 w 381237"/>
              <a:gd name="connsiteY102" fmla="*/ 31468 h 72177"/>
              <a:gd name="connsiteX103" fmla="*/ 381237 w 381237"/>
              <a:gd name="connsiteY103" fmla="*/ 21697 h 7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81237" h="72177">
                <a:moveTo>
                  <a:pt x="381237" y="21697"/>
                </a:moveTo>
                <a:cubicBezTo>
                  <a:pt x="379473" y="24539"/>
                  <a:pt x="377530" y="27242"/>
                  <a:pt x="375397" y="29818"/>
                </a:cubicBezTo>
                <a:cubicBezTo>
                  <a:pt x="373265" y="32483"/>
                  <a:pt x="370878" y="34944"/>
                  <a:pt x="368288" y="37178"/>
                </a:cubicBezTo>
                <a:cubicBezTo>
                  <a:pt x="363045" y="41962"/>
                  <a:pt x="356507" y="45095"/>
                  <a:pt x="349499" y="46186"/>
                </a:cubicBezTo>
                <a:cubicBezTo>
                  <a:pt x="345805" y="46821"/>
                  <a:pt x="342022" y="46821"/>
                  <a:pt x="338327" y="46186"/>
                </a:cubicBezTo>
                <a:cubicBezTo>
                  <a:pt x="334697" y="45235"/>
                  <a:pt x="331231" y="43737"/>
                  <a:pt x="328044" y="41746"/>
                </a:cubicBezTo>
                <a:cubicBezTo>
                  <a:pt x="324883" y="39741"/>
                  <a:pt x="321938" y="37406"/>
                  <a:pt x="319285" y="34767"/>
                </a:cubicBezTo>
                <a:cubicBezTo>
                  <a:pt x="318015" y="33498"/>
                  <a:pt x="316746" y="32229"/>
                  <a:pt x="315476" y="30706"/>
                </a:cubicBezTo>
                <a:cubicBezTo>
                  <a:pt x="314219" y="29234"/>
                  <a:pt x="313064" y="27661"/>
                  <a:pt x="312048" y="26012"/>
                </a:cubicBezTo>
                <a:lnTo>
                  <a:pt x="324743" y="26012"/>
                </a:lnTo>
                <a:cubicBezTo>
                  <a:pt x="320922" y="35516"/>
                  <a:pt x="315933" y="44512"/>
                  <a:pt x="309890" y="52785"/>
                </a:cubicBezTo>
                <a:cubicBezTo>
                  <a:pt x="308214" y="54929"/>
                  <a:pt x="306386" y="56972"/>
                  <a:pt x="304431" y="58875"/>
                </a:cubicBezTo>
                <a:cubicBezTo>
                  <a:pt x="302400" y="60931"/>
                  <a:pt x="300191" y="62796"/>
                  <a:pt x="297830" y="64458"/>
                </a:cubicBezTo>
                <a:cubicBezTo>
                  <a:pt x="295189" y="66070"/>
                  <a:pt x="292383" y="67389"/>
                  <a:pt x="289451" y="68392"/>
                </a:cubicBezTo>
                <a:cubicBezTo>
                  <a:pt x="286379" y="69381"/>
                  <a:pt x="283154" y="69851"/>
                  <a:pt x="279929" y="69788"/>
                </a:cubicBezTo>
                <a:cubicBezTo>
                  <a:pt x="276781" y="69699"/>
                  <a:pt x="273658" y="69140"/>
                  <a:pt x="270662" y="68138"/>
                </a:cubicBezTo>
                <a:cubicBezTo>
                  <a:pt x="267818" y="67135"/>
                  <a:pt x="265089" y="65817"/>
                  <a:pt x="262537" y="64205"/>
                </a:cubicBezTo>
                <a:cubicBezTo>
                  <a:pt x="257865" y="61198"/>
                  <a:pt x="253600" y="57619"/>
                  <a:pt x="249842" y="53546"/>
                </a:cubicBezTo>
                <a:cubicBezTo>
                  <a:pt x="246338" y="49549"/>
                  <a:pt x="243113" y="45311"/>
                  <a:pt x="240193" y="40857"/>
                </a:cubicBezTo>
                <a:cubicBezTo>
                  <a:pt x="238797" y="38700"/>
                  <a:pt x="237527" y="36417"/>
                  <a:pt x="236258" y="34260"/>
                </a:cubicBezTo>
                <a:cubicBezTo>
                  <a:pt x="234988" y="32102"/>
                  <a:pt x="233846" y="29818"/>
                  <a:pt x="232449" y="27027"/>
                </a:cubicBezTo>
                <a:lnTo>
                  <a:pt x="249842" y="27027"/>
                </a:lnTo>
                <a:cubicBezTo>
                  <a:pt x="247810" y="31595"/>
                  <a:pt x="245779" y="36163"/>
                  <a:pt x="243367" y="40730"/>
                </a:cubicBezTo>
                <a:cubicBezTo>
                  <a:pt x="240790" y="45159"/>
                  <a:pt x="237908" y="49397"/>
                  <a:pt x="234734" y="53419"/>
                </a:cubicBezTo>
                <a:cubicBezTo>
                  <a:pt x="232957" y="55450"/>
                  <a:pt x="231180" y="57606"/>
                  <a:pt x="229022" y="59637"/>
                </a:cubicBezTo>
                <a:cubicBezTo>
                  <a:pt x="226838" y="61693"/>
                  <a:pt x="224464" y="63519"/>
                  <a:pt x="221912" y="65093"/>
                </a:cubicBezTo>
                <a:cubicBezTo>
                  <a:pt x="219145" y="66768"/>
                  <a:pt x="216149" y="68049"/>
                  <a:pt x="213026" y="68900"/>
                </a:cubicBezTo>
                <a:cubicBezTo>
                  <a:pt x="209788" y="69661"/>
                  <a:pt x="206449" y="69915"/>
                  <a:pt x="203123" y="69661"/>
                </a:cubicBezTo>
                <a:cubicBezTo>
                  <a:pt x="196941" y="68989"/>
                  <a:pt x="191012" y="66805"/>
                  <a:pt x="185858" y="63317"/>
                </a:cubicBezTo>
                <a:cubicBezTo>
                  <a:pt x="183573" y="61743"/>
                  <a:pt x="181402" y="60005"/>
                  <a:pt x="179383" y="58114"/>
                </a:cubicBezTo>
                <a:cubicBezTo>
                  <a:pt x="177327" y="56376"/>
                  <a:pt x="175410" y="54460"/>
                  <a:pt x="173670" y="52404"/>
                </a:cubicBezTo>
                <a:cubicBezTo>
                  <a:pt x="170192" y="48445"/>
                  <a:pt x="167044" y="44194"/>
                  <a:pt x="164276" y="39716"/>
                </a:cubicBezTo>
                <a:cubicBezTo>
                  <a:pt x="162879" y="37558"/>
                  <a:pt x="161483" y="35401"/>
                  <a:pt x="160214" y="33244"/>
                </a:cubicBezTo>
                <a:cubicBezTo>
                  <a:pt x="158944" y="31088"/>
                  <a:pt x="157928" y="28803"/>
                  <a:pt x="156659" y="26266"/>
                </a:cubicBezTo>
                <a:lnTo>
                  <a:pt x="174178" y="25504"/>
                </a:lnTo>
                <a:cubicBezTo>
                  <a:pt x="169849" y="36645"/>
                  <a:pt x="163768" y="47011"/>
                  <a:pt x="156151" y="56211"/>
                </a:cubicBezTo>
                <a:cubicBezTo>
                  <a:pt x="151962" y="61464"/>
                  <a:pt x="146731" y="65778"/>
                  <a:pt x="140790" y="68900"/>
                </a:cubicBezTo>
                <a:cubicBezTo>
                  <a:pt x="134557" y="71894"/>
                  <a:pt x="127549" y="72871"/>
                  <a:pt x="120731" y="71691"/>
                </a:cubicBezTo>
                <a:cubicBezTo>
                  <a:pt x="114460" y="70498"/>
                  <a:pt x="108493" y="68037"/>
                  <a:pt x="103212" y="64458"/>
                </a:cubicBezTo>
                <a:cubicBezTo>
                  <a:pt x="98337" y="61172"/>
                  <a:pt x="93830" y="57391"/>
                  <a:pt x="89755" y="53166"/>
                </a:cubicBezTo>
                <a:cubicBezTo>
                  <a:pt x="85820" y="49194"/>
                  <a:pt x="82176" y="44956"/>
                  <a:pt x="78837" y="40477"/>
                </a:cubicBezTo>
                <a:cubicBezTo>
                  <a:pt x="75536" y="35782"/>
                  <a:pt x="72616" y="31088"/>
                  <a:pt x="69697" y="26012"/>
                </a:cubicBezTo>
                <a:lnTo>
                  <a:pt x="79472" y="26012"/>
                </a:lnTo>
                <a:cubicBezTo>
                  <a:pt x="78075" y="28042"/>
                  <a:pt x="76806" y="29691"/>
                  <a:pt x="75409" y="31468"/>
                </a:cubicBezTo>
                <a:lnTo>
                  <a:pt x="71093" y="36417"/>
                </a:lnTo>
                <a:cubicBezTo>
                  <a:pt x="68122" y="39551"/>
                  <a:pt x="64898" y="42443"/>
                  <a:pt x="61445" y="45045"/>
                </a:cubicBezTo>
                <a:cubicBezTo>
                  <a:pt x="54488" y="50691"/>
                  <a:pt x="45893" y="53939"/>
                  <a:pt x="36943" y="54307"/>
                </a:cubicBezTo>
                <a:cubicBezTo>
                  <a:pt x="32538" y="54244"/>
                  <a:pt x="28196" y="53204"/>
                  <a:pt x="24248" y="51262"/>
                </a:cubicBezTo>
                <a:cubicBezTo>
                  <a:pt x="22356" y="50234"/>
                  <a:pt x="20528" y="49092"/>
                  <a:pt x="18789" y="47836"/>
                </a:cubicBezTo>
                <a:cubicBezTo>
                  <a:pt x="17037" y="46567"/>
                  <a:pt x="15425" y="45121"/>
                  <a:pt x="13965" y="43522"/>
                </a:cubicBezTo>
                <a:cubicBezTo>
                  <a:pt x="10994" y="40565"/>
                  <a:pt x="8353" y="37279"/>
                  <a:pt x="6094" y="33752"/>
                </a:cubicBezTo>
                <a:cubicBezTo>
                  <a:pt x="3859" y="30186"/>
                  <a:pt x="1828" y="26494"/>
                  <a:pt x="0" y="22713"/>
                </a:cubicBezTo>
                <a:cubicBezTo>
                  <a:pt x="2361" y="26101"/>
                  <a:pt x="4913" y="29361"/>
                  <a:pt x="7617" y="32483"/>
                </a:cubicBezTo>
                <a:cubicBezTo>
                  <a:pt x="10245" y="35452"/>
                  <a:pt x="13127" y="38168"/>
                  <a:pt x="16250" y="40604"/>
                </a:cubicBezTo>
                <a:cubicBezTo>
                  <a:pt x="17773" y="41821"/>
                  <a:pt x="19386" y="42926"/>
                  <a:pt x="21074" y="43902"/>
                </a:cubicBezTo>
                <a:cubicBezTo>
                  <a:pt x="22763" y="44727"/>
                  <a:pt x="24502" y="45451"/>
                  <a:pt x="26279" y="46060"/>
                </a:cubicBezTo>
                <a:cubicBezTo>
                  <a:pt x="29656" y="47253"/>
                  <a:pt x="33261" y="47646"/>
                  <a:pt x="36816" y="47202"/>
                </a:cubicBezTo>
                <a:cubicBezTo>
                  <a:pt x="44027" y="46047"/>
                  <a:pt x="50679" y="42570"/>
                  <a:pt x="55732" y="37305"/>
                </a:cubicBezTo>
                <a:cubicBezTo>
                  <a:pt x="58512" y="34703"/>
                  <a:pt x="61102" y="31899"/>
                  <a:pt x="63476" y="28930"/>
                </a:cubicBezTo>
                <a:lnTo>
                  <a:pt x="66904" y="24235"/>
                </a:lnTo>
                <a:cubicBezTo>
                  <a:pt x="67919" y="22713"/>
                  <a:pt x="69062" y="20936"/>
                  <a:pt x="69824" y="19540"/>
                </a:cubicBezTo>
                <a:lnTo>
                  <a:pt x="74267" y="11546"/>
                </a:lnTo>
                <a:lnTo>
                  <a:pt x="79726" y="19540"/>
                </a:lnTo>
                <a:cubicBezTo>
                  <a:pt x="82570" y="23943"/>
                  <a:pt x="85655" y="28182"/>
                  <a:pt x="88993" y="32229"/>
                </a:cubicBezTo>
                <a:cubicBezTo>
                  <a:pt x="92358" y="36011"/>
                  <a:pt x="95912" y="39614"/>
                  <a:pt x="99657" y="43014"/>
                </a:cubicBezTo>
                <a:cubicBezTo>
                  <a:pt x="105916" y="49587"/>
                  <a:pt x="114092" y="54028"/>
                  <a:pt x="123016" y="55703"/>
                </a:cubicBezTo>
                <a:cubicBezTo>
                  <a:pt x="130964" y="55970"/>
                  <a:pt x="138467" y="52075"/>
                  <a:pt x="142821" y="45425"/>
                </a:cubicBezTo>
                <a:cubicBezTo>
                  <a:pt x="148674" y="37736"/>
                  <a:pt x="153257" y="29171"/>
                  <a:pt x="156405" y="20048"/>
                </a:cubicBezTo>
                <a:lnTo>
                  <a:pt x="163768" y="380"/>
                </a:lnTo>
                <a:lnTo>
                  <a:pt x="174051" y="19413"/>
                </a:lnTo>
                <a:cubicBezTo>
                  <a:pt x="174978" y="21241"/>
                  <a:pt x="175994" y="23017"/>
                  <a:pt x="177098" y="24743"/>
                </a:cubicBezTo>
                <a:lnTo>
                  <a:pt x="180526" y="30072"/>
                </a:lnTo>
                <a:cubicBezTo>
                  <a:pt x="182836" y="33536"/>
                  <a:pt x="185426" y="36810"/>
                  <a:pt x="188270" y="39842"/>
                </a:cubicBezTo>
                <a:cubicBezTo>
                  <a:pt x="190784" y="42634"/>
                  <a:pt x="193640" y="45108"/>
                  <a:pt x="196776" y="47202"/>
                </a:cubicBezTo>
                <a:cubicBezTo>
                  <a:pt x="199175" y="48813"/>
                  <a:pt x="201917" y="49853"/>
                  <a:pt x="204774" y="50247"/>
                </a:cubicBezTo>
                <a:cubicBezTo>
                  <a:pt x="205954" y="50374"/>
                  <a:pt x="207148" y="50374"/>
                  <a:pt x="208328" y="50247"/>
                </a:cubicBezTo>
                <a:lnTo>
                  <a:pt x="211883" y="48724"/>
                </a:lnTo>
                <a:cubicBezTo>
                  <a:pt x="213241" y="47875"/>
                  <a:pt x="214511" y="46897"/>
                  <a:pt x="215692" y="45806"/>
                </a:cubicBezTo>
                <a:cubicBezTo>
                  <a:pt x="217012" y="44588"/>
                  <a:pt x="218243" y="43268"/>
                  <a:pt x="219373" y="41873"/>
                </a:cubicBezTo>
                <a:cubicBezTo>
                  <a:pt x="221887" y="38726"/>
                  <a:pt x="224147" y="35376"/>
                  <a:pt x="226102" y="31849"/>
                </a:cubicBezTo>
                <a:cubicBezTo>
                  <a:pt x="228133" y="28169"/>
                  <a:pt x="230037" y="24108"/>
                  <a:pt x="231815" y="20175"/>
                </a:cubicBezTo>
                <a:lnTo>
                  <a:pt x="240955" y="0"/>
                </a:lnTo>
                <a:lnTo>
                  <a:pt x="249842" y="19921"/>
                </a:lnTo>
                <a:lnTo>
                  <a:pt x="252635" y="25504"/>
                </a:lnTo>
                <a:lnTo>
                  <a:pt x="255935" y="31214"/>
                </a:lnTo>
                <a:cubicBezTo>
                  <a:pt x="258170" y="34793"/>
                  <a:pt x="260633" y="38218"/>
                  <a:pt x="263299" y="41492"/>
                </a:cubicBezTo>
                <a:cubicBezTo>
                  <a:pt x="265698" y="44461"/>
                  <a:pt x="268466" y="47113"/>
                  <a:pt x="271551" y="49359"/>
                </a:cubicBezTo>
                <a:cubicBezTo>
                  <a:pt x="272909" y="50272"/>
                  <a:pt x="274356" y="51034"/>
                  <a:pt x="275867" y="51643"/>
                </a:cubicBezTo>
                <a:cubicBezTo>
                  <a:pt x="277175" y="52150"/>
                  <a:pt x="278533" y="52480"/>
                  <a:pt x="279929" y="52658"/>
                </a:cubicBezTo>
                <a:cubicBezTo>
                  <a:pt x="281313" y="52848"/>
                  <a:pt x="282722" y="52848"/>
                  <a:pt x="284119" y="52658"/>
                </a:cubicBezTo>
                <a:cubicBezTo>
                  <a:pt x="285579" y="52226"/>
                  <a:pt x="286988" y="51630"/>
                  <a:pt x="288308" y="50882"/>
                </a:cubicBezTo>
                <a:cubicBezTo>
                  <a:pt x="289920" y="50032"/>
                  <a:pt x="291418" y="48966"/>
                  <a:pt x="292752" y="47710"/>
                </a:cubicBezTo>
                <a:cubicBezTo>
                  <a:pt x="294237" y="46454"/>
                  <a:pt x="295646" y="45095"/>
                  <a:pt x="296941" y="43649"/>
                </a:cubicBezTo>
                <a:cubicBezTo>
                  <a:pt x="299797" y="40388"/>
                  <a:pt x="302387" y="36911"/>
                  <a:pt x="304685" y="33244"/>
                </a:cubicBezTo>
                <a:cubicBezTo>
                  <a:pt x="307110" y="29488"/>
                  <a:pt x="309319" y="25580"/>
                  <a:pt x="311287" y="21571"/>
                </a:cubicBezTo>
                <a:lnTo>
                  <a:pt x="318015" y="8882"/>
                </a:lnTo>
                <a:lnTo>
                  <a:pt x="323855" y="21571"/>
                </a:lnTo>
                <a:cubicBezTo>
                  <a:pt x="323855" y="22458"/>
                  <a:pt x="325124" y="23855"/>
                  <a:pt x="325759" y="24996"/>
                </a:cubicBezTo>
                <a:cubicBezTo>
                  <a:pt x="326534" y="26227"/>
                  <a:pt x="327384" y="27420"/>
                  <a:pt x="328298" y="28550"/>
                </a:cubicBezTo>
                <a:cubicBezTo>
                  <a:pt x="329974" y="30782"/>
                  <a:pt x="331891" y="32825"/>
                  <a:pt x="334011" y="34640"/>
                </a:cubicBezTo>
                <a:cubicBezTo>
                  <a:pt x="338086" y="38218"/>
                  <a:pt x="343202" y="40400"/>
                  <a:pt x="348610" y="40857"/>
                </a:cubicBezTo>
                <a:cubicBezTo>
                  <a:pt x="354488" y="40997"/>
                  <a:pt x="360290" y="39500"/>
                  <a:pt x="365368" y="36544"/>
                </a:cubicBezTo>
                <a:cubicBezTo>
                  <a:pt x="368123" y="34982"/>
                  <a:pt x="370789" y="33295"/>
                  <a:pt x="373366" y="31468"/>
                </a:cubicBezTo>
                <a:cubicBezTo>
                  <a:pt x="376223" y="28409"/>
                  <a:pt x="378863" y="25149"/>
                  <a:pt x="381237" y="2169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A210E6B4-67AC-C37B-9AA4-91B06D726FA2}"/>
              </a:ext>
            </a:extLst>
          </p:cNvPr>
          <p:cNvSpPr/>
          <p:nvPr/>
        </p:nvSpPr>
        <p:spPr>
          <a:xfrm>
            <a:off x="4301138" y="8432918"/>
            <a:ext cx="335026" cy="65492"/>
          </a:xfrm>
          <a:custGeom>
            <a:avLst/>
            <a:gdLst>
              <a:gd name="connsiteX0" fmla="*/ 0 w 335026"/>
              <a:gd name="connsiteY0" fmla="*/ 18526 h 65492"/>
              <a:gd name="connsiteX1" fmla="*/ 17139 w 335026"/>
              <a:gd name="connsiteY1" fmla="*/ 38701 h 65492"/>
              <a:gd name="connsiteX2" fmla="*/ 27422 w 335026"/>
              <a:gd name="connsiteY2" fmla="*/ 45299 h 65492"/>
              <a:gd name="connsiteX3" fmla="*/ 32754 w 335026"/>
              <a:gd name="connsiteY3" fmla="*/ 46821 h 65492"/>
              <a:gd name="connsiteX4" fmla="*/ 37959 w 335026"/>
              <a:gd name="connsiteY4" fmla="*/ 46821 h 65492"/>
              <a:gd name="connsiteX5" fmla="*/ 55986 w 335026"/>
              <a:gd name="connsiteY5" fmla="*/ 35021 h 65492"/>
              <a:gd name="connsiteX6" fmla="*/ 63095 w 335026"/>
              <a:gd name="connsiteY6" fmla="*/ 24997 h 65492"/>
              <a:gd name="connsiteX7" fmla="*/ 69443 w 335026"/>
              <a:gd name="connsiteY7" fmla="*/ 13958 h 65492"/>
              <a:gd name="connsiteX8" fmla="*/ 77187 w 335026"/>
              <a:gd name="connsiteY8" fmla="*/ 381 h 65492"/>
              <a:gd name="connsiteX9" fmla="*/ 84931 w 335026"/>
              <a:gd name="connsiteY9" fmla="*/ 14465 h 65492"/>
              <a:gd name="connsiteX10" fmla="*/ 88359 w 335026"/>
              <a:gd name="connsiteY10" fmla="*/ 19921 h 65492"/>
              <a:gd name="connsiteX11" fmla="*/ 92167 w 335026"/>
              <a:gd name="connsiteY11" fmla="*/ 25251 h 65492"/>
              <a:gd name="connsiteX12" fmla="*/ 100546 w 335026"/>
              <a:gd name="connsiteY12" fmla="*/ 34894 h 65492"/>
              <a:gd name="connsiteX13" fmla="*/ 110068 w 335026"/>
              <a:gd name="connsiteY13" fmla="*/ 41873 h 65492"/>
              <a:gd name="connsiteX14" fmla="*/ 114638 w 335026"/>
              <a:gd name="connsiteY14" fmla="*/ 43903 h 65492"/>
              <a:gd name="connsiteX15" fmla="*/ 119081 w 335026"/>
              <a:gd name="connsiteY15" fmla="*/ 44665 h 65492"/>
              <a:gd name="connsiteX16" fmla="*/ 123398 w 335026"/>
              <a:gd name="connsiteY16" fmla="*/ 44665 h 65492"/>
              <a:gd name="connsiteX17" fmla="*/ 125556 w 335026"/>
              <a:gd name="connsiteY17" fmla="*/ 43903 h 65492"/>
              <a:gd name="connsiteX18" fmla="*/ 127714 w 335026"/>
              <a:gd name="connsiteY18" fmla="*/ 42761 h 65492"/>
              <a:gd name="connsiteX19" fmla="*/ 132031 w 335026"/>
              <a:gd name="connsiteY19" fmla="*/ 39716 h 65492"/>
              <a:gd name="connsiteX20" fmla="*/ 136220 w 335026"/>
              <a:gd name="connsiteY20" fmla="*/ 35782 h 65492"/>
              <a:gd name="connsiteX21" fmla="*/ 150565 w 335026"/>
              <a:gd name="connsiteY21" fmla="*/ 14211 h 65492"/>
              <a:gd name="connsiteX22" fmla="*/ 158183 w 335026"/>
              <a:gd name="connsiteY22" fmla="*/ 0 h 65492"/>
              <a:gd name="connsiteX23" fmla="*/ 167831 w 335026"/>
              <a:gd name="connsiteY23" fmla="*/ 12689 h 65492"/>
              <a:gd name="connsiteX24" fmla="*/ 171893 w 335026"/>
              <a:gd name="connsiteY24" fmla="*/ 17510 h 65492"/>
              <a:gd name="connsiteX25" fmla="*/ 176337 w 335026"/>
              <a:gd name="connsiteY25" fmla="*/ 22332 h 65492"/>
              <a:gd name="connsiteX26" fmla="*/ 186239 w 335026"/>
              <a:gd name="connsiteY26" fmla="*/ 30960 h 65492"/>
              <a:gd name="connsiteX27" fmla="*/ 207567 w 335026"/>
              <a:gd name="connsiteY27" fmla="*/ 41238 h 65492"/>
              <a:gd name="connsiteX28" fmla="*/ 212899 w 335026"/>
              <a:gd name="connsiteY28" fmla="*/ 41238 h 65492"/>
              <a:gd name="connsiteX29" fmla="*/ 217977 w 335026"/>
              <a:gd name="connsiteY29" fmla="*/ 40351 h 65492"/>
              <a:gd name="connsiteX30" fmla="*/ 222928 w 335026"/>
              <a:gd name="connsiteY30" fmla="*/ 38193 h 65492"/>
              <a:gd name="connsiteX31" fmla="*/ 227752 w 335026"/>
              <a:gd name="connsiteY31" fmla="*/ 35148 h 65492"/>
              <a:gd name="connsiteX32" fmla="*/ 232323 w 335026"/>
              <a:gd name="connsiteY32" fmla="*/ 31088 h 65492"/>
              <a:gd name="connsiteX33" fmla="*/ 236639 w 335026"/>
              <a:gd name="connsiteY33" fmla="*/ 26266 h 65492"/>
              <a:gd name="connsiteX34" fmla="*/ 240447 w 335026"/>
              <a:gd name="connsiteY34" fmla="*/ 20937 h 65492"/>
              <a:gd name="connsiteX35" fmla="*/ 244002 w 335026"/>
              <a:gd name="connsiteY35" fmla="*/ 15227 h 65492"/>
              <a:gd name="connsiteX36" fmla="*/ 250604 w 335026"/>
              <a:gd name="connsiteY36" fmla="*/ 4569 h 65492"/>
              <a:gd name="connsiteX37" fmla="*/ 256571 w 335026"/>
              <a:gd name="connsiteY37" fmla="*/ 14592 h 65492"/>
              <a:gd name="connsiteX38" fmla="*/ 260125 w 335026"/>
              <a:gd name="connsiteY38" fmla="*/ 20175 h 65492"/>
              <a:gd name="connsiteX39" fmla="*/ 264187 w 335026"/>
              <a:gd name="connsiteY39" fmla="*/ 25631 h 65492"/>
              <a:gd name="connsiteX40" fmla="*/ 273201 w 335026"/>
              <a:gd name="connsiteY40" fmla="*/ 35782 h 65492"/>
              <a:gd name="connsiteX41" fmla="*/ 294910 w 335026"/>
              <a:gd name="connsiteY41" fmla="*/ 49232 h 65492"/>
              <a:gd name="connsiteX42" fmla="*/ 307605 w 335026"/>
              <a:gd name="connsiteY42" fmla="*/ 48471 h 65492"/>
              <a:gd name="connsiteX43" fmla="*/ 313445 w 335026"/>
              <a:gd name="connsiteY43" fmla="*/ 45680 h 65492"/>
              <a:gd name="connsiteX44" fmla="*/ 318650 w 335026"/>
              <a:gd name="connsiteY44" fmla="*/ 41492 h 65492"/>
              <a:gd name="connsiteX45" fmla="*/ 327663 w 335026"/>
              <a:gd name="connsiteY45" fmla="*/ 30834 h 65492"/>
              <a:gd name="connsiteX46" fmla="*/ 335027 w 335026"/>
              <a:gd name="connsiteY46" fmla="*/ 18146 h 65492"/>
              <a:gd name="connsiteX47" fmla="*/ 329949 w 335026"/>
              <a:gd name="connsiteY47" fmla="*/ 31722 h 65492"/>
              <a:gd name="connsiteX48" fmla="*/ 322205 w 335026"/>
              <a:gd name="connsiteY48" fmla="*/ 44410 h 65492"/>
              <a:gd name="connsiteX49" fmla="*/ 317000 w 335026"/>
              <a:gd name="connsiteY49" fmla="*/ 49994 h 65492"/>
              <a:gd name="connsiteX50" fmla="*/ 310398 w 335026"/>
              <a:gd name="connsiteY50" fmla="*/ 54562 h 65492"/>
              <a:gd name="connsiteX51" fmla="*/ 294275 w 335026"/>
              <a:gd name="connsiteY51" fmla="*/ 57607 h 65492"/>
              <a:gd name="connsiteX52" fmla="*/ 265965 w 335026"/>
              <a:gd name="connsiteY52" fmla="*/ 44919 h 65492"/>
              <a:gd name="connsiteX53" fmla="*/ 254793 w 335026"/>
              <a:gd name="connsiteY53" fmla="*/ 34514 h 65492"/>
              <a:gd name="connsiteX54" fmla="*/ 249715 w 335026"/>
              <a:gd name="connsiteY54" fmla="*/ 28931 h 65492"/>
              <a:gd name="connsiteX55" fmla="*/ 245018 w 335026"/>
              <a:gd name="connsiteY55" fmla="*/ 22713 h 65492"/>
              <a:gd name="connsiteX56" fmla="*/ 257713 w 335026"/>
              <a:gd name="connsiteY56" fmla="*/ 22713 h 65492"/>
              <a:gd name="connsiteX57" fmla="*/ 254158 w 335026"/>
              <a:gd name="connsiteY57" fmla="*/ 29565 h 65492"/>
              <a:gd name="connsiteX58" fmla="*/ 250096 w 335026"/>
              <a:gd name="connsiteY58" fmla="*/ 36290 h 65492"/>
              <a:gd name="connsiteX59" fmla="*/ 245272 w 335026"/>
              <a:gd name="connsiteY59" fmla="*/ 42761 h 65492"/>
              <a:gd name="connsiteX60" fmla="*/ 239559 w 335026"/>
              <a:gd name="connsiteY60" fmla="*/ 48852 h 65492"/>
              <a:gd name="connsiteX61" fmla="*/ 232576 w 335026"/>
              <a:gd name="connsiteY61" fmla="*/ 54181 h 65492"/>
              <a:gd name="connsiteX62" fmla="*/ 224452 w 335026"/>
              <a:gd name="connsiteY62" fmla="*/ 58115 h 65492"/>
              <a:gd name="connsiteX63" fmla="*/ 215438 w 335026"/>
              <a:gd name="connsiteY63" fmla="*/ 60271 h 65492"/>
              <a:gd name="connsiteX64" fmla="*/ 190047 w 335026"/>
              <a:gd name="connsiteY64" fmla="*/ 55831 h 65492"/>
              <a:gd name="connsiteX65" fmla="*/ 175829 w 335026"/>
              <a:gd name="connsiteY65" fmla="*/ 47583 h 65492"/>
              <a:gd name="connsiteX66" fmla="*/ 163134 w 335026"/>
              <a:gd name="connsiteY66" fmla="*/ 37305 h 65492"/>
              <a:gd name="connsiteX67" fmla="*/ 157675 w 335026"/>
              <a:gd name="connsiteY67" fmla="*/ 31596 h 65492"/>
              <a:gd name="connsiteX68" fmla="*/ 152470 w 335026"/>
              <a:gd name="connsiteY68" fmla="*/ 25504 h 65492"/>
              <a:gd name="connsiteX69" fmla="*/ 169608 w 335026"/>
              <a:gd name="connsiteY69" fmla="*/ 23982 h 65492"/>
              <a:gd name="connsiteX70" fmla="*/ 161991 w 335026"/>
              <a:gd name="connsiteY70" fmla="*/ 37432 h 65492"/>
              <a:gd name="connsiteX71" fmla="*/ 152089 w 335026"/>
              <a:gd name="connsiteY71" fmla="*/ 50121 h 65492"/>
              <a:gd name="connsiteX72" fmla="*/ 145868 w 335026"/>
              <a:gd name="connsiteY72" fmla="*/ 55958 h 65492"/>
              <a:gd name="connsiteX73" fmla="*/ 138378 w 335026"/>
              <a:gd name="connsiteY73" fmla="*/ 60906 h 65492"/>
              <a:gd name="connsiteX74" fmla="*/ 134061 w 335026"/>
              <a:gd name="connsiteY74" fmla="*/ 62936 h 65492"/>
              <a:gd name="connsiteX75" fmla="*/ 129364 w 335026"/>
              <a:gd name="connsiteY75" fmla="*/ 64459 h 65492"/>
              <a:gd name="connsiteX76" fmla="*/ 119335 w 335026"/>
              <a:gd name="connsiteY76" fmla="*/ 65474 h 65492"/>
              <a:gd name="connsiteX77" fmla="*/ 109560 w 335026"/>
              <a:gd name="connsiteY77" fmla="*/ 63825 h 65492"/>
              <a:gd name="connsiteX78" fmla="*/ 101181 w 335026"/>
              <a:gd name="connsiteY78" fmla="*/ 60018 h 65492"/>
              <a:gd name="connsiteX79" fmla="*/ 88486 w 335026"/>
              <a:gd name="connsiteY79" fmla="*/ 49359 h 65492"/>
              <a:gd name="connsiteX80" fmla="*/ 78583 w 335026"/>
              <a:gd name="connsiteY80" fmla="*/ 36671 h 65492"/>
              <a:gd name="connsiteX81" fmla="*/ 74394 w 335026"/>
              <a:gd name="connsiteY81" fmla="*/ 30072 h 65492"/>
              <a:gd name="connsiteX82" fmla="*/ 70585 w 335026"/>
              <a:gd name="connsiteY82" fmla="*/ 23094 h 65492"/>
              <a:gd name="connsiteX83" fmla="*/ 86201 w 335026"/>
              <a:gd name="connsiteY83" fmla="*/ 23094 h 65492"/>
              <a:gd name="connsiteX84" fmla="*/ 68174 w 335026"/>
              <a:gd name="connsiteY84" fmla="*/ 45680 h 65492"/>
              <a:gd name="connsiteX85" fmla="*/ 62334 w 335026"/>
              <a:gd name="connsiteY85" fmla="*/ 50629 h 65492"/>
              <a:gd name="connsiteX86" fmla="*/ 55605 w 335026"/>
              <a:gd name="connsiteY86" fmla="*/ 54688 h 65492"/>
              <a:gd name="connsiteX87" fmla="*/ 47988 w 335026"/>
              <a:gd name="connsiteY87" fmla="*/ 57607 h 65492"/>
              <a:gd name="connsiteX88" fmla="*/ 39736 w 335026"/>
              <a:gd name="connsiteY88" fmla="*/ 58496 h 65492"/>
              <a:gd name="connsiteX89" fmla="*/ 31484 w 335026"/>
              <a:gd name="connsiteY89" fmla="*/ 57099 h 65492"/>
              <a:gd name="connsiteX90" fmla="*/ 24502 w 335026"/>
              <a:gd name="connsiteY90" fmla="*/ 53547 h 65492"/>
              <a:gd name="connsiteX91" fmla="*/ 13711 w 335026"/>
              <a:gd name="connsiteY91" fmla="*/ 43396 h 65492"/>
              <a:gd name="connsiteX92" fmla="*/ 0 w 335026"/>
              <a:gd name="connsiteY92" fmla="*/ 18526 h 6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5026" h="65492">
                <a:moveTo>
                  <a:pt x="0" y="18526"/>
                </a:moveTo>
                <a:cubicBezTo>
                  <a:pt x="4773" y="25999"/>
                  <a:pt x="10537" y="32788"/>
                  <a:pt x="17139" y="38701"/>
                </a:cubicBezTo>
                <a:cubicBezTo>
                  <a:pt x="20198" y="41429"/>
                  <a:pt x="23664" y="43649"/>
                  <a:pt x="27422" y="45299"/>
                </a:cubicBezTo>
                <a:cubicBezTo>
                  <a:pt x="29148" y="45984"/>
                  <a:pt x="30926" y="46491"/>
                  <a:pt x="32754" y="46821"/>
                </a:cubicBezTo>
                <a:cubicBezTo>
                  <a:pt x="34480" y="47075"/>
                  <a:pt x="36232" y="47075"/>
                  <a:pt x="37959" y="46821"/>
                </a:cubicBezTo>
                <a:cubicBezTo>
                  <a:pt x="45157" y="45109"/>
                  <a:pt x="51543" y="40934"/>
                  <a:pt x="55986" y="35021"/>
                </a:cubicBezTo>
                <a:cubicBezTo>
                  <a:pt x="58576" y="31836"/>
                  <a:pt x="60950" y="28486"/>
                  <a:pt x="63095" y="24997"/>
                </a:cubicBezTo>
                <a:cubicBezTo>
                  <a:pt x="65381" y="21444"/>
                  <a:pt x="67285" y="17637"/>
                  <a:pt x="69443" y="13958"/>
                </a:cubicBezTo>
                <a:lnTo>
                  <a:pt x="77187" y="381"/>
                </a:lnTo>
                <a:lnTo>
                  <a:pt x="84931" y="14465"/>
                </a:lnTo>
                <a:cubicBezTo>
                  <a:pt x="85820" y="15988"/>
                  <a:pt x="87089" y="18146"/>
                  <a:pt x="88359" y="19921"/>
                </a:cubicBezTo>
                <a:cubicBezTo>
                  <a:pt x="89514" y="21774"/>
                  <a:pt x="90783" y="23563"/>
                  <a:pt x="92167" y="25251"/>
                </a:cubicBezTo>
                <a:cubicBezTo>
                  <a:pt x="94694" y="28690"/>
                  <a:pt x="97487" y="31912"/>
                  <a:pt x="100546" y="34894"/>
                </a:cubicBezTo>
                <a:cubicBezTo>
                  <a:pt x="103390" y="37648"/>
                  <a:pt x="106589" y="39995"/>
                  <a:pt x="110068" y="41873"/>
                </a:cubicBezTo>
                <a:cubicBezTo>
                  <a:pt x="111515" y="42711"/>
                  <a:pt x="113051" y="43383"/>
                  <a:pt x="114638" y="43903"/>
                </a:cubicBezTo>
                <a:cubicBezTo>
                  <a:pt x="116085" y="44335"/>
                  <a:pt x="117571" y="44589"/>
                  <a:pt x="119081" y="44665"/>
                </a:cubicBezTo>
                <a:cubicBezTo>
                  <a:pt x="120516" y="44792"/>
                  <a:pt x="121963" y="44792"/>
                  <a:pt x="123398" y="44665"/>
                </a:cubicBezTo>
                <a:lnTo>
                  <a:pt x="125556" y="43903"/>
                </a:lnTo>
                <a:lnTo>
                  <a:pt x="127714" y="42761"/>
                </a:lnTo>
                <a:cubicBezTo>
                  <a:pt x="129238" y="41873"/>
                  <a:pt x="130685" y="40858"/>
                  <a:pt x="132031" y="39716"/>
                </a:cubicBezTo>
                <a:cubicBezTo>
                  <a:pt x="133554" y="38574"/>
                  <a:pt x="134824" y="37052"/>
                  <a:pt x="136220" y="35782"/>
                </a:cubicBezTo>
                <a:cubicBezTo>
                  <a:pt x="141831" y="29185"/>
                  <a:pt x="146655" y="21939"/>
                  <a:pt x="150565" y="14211"/>
                </a:cubicBezTo>
                <a:lnTo>
                  <a:pt x="158183" y="0"/>
                </a:lnTo>
                <a:lnTo>
                  <a:pt x="167831" y="12689"/>
                </a:lnTo>
                <a:cubicBezTo>
                  <a:pt x="169062" y="14389"/>
                  <a:pt x="170421" y="16001"/>
                  <a:pt x="171893" y="17510"/>
                </a:cubicBezTo>
                <a:cubicBezTo>
                  <a:pt x="173290" y="19160"/>
                  <a:pt x="174813" y="20810"/>
                  <a:pt x="176337" y="22332"/>
                </a:cubicBezTo>
                <a:cubicBezTo>
                  <a:pt x="179422" y="25454"/>
                  <a:pt x="182735" y="28334"/>
                  <a:pt x="186239" y="30960"/>
                </a:cubicBezTo>
                <a:cubicBezTo>
                  <a:pt x="192409" y="36062"/>
                  <a:pt x="199734" y="39589"/>
                  <a:pt x="207567" y="41238"/>
                </a:cubicBezTo>
                <a:cubicBezTo>
                  <a:pt x="209344" y="41429"/>
                  <a:pt x="211121" y="41429"/>
                  <a:pt x="212899" y="41238"/>
                </a:cubicBezTo>
                <a:cubicBezTo>
                  <a:pt x="214613" y="41061"/>
                  <a:pt x="216314" y="40769"/>
                  <a:pt x="217977" y="40351"/>
                </a:cubicBezTo>
                <a:cubicBezTo>
                  <a:pt x="219703" y="39817"/>
                  <a:pt x="221367" y="39095"/>
                  <a:pt x="222928" y="38193"/>
                </a:cubicBezTo>
                <a:cubicBezTo>
                  <a:pt x="224642" y="37344"/>
                  <a:pt x="226254" y="36328"/>
                  <a:pt x="227752" y="35148"/>
                </a:cubicBezTo>
                <a:cubicBezTo>
                  <a:pt x="229390" y="33930"/>
                  <a:pt x="230926" y="32572"/>
                  <a:pt x="232323" y="31088"/>
                </a:cubicBezTo>
                <a:cubicBezTo>
                  <a:pt x="233846" y="29692"/>
                  <a:pt x="235116" y="27788"/>
                  <a:pt x="236639" y="26266"/>
                </a:cubicBezTo>
                <a:lnTo>
                  <a:pt x="240447" y="20937"/>
                </a:lnTo>
                <a:lnTo>
                  <a:pt x="244002" y="15227"/>
                </a:lnTo>
                <a:lnTo>
                  <a:pt x="250604" y="4569"/>
                </a:lnTo>
                <a:lnTo>
                  <a:pt x="256571" y="14592"/>
                </a:lnTo>
                <a:cubicBezTo>
                  <a:pt x="257586" y="16369"/>
                  <a:pt x="258983" y="18272"/>
                  <a:pt x="260125" y="20175"/>
                </a:cubicBezTo>
                <a:lnTo>
                  <a:pt x="264187" y="25631"/>
                </a:lnTo>
                <a:cubicBezTo>
                  <a:pt x="266955" y="29223"/>
                  <a:pt x="269964" y="32610"/>
                  <a:pt x="273201" y="35782"/>
                </a:cubicBezTo>
                <a:cubicBezTo>
                  <a:pt x="279054" y="42178"/>
                  <a:pt x="286569" y="46835"/>
                  <a:pt x="294910" y="49232"/>
                </a:cubicBezTo>
                <a:cubicBezTo>
                  <a:pt x="299125" y="50248"/>
                  <a:pt x="303543" y="49981"/>
                  <a:pt x="307605" y="48471"/>
                </a:cubicBezTo>
                <a:cubicBezTo>
                  <a:pt x="309636" y="47723"/>
                  <a:pt x="311591" y="46783"/>
                  <a:pt x="313445" y="45680"/>
                </a:cubicBezTo>
                <a:cubicBezTo>
                  <a:pt x="315222" y="44284"/>
                  <a:pt x="317000" y="43015"/>
                  <a:pt x="318650" y="41492"/>
                </a:cubicBezTo>
                <a:cubicBezTo>
                  <a:pt x="321989" y="38231"/>
                  <a:pt x="325010" y="34665"/>
                  <a:pt x="327663" y="30834"/>
                </a:cubicBezTo>
                <a:cubicBezTo>
                  <a:pt x="330330" y="26900"/>
                  <a:pt x="332742" y="22713"/>
                  <a:pt x="335027" y="18146"/>
                </a:cubicBezTo>
                <a:cubicBezTo>
                  <a:pt x="333504" y="22713"/>
                  <a:pt x="331853" y="27154"/>
                  <a:pt x="329949" y="31722"/>
                </a:cubicBezTo>
                <a:cubicBezTo>
                  <a:pt x="327841" y="36214"/>
                  <a:pt x="325239" y="40477"/>
                  <a:pt x="322205" y="44410"/>
                </a:cubicBezTo>
                <a:cubicBezTo>
                  <a:pt x="320605" y="46390"/>
                  <a:pt x="318866" y="48256"/>
                  <a:pt x="317000" y="49994"/>
                </a:cubicBezTo>
                <a:cubicBezTo>
                  <a:pt x="314956" y="51732"/>
                  <a:pt x="312747" y="53255"/>
                  <a:pt x="310398" y="54562"/>
                </a:cubicBezTo>
                <a:cubicBezTo>
                  <a:pt x="305409" y="57036"/>
                  <a:pt x="299823" y="58089"/>
                  <a:pt x="294275" y="57607"/>
                </a:cubicBezTo>
                <a:cubicBezTo>
                  <a:pt x="283789" y="56262"/>
                  <a:pt x="273937" y="51846"/>
                  <a:pt x="265965" y="44919"/>
                </a:cubicBezTo>
                <a:cubicBezTo>
                  <a:pt x="261979" y="41746"/>
                  <a:pt x="258233" y="38270"/>
                  <a:pt x="254793" y="34514"/>
                </a:cubicBezTo>
                <a:lnTo>
                  <a:pt x="249715" y="28931"/>
                </a:lnTo>
                <a:cubicBezTo>
                  <a:pt x="248065" y="26900"/>
                  <a:pt x="246668" y="24997"/>
                  <a:pt x="245018" y="22713"/>
                </a:cubicBezTo>
                <a:lnTo>
                  <a:pt x="257713" y="22713"/>
                </a:lnTo>
                <a:lnTo>
                  <a:pt x="254158" y="29565"/>
                </a:lnTo>
                <a:cubicBezTo>
                  <a:pt x="252927" y="31874"/>
                  <a:pt x="251568" y="34120"/>
                  <a:pt x="250096" y="36290"/>
                </a:cubicBezTo>
                <a:cubicBezTo>
                  <a:pt x="248648" y="38561"/>
                  <a:pt x="247036" y="40719"/>
                  <a:pt x="245272" y="42761"/>
                </a:cubicBezTo>
                <a:cubicBezTo>
                  <a:pt x="243570" y="44969"/>
                  <a:pt x="241653" y="47012"/>
                  <a:pt x="239559" y="48852"/>
                </a:cubicBezTo>
                <a:cubicBezTo>
                  <a:pt x="237451" y="50907"/>
                  <a:pt x="235116" y="52696"/>
                  <a:pt x="232576" y="54181"/>
                </a:cubicBezTo>
                <a:cubicBezTo>
                  <a:pt x="230050" y="55843"/>
                  <a:pt x="227321" y="57163"/>
                  <a:pt x="224452" y="58115"/>
                </a:cubicBezTo>
                <a:cubicBezTo>
                  <a:pt x="221532" y="59142"/>
                  <a:pt x="218510" y="59866"/>
                  <a:pt x="215438" y="60271"/>
                </a:cubicBezTo>
                <a:cubicBezTo>
                  <a:pt x="206729" y="61122"/>
                  <a:pt x="197944" y="59587"/>
                  <a:pt x="190047" y="55831"/>
                </a:cubicBezTo>
                <a:cubicBezTo>
                  <a:pt x="185020" y="53610"/>
                  <a:pt x="180247" y="50844"/>
                  <a:pt x="175829" y="47583"/>
                </a:cubicBezTo>
                <a:cubicBezTo>
                  <a:pt x="171335" y="44487"/>
                  <a:pt x="167095" y="41049"/>
                  <a:pt x="163134" y="37305"/>
                </a:cubicBezTo>
                <a:cubicBezTo>
                  <a:pt x="161217" y="35490"/>
                  <a:pt x="159401" y="33587"/>
                  <a:pt x="157675" y="31596"/>
                </a:cubicBezTo>
                <a:cubicBezTo>
                  <a:pt x="155821" y="29680"/>
                  <a:pt x="154082" y="27637"/>
                  <a:pt x="152470" y="25504"/>
                </a:cubicBezTo>
                <a:lnTo>
                  <a:pt x="169608" y="23982"/>
                </a:lnTo>
                <a:cubicBezTo>
                  <a:pt x="167336" y="28613"/>
                  <a:pt x="164797" y="33105"/>
                  <a:pt x="161991" y="37432"/>
                </a:cubicBezTo>
                <a:cubicBezTo>
                  <a:pt x="159071" y="41949"/>
                  <a:pt x="155758" y="46200"/>
                  <a:pt x="152089" y="50121"/>
                </a:cubicBezTo>
                <a:cubicBezTo>
                  <a:pt x="150134" y="52202"/>
                  <a:pt x="148065" y="54143"/>
                  <a:pt x="145868" y="55958"/>
                </a:cubicBezTo>
                <a:cubicBezTo>
                  <a:pt x="143469" y="57747"/>
                  <a:pt x="140968" y="59409"/>
                  <a:pt x="138378" y="60906"/>
                </a:cubicBezTo>
                <a:lnTo>
                  <a:pt x="134061" y="62936"/>
                </a:lnTo>
                <a:cubicBezTo>
                  <a:pt x="132538" y="62936"/>
                  <a:pt x="130888" y="63952"/>
                  <a:pt x="129364" y="64459"/>
                </a:cubicBezTo>
                <a:cubicBezTo>
                  <a:pt x="126076" y="65246"/>
                  <a:pt x="122712" y="65576"/>
                  <a:pt x="119335" y="65474"/>
                </a:cubicBezTo>
                <a:cubicBezTo>
                  <a:pt x="116022" y="65322"/>
                  <a:pt x="112746" y="64763"/>
                  <a:pt x="109560" y="63825"/>
                </a:cubicBezTo>
                <a:cubicBezTo>
                  <a:pt x="106640" y="62835"/>
                  <a:pt x="103834" y="61566"/>
                  <a:pt x="101181" y="60018"/>
                </a:cubicBezTo>
                <a:cubicBezTo>
                  <a:pt x="96509" y="57023"/>
                  <a:pt x="92244" y="53432"/>
                  <a:pt x="88486" y="49359"/>
                </a:cubicBezTo>
                <a:cubicBezTo>
                  <a:pt x="84880" y="45375"/>
                  <a:pt x="81580" y="41137"/>
                  <a:pt x="78583" y="36671"/>
                </a:cubicBezTo>
                <a:cubicBezTo>
                  <a:pt x="77060" y="34514"/>
                  <a:pt x="75790" y="32357"/>
                  <a:pt x="74394" y="30072"/>
                </a:cubicBezTo>
                <a:cubicBezTo>
                  <a:pt x="72997" y="27788"/>
                  <a:pt x="71855" y="25758"/>
                  <a:pt x="70585" y="23094"/>
                </a:cubicBezTo>
                <a:lnTo>
                  <a:pt x="86201" y="23094"/>
                </a:lnTo>
                <a:cubicBezTo>
                  <a:pt x="81148" y="31342"/>
                  <a:pt x="75092" y="38930"/>
                  <a:pt x="68174" y="45680"/>
                </a:cubicBezTo>
                <a:cubicBezTo>
                  <a:pt x="66307" y="47431"/>
                  <a:pt x="64365" y="49080"/>
                  <a:pt x="62334" y="50629"/>
                </a:cubicBezTo>
                <a:cubicBezTo>
                  <a:pt x="60226" y="52202"/>
                  <a:pt x="57979" y="53559"/>
                  <a:pt x="55605" y="54688"/>
                </a:cubicBezTo>
                <a:cubicBezTo>
                  <a:pt x="53206" y="55996"/>
                  <a:pt x="50641" y="56985"/>
                  <a:pt x="47988" y="57607"/>
                </a:cubicBezTo>
                <a:cubicBezTo>
                  <a:pt x="45297" y="58279"/>
                  <a:pt x="42516" y="58584"/>
                  <a:pt x="39736" y="58496"/>
                </a:cubicBezTo>
                <a:cubicBezTo>
                  <a:pt x="36931" y="58419"/>
                  <a:pt x="34163" y="57950"/>
                  <a:pt x="31484" y="57099"/>
                </a:cubicBezTo>
                <a:cubicBezTo>
                  <a:pt x="29021" y="56199"/>
                  <a:pt x="26686" y="55006"/>
                  <a:pt x="24502" y="53547"/>
                </a:cubicBezTo>
                <a:cubicBezTo>
                  <a:pt x="20376" y="50768"/>
                  <a:pt x="16733" y="47342"/>
                  <a:pt x="13711" y="43396"/>
                </a:cubicBezTo>
                <a:cubicBezTo>
                  <a:pt x="7643" y="36024"/>
                  <a:pt x="2996" y="27585"/>
                  <a:pt x="0" y="1852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9" name="Freeform 628">
            <a:extLst>
              <a:ext uri="{FF2B5EF4-FFF2-40B4-BE49-F238E27FC236}">
                <a16:creationId xmlns:a16="http://schemas.microsoft.com/office/drawing/2014/main" id="{4C0E905C-EDA6-90E8-C0D4-BC32AE6E0DF9}"/>
              </a:ext>
            </a:extLst>
          </p:cNvPr>
          <p:cNvSpPr/>
          <p:nvPr/>
        </p:nvSpPr>
        <p:spPr>
          <a:xfrm>
            <a:off x="1913168" y="9035378"/>
            <a:ext cx="251365" cy="65871"/>
          </a:xfrm>
          <a:custGeom>
            <a:avLst/>
            <a:gdLst>
              <a:gd name="connsiteX0" fmla="*/ 251365 w 251365"/>
              <a:gd name="connsiteY0" fmla="*/ 11673 h 65871"/>
              <a:gd name="connsiteX1" fmla="*/ 245779 w 251365"/>
              <a:gd name="connsiteY1" fmla="*/ 27280 h 65871"/>
              <a:gd name="connsiteX2" fmla="*/ 241844 w 251365"/>
              <a:gd name="connsiteY2" fmla="*/ 34640 h 65871"/>
              <a:gd name="connsiteX3" fmla="*/ 236893 w 251365"/>
              <a:gd name="connsiteY3" fmla="*/ 41619 h 65871"/>
              <a:gd name="connsiteX4" fmla="*/ 230926 w 251365"/>
              <a:gd name="connsiteY4" fmla="*/ 47963 h 65871"/>
              <a:gd name="connsiteX5" fmla="*/ 227498 w 251365"/>
              <a:gd name="connsiteY5" fmla="*/ 50628 h 65871"/>
              <a:gd name="connsiteX6" fmla="*/ 223690 w 251365"/>
              <a:gd name="connsiteY6" fmla="*/ 53039 h 65871"/>
              <a:gd name="connsiteX7" fmla="*/ 206297 w 251365"/>
              <a:gd name="connsiteY7" fmla="*/ 57606 h 65871"/>
              <a:gd name="connsiteX8" fmla="*/ 197284 w 251365"/>
              <a:gd name="connsiteY8" fmla="*/ 57606 h 65871"/>
              <a:gd name="connsiteX9" fmla="*/ 188778 w 251365"/>
              <a:gd name="connsiteY9" fmla="*/ 55450 h 65871"/>
              <a:gd name="connsiteX10" fmla="*/ 173036 w 251365"/>
              <a:gd name="connsiteY10" fmla="*/ 47963 h 65871"/>
              <a:gd name="connsiteX11" fmla="*/ 159198 w 251365"/>
              <a:gd name="connsiteY11" fmla="*/ 38066 h 65871"/>
              <a:gd name="connsiteX12" fmla="*/ 152977 w 251365"/>
              <a:gd name="connsiteY12" fmla="*/ 32229 h 65871"/>
              <a:gd name="connsiteX13" fmla="*/ 146884 w 251365"/>
              <a:gd name="connsiteY13" fmla="*/ 25885 h 65871"/>
              <a:gd name="connsiteX14" fmla="*/ 162499 w 251365"/>
              <a:gd name="connsiteY14" fmla="*/ 23981 h 65871"/>
              <a:gd name="connsiteX15" fmla="*/ 155643 w 251365"/>
              <a:gd name="connsiteY15" fmla="*/ 37558 h 65871"/>
              <a:gd name="connsiteX16" fmla="*/ 146503 w 251365"/>
              <a:gd name="connsiteY16" fmla="*/ 50247 h 65871"/>
              <a:gd name="connsiteX17" fmla="*/ 140536 w 251365"/>
              <a:gd name="connsiteY17" fmla="*/ 56084 h 65871"/>
              <a:gd name="connsiteX18" fmla="*/ 133427 w 251365"/>
              <a:gd name="connsiteY18" fmla="*/ 61286 h 65871"/>
              <a:gd name="connsiteX19" fmla="*/ 129237 w 251365"/>
              <a:gd name="connsiteY19" fmla="*/ 63317 h 65871"/>
              <a:gd name="connsiteX20" fmla="*/ 124794 w 251365"/>
              <a:gd name="connsiteY20" fmla="*/ 64839 h 65871"/>
              <a:gd name="connsiteX21" fmla="*/ 115146 w 251365"/>
              <a:gd name="connsiteY21" fmla="*/ 65854 h 65871"/>
              <a:gd name="connsiteX22" fmla="*/ 105878 w 251365"/>
              <a:gd name="connsiteY22" fmla="*/ 63951 h 65871"/>
              <a:gd name="connsiteX23" fmla="*/ 97753 w 251365"/>
              <a:gd name="connsiteY23" fmla="*/ 60144 h 65871"/>
              <a:gd name="connsiteX24" fmla="*/ 85058 w 251365"/>
              <a:gd name="connsiteY24" fmla="*/ 49613 h 65871"/>
              <a:gd name="connsiteX25" fmla="*/ 75664 w 251365"/>
              <a:gd name="connsiteY25" fmla="*/ 36924 h 65871"/>
              <a:gd name="connsiteX26" fmla="*/ 71728 w 251365"/>
              <a:gd name="connsiteY26" fmla="*/ 30452 h 65871"/>
              <a:gd name="connsiteX27" fmla="*/ 68046 w 251365"/>
              <a:gd name="connsiteY27" fmla="*/ 23474 h 65871"/>
              <a:gd name="connsiteX28" fmla="*/ 83661 w 251365"/>
              <a:gd name="connsiteY28" fmla="*/ 23474 h 65871"/>
              <a:gd name="connsiteX29" fmla="*/ 79345 w 251365"/>
              <a:gd name="connsiteY29" fmla="*/ 29311 h 65871"/>
              <a:gd name="connsiteX30" fmla="*/ 74775 w 251365"/>
              <a:gd name="connsiteY30" fmla="*/ 34386 h 65871"/>
              <a:gd name="connsiteX31" fmla="*/ 64492 w 251365"/>
              <a:gd name="connsiteY31" fmla="*/ 43395 h 65871"/>
              <a:gd name="connsiteX32" fmla="*/ 51796 w 251365"/>
              <a:gd name="connsiteY32" fmla="*/ 50374 h 65871"/>
              <a:gd name="connsiteX33" fmla="*/ 37705 w 251365"/>
              <a:gd name="connsiteY33" fmla="*/ 52912 h 65871"/>
              <a:gd name="connsiteX34" fmla="*/ 23867 w 251365"/>
              <a:gd name="connsiteY34" fmla="*/ 49232 h 65871"/>
              <a:gd name="connsiteX35" fmla="*/ 18027 w 251365"/>
              <a:gd name="connsiteY35" fmla="*/ 45425 h 65871"/>
              <a:gd name="connsiteX36" fmla="*/ 13076 w 251365"/>
              <a:gd name="connsiteY36" fmla="*/ 40730 h 65871"/>
              <a:gd name="connsiteX37" fmla="*/ 5459 w 251365"/>
              <a:gd name="connsiteY37" fmla="*/ 30199 h 65871"/>
              <a:gd name="connsiteX38" fmla="*/ 0 w 251365"/>
              <a:gd name="connsiteY38" fmla="*/ 18525 h 65871"/>
              <a:gd name="connsiteX39" fmla="*/ 4063 w 251365"/>
              <a:gd name="connsiteY39" fmla="*/ 23220 h 65871"/>
              <a:gd name="connsiteX40" fmla="*/ 8379 w 251365"/>
              <a:gd name="connsiteY40" fmla="*/ 27661 h 65871"/>
              <a:gd name="connsiteX41" fmla="*/ 17519 w 251365"/>
              <a:gd name="connsiteY41" fmla="*/ 35274 h 65871"/>
              <a:gd name="connsiteX42" fmla="*/ 22344 w 251365"/>
              <a:gd name="connsiteY42" fmla="*/ 38193 h 65871"/>
              <a:gd name="connsiteX43" fmla="*/ 37070 w 251365"/>
              <a:gd name="connsiteY43" fmla="*/ 40730 h 65871"/>
              <a:gd name="connsiteX44" fmla="*/ 46338 w 251365"/>
              <a:gd name="connsiteY44" fmla="*/ 37305 h 65871"/>
              <a:gd name="connsiteX45" fmla="*/ 54589 w 251365"/>
              <a:gd name="connsiteY45" fmla="*/ 30833 h 65871"/>
              <a:gd name="connsiteX46" fmla="*/ 61953 w 251365"/>
              <a:gd name="connsiteY46" fmla="*/ 22586 h 65871"/>
              <a:gd name="connsiteX47" fmla="*/ 65253 w 251365"/>
              <a:gd name="connsiteY47" fmla="*/ 17891 h 65871"/>
              <a:gd name="connsiteX48" fmla="*/ 68046 w 251365"/>
              <a:gd name="connsiteY48" fmla="*/ 13450 h 65871"/>
              <a:gd name="connsiteX49" fmla="*/ 75536 w 251365"/>
              <a:gd name="connsiteY49" fmla="*/ 0 h 65871"/>
              <a:gd name="connsiteX50" fmla="*/ 83661 w 251365"/>
              <a:gd name="connsiteY50" fmla="*/ 14211 h 65871"/>
              <a:gd name="connsiteX51" fmla="*/ 86835 w 251365"/>
              <a:gd name="connsiteY51" fmla="*/ 19413 h 65871"/>
              <a:gd name="connsiteX52" fmla="*/ 90517 w 251365"/>
              <a:gd name="connsiteY52" fmla="*/ 24616 h 65871"/>
              <a:gd name="connsiteX53" fmla="*/ 98642 w 251365"/>
              <a:gd name="connsiteY53" fmla="*/ 33752 h 65871"/>
              <a:gd name="connsiteX54" fmla="*/ 107402 w 251365"/>
              <a:gd name="connsiteY54" fmla="*/ 40477 h 65871"/>
              <a:gd name="connsiteX55" fmla="*/ 115527 w 251365"/>
              <a:gd name="connsiteY55" fmla="*/ 43141 h 65871"/>
              <a:gd name="connsiteX56" fmla="*/ 118066 w 251365"/>
              <a:gd name="connsiteY56" fmla="*/ 43141 h 65871"/>
              <a:gd name="connsiteX57" fmla="*/ 119970 w 251365"/>
              <a:gd name="connsiteY57" fmla="*/ 43141 h 65871"/>
              <a:gd name="connsiteX58" fmla="*/ 121874 w 251365"/>
              <a:gd name="connsiteY58" fmla="*/ 43141 h 65871"/>
              <a:gd name="connsiteX59" fmla="*/ 123905 w 251365"/>
              <a:gd name="connsiteY59" fmla="*/ 42127 h 65871"/>
              <a:gd name="connsiteX60" fmla="*/ 127841 w 251365"/>
              <a:gd name="connsiteY60" fmla="*/ 39335 h 65871"/>
              <a:gd name="connsiteX61" fmla="*/ 131903 w 251365"/>
              <a:gd name="connsiteY61" fmla="*/ 35655 h 65871"/>
              <a:gd name="connsiteX62" fmla="*/ 145741 w 251365"/>
              <a:gd name="connsiteY62" fmla="*/ 14973 h 65871"/>
              <a:gd name="connsiteX63" fmla="*/ 152977 w 251365"/>
              <a:gd name="connsiteY63" fmla="*/ 2284 h 65871"/>
              <a:gd name="connsiteX64" fmla="*/ 161356 w 251365"/>
              <a:gd name="connsiteY64" fmla="*/ 13450 h 65871"/>
              <a:gd name="connsiteX65" fmla="*/ 165927 w 251365"/>
              <a:gd name="connsiteY65" fmla="*/ 18906 h 65871"/>
              <a:gd name="connsiteX66" fmla="*/ 171005 w 251365"/>
              <a:gd name="connsiteY66" fmla="*/ 24235 h 65871"/>
              <a:gd name="connsiteX67" fmla="*/ 182049 w 251365"/>
              <a:gd name="connsiteY67" fmla="*/ 33879 h 65871"/>
              <a:gd name="connsiteX68" fmla="*/ 200330 w 251365"/>
              <a:gd name="connsiteY68" fmla="*/ 43776 h 65871"/>
              <a:gd name="connsiteX69" fmla="*/ 206805 w 251365"/>
              <a:gd name="connsiteY69" fmla="*/ 45172 h 65871"/>
              <a:gd name="connsiteX70" fmla="*/ 219500 w 251365"/>
              <a:gd name="connsiteY70" fmla="*/ 43902 h 65871"/>
              <a:gd name="connsiteX71" fmla="*/ 222674 w 251365"/>
              <a:gd name="connsiteY71" fmla="*/ 42634 h 65871"/>
              <a:gd name="connsiteX72" fmla="*/ 225721 w 251365"/>
              <a:gd name="connsiteY72" fmla="*/ 40984 h 65871"/>
              <a:gd name="connsiteX73" fmla="*/ 231688 w 251365"/>
              <a:gd name="connsiteY73" fmla="*/ 36797 h 65871"/>
              <a:gd name="connsiteX74" fmla="*/ 237147 w 251365"/>
              <a:gd name="connsiteY74" fmla="*/ 31595 h 65871"/>
              <a:gd name="connsiteX75" fmla="*/ 242225 w 251365"/>
              <a:gd name="connsiteY75" fmla="*/ 25758 h 65871"/>
              <a:gd name="connsiteX76" fmla="*/ 246795 w 251365"/>
              <a:gd name="connsiteY76" fmla="*/ 19286 h 6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1365" h="65871">
                <a:moveTo>
                  <a:pt x="251365" y="11673"/>
                </a:moveTo>
                <a:cubicBezTo>
                  <a:pt x="249943" y="17028"/>
                  <a:pt x="248077" y="22243"/>
                  <a:pt x="245779" y="27280"/>
                </a:cubicBezTo>
                <a:cubicBezTo>
                  <a:pt x="244599" y="29793"/>
                  <a:pt x="243279" y="32255"/>
                  <a:pt x="241844" y="34640"/>
                </a:cubicBezTo>
                <a:cubicBezTo>
                  <a:pt x="240460" y="37140"/>
                  <a:pt x="238797" y="39487"/>
                  <a:pt x="236893" y="41619"/>
                </a:cubicBezTo>
                <a:cubicBezTo>
                  <a:pt x="235141" y="43941"/>
                  <a:pt x="233135" y="46072"/>
                  <a:pt x="230926" y="47963"/>
                </a:cubicBezTo>
                <a:lnTo>
                  <a:pt x="227498" y="50628"/>
                </a:lnTo>
                <a:lnTo>
                  <a:pt x="223690" y="53039"/>
                </a:lnTo>
                <a:cubicBezTo>
                  <a:pt x="218320" y="55881"/>
                  <a:pt x="212366" y="57442"/>
                  <a:pt x="206297" y="57606"/>
                </a:cubicBezTo>
                <a:cubicBezTo>
                  <a:pt x="203301" y="57988"/>
                  <a:pt x="200280" y="57988"/>
                  <a:pt x="197284" y="57606"/>
                </a:cubicBezTo>
                <a:cubicBezTo>
                  <a:pt x="194376" y="57213"/>
                  <a:pt x="191520" y="56490"/>
                  <a:pt x="188778" y="55450"/>
                </a:cubicBezTo>
                <a:cubicBezTo>
                  <a:pt x="183268" y="53546"/>
                  <a:pt x="177987" y="51034"/>
                  <a:pt x="173036" y="47963"/>
                </a:cubicBezTo>
                <a:cubicBezTo>
                  <a:pt x="168161" y="45045"/>
                  <a:pt x="163540" y="41733"/>
                  <a:pt x="159198" y="38066"/>
                </a:cubicBezTo>
                <a:lnTo>
                  <a:pt x="152977" y="32229"/>
                </a:lnTo>
                <a:cubicBezTo>
                  <a:pt x="150819" y="30199"/>
                  <a:pt x="149042" y="28296"/>
                  <a:pt x="146884" y="25885"/>
                </a:cubicBezTo>
                <a:lnTo>
                  <a:pt x="162499" y="23981"/>
                </a:lnTo>
                <a:cubicBezTo>
                  <a:pt x="160341" y="28550"/>
                  <a:pt x="158182" y="32990"/>
                  <a:pt x="155643" y="37558"/>
                </a:cubicBezTo>
                <a:cubicBezTo>
                  <a:pt x="152965" y="42038"/>
                  <a:pt x="149905" y="46289"/>
                  <a:pt x="146503" y="50247"/>
                </a:cubicBezTo>
                <a:cubicBezTo>
                  <a:pt x="144598" y="52150"/>
                  <a:pt x="142821" y="54180"/>
                  <a:pt x="140536" y="56084"/>
                </a:cubicBezTo>
                <a:cubicBezTo>
                  <a:pt x="138327" y="58025"/>
                  <a:pt x="135940" y="59763"/>
                  <a:pt x="133427" y="61286"/>
                </a:cubicBezTo>
                <a:lnTo>
                  <a:pt x="129237" y="63317"/>
                </a:lnTo>
                <a:lnTo>
                  <a:pt x="124794" y="64839"/>
                </a:lnTo>
                <a:cubicBezTo>
                  <a:pt x="121633" y="65613"/>
                  <a:pt x="118396" y="65956"/>
                  <a:pt x="115146" y="65854"/>
                </a:cubicBezTo>
                <a:cubicBezTo>
                  <a:pt x="111984" y="65626"/>
                  <a:pt x="108874" y="64992"/>
                  <a:pt x="105878" y="63951"/>
                </a:cubicBezTo>
                <a:cubicBezTo>
                  <a:pt x="103047" y="62961"/>
                  <a:pt x="100318" y="61693"/>
                  <a:pt x="97753" y="60144"/>
                </a:cubicBezTo>
                <a:cubicBezTo>
                  <a:pt x="93069" y="57226"/>
                  <a:pt x="88790" y="53685"/>
                  <a:pt x="85058" y="49613"/>
                </a:cubicBezTo>
                <a:cubicBezTo>
                  <a:pt x="81592" y="45641"/>
                  <a:pt x="78444" y="41403"/>
                  <a:pt x="75664" y="36924"/>
                </a:cubicBezTo>
                <a:cubicBezTo>
                  <a:pt x="74267" y="34767"/>
                  <a:pt x="72871" y="32610"/>
                  <a:pt x="71728" y="30452"/>
                </a:cubicBezTo>
                <a:cubicBezTo>
                  <a:pt x="70585" y="28296"/>
                  <a:pt x="69316" y="26139"/>
                  <a:pt x="68046" y="23474"/>
                </a:cubicBezTo>
                <a:lnTo>
                  <a:pt x="83661" y="23474"/>
                </a:lnTo>
                <a:cubicBezTo>
                  <a:pt x="82341" y="25504"/>
                  <a:pt x="80907" y="27458"/>
                  <a:pt x="79345" y="29311"/>
                </a:cubicBezTo>
                <a:lnTo>
                  <a:pt x="74775" y="34386"/>
                </a:lnTo>
                <a:cubicBezTo>
                  <a:pt x="71626" y="37685"/>
                  <a:pt x="68186" y="40705"/>
                  <a:pt x="64492" y="43395"/>
                </a:cubicBezTo>
                <a:cubicBezTo>
                  <a:pt x="60632" y="46339"/>
                  <a:pt x="56354" y="48686"/>
                  <a:pt x="51796" y="50374"/>
                </a:cubicBezTo>
                <a:cubicBezTo>
                  <a:pt x="47302" y="52099"/>
                  <a:pt x="42516" y="52963"/>
                  <a:pt x="37705" y="52912"/>
                </a:cubicBezTo>
                <a:cubicBezTo>
                  <a:pt x="32868" y="52823"/>
                  <a:pt x="28120" y="51554"/>
                  <a:pt x="23867" y="49232"/>
                </a:cubicBezTo>
                <a:cubicBezTo>
                  <a:pt x="21785" y="48191"/>
                  <a:pt x="19830" y="46910"/>
                  <a:pt x="18027" y="45425"/>
                </a:cubicBezTo>
                <a:cubicBezTo>
                  <a:pt x="16250" y="43992"/>
                  <a:pt x="14600" y="42418"/>
                  <a:pt x="13076" y="40730"/>
                </a:cubicBezTo>
                <a:cubicBezTo>
                  <a:pt x="10207" y="37470"/>
                  <a:pt x="7655" y="33942"/>
                  <a:pt x="5459" y="30199"/>
                </a:cubicBezTo>
                <a:cubicBezTo>
                  <a:pt x="3364" y="26443"/>
                  <a:pt x="1536" y="22548"/>
                  <a:pt x="0" y="18525"/>
                </a:cubicBezTo>
                <a:lnTo>
                  <a:pt x="4063" y="23220"/>
                </a:lnTo>
                <a:lnTo>
                  <a:pt x="8379" y="27661"/>
                </a:lnTo>
                <a:cubicBezTo>
                  <a:pt x="11121" y="30554"/>
                  <a:pt x="14181" y="33105"/>
                  <a:pt x="17519" y="35274"/>
                </a:cubicBezTo>
                <a:cubicBezTo>
                  <a:pt x="19017" y="36417"/>
                  <a:pt x="20643" y="37393"/>
                  <a:pt x="22344" y="38193"/>
                </a:cubicBezTo>
                <a:cubicBezTo>
                  <a:pt x="26888" y="40489"/>
                  <a:pt x="32017" y="41378"/>
                  <a:pt x="37070" y="40730"/>
                </a:cubicBezTo>
                <a:cubicBezTo>
                  <a:pt x="40333" y="40134"/>
                  <a:pt x="43468" y="38979"/>
                  <a:pt x="46338" y="37305"/>
                </a:cubicBezTo>
                <a:cubicBezTo>
                  <a:pt x="49283" y="35414"/>
                  <a:pt x="52050" y="33244"/>
                  <a:pt x="54589" y="30833"/>
                </a:cubicBezTo>
                <a:cubicBezTo>
                  <a:pt x="57243" y="28270"/>
                  <a:pt x="59706" y="25504"/>
                  <a:pt x="61953" y="22586"/>
                </a:cubicBezTo>
                <a:cubicBezTo>
                  <a:pt x="63095" y="21063"/>
                  <a:pt x="64238" y="19540"/>
                  <a:pt x="65253" y="17891"/>
                </a:cubicBezTo>
                <a:cubicBezTo>
                  <a:pt x="66294" y="16483"/>
                  <a:pt x="67221" y="14998"/>
                  <a:pt x="68046" y="13450"/>
                </a:cubicBezTo>
                <a:lnTo>
                  <a:pt x="75536" y="0"/>
                </a:lnTo>
                <a:lnTo>
                  <a:pt x="83661" y="14211"/>
                </a:lnTo>
                <a:lnTo>
                  <a:pt x="86835" y="19413"/>
                </a:lnTo>
                <a:lnTo>
                  <a:pt x="90517" y="24616"/>
                </a:lnTo>
                <a:cubicBezTo>
                  <a:pt x="93031" y="27839"/>
                  <a:pt x="95735" y="30884"/>
                  <a:pt x="98642" y="33752"/>
                </a:cubicBezTo>
                <a:cubicBezTo>
                  <a:pt x="101244" y="36379"/>
                  <a:pt x="104190" y="38637"/>
                  <a:pt x="107402" y="40477"/>
                </a:cubicBezTo>
                <a:cubicBezTo>
                  <a:pt x="109864" y="42000"/>
                  <a:pt x="112645" y="42913"/>
                  <a:pt x="115527" y="43141"/>
                </a:cubicBezTo>
                <a:lnTo>
                  <a:pt x="118066" y="43141"/>
                </a:lnTo>
                <a:lnTo>
                  <a:pt x="119970" y="43141"/>
                </a:lnTo>
                <a:lnTo>
                  <a:pt x="121874" y="43141"/>
                </a:lnTo>
                <a:lnTo>
                  <a:pt x="123905" y="42127"/>
                </a:lnTo>
                <a:cubicBezTo>
                  <a:pt x="125327" y="41365"/>
                  <a:pt x="126660" y="40426"/>
                  <a:pt x="127841" y="39335"/>
                </a:cubicBezTo>
                <a:cubicBezTo>
                  <a:pt x="129263" y="38180"/>
                  <a:pt x="130608" y="36949"/>
                  <a:pt x="131903" y="35655"/>
                </a:cubicBezTo>
                <a:cubicBezTo>
                  <a:pt x="137248" y="29285"/>
                  <a:pt x="141894" y="22345"/>
                  <a:pt x="145741" y="14973"/>
                </a:cubicBezTo>
                <a:lnTo>
                  <a:pt x="152977" y="2284"/>
                </a:lnTo>
                <a:lnTo>
                  <a:pt x="161356" y="13450"/>
                </a:lnTo>
                <a:cubicBezTo>
                  <a:pt x="162626" y="14973"/>
                  <a:pt x="164276" y="17129"/>
                  <a:pt x="165927" y="18906"/>
                </a:cubicBezTo>
                <a:lnTo>
                  <a:pt x="171005" y="24235"/>
                </a:lnTo>
                <a:cubicBezTo>
                  <a:pt x="174559" y="27534"/>
                  <a:pt x="178241" y="30960"/>
                  <a:pt x="182049" y="33879"/>
                </a:cubicBezTo>
                <a:cubicBezTo>
                  <a:pt x="187534" y="38206"/>
                  <a:pt x="193716" y="41555"/>
                  <a:pt x="200330" y="43776"/>
                </a:cubicBezTo>
                <a:cubicBezTo>
                  <a:pt x="202451" y="44423"/>
                  <a:pt x="204609" y="44892"/>
                  <a:pt x="206805" y="45172"/>
                </a:cubicBezTo>
                <a:cubicBezTo>
                  <a:pt x="211083" y="45667"/>
                  <a:pt x="215412" y="45222"/>
                  <a:pt x="219500" y="43902"/>
                </a:cubicBezTo>
                <a:lnTo>
                  <a:pt x="222674" y="42634"/>
                </a:lnTo>
                <a:lnTo>
                  <a:pt x="225721" y="40984"/>
                </a:lnTo>
                <a:cubicBezTo>
                  <a:pt x="227841" y="39792"/>
                  <a:pt x="229847" y="38383"/>
                  <a:pt x="231688" y="36797"/>
                </a:cubicBezTo>
                <a:cubicBezTo>
                  <a:pt x="233630" y="35198"/>
                  <a:pt x="235458" y="33460"/>
                  <a:pt x="237147" y="31595"/>
                </a:cubicBezTo>
                <a:cubicBezTo>
                  <a:pt x="238937" y="29742"/>
                  <a:pt x="240638" y="27788"/>
                  <a:pt x="242225" y="25758"/>
                </a:cubicBezTo>
                <a:lnTo>
                  <a:pt x="246795" y="19286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0" name="Freeform 629">
            <a:extLst>
              <a:ext uri="{FF2B5EF4-FFF2-40B4-BE49-F238E27FC236}">
                <a16:creationId xmlns:a16="http://schemas.microsoft.com/office/drawing/2014/main" id="{2D452941-4713-C3EA-4485-61E4232942FE}"/>
              </a:ext>
            </a:extLst>
          </p:cNvPr>
          <p:cNvSpPr/>
          <p:nvPr/>
        </p:nvSpPr>
        <p:spPr>
          <a:xfrm>
            <a:off x="3892352" y="5674519"/>
            <a:ext cx="232830" cy="55053"/>
          </a:xfrm>
          <a:custGeom>
            <a:avLst/>
            <a:gdLst>
              <a:gd name="connsiteX0" fmla="*/ 0 w 232830"/>
              <a:gd name="connsiteY0" fmla="*/ 16622 h 55053"/>
              <a:gd name="connsiteX1" fmla="*/ 21709 w 232830"/>
              <a:gd name="connsiteY1" fmla="*/ 35655 h 55053"/>
              <a:gd name="connsiteX2" fmla="*/ 34404 w 232830"/>
              <a:gd name="connsiteY2" fmla="*/ 42127 h 55053"/>
              <a:gd name="connsiteX3" fmla="*/ 47099 w 232830"/>
              <a:gd name="connsiteY3" fmla="*/ 44538 h 55053"/>
              <a:gd name="connsiteX4" fmla="*/ 53066 w 232830"/>
              <a:gd name="connsiteY4" fmla="*/ 43776 h 55053"/>
              <a:gd name="connsiteX5" fmla="*/ 58525 w 232830"/>
              <a:gd name="connsiteY5" fmla="*/ 41746 h 55053"/>
              <a:gd name="connsiteX6" fmla="*/ 63603 w 232830"/>
              <a:gd name="connsiteY6" fmla="*/ 38574 h 55053"/>
              <a:gd name="connsiteX7" fmla="*/ 68173 w 232830"/>
              <a:gd name="connsiteY7" fmla="*/ 34387 h 55053"/>
              <a:gd name="connsiteX8" fmla="*/ 72490 w 232830"/>
              <a:gd name="connsiteY8" fmla="*/ 29692 h 55053"/>
              <a:gd name="connsiteX9" fmla="*/ 76171 w 232830"/>
              <a:gd name="connsiteY9" fmla="*/ 24235 h 55053"/>
              <a:gd name="connsiteX10" fmla="*/ 82900 w 232830"/>
              <a:gd name="connsiteY10" fmla="*/ 12689 h 55053"/>
              <a:gd name="connsiteX11" fmla="*/ 89120 w 232830"/>
              <a:gd name="connsiteY11" fmla="*/ 0 h 55053"/>
              <a:gd name="connsiteX12" fmla="*/ 98642 w 232830"/>
              <a:gd name="connsiteY12" fmla="*/ 11674 h 55053"/>
              <a:gd name="connsiteX13" fmla="*/ 101815 w 232830"/>
              <a:gd name="connsiteY13" fmla="*/ 15354 h 55053"/>
              <a:gd name="connsiteX14" fmla="*/ 105497 w 232830"/>
              <a:gd name="connsiteY14" fmla="*/ 18906 h 55053"/>
              <a:gd name="connsiteX15" fmla="*/ 113368 w 232830"/>
              <a:gd name="connsiteY15" fmla="*/ 25124 h 55053"/>
              <a:gd name="connsiteX16" fmla="*/ 129872 w 232830"/>
              <a:gd name="connsiteY16" fmla="*/ 30707 h 55053"/>
              <a:gd name="connsiteX17" fmla="*/ 146122 w 232830"/>
              <a:gd name="connsiteY17" fmla="*/ 25251 h 55053"/>
              <a:gd name="connsiteX18" fmla="*/ 150184 w 232830"/>
              <a:gd name="connsiteY18" fmla="*/ 22332 h 55053"/>
              <a:gd name="connsiteX19" fmla="*/ 153993 w 232830"/>
              <a:gd name="connsiteY19" fmla="*/ 18906 h 55053"/>
              <a:gd name="connsiteX20" fmla="*/ 161356 w 232830"/>
              <a:gd name="connsiteY20" fmla="*/ 11293 h 55053"/>
              <a:gd name="connsiteX21" fmla="*/ 171258 w 232830"/>
              <a:gd name="connsiteY21" fmla="*/ 254 h 55053"/>
              <a:gd name="connsiteX22" fmla="*/ 176844 w 232830"/>
              <a:gd name="connsiteY22" fmla="*/ 12308 h 55053"/>
              <a:gd name="connsiteX23" fmla="*/ 178876 w 232830"/>
              <a:gd name="connsiteY23" fmla="*/ 15988 h 55053"/>
              <a:gd name="connsiteX24" fmla="*/ 181288 w 232830"/>
              <a:gd name="connsiteY24" fmla="*/ 19794 h 55053"/>
              <a:gd name="connsiteX25" fmla="*/ 187000 w 232830"/>
              <a:gd name="connsiteY25" fmla="*/ 26773 h 55053"/>
              <a:gd name="connsiteX26" fmla="*/ 193602 w 232830"/>
              <a:gd name="connsiteY26" fmla="*/ 31976 h 55053"/>
              <a:gd name="connsiteX27" fmla="*/ 200838 w 232830"/>
              <a:gd name="connsiteY27" fmla="*/ 34767 h 55053"/>
              <a:gd name="connsiteX28" fmla="*/ 217342 w 232830"/>
              <a:gd name="connsiteY28" fmla="*/ 29819 h 55053"/>
              <a:gd name="connsiteX29" fmla="*/ 225340 w 232830"/>
              <a:gd name="connsiteY29" fmla="*/ 23601 h 55053"/>
              <a:gd name="connsiteX30" fmla="*/ 232830 w 232830"/>
              <a:gd name="connsiteY30" fmla="*/ 16242 h 55053"/>
              <a:gd name="connsiteX31" fmla="*/ 228260 w 232830"/>
              <a:gd name="connsiteY31" fmla="*/ 25758 h 55053"/>
              <a:gd name="connsiteX32" fmla="*/ 222039 w 232830"/>
              <a:gd name="connsiteY32" fmla="*/ 34640 h 55053"/>
              <a:gd name="connsiteX33" fmla="*/ 213153 w 232830"/>
              <a:gd name="connsiteY33" fmla="*/ 42127 h 55053"/>
              <a:gd name="connsiteX34" fmla="*/ 207313 w 232830"/>
              <a:gd name="connsiteY34" fmla="*/ 44665 h 55053"/>
              <a:gd name="connsiteX35" fmla="*/ 200711 w 232830"/>
              <a:gd name="connsiteY35" fmla="*/ 45933 h 55053"/>
              <a:gd name="connsiteX36" fmla="*/ 188016 w 232830"/>
              <a:gd name="connsiteY36" fmla="*/ 43903 h 55053"/>
              <a:gd name="connsiteX37" fmla="*/ 177098 w 232830"/>
              <a:gd name="connsiteY37" fmla="*/ 37685 h 55053"/>
              <a:gd name="connsiteX38" fmla="*/ 168465 w 232830"/>
              <a:gd name="connsiteY38" fmla="*/ 29692 h 55053"/>
              <a:gd name="connsiteX39" fmla="*/ 164657 w 232830"/>
              <a:gd name="connsiteY39" fmla="*/ 25251 h 55053"/>
              <a:gd name="connsiteX40" fmla="*/ 161229 w 232830"/>
              <a:gd name="connsiteY40" fmla="*/ 20302 h 55053"/>
              <a:gd name="connsiteX41" fmla="*/ 176590 w 232830"/>
              <a:gd name="connsiteY41" fmla="*/ 21317 h 55053"/>
              <a:gd name="connsiteX42" fmla="*/ 168720 w 232830"/>
              <a:gd name="connsiteY42" fmla="*/ 31468 h 55053"/>
              <a:gd name="connsiteX43" fmla="*/ 158690 w 232830"/>
              <a:gd name="connsiteY43" fmla="*/ 40604 h 55053"/>
              <a:gd name="connsiteX44" fmla="*/ 145995 w 232830"/>
              <a:gd name="connsiteY44" fmla="*/ 47583 h 55053"/>
              <a:gd name="connsiteX45" fmla="*/ 138378 w 232830"/>
              <a:gd name="connsiteY45" fmla="*/ 49740 h 55053"/>
              <a:gd name="connsiteX46" fmla="*/ 130380 w 232830"/>
              <a:gd name="connsiteY46" fmla="*/ 49740 h 55053"/>
              <a:gd name="connsiteX47" fmla="*/ 102196 w 232830"/>
              <a:gd name="connsiteY47" fmla="*/ 39969 h 55053"/>
              <a:gd name="connsiteX48" fmla="*/ 92040 w 232830"/>
              <a:gd name="connsiteY48" fmla="*/ 30960 h 55053"/>
              <a:gd name="connsiteX49" fmla="*/ 87724 w 232830"/>
              <a:gd name="connsiteY49" fmla="*/ 25885 h 55053"/>
              <a:gd name="connsiteX50" fmla="*/ 83788 w 232830"/>
              <a:gd name="connsiteY50" fmla="*/ 20302 h 55053"/>
              <a:gd name="connsiteX51" fmla="*/ 99658 w 232830"/>
              <a:gd name="connsiteY51" fmla="*/ 19668 h 55053"/>
              <a:gd name="connsiteX52" fmla="*/ 90898 w 232830"/>
              <a:gd name="connsiteY52" fmla="*/ 32356 h 55053"/>
              <a:gd name="connsiteX53" fmla="*/ 85566 w 232830"/>
              <a:gd name="connsiteY53" fmla="*/ 38320 h 55053"/>
              <a:gd name="connsiteX54" fmla="*/ 79599 w 232830"/>
              <a:gd name="connsiteY54" fmla="*/ 43903 h 55053"/>
              <a:gd name="connsiteX55" fmla="*/ 72617 w 232830"/>
              <a:gd name="connsiteY55" fmla="*/ 48852 h 55053"/>
              <a:gd name="connsiteX56" fmla="*/ 55859 w 232830"/>
              <a:gd name="connsiteY56" fmla="*/ 54815 h 55053"/>
              <a:gd name="connsiteX57" fmla="*/ 46845 w 232830"/>
              <a:gd name="connsiteY57" fmla="*/ 54815 h 55053"/>
              <a:gd name="connsiteX58" fmla="*/ 30849 w 232830"/>
              <a:gd name="connsiteY58" fmla="*/ 49232 h 55053"/>
              <a:gd name="connsiteX59" fmla="*/ 18154 w 232830"/>
              <a:gd name="connsiteY59" fmla="*/ 39716 h 55053"/>
              <a:gd name="connsiteX60" fmla="*/ 8379 w 232830"/>
              <a:gd name="connsiteY60" fmla="*/ 28296 h 55053"/>
              <a:gd name="connsiteX61" fmla="*/ 0 w 232830"/>
              <a:gd name="connsiteY61" fmla="*/ 16622 h 5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32830" h="55053">
                <a:moveTo>
                  <a:pt x="0" y="16622"/>
                </a:moveTo>
                <a:cubicBezTo>
                  <a:pt x="6424" y="23830"/>
                  <a:pt x="13723" y="30225"/>
                  <a:pt x="21709" y="35655"/>
                </a:cubicBezTo>
                <a:cubicBezTo>
                  <a:pt x="25657" y="38333"/>
                  <a:pt x="29923" y="40503"/>
                  <a:pt x="34404" y="42127"/>
                </a:cubicBezTo>
                <a:cubicBezTo>
                  <a:pt x="38454" y="43713"/>
                  <a:pt x="42757" y="44525"/>
                  <a:pt x="47099" y="44538"/>
                </a:cubicBezTo>
                <a:cubicBezTo>
                  <a:pt x="49118" y="44538"/>
                  <a:pt x="51124" y="44284"/>
                  <a:pt x="53066" y="43776"/>
                </a:cubicBezTo>
                <a:cubicBezTo>
                  <a:pt x="54945" y="43294"/>
                  <a:pt x="56786" y="42609"/>
                  <a:pt x="58525" y="41746"/>
                </a:cubicBezTo>
                <a:cubicBezTo>
                  <a:pt x="60289" y="40807"/>
                  <a:pt x="61991" y="39754"/>
                  <a:pt x="63603" y="38574"/>
                </a:cubicBezTo>
                <a:cubicBezTo>
                  <a:pt x="65253" y="37318"/>
                  <a:pt x="66777" y="35909"/>
                  <a:pt x="68173" y="34387"/>
                </a:cubicBezTo>
                <a:cubicBezTo>
                  <a:pt x="69697" y="32991"/>
                  <a:pt x="70966" y="31215"/>
                  <a:pt x="72490" y="29692"/>
                </a:cubicBezTo>
                <a:cubicBezTo>
                  <a:pt x="74013" y="28169"/>
                  <a:pt x="75029" y="26139"/>
                  <a:pt x="76171" y="24235"/>
                </a:cubicBezTo>
                <a:cubicBezTo>
                  <a:pt x="77314" y="22332"/>
                  <a:pt x="80741" y="16622"/>
                  <a:pt x="82900" y="12689"/>
                </a:cubicBezTo>
                <a:lnTo>
                  <a:pt x="89120" y="0"/>
                </a:lnTo>
                <a:lnTo>
                  <a:pt x="98642" y="11674"/>
                </a:lnTo>
                <a:cubicBezTo>
                  <a:pt x="99403" y="12689"/>
                  <a:pt x="100673" y="14085"/>
                  <a:pt x="101815" y="15354"/>
                </a:cubicBezTo>
                <a:lnTo>
                  <a:pt x="105497" y="18906"/>
                </a:lnTo>
                <a:cubicBezTo>
                  <a:pt x="107935" y="21203"/>
                  <a:pt x="110575" y="23284"/>
                  <a:pt x="113368" y="25124"/>
                </a:cubicBezTo>
                <a:cubicBezTo>
                  <a:pt x="118230" y="28512"/>
                  <a:pt x="123956" y="30440"/>
                  <a:pt x="129872" y="30707"/>
                </a:cubicBezTo>
                <a:cubicBezTo>
                  <a:pt x="135712" y="30529"/>
                  <a:pt x="141361" y="28639"/>
                  <a:pt x="146122" y="25251"/>
                </a:cubicBezTo>
                <a:lnTo>
                  <a:pt x="150184" y="22332"/>
                </a:lnTo>
                <a:lnTo>
                  <a:pt x="153993" y="18906"/>
                </a:lnTo>
                <a:cubicBezTo>
                  <a:pt x="156532" y="16496"/>
                  <a:pt x="158944" y="13958"/>
                  <a:pt x="161356" y="11293"/>
                </a:cubicBezTo>
                <a:lnTo>
                  <a:pt x="171258" y="254"/>
                </a:lnTo>
                <a:lnTo>
                  <a:pt x="176844" y="12308"/>
                </a:lnTo>
                <a:lnTo>
                  <a:pt x="178876" y="15988"/>
                </a:lnTo>
                <a:cubicBezTo>
                  <a:pt x="179764" y="17257"/>
                  <a:pt x="180526" y="18652"/>
                  <a:pt x="181288" y="19794"/>
                </a:cubicBezTo>
                <a:cubicBezTo>
                  <a:pt x="182989" y="22282"/>
                  <a:pt x="184893" y="24616"/>
                  <a:pt x="187000" y="26773"/>
                </a:cubicBezTo>
                <a:cubicBezTo>
                  <a:pt x="188994" y="28753"/>
                  <a:pt x="191203" y="30504"/>
                  <a:pt x="193602" y="31976"/>
                </a:cubicBezTo>
                <a:cubicBezTo>
                  <a:pt x="195798" y="33384"/>
                  <a:pt x="198261" y="34323"/>
                  <a:pt x="200838" y="34767"/>
                </a:cubicBezTo>
                <a:cubicBezTo>
                  <a:pt x="206754" y="35186"/>
                  <a:pt x="212632" y="33422"/>
                  <a:pt x="217342" y="29819"/>
                </a:cubicBezTo>
                <a:cubicBezTo>
                  <a:pt x="220173" y="27966"/>
                  <a:pt x="222852" y="25885"/>
                  <a:pt x="225340" y="23601"/>
                </a:cubicBezTo>
                <a:cubicBezTo>
                  <a:pt x="227879" y="21317"/>
                  <a:pt x="230291" y="18779"/>
                  <a:pt x="232830" y="16242"/>
                </a:cubicBezTo>
                <a:cubicBezTo>
                  <a:pt x="231561" y="19528"/>
                  <a:pt x="230037" y="22713"/>
                  <a:pt x="228260" y="25758"/>
                </a:cubicBezTo>
                <a:cubicBezTo>
                  <a:pt x="226508" y="28930"/>
                  <a:pt x="224426" y="31912"/>
                  <a:pt x="222039" y="34640"/>
                </a:cubicBezTo>
                <a:cubicBezTo>
                  <a:pt x="219488" y="37584"/>
                  <a:pt x="216492" y="40109"/>
                  <a:pt x="213153" y="42127"/>
                </a:cubicBezTo>
                <a:cubicBezTo>
                  <a:pt x="211312" y="43205"/>
                  <a:pt x="209357" y="44055"/>
                  <a:pt x="207313" y="44665"/>
                </a:cubicBezTo>
                <a:cubicBezTo>
                  <a:pt x="205167" y="45350"/>
                  <a:pt x="202958" y="45781"/>
                  <a:pt x="200711" y="45933"/>
                </a:cubicBezTo>
                <a:cubicBezTo>
                  <a:pt x="196382" y="46098"/>
                  <a:pt x="192079" y="45413"/>
                  <a:pt x="188016" y="43903"/>
                </a:cubicBezTo>
                <a:cubicBezTo>
                  <a:pt x="184106" y="42342"/>
                  <a:pt x="180437" y="40249"/>
                  <a:pt x="177098" y="37685"/>
                </a:cubicBezTo>
                <a:cubicBezTo>
                  <a:pt x="174013" y="35249"/>
                  <a:pt x="171131" y="32585"/>
                  <a:pt x="168465" y="29692"/>
                </a:cubicBezTo>
                <a:cubicBezTo>
                  <a:pt x="167069" y="28169"/>
                  <a:pt x="165799" y="26773"/>
                  <a:pt x="164657" y="25251"/>
                </a:cubicBezTo>
                <a:cubicBezTo>
                  <a:pt x="163349" y="23715"/>
                  <a:pt x="162207" y="22066"/>
                  <a:pt x="161229" y="20302"/>
                </a:cubicBezTo>
                <a:lnTo>
                  <a:pt x="176590" y="21317"/>
                </a:lnTo>
                <a:cubicBezTo>
                  <a:pt x="174191" y="24870"/>
                  <a:pt x="171563" y="28258"/>
                  <a:pt x="168720" y="31468"/>
                </a:cubicBezTo>
                <a:cubicBezTo>
                  <a:pt x="165647" y="34805"/>
                  <a:pt x="162296" y="37863"/>
                  <a:pt x="158690" y="40604"/>
                </a:cubicBezTo>
                <a:cubicBezTo>
                  <a:pt x="154805" y="43510"/>
                  <a:pt x="150527" y="45857"/>
                  <a:pt x="145995" y="47583"/>
                </a:cubicBezTo>
                <a:cubicBezTo>
                  <a:pt x="143519" y="48509"/>
                  <a:pt x="140968" y="49232"/>
                  <a:pt x="138378" y="49740"/>
                </a:cubicBezTo>
                <a:cubicBezTo>
                  <a:pt x="135712" y="49994"/>
                  <a:pt x="133046" y="49994"/>
                  <a:pt x="130380" y="49740"/>
                </a:cubicBezTo>
                <a:cubicBezTo>
                  <a:pt x="120185" y="49537"/>
                  <a:pt x="110321" y="46111"/>
                  <a:pt x="102196" y="39969"/>
                </a:cubicBezTo>
                <a:cubicBezTo>
                  <a:pt x="98527" y="37305"/>
                  <a:pt x="95125" y="34285"/>
                  <a:pt x="92040" y="30960"/>
                </a:cubicBezTo>
                <a:cubicBezTo>
                  <a:pt x="90517" y="29311"/>
                  <a:pt x="89120" y="27662"/>
                  <a:pt x="87724" y="25885"/>
                </a:cubicBezTo>
                <a:cubicBezTo>
                  <a:pt x="86327" y="24108"/>
                  <a:pt x="85185" y="22459"/>
                  <a:pt x="83788" y="20302"/>
                </a:cubicBezTo>
                <a:lnTo>
                  <a:pt x="99658" y="19668"/>
                </a:lnTo>
                <a:cubicBezTo>
                  <a:pt x="96979" y="24058"/>
                  <a:pt x="94059" y="28296"/>
                  <a:pt x="90898" y="32356"/>
                </a:cubicBezTo>
                <a:lnTo>
                  <a:pt x="85566" y="38320"/>
                </a:lnTo>
                <a:cubicBezTo>
                  <a:pt x="83699" y="40312"/>
                  <a:pt x="81706" y="42177"/>
                  <a:pt x="79599" y="43903"/>
                </a:cubicBezTo>
                <a:cubicBezTo>
                  <a:pt x="77428" y="45768"/>
                  <a:pt x="75092" y="47418"/>
                  <a:pt x="72617" y="48852"/>
                </a:cubicBezTo>
                <a:cubicBezTo>
                  <a:pt x="67513" y="52011"/>
                  <a:pt x="61800" y="54041"/>
                  <a:pt x="55859" y="54815"/>
                </a:cubicBezTo>
                <a:cubicBezTo>
                  <a:pt x="52863" y="55132"/>
                  <a:pt x="49841" y="55132"/>
                  <a:pt x="46845" y="54815"/>
                </a:cubicBezTo>
                <a:cubicBezTo>
                  <a:pt x="41196" y="54054"/>
                  <a:pt x="35749" y="52151"/>
                  <a:pt x="30849" y="49232"/>
                </a:cubicBezTo>
                <a:cubicBezTo>
                  <a:pt x="26228" y="46618"/>
                  <a:pt x="21962" y="43421"/>
                  <a:pt x="18154" y="39716"/>
                </a:cubicBezTo>
                <a:cubicBezTo>
                  <a:pt x="14587" y="36188"/>
                  <a:pt x="11324" y="32369"/>
                  <a:pt x="8379" y="28296"/>
                </a:cubicBezTo>
                <a:cubicBezTo>
                  <a:pt x="5307" y="24616"/>
                  <a:pt x="2501" y="20708"/>
                  <a:pt x="0" y="16622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1" name="Freeform 630">
            <a:extLst>
              <a:ext uri="{FF2B5EF4-FFF2-40B4-BE49-F238E27FC236}">
                <a16:creationId xmlns:a16="http://schemas.microsoft.com/office/drawing/2014/main" id="{74CD6FD7-E923-33A8-AE5E-120959A5B7E0}"/>
              </a:ext>
            </a:extLst>
          </p:cNvPr>
          <p:cNvSpPr/>
          <p:nvPr/>
        </p:nvSpPr>
        <p:spPr>
          <a:xfrm>
            <a:off x="4533714" y="8515014"/>
            <a:ext cx="250476" cy="66153"/>
          </a:xfrm>
          <a:custGeom>
            <a:avLst/>
            <a:gdLst>
              <a:gd name="connsiteX0" fmla="*/ 250477 w 250476"/>
              <a:gd name="connsiteY0" fmla="*/ 11800 h 66153"/>
              <a:gd name="connsiteX1" fmla="*/ 244891 w 250476"/>
              <a:gd name="connsiteY1" fmla="*/ 27407 h 66153"/>
              <a:gd name="connsiteX2" fmla="*/ 240955 w 250476"/>
              <a:gd name="connsiteY2" fmla="*/ 34894 h 66153"/>
              <a:gd name="connsiteX3" fmla="*/ 236131 w 250476"/>
              <a:gd name="connsiteY3" fmla="*/ 41873 h 66153"/>
              <a:gd name="connsiteX4" fmla="*/ 230037 w 250476"/>
              <a:gd name="connsiteY4" fmla="*/ 48090 h 66153"/>
              <a:gd name="connsiteX5" fmla="*/ 226610 w 250476"/>
              <a:gd name="connsiteY5" fmla="*/ 50882 h 66153"/>
              <a:gd name="connsiteX6" fmla="*/ 222801 w 250476"/>
              <a:gd name="connsiteY6" fmla="*/ 53166 h 66153"/>
              <a:gd name="connsiteX7" fmla="*/ 205408 w 250476"/>
              <a:gd name="connsiteY7" fmla="*/ 57861 h 66153"/>
              <a:gd name="connsiteX8" fmla="*/ 196522 w 250476"/>
              <a:gd name="connsiteY8" fmla="*/ 57861 h 66153"/>
              <a:gd name="connsiteX9" fmla="*/ 187889 w 250476"/>
              <a:gd name="connsiteY9" fmla="*/ 55704 h 66153"/>
              <a:gd name="connsiteX10" fmla="*/ 172274 w 250476"/>
              <a:gd name="connsiteY10" fmla="*/ 48344 h 66153"/>
              <a:gd name="connsiteX11" fmla="*/ 158436 w 250476"/>
              <a:gd name="connsiteY11" fmla="*/ 38320 h 66153"/>
              <a:gd name="connsiteX12" fmla="*/ 152089 w 250476"/>
              <a:gd name="connsiteY12" fmla="*/ 32610 h 66153"/>
              <a:gd name="connsiteX13" fmla="*/ 145995 w 250476"/>
              <a:gd name="connsiteY13" fmla="*/ 26139 h 66153"/>
              <a:gd name="connsiteX14" fmla="*/ 161610 w 250476"/>
              <a:gd name="connsiteY14" fmla="*/ 24235 h 66153"/>
              <a:gd name="connsiteX15" fmla="*/ 154882 w 250476"/>
              <a:gd name="connsiteY15" fmla="*/ 37812 h 66153"/>
              <a:gd name="connsiteX16" fmla="*/ 145614 w 250476"/>
              <a:gd name="connsiteY16" fmla="*/ 50501 h 66153"/>
              <a:gd name="connsiteX17" fmla="*/ 139774 w 250476"/>
              <a:gd name="connsiteY17" fmla="*/ 56338 h 66153"/>
              <a:gd name="connsiteX18" fmla="*/ 132538 w 250476"/>
              <a:gd name="connsiteY18" fmla="*/ 61540 h 66153"/>
              <a:gd name="connsiteX19" fmla="*/ 128476 w 250476"/>
              <a:gd name="connsiteY19" fmla="*/ 63571 h 66153"/>
              <a:gd name="connsiteX20" fmla="*/ 123905 w 250476"/>
              <a:gd name="connsiteY20" fmla="*/ 65093 h 66153"/>
              <a:gd name="connsiteX21" fmla="*/ 114257 w 250476"/>
              <a:gd name="connsiteY21" fmla="*/ 66108 h 66153"/>
              <a:gd name="connsiteX22" fmla="*/ 104990 w 250476"/>
              <a:gd name="connsiteY22" fmla="*/ 64205 h 66153"/>
              <a:gd name="connsiteX23" fmla="*/ 96992 w 250476"/>
              <a:gd name="connsiteY23" fmla="*/ 60398 h 66153"/>
              <a:gd name="connsiteX24" fmla="*/ 84296 w 250476"/>
              <a:gd name="connsiteY24" fmla="*/ 49867 h 66153"/>
              <a:gd name="connsiteX25" fmla="*/ 74902 w 250476"/>
              <a:gd name="connsiteY25" fmla="*/ 37178 h 66153"/>
              <a:gd name="connsiteX26" fmla="*/ 70966 w 250476"/>
              <a:gd name="connsiteY26" fmla="*/ 30579 h 66153"/>
              <a:gd name="connsiteX27" fmla="*/ 67412 w 250476"/>
              <a:gd name="connsiteY27" fmla="*/ 23601 h 66153"/>
              <a:gd name="connsiteX28" fmla="*/ 82900 w 250476"/>
              <a:gd name="connsiteY28" fmla="*/ 24362 h 66153"/>
              <a:gd name="connsiteX29" fmla="*/ 78583 w 250476"/>
              <a:gd name="connsiteY29" fmla="*/ 30072 h 66153"/>
              <a:gd name="connsiteX30" fmla="*/ 74013 w 250476"/>
              <a:gd name="connsiteY30" fmla="*/ 35148 h 66153"/>
              <a:gd name="connsiteX31" fmla="*/ 63730 w 250476"/>
              <a:gd name="connsiteY31" fmla="*/ 44283 h 66153"/>
              <a:gd name="connsiteX32" fmla="*/ 51035 w 250476"/>
              <a:gd name="connsiteY32" fmla="*/ 51135 h 66153"/>
              <a:gd name="connsiteX33" fmla="*/ 36816 w 250476"/>
              <a:gd name="connsiteY33" fmla="*/ 53673 h 66153"/>
              <a:gd name="connsiteX34" fmla="*/ 23867 w 250476"/>
              <a:gd name="connsiteY34" fmla="*/ 49867 h 66153"/>
              <a:gd name="connsiteX35" fmla="*/ 18027 w 250476"/>
              <a:gd name="connsiteY35" fmla="*/ 46060 h 66153"/>
              <a:gd name="connsiteX36" fmla="*/ 13203 w 250476"/>
              <a:gd name="connsiteY36" fmla="*/ 41492 h 66153"/>
              <a:gd name="connsiteX37" fmla="*/ 5459 w 250476"/>
              <a:gd name="connsiteY37" fmla="*/ 30833 h 66153"/>
              <a:gd name="connsiteX38" fmla="*/ 0 w 250476"/>
              <a:gd name="connsiteY38" fmla="*/ 19160 h 66153"/>
              <a:gd name="connsiteX39" fmla="*/ 4063 w 250476"/>
              <a:gd name="connsiteY39" fmla="*/ 23855 h 66153"/>
              <a:gd name="connsiteX40" fmla="*/ 8379 w 250476"/>
              <a:gd name="connsiteY40" fmla="*/ 28423 h 66153"/>
              <a:gd name="connsiteX41" fmla="*/ 17519 w 250476"/>
              <a:gd name="connsiteY41" fmla="*/ 36036 h 66153"/>
              <a:gd name="connsiteX42" fmla="*/ 22344 w 250476"/>
              <a:gd name="connsiteY42" fmla="*/ 38827 h 66153"/>
              <a:gd name="connsiteX43" fmla="*/ 27295 w 250476"/>
              <a:gd name="connsiteY43" fmla="*/ 40731 h 66153"/>
              <a:gd name="connsiteX44" fmla="*/ 37070 w 250476"/>
              <a:gd name="connsiteY44" fmla="*/ 40731 h 66153"/>
              <a:gd name="connsiteX45" fmla="*/ 46337 w 250476"/>
              <a:gd name="connsiteY45" fmla="*/ 37305 h 66153"/>
              <a:gd name="connsiteX46" fmla="*/ 54716 w 250476"/>
              <a:gd name="connsiteY46" fmla="*/ 30833 h 66153"/>
              <a:gd name="connsiteX47" fmla="*/ 62080 w 250476"/>
              <a:gd name="connsiteY47" fmla="*/ 22586 h 66153"/>
              <a:gd name="connsiteX48" fmla="*/ 65254 w 250476"/>
              <a:gd name="connsiteY48" fmla="*/ 18018 h 66153"/>
              <a:gd name="connsiteX49" fmla="*/ 68173 w 250476"/>
              <a:gd name="connsiteY49" fmla="*/ 13450 h 66153"/>
              <a:gd name="connsiteX50" fmla="*/ 75537 w 250476"/>
              <a:gd name="connsiteY50" fmla="*/ 0 h 66153"/>
              <a:gd name="connsiteX51" fmla="*/ 83661 w 250476"/>
              <a:gd name="connsiteY51" fmla="*/ 14211 h 66153"/>
              <a:gd name="connsiteX52" fmla="*/ 86962 w 250476"/>
              <a:gd name="connsiteY52" fmla="*/ 19413 h 66153"/>
              <a:gd name="connsiteX53" fmla="*/ 90644 w 250476"/>
              <a:gd name="connsiteY53" fmla="*/ 24616 h 66153"/>
              <a:gd name="connsiteX54" fmla="*/ 98769 w 250476"/>
              <a:gd name="connsiteY54" fmla="*/ 33752 h 66153"/>
              <a:gd name="connsiteX55" fmla="*/ 107401 w 250476"/>
              <a:gd name="connsiteY55" fmla="*/ 40477 h 66153"/>
              <a:gd name="connsiteX56" fmla="*/ 111718 w 250476"/>
              <a:gd name="connsiteY56" fmla="*/ 42507 h 66153"/>
              <a:gd name="connsiteX57" fmla="*/ 115654 w 250476"/>
              <a:gd name="connsiteY57" fmla="*/ 42507 h 66153"/>
              <a:gd name="connsiteX58" fmla="*/ 117558 w 250476"/>
              <a:gd name="connsiteY58" fmla="*/ 42507 h 66153"/>
              <a:gd name="connsiteX59" fmla="*/ 119335 w 250476"/>
              <a:gd name="connsiteY59" fmla="*/ 42507 h 66153"/>
              <a:gd name="connsiteX60" fmla="*/ 121366 w 250476"/>
              <a:gd name="connsiteY60" fmla="*/ 42507 h 66153"/>
              <a:gd name="connsiteX61" fmla="*/ 123270 w 250476"/>
              <a:gd name="connsiteY61" fmla="*/ 41492 h 66153"/>
              <a:gd name="connsiteX62" fmla="*/ 127333 w 250476"/>
              <a:gd name="connsiteY62" fmla="*/ 38827 h 66153"/>
              <a:gd name="connsiteX63" fmla="*/ 131268 w 250476"/>
              <a:gd name="connsiteY63" fmla="*/ 35021 h 66153"/>
              <a:gd name="connsiteX64" fmla="*/ 145233 w 250476"/>
              <a:gd name="connsiteY64" fmla="*/ 14338 h 66153"/>
              <a:gd name="connsiteX65" fmla="*/ 152343 w 250476"/>
              <a:gd name="connsiteY65" fmla="*/ 1650 h 66153"/>
              <a:gd name="connsiteX66" fmla="*/ 160721 w 250476"/>
              <a:gd name="connsiteY66" fmla="*/ 12816 h 66153"/>
              <a:gd name="connsiteX67" fmla="*/ 165292 w 250476"/>
              <a:gd name="connsiteY67" fmla="*/ 18272 h 66153"/>
              <a:gd name="connsiteX68" fmla="*/ 170497 w 250476"/>
              <a:gd name="connsiteY68" fmla="*/ 23601 h 66153"/>
              <a:gd name="connsiteX69" fmla="*/ 181415 w 250476"/>
              <a:gd name="connsiteY69" fmla="*/ 33244 h 66153"/>
              <a:gd name="connsiteX70" fmla="*/ 193475 w 250476"/>
              <a:gd name="connsiteY70" fmla="*/ 40604 h 66153"/>
              <a:gd name="connsiteX71" fmla="*/ 199696 w 250476"/>
              <a:gd name="connsiteY71" fmla="*/ 43141 h 66153"/>
              <a:gd name="connsiteX72" fmla="*/ 206170 w 250476"/>
              <a:gd name="connsiteY72" fmla="*/ 44538 h 66153"/>
              <a:gd name="connsiteX73" fmla="*/ 218865 w 250476"/>
              <a:gd name="connsiteY73" fmla="*/ 43268 h 66153"/>
              <a:gd name="connsiteX74" fmla="*/ 222039 w 250476"/>
              <a:gd name="connsiteY74" fmla="*/ 42000 h 66153"/>
              <a:gd name="connsiteX75" fmla="*/ 225213 w 250476"/>
              <a:gd name="connsiteY75" fmla="*/ 40477 h 66153"/>
              <a:gd name="connsiteX76" fmla="*/ 231053 w 250476"/>
              <a:gd name="connsiteY76" fmla="*/ 36290 h 66153"/>
              <a:gd name="connsiteX77" fmla="*/ 236512 w 250476"/>
              <a:gd name="connsiteY77" fmla="*/ 31088 h 66153"/>
              <a:gd name="connsiteX78" fmla="*/ 241590 w 250476"/>
              <a:gd name="connsiteY78" fmla="*/ 25123 h 66153"/>
              <a:gd name="connsiteX79" fmla="*/ 246287 w 250476"/>
              <a:gd name="connsiteY79" fmla="*/ 18652 h 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0476" h="66153">
                <a:moveTo>
                  <a:pt x="250477" y="11800"/>
                </a:moveTo>
                <a:cubicBezTo>
                  <a:pt x="249055" y="17155"/>
                  <a:pt x="247189" y="22370"/>
                  <a:pt x="244891" y="27407"/>
                </a:cubicBezTo>
                <a:cubicBezTo>
                  <a:pt x="243621" y="29818"/>
                  <a:pt x="242479" y="32483"/>
                  <a:pt x="240955" y="34894"/>
                </a:cubicBezTo>
                <a:cubicBezTo>
                  <a:pt x="239508" y="37330"/>
                  <a:pt x="237896" y="39652"/>
                  <a:pt x="236131" y="41873"/>
                </a:cubicBezTo>
                <a:cubicBezTo>
                  <a:pt x="234265" y="44093"/>
                  <a:pt x="232221" y="46174"/>
                  <a:pt x="230037" y="48090"/>
                </a:cubicBezTo>
                <a:lnTo>
                  <a:pt x="226610" y="50882"/>
                </a:lnTo>
                <a:lnTo>
                  <a:pt x="222801" y="53166"/>
                </a:lnTo>
                <a:cubicBezTo>
                  <a:pt x="217444" y="56046"/>
                  <a:pt x="211490" y="57658"/>
                  <a:pt x="205408" y="57861"/>
                </a:cubicBezTo>
                <a:cubicBezTo>
                  <a:pt x="202450" y="58178"/>
                  <a:pt x="199480" y="58178"/>
                  <a:pt x="196522" y="57861"/>
                </a:cubicBezTo>
                <a:cubicBezTo>
                  <a:pt x="193577" y="57467"/>
                  <a:pt x="190670" y="56744"/>
                  <a:pt x="187889" y="55704"/>
                </a:cubicBezTo>
                <a:cubicBezTo>
                  <a:pt x="182430" y="53826"/>
                  <a:pt x="177200" y="51351"/>
                  <a:pt x="172274" y="48344"/>
                </a:cubicBezTo>
                <a:cubicBezTo>
                  <a:pt x="167361" y="45438"/>
                  <a:pt x="162727" y="42089"/>
                  <a:pt x="158436" y="38320"/>
                </a:cubicBezTo>
                <a:lnTo>
                  <a:pt x="152089" y="32610"/>
                </a:lnTo>
                <a:cubicBezTo>
                  <a:pt x="150058" y="30579"/>
                  <a:pt x="148153" y="28677"/>
                  <a:pt x="145995" y="26139"/>
                </a:cubicBezTo>
                <a:lnTo>
                  <a:pt x="161610" y="24235"/>
                </a:lnTo>
                <a:cubicBezTo>
                  <a:pt x="159592" y="28866"/>
                  <a:pt x="157357" y="33397"/>
                  <a:pt x="154882" y="37812"/>
                </a:cubicBezTo>
                <a:cubicBezTo>
                  <a:pt x="152140" y="42292"/>
                  <a:pt x="149042" y="46529"/>
                  <a:pt x="145614" y="50501"/>
                </a:cubicBezTo>
                <a:cubicBezTo>
                  <a:pt x="143824" y="52607"/>
                  <a:pt x="141882" y="54549"/>
                  <a:pt x="139774" y="56338"/>
                </a:cubicBezTo>
                <a:cubicBezTo>
                  <a:pt x="137527" y="58279"/>
                  <a:pt x="135102" y="60031"/>
                  <a:pt x="132538" y="61540"/>
                </a:cubicBezTo>
                <a:lnTo>
                  <a:pt x="128476" y="63571"/>
                </a:lnTo>
                <a:lnTo>
                  <a:pt x="123905" y="65093"/>
                </a:lnTo>
                <a:cubicBezTo>
                  <a:pt x="120757" y="65944"/>
                  <a:pt x="117507" y="66286"/>
                  <a:pt x="114257" y="66108"/>
                </a:cubicBezTo>
                <a:cubicBezTo>
                  <a:pt x="111096" y="65867"/>
                  <a:pt x="107986" y="65220"/>
                  <a:pt x="104990" y="64205"/>
                </a:cubicBezTo>
                <a:cubicBezTo>
                  <a:pt x="102184" y="63241"/>
                  <a:pt x="99505" y="61971"/>
                  <a:pt x="96992" y="60398"/>
                </a:cubicBezTo>
                <a:cubicBezTo>
                  <a:pt x="92332" y="57442"/>
                  <a:pt x="88067" y="53901"/>
                  <a:pt x="84296" y="49867"/>
                </a:cubicBezTo>
                <a:cubicBezTo>
                  <a:pt x="80856" y="45882"/>
                  <a:pt x="77707" y="41632"/>
                  <a:pt x="74902" y="37178"/>
                </a:cubicBezTo>
                <a:cubicBezTo>
                  <a:pt x="73505" y="35021"/>
                  <a:pt x="72236" y="32737"/>
                  <a:pt x="70966" y="30579"/>
                </a:cubicBezTo>
                <a:cubicBezTo>
                  <a:pt x="69659" y="28321"/>
                  <a:pt x="68465" y="25986"/>
                  <a:pt x="67412" y="23601"/>
                </a:cubicBezTo>
                <a:lnTo>
                  <a:pt x="82900" y="24362"/>
                </a:lnTo>
                <a:cubicBezTo>
                  <a:pt x="81579" y="26354"/>
                  <a:pt x="80145" y="28258"/>
                  <a:pt x="78583" y="30072"/>
                </a:cubicBezTo>
                <a:cubicBezTo>
                  <a:pt x="77162" y="31849"/>
                  <a:pt x="75638" y="33549"/>
                  <a:pt x="74013" y="35148"/>
                </a:cubicBezTo>
                <a:cubicBezTo>
                  <a:pt x="70827" y="38460"/>
                  <a:pt x="67386" y="41505"/>
                  <a:pt x="63730" y="44283"/>
                </a:cubicBezTo>
                <a:cubicBezTo>
                  <a:pt x="59833" y="47151"/>
                  <a:pt x="55567" y="49448"/>
                  <a:pt x="51035" y="51135"/>
                </a:cubicBezTo>
                <a:cubicBezTo>
                  <a:pt x="46502" y="52874"/>
                  <a:pt x="41679" y="53737"/>
                  <a:pt x="36816" y="53673"/>
                </a:cubicBezTo>
                <a:cubicBezTo>
                  <a:pt x="32259" y="53458"/>
                  <a:pt x="27815" y="52150"/>
                  <a:pt x="23867" y="49867"/>
                </a:cubicBezTo>
                <a:cubicBezTo>
                  <a:pt x="21798" y="48788"/>
                  <a:pt x="19843" y="47519"/>
                  <a:pt x="18027" y="46060"/>
                </a:cubicBezTo>
                <a:cubicBezTo>
                  <a:pt x="16301" y="44665"/>
                  <a:pt x="14689" y="43141"/>
                  <a:pt x="13203" y="41492"/>
                </a:cubicBezTo>
                <a:cubicBezTo>
                  <a:pt x="10283" y="38193"/>
                  <a:pt x="7694" y="34628"/>
                  <a:pt x="5459" y="30833"/>
                </a:cubicBezTo>
                <a:cubicBezTo>
                  <a:pt x="3415" y="27053"/>
                  <a:pt x="1587" y="23157"/>
                  <a:pt x="0" y="19160"/>
                </a:cubicBezTo>
                <a:lnTo>
                  <a:pt x="4063" y="23855"/>
                </a:lnTo>
                <a:lnTo>
                  <a:pt x="8379" y="28423"/>
                </a:lnTo>
                <a:cubicBezTo>
                  <a:pt x="11185" y="31239"/>
                  <a:pt x="14244" y="33790"/>
                  <a:pt x="17519" y="36036"/>
                </a:cubicBezTo>
                <a:cubicBezTo>
                  <a:pt x="19030" y="37140"/>
                  <a:pt x="20643" y="38066"/>
                  <a:pt x="22344" y="38827"/>
                </a:cubicBezTo>
                <a:cubicBezTo>
                  <a:pt x="23905" y="39678"/>
                  <a:pt x="25568" y="40324"/>
                  <a:pt x="27295" y="40731"/>
                </a:cubicBezTo>
                <a:cubicBezTo>
                  <a:pt x="30519" y="41416"/>
                  <a:pt x="33846" y="41416"/>
                  <a:pt x="37070" y="40731"/>
                </a:cubicBezTo>
                <a:cubicBezTo>
                  <a:pt x="40358" y="40211"/>
                  <a:pt x="43507" y="39043"/>
                  <a:pt x="46337" y="37305"/>
                </a:cubicBezTo>
                <a:cubicBezTo>
                  <a:pt x="49359" y="35452"/>
                  <a:pt x="52165" y="33282"/>
                  <a:pt x="54716" y="30833"/>
                </a:cubicBezTo>
                <a:cubicBezTo>
                  <a:pt x="57370" y="28258"/>
                  <a:pt x="59820" y="25504"/>
                  <a:pt x="62080" y="22586"/>
                </a:cubicBezTo>
                <a:lnTo>
                  <a:pt x="65254" y="18018"/>
                </a:lnTo>
                <a:lnTo>
                  <a:pt x="68173" y="13450"/>
                </a:lnTo>
                <a:lnTo>
                  <a:pt x="75537" y="0"/>
                </a:lnTo>
                <a:lnTo>
                  <a:pt x="83661" y="14211"/>
                </a:lnTo>
                <a:cubicBezTo>
                  <a:pt x="84550" y="15734"/>
                  <a:pt x="85693" y="17637"/>
                  <a:pt x="86962" y="19413"/>
                </a:cubicBezTo>
                <a:cubicBezTo>
                  <a:pt x="88232" y="21190"/>
                  <a:pt x="89374" y="22967"/>
                  <a:pt x="90644" y="24616"/>
                </a:cubicBezTo>
                <a:cubicBezTo>
                  <a:pt x="93119" y="27864"/>
                  <a:pt x="95836" y="30923"/>
                  <a:pt x="98769" y="33752"/>
                </a:cubicBezTo>
                <a:cubicBezTo>
                  <a:pt x="101295" y="36404"/>
                  <a:pt x="104202" y="38675"/>
                  <a:pt x="107401" y="40477"/>
                </a:cubicBezTo>
                <a:cubicBezTo>
                  <a:pt x="108760" y="41302"/>
                  <a:pt x="110207" y="41987"/>
                  <a:pt x="111718" y="42507"/>
                </a:cubicBezTo>
                <a:cubicBezTo>
                  <a:pt x="113026" y="42685"/>
                  <a:pt x="114346" y="42685"/>
                  <a:pt x="115654" y="42507"/>
                </a:cubicBezTo>
                <a:lnTo>
                  <a:pt x="117558" y="42507"/>
                </a:lnTo>
                <a:lnTo>
                  <a:pt x="119335" y="42507"/>
                </a:lnTo>
                <a:lnTo>
                  <a:pt x="121366" y="42507"/>
                </a:lnTo>
                <a:lnTo>
                  <a:pt x="123270" y="41492"/>
                </a:lnTo>
                <a:cubicBezTo>
                  <a:pt x="124692" y="40705"/>
                  <a:pt x="126051" y="39817"/>
                  <a:pt x="127333" y="38827"/>
                </a:cubicBezTo>
                <a:cubicBezTo>
                  <a:pt x="128742" y="37660"/>
                  <a:pt x="130050" y="36391"/>
                  <a:pt x="131268" y="35021"/>
                </a:cubicBezTo>
                <a:cubicBezTo>
                  <a:pt x="136639" y="28639"/>
                  <a:pt x="141323" y="21710"/>
                  <a:pt x="145233" y="14338"/>
                </a:cubicBezTo>
                <a:lnTo>
                  <a:pt x="152343" y="1650"/>
                </a:lnTo>
                <a:lnTo>
                  <a:pt x="160721" y="12816"/>
                </a:lnTo>
                <a:cubicBezTo>
                  <a:pt x="161991" y="14465"/>
                  <a:pt x="163768" y="16495"/>
                  <a:pt x="165292" y="18272"/>
                </a:cubicBezTo>
                <a:lnTo>
                  <a:pt x="170497" y="23601"/>
                </a:lnTo>
                <a:cubicBezTo>
                  <a:pt x="173950" y="27014"/>
                  <a:pt x="177594" y="30237"/>
                  <a:pt x="181415" y="33244"/>
                </a:cubicBezTo>
                <a:cubicBezTo>
                  <a:pt x="185147" y="36150"/>
                  <a:pt x="189184" y="38611"/>
                  <a:pt x="193475" y="40604"/>
                </a:cubicBezTo>
                <a:cubicBezTo>
                  <a:pt x="195481" y="41606"/>
                  <a:pt x="197563" y="42457"/>
                  <a:pt x="199696" y="43141"/>
                </a:cubicBezTo>
                <a:cubicBezTo>
                  <a:pt x="201791" y="43852"/>
                  <a:pt x="203961" y="44321"/>
                  <a:pt x="206170" y="44538"/>
                </a:cubicBezTo>
                <a:cubicBezTo>
                  <a:pt x="210449" y="45096"/>
                  <a:pt x="214790" y="44651"/>
                  <a:pt x="218865" y="43268"/>
                </a:cubicBezTo>
                <a:lnTo>
                  <a:pt x="222039" y="42000"/>
                </a:lnTo>
                <a:lnTo>
                  <a:pt x="225213" y="40477"/>
                </a:lnTo>
                <a:cubicBezTo>
                  <a:pt x="227244" y="39195"/>
                  <a:pt x="229187" y="37800"/>
                  <a:pt x="231053" y="36290"/>
                </a:cubicBezTo>
                <a:cubicBezTo>
                  <a:pt x="232957" y="34640"/>
                  <a:pt x="234734" y="32863"/>
                  <a:pt x="236512" y="31088"/>
                </a:cubicBezTo>
                <a:cubicBezTo>
                  <a:pt x="238340" y="29222"/>
                  <a:pt x="240041" y="27230"/>
                  <a:pt x="241590" y="25123"/>
                </a:cubicBezTo>
                <a:lnTo>
                  <a:pt x="246287" y="18652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2" name="Freeform 631">
            <a:extLst>
              <a:ext uri="{FF2B5EF4-FFF2-40B4-BE49-F238E27FC236}">
                <a16:creationId xmlns:a16="http://schemas.microsoft.com/office/drawing/2014/main" id="{CAA2EF40-62F9-087D-7541-52E1F64E23C1}"/>
              </a:ext>
            </a:extLst>
          </p:cNvPr>
          <p:cNvSpPr/>
          <p:nvPr/>
        </p:nvSpPr>
        <p:spPr>
          <a:xfrm>
            <a:off x="9010935" y="8256798"/>
            <a:ext cx="232830" cy="64765"/>
          </a:xfrm>
          <a:custGeom>
            <a:avLst/>
            <a:gdLst>
              <a:gd name="connsiteX0" fmla="*/ 0 w 232830"/>
              <a:gd name="connsiteY0" fmla="*/ 19795 h 64765"/>
              <a:gd name="connsiteX1" fmla="*/ 16631 w 232830"/>
              <a:gd name="connsiteY1" fmla="*/ 41619 h 64765"/>
              <a:gd name="connsiteX2" fmla="*/ 37071 w 232830"/>
              <a:gd name="connsiteY2" fmla="*/ 50755 h 64765"/>
              <a:gd name="connsiteX3" fmla="*/ 41768 w 232830"/>
              <a:gd name="connsiteY3" fmla="*/ 49232 h 64765"/>
              <a:gd name="connsiteX4" fmla="*/ 46211 w 232830"/>
              <a:gd name="connsiteY4" fmla="*/ 46187 h 64765"/>
              <a:gd name="connsiteX5" fmla="*/ 54463 w 232830"/>
              <a:gd name="connsiteY5" fmla="*/ 37686 h 64765"/>
              <a:gd name="connsiteX6" fmla="*/ 61445 w 232830"/>
              <a:gd name="connsiteY6" fmla="*/ 27154 h 64765"/>
              <a:gd name="connsiteX7" fmla="*/ 67539 w 232830"/>
              <a:gd name="connsiteY7" fmla="*/ 15735 h 64765"/>
              <a:gd name="connsiteX8" fmla="*/ 75156 w 232830"/>
              <a:gd name="connsiteY8" fmla="*/ 1142 h 64765"/>
              <a:gd name="connsiteX9" fmla="*/ 85312 w 232830"/>
              <a:gd name="connsiteY9" fmla="*/ 15481 h 64765"/>
              <a:gd name="connsiteX10" fmla="*/ 88994 w 232830"/>
              <a:gd name="connsiteY10" fmla="*/ 20429 h 64765"/>
              <a:gd name="connsiteX11" fmla="*/ 93056 w 232830"/>
              <a:gd name="connsiteY11" fmla="*/ 25251 h 64765"/>
              <a:gd name="connsiteX12" fmla="*/ 102070 w 232830"/>
              <a:gd name="connsiteY12" fmla="*/ 34006 h 64765"/>
              <a:gd name="connsiteX13" fmla="*/ 120605 w 232830"/>
              <a:gd name="connsiteY13" fmla="*/ 43015 h 64765"/>
              <a:gd name="connsiteX14" fmla="*/ 129618 w 232830"/>
              <a:gd name="connsiteY14" fmla="*/ 41619 h 64765"/>
              <a:gd name="connsiteX15" fmla="*/ 133935 w 232830"/>
              <a:gd name="connsiteY15" fmla="*/ 39208 h 64765"/>
              <a:gd name="connsiteX16" fmla="*/ 138251 w 232830"/>
              <a:gd name="connsiteY16" fmla="*/ 35782 h 64765"/>
              <a:gd name="connsiteX17" fmla="*/ 146376 w 232830"/>
              <a:gd name="connsiteY17" fmla="*/ 26774 h 64765"/>
              <a:gd name="connsiteX18" fmla="*/ 153613 w 232830"/>
              <a:gd name="connsiteY18" fmla="*/ 15988 h 64765"/>
              <a:gd name="connsiteX19" fmla="*/ 163896 w 232830"/>
              <a:gd name="connsiteY19" fmla="*/ 0 h 64765"/>
              <a:gd name="connsiteX20" fmla="*/ 171385 w 232830"/>
              <a:gd name="connsiteY20" fmla="*/ 15988 h 64765"/>
              <a:gd name="connsiteX21" fmla="*/ 173670 w 232830"/>
              <a:gd name="connsiteY21" fmla="*/ 20048 h 64765"/>
              <a:gd name="connsiteX22" fmla="*/ 176337 w 232830"/>
              <a:gd name="connsiteY22" fmla="*/ 24236 h 64765"/>
              <a:gd name="connsiteX23" fmla="*/ 182557 w 232830"/>
              <a:gd name="connsiteY23" fmla="*/ 31849 h 64765"/>
              <a:gd name="connsiteX24" fmla="*/ 189667 w 232830"/>
              <a:gd name="connsiteY24" fmla="*/ 37559 h 64765"/>
              <a:gd name="connsiteX25" fmla="*/ 197665 w 232830"/>
              <a:gd name="connsiteY25" fmla="*/ 40604 h 64765"/>
              <a:gd name="connsiteX26" fmla="*/ 215946 w 232830"/>
              <a:gd name="connsiteY26" fmla="*/ 35148 h 64765"/>
              <a:gd name="connsiteX27" fmla="*/ 224578 w 232830"/>
              <a:gd name="connsiteY27" fmla="*/ 28423 h 64765"/>
              <a:gd name="connsiteX28" fmla="*/ 232831 w 232830"/>
              <a:gd name="connsiteY28" fmla="*/ 20302 h 64765"/>
              <a:gd name="connsiteX29" fmla="*/ 227879 w 232830"/>
              <a:gd name="connsiteY29" fmla="*/ 30707 h 64765"/>
              <a:gd name="connsiteX30" fmla="*/ 221024 w 232830"/>
              <a:gd name="connsiteY30" fmla="*/ 40477 h 64765"/>
              <a:gd name="connsiteX31" fmla="*/ 211249 w 232830"/>
              <a:gd name="connsiteY31" fmla="*/ 48725 h 64765"/>
              <a:gd name="connsiteX32" fmla="*/ 204901 w 232830"/>
              <a:gd name="connsiteY32" fmla="*/ 51517 h 64765"/>
              <a:gd name="connsiteX33" fmla="*/ 197665 w 232830"/>
              <a:gd name="connsiteY33" fmla="*/ 52912 h 64765"/>
              <a:gd name="connsiteX34" fmla="*/ 183066 w 232830"/>
              <a:gd name="connsiteY34" fmla="*/ 50629 h 64765"/>
              <a:gd name="connsiteX35" fmla="*/ 171132 w 232830"/>
              <a:gd name="connsiteY35" fmla="*/ 43776 h 64765"/>
              <a:gd name="connsiteX36" fmla="*/ 161611 w 232830"/>
              <a:gd name="connsiteY36" fmla="*/ 35021 h 64765"/>
              <a:gd name="connsiteX37" fmla="*/ 157421 w 232830"/>
              <a:gd name="connsiteY37" fmla="*/ 30199 h 64765"/>
              <a:gd name="connsiteX38" fmla="*/ 153613 w 232830"/>
              <a:gd name="connsiteY38" fmla="*/ 24743 h 64765"/>
              <a:gd name="connsiteX39" fmla="*/ 171385 w 232830"/>
              <a:gd name="connsiteY39" fmla="*/ 24743 h 64765"/>
              <a:gd name="connsiteX40" fmla="*/ 164023 w 232830"/>
              <a:gd name="connsiteY40" fmla="*/ 37432 h 64765"/>
              <a:gd name="connsiteX41" fmla="*/ 153993 w 232830"/>
              <a:gd name="connsiteY41" fmla="*/ 50121 h 64765"/>
              <a:gd name="connsiteX42" fmla="*/ 147518 w 232830"/>
              <a:gd name="connsiteY42" fmla="*/ 55831 h 64765"/>
              <a:gd name="connsiteX43" fmla="*/ 139521 w 232830"/>
              <a:gd name="connsiteY43" fmla="*/ 60779 h 64765"/>
              <a:gd name="connsiteX44" fmla="*/ 130126 w 232830"/>
              <a:gd name="connsiteY44" fmla="*/ 63952 h 64765"/>
              <a:gd name="connsiteX45" fmla="*/ 101308 w 232830"/>
              <a:gd name="connsiteY45" fmla="*/ 59384 h 64765"/>
              <a:gd name="connsiteX46" fmla="*/ 87470 w 232830"/>
              <a:gd name="connsiteY46" fmla="*/ 49359 h 64765"/>
              <a:gd name="connsiteX47" fmla="*/ 76807 w 232830"/>
              <a:gd name="connsiteY47" fmla="*/ 37686 h 64765"/>
              <a:gd name="connsiteX48" fmla="*/ 72236 w 232830"/>
              <a:gd name="connsiteY48" fmla="*/ 31469 h 64765"/>
              <a:gd name="connsiteX49" fmla="*/ 68173 w 232830"/>
              <a:gd name="connsiteY49" fmla="*/ 24743 h 64765"/>
              <a:gd name="connsiteX50" fmla="*/ 85820 w 232830"/>
              <a:gd name="connsiteY50" fmla="*/ 24743 h 64765"/>
              <a:gd name="connsiteX51" fmla="*/ 82011 w 232830"/>
              <a:gd name="connsiteY51" fmla="*/ 30834 h 64765"/>
              <a:gd name="connsiteX52" fmla="*/ 77695 w 232830"/>
              <a:gd name="connsiteY52" fmla="*/ 36925 h 64765"/>
              <a:gd name="connsiteX53" fmla="*/ 68047 w 232830"/>
              <a:gd name="connsiteY53" fmla="*/ 48345 h 64765"/>
              <a:gd name="connsiteX54" fmla="*/ 62334 w 232830"/>
              <a:gd name="connsiteY54" fmla="*/ 53674 h 64765"/>
              <a:gd name="connsiteX55" fmla="*/ 55478 w 232830"/>
              <a:gd name="connsiteY55" fmla="*/ 58369 h 64765"/>
              <a:gd name="connsiteX56" fmla="*/ 38340 w 232830"/>
              <a:gd name="connsiteY56" fmla="*/ 63444 h 64765"/>
              <a:gd name="connsiteX57" fmla="*/ 29200 w 232830"/>
              <a:gd name="connsiteY57" fmla="*/ 61795 h 64765"/>
              <a:gd name="connsiteX58" fmla="*/ 21582 w 232830"/>
              <a:gd name="connsiteY58" fmla="*/ 57734 h 64765"/>
              <a:gd name="connsiteX59" fmla="*/ 11172 w 232830"/>
              <a:gd name="connsiteY59" fmla="*/ 46314 h 64765"/>
              <a:gd name="connsiteX60" fmla="*/ 4571 w 232830"/>
              <a:gd name="connsiteY60" fmla="*/ 33625 h 64765"/>
              <a:gd name="connsiteX61" fmla="*/ 0 w 232830"/>
              <a:gd name="connsiteY61" fmla="*/ 19795 h 6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32830" h="64765">
                <a:moveTo>
                  <a:pt x="0" y="19795"/>
                </a:moveTo>
                <a:cubicBezTo>
                  <a:pt x="4583" y="27750"/>
                  <a:pt x="10182" y="35084"/>
                  <a:pt x="16631" y="41619"/>
                </a:cubicBezTo>
                <a:cubicBezTo>
                  <a:pt x="21658" y="47659"/>
                  <a:pt x="29212" y="51034"/>
                  <a:pt x="37071" y="50755"/>
                </a:cubicBezTo>
                <a:cubicBezTo>
                  <a:pt x="38721" y="50565"/>
                  <a:pt x="40320" y="50045"/>
                  <a:pt x="41768" y="49232"/>
                </a:cubicBezTo>
                <a:cubicBezTo>
                  <a:pt x="43355" y="48383"/>
                  <a:pt x="44840" y="47355"/>
                  <a:pt x="46211" y="46187"/>
                </a:cubicBezTo>
                <a:cubicBezTo>
                  <a:pt x="49309" y="43700"/>
                  <a:pt x="52076" y="40846"/>
                  <a:pt x="54463" y="37686"/>
                </a:cubicBezTo>
                <a:cubicBezTo>
                  <a:pt x="57002" y="34323"/>
                  <a:pt x="59338" y="30809"/>
                  <a:pt x="61445" y="27154"/>
                </a:cubicBezTo>
                <a:cubicBezTo>
                  <a:pt x="63603" y="23475"/>
                  <a:pt x="65635" y="19541"/>
                  <a:pt x="67539" y="15735"/>
                </a:cubicBezTo>
                <a:lnTo>
                  <a:pt x="75156" y="1142"/>
                </a:lnTo>
                <a:lnTo>
                  <a:pt x="85312" y="15481"/>
                </a:lnTo>
                <a:cubicBezTo>
                  <a:pt x="86430" y="17206"/>
                  <a:pt x="87661" y="18856"/>
                  <a:pt x="88994" y="20429"/>
                </a:cubicBezTo>
                <a:cubicBezTo>
                  <a:pt x="90264" y="22079"/>
                  <a:pt x="91660" y="23729"/>
                  <a:pt x="93056" y="25251"/>
                </a:cubicBezTo>
                <a:cubicBezTo>
                  <a:pt x="95836" y="28385"/>
                  <a:pt x="98845" y="31316"/>
                  <a:pt x="102070" y="34006"/>
                </a:cubicBezTo>
                <a:cubicBezTo>
                  <a:pt x="107135" y="38904"/>
                  <a:pt x="113622" y="42063"/>
                  <a:pt x="120605" y="43015"/>
                </a:cubicBezTo>
                <a:cubicBezTo>
                  <a:pt x="123677" y="43446"/>
                  <a:pt x="126813" y="42965"/>
                  <a:pt x="129618" y="41619"/>
                </a:cubicBezTo>
                <a:cubicBezTo>
                  <a:pt x="131142" y="40960"/>
                  <a:pt x="132576" y="40160"/>
                  <a:pt x="133935" y="39208"/>
                </a:cubicBezTo>
                <a:cubicBezTo>
                  <a:pt x="135433" y="38143"/>
                  <a:pt x="136880" y="37000"/>
                  <a:pt x="138251" y="35782"/>
                </a:cubicBezTo>
                <a:cubicBezTo>
                  <a:pt x="141184" y="32991"/>
                  <a:pt x="143901" y="29984"/>
                  <a:pt x="146376" y="26774"/>
                </a:cubicBezTo>
                <a:cubicBezTo>
                  <a:pt x="148915" y="23348"/>
                  <a:pt x="151200" y="19795"/>
                  <a:pt x="153613" y="15988"/>
                </a:cubicBezTo>
                <a:lnTo>
                  <a:pt x="163896" y="0"/>
                </a:lnTo>
                <a:lnTo>
                  <a:pt x="171385" y="15988"/>
                </a:lnTo>
                <a:cubicBezTo>
                  <a:pt x="172059" y="17397"/>
                  <a:pt x="172820" y="18742"/>
                  <a:pt x="173670" y="20048"/>
                </a:cubicBezTo>
                <a:cubicBezTo>
                  <a:pt x="174559" y="21444"/>
                  <a:pt x="175321" y="22840"/>
                  <a:pt x="176337" y="24236"/>
                </a:cubicBezTo>
                <a:cubicBezTo>
                  <a:pt x="178203" y="26939"/>
                  <a:pt x="180285" y="29489"/>
                  <a:pt x="182557" y="31849"/>
                </a:cubicBezTo>
                <a:cubicBezTo>
                  <a:pt x="184677" y="34044"/>
                  <a:pt x="187065" y="35960"/>
                  <a:pt x="189667" y="37559"/>
                </a:cubicBezTo>
                <a:cubicBezTo>
                  <a:pt x="192066" y="39158"/>
                  <a:pt x="194808" y="40198"/>
                  <a:pt x="197665" y="40604"/>
                </a:cubicBezTo>
                <a:cubicBezTo>
                  <a:pt x="204215" y="41023"/>
                  <a:pt x="210703" y="39081"/>
                  <a:pt x="215946" y="35148"/>
                </a:cubicBezTo>
                <a:cubicBezTo>
                  <a:pt x="218992" y="33143"/>
                  <a:pt x="221887" y="30885"/>
                  <a:pt x="224578" y="28423"/>
                </a:cubicBezTo>
                <a:cubicBezTo>
                  <a:pt x="227372" y="25885"/>
                  <a:pt x="230037" y="23094"/>
                  <a:pt x="232831" y="20302"/>
                </a:cubicBezTo>
                <a:cubicBezTo>
                  <a:pt x="231434" y="23894"/>
                  <a:pt x="229784" y="27370"/>
                  <a:pt x="227879" y="30707"/>
                </a:cubicBezTo>
                <a:cubicBezTo>
                  <a:pt x="225912" y="34184"/>
                  <a:pt x="223614" y="37445"/>
                  <a:pt x="221024" y="40477"/>
                </a:cubicBezTo>
                <a:cubicBezTo>
                  <a:pt x="218180" y="43675"/>
                  <a:pt x="214880" y="46454"/>
                  <a:pt x="211249" y="48725"/>
                </a:cubicBezTo>
                <a:cubicBezTo>
                  <a:pt x="209230" y="49854"/>
                  <a:pt x="207098" y="50794"/>
                  <a:pt x="204901" y="51517"/>
                </a:cubicBezTo>
                <a:cubicBezTo>
                  <a:pt x="202540" y="52239"/>
                  <a:pt x="200115" y="52710"/>
                  <a:pt x="197665" y="52912"/>
                </a:cubicBezTo>
                <a:cubicBezTo>
                  <a:pt x="192701" y="53115"/>
                  <a:pt x="187737" y="52341"/>
                  <a:pt x="183066" y="50629"/>
                </a:cubicBezTo>
                <a:cubicBezTo>
                  <a:pt x="178774" y="48928"/>
                  <a:pt x="174763" y="46618"/>
                  <a:pt x="171132" y="43776"/>
                </a:cubicBezTo>
                <a:cubicBezTo>
                  <a:pt x="167666" y="41188"/>
                  <a:pt x="164479" y="38257"/>
                  <a:pt x="161611" y="35021"/>
                </a:cubicBezTo>
                <a:cubicBezTo>
                  <a:pt x="160112" y="33512"/>
                  <a:pt x="158716" y="31900"/>
                  <a:pt x="157421" y="30199"/>
                </a:cubicBezTo>
                <a:cubicBezTo>
                  <a:pt x="156152" y="28423"/>
                  <a:pt x="155009" y="26901"/>
                  <a:pt x="153613" y="24743"/>
                </a:cubicBezTo>
                <a:lnTo>
                  <a:pt x="171385" y="24743"/>
                </a:lnTo>
                <a:cubicBezTo>
                  <a:pt x="169189" y="29108"/>
                  <a:pt x="166726" y="33347"/>
                  <a:pt x="164023" y="37432"/>
                </a:cubicBezTo>
                <a:cubicBezTo>
                  <a:pt x="161217" y="42051"/>
                  <a:pt x="157840" y="46314"/>
                  <a:pt x="153993" y="50121"/>
                </a:cubicBezTo>
                <a:cubicBezTo>
                  <a:pt x="151988" y="52189"/>
                  <a:pt x="149817" y="54092"/>
                  <a:pt x="147518" y="55831"/>
                </a:cubicBezTo>
                <a:cubicBezTo>
                  <a:pt x="145068" y="57810"/>
                  <a:pt x="142377" y="59472"/>
                  <a:pt x="139521" y="60779"/>
                </a:cubicBezTo>
                <a:cubicBezTo>
                  <a:pt x="136512" y="62175"/>
                  <a:pt x="133363" y="63241"/>
                  <a:pt x="130126" y="63952"/>
                </a:cubicBezTo>
                <a:cubicBezTo>
                  <a:pt x="120288" y="65918"/>
                  <a:pt x="110055" y="64294"/>
                  <a:pt x="101308" y="59384"/>
                </a:cubicBezTo>
                <a:cubicBezTo>
                  <a:pt x="96242" y="56719"/>
                  <a:pt x="91584" y="53344"/>
                  <a:pt x="87470" y="49359"/>
                </a:cubicBezTo>
                <a:cubicBezTo>
                  <a:pt x="83522" y="45845"/>
                  <a:pt x="79955" y="41937"/>
                  <a:pt x="76807" y="37686"/>
                </a:cubicBezTo>
                <a:cubicBezTo>
                  <a:pt x="75156" y="35656"/>
                  <a:pt x="73759" y="33625"/>
                  <a:pt x="72236" y="31469"/>
                </a:cubicBezTo>
                <a:cubicBezTo>
                  <a:pt x="70712" y="29312"/>
                  <a:pt x="69570" y="27281"/>
                  <a:pt x="68173" y="24743"/>
                </a:cubicBezTo>
                <a:lnTo>
                  <a:pt x="85820" y="24743"/>
                </a:lnTo>
                <a:lnTo>
                  <a:pt x="82011" y="30834"/>
                </a:lnTo>
                <a:cubicBezTo>
                  <a:pt x="80691" y="32940"/>
                  <a:pt x="79244" y="34983"/>
                  <a:pt x="77695" y="36925"/>
                </a:cubicBezTo>
                <a:cubicBezTo>
                  <a:pt x="74725" y="40934"/>
                  <a:pt x="71512" y="44754"/>
                  <a:pt x="68047" y="48345"/>
                </a:cubicBezTo>
                <a:cubicBezTo>
                  <a:pt x="66269" y="50248"/>
                  <a:pt x="64238" y="51897"/>
                  <a:pt x="62334" y="53674"/>
                </a:cubicBezTo>
                <a:cubicBezTo>
                  <a:pt x="60201" y="55450"/>
                  <a:pt x="57903" y="57023"/>
                  <a:pt x="55478" y="58369"/>
                </a:cubicBezTo>
                <a:cubicBezTo>
                  <a:pt x="50311" y="61528"/>
                  <a:pt x="44395" y="63279"/>
                  <a:pt x="38340" y="63444"/>
                </a:cubicBezTo>
                <a:cubicBezTo>
                  <a:pt x="35217" y="63419"/>
                  <a:pt x="32132" y="62860"/>
                  <a:pt x="29200" y="61795"/>
                </a:cubicBezTo>
                <a:cubicBezTo>
                  <a:pt x="26482" y="60805"/>
                  <a:pt x="23918" y="59434"/>
                  <a:pt x="21582" y="57734"/>
                </a:cubicBezTo>
                <a:cubicBezTo>
                  <a:pt x="17469" y="54574"/>
                  <a:pt x="13940" y="50705"/>
                  <a:pt x="11172" y="46314"/>
                </a:cubicBezTo>
                <a:cubicBezTo>
                  <a:pt x="8620" y="42279"/>
                  <a:pt x="6411" y="38028"/>
                  <a:pt x="4571" y="33625"/>
                </a:cubicBezTo>
                <a:cubicBezTo>
                  <a:pt x="2704" y="29134"/>
                  <a:pt x="1181" y="24515"/>
                  <a:pt x="0" y="19795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3" name="Freeform 632">
            <a:extLst>
              <a:ext uri="{FF2B5EF4-FFF2-40B4-BE49-F238E27FC236}">
                <a16:creationId xmlns:a16="http://schemas.microsoft.com/office/drawing/2014/main" id="{FF50AA11-01D8-0BA8-6C7A-CC039456713C}"/>
              </a:ext>
            </a:extLst>
          </p:cNvPr>
          <p:cNvSpPr/>
          <p:nvPr/>
        </p:nvSpPr>
        <p:spPr>
          <a:xfrm>
            <a:off x="6353954" y="7227490"/>
            <a:ext cx="408913" cy="82861"/>
          </a:xfrm>
          <a:custGeom>
            <a:avLst/>
            <a:gdLst>
              <a:gd name="connsiteX0" fmla="*/ 408913 w 408913"/>
              <a:gd name="connsiteY0" fmla="*/ 25504 h 82861"/>
              <a:gd name="connsiteX1" fmla="*/ 402438 w 408913"/>
              <a:gd name="connsiteY1" fmla="*/ 34641 h 82861"/>
              <a:gd name="connsiteX2" fmla="*/ 394440 w 408913"/>
              <a:gd name="connsiteY2" fmla="*/ 42761 h 82861"/>
              <a:gd name="connsiteX3" fmla="*/ 373493 w 408913"/>
              <a:gd name="connsiteY3" fmla="*/ 53040 h 82861"/>
              <a:gd name="connsiteX4" fmla="*/ 360798 w 408913"/>
              <a:gd name="connsiteY4" fmla="*/ 53040 h 82861"/>
              <a:gd name="connsiteX5" fmla="*/ 349373 w 408913"/>
              <a:gd name="connsiteY5" fmla="*/ 48091 h 82861"/>
              <a:gd name="connsiteX6" fmla="*/ 339724 w 408913"/>
              <a:gd name="connsiteY6" fmla="*/ 40351 h 82861"/>
              <a:gd name="connsiteX7" fmla="*/ 335407 w 408913"/>
              <a:gd name="connsiteY7" fmla="*/ 35655 h 82861"/>
              <a:gd name="connsiteX8" fmla="*/ 331472 w 408913"/>
              <a:gd name="connsiteY8" fmla="*/ 30326 h 82861"/>
              <a:gd name="connsiteX9" fmla="*/ 345437 w 408913"/>
              <a:gd name="connsiteY9" fmla="*/ 30326 h 82861"/>
              <a:gd name="connsiteX10" fmla="*/ 328933 w 408913"/>
              <a:gd name="connsiteY10" fmla="*/ 60398 h 82861"/>
              <a:gd name="connsiteX11" fmla="*/ 322839 w 408913"/>
              <a:gd name="connsiteY11" fmla="*/ 67377 h 82861"/>
              <a:gd name="connsiteX12" fmla="*/ 315476 w 408913"/>
              <a:gd name="connsiteY12" fmla="*/ 73468 h 82861"/>
              <a:gd name="connsiteX13" fmla="*/ 306209 w 408913"/>
              <a:gd name="connsiteY13" fmla="*/ 78036 h 82861"/>
              <a:gd name="connsiteX14" fmla="*/ 295545 w 408913"/>
              <a:gd name="connsiteY14" fmla="*/ 79558 h 82861"/>
              <a:gd name="connsiteX15" fmla="*/ 285261 w 408913"/>
              <a:gd name="connsiteY15" fmla="*/ 77655 h 82861"/>
              <a:gd name="connsiteX16" fmla="*/ 276248 w 408913"/>
              <a:gd name="connsiteY16" fmla="*/ 73341 h 82861"/>
              <a:gd name="connsiteX17" fmla="*/ 262029 w 408913"/>
              <a:gd name="connsiteY17" fmla="*/ 61287 h 82861"/>
              <a:gd name="connsiteX18" fmla="*/ 251365 w 408913"/>
              <a:gd name="connsiteY18" fmla="*/ 47202 h 82861"/>
              <a:gd name="connsiteX19" fmla="*/ 246922 w 408913"/>
              <a:gd name="connsiteY19" fmla="*/ 39716 h 82861"/>
              <a:gd name="connsiteX20" fmla="*/ 242732 w 408913"/>
              <a:gd name="connsiteY20" fmla="*/ 31596 h 82861"/>
              <a:gd name="connsiteX21" fmla="*/ 262918 w 408913"/>
              <a:gd name="connsiteY21" fmla="*/ 31596 h 82861"/>
              <a:gd name="connsiteX22" fmla="*/ 255682 w 408913"/>
              <a:gd name="connsiteY22" fmla="*/ 46948 h 82861"/>
              <a:gd name="connsiteX23" fmla="*/ 246033 w 408913"/>
              <a:gd name="connsiteY23" fmla="*/ 61921 h 82861"/>
              <a:gd name="connsiteX24" fmla="*/ 239686 w 408913"/>
              <a:gd name="connsiteY24" fmla="*/ 69027 h 82861"/>
              <a:gd name="connsiteX25" fmla="*/ 231815 w 408913"/>
              <a:gd name="connsiteY25" fmla="*/ 75118 h 82861"/>
              <a:gd name="connsiteX26" fmla="*/ 221912 w 408913"/>
              <a:gd name="connsiteY26" fmla="*/ 79431 h 82861"/>
              <a:gd name="connsiteX27" fmla="*/ 210867 w 408913"/>
              <a:gd name="connsiteY27" fmla="*/ 80320 h 82861"/>
              <a:gd name="connsiteX28" fmla="*/ 191697 w 408913"/>
              <a:gd name="connsiteY28" fmla="*/ 73087 h 82861"/>
              <a:gd name="connsiteX29" fmla="*/ 184462 w 408913"/>
              <a:gd name="connsiteY29" fmla="*/ 67377 h 82861"/>
              <a:gd name="connsiteX30" fmla="*/ 178114 w 408913"/>
              <a:gd name="connsiteY30" fmla="*/ 60906 h 82861"/>
              <a:gd name="connsiteX31" fmla="*/ 167704 w 408913"/>
              <a:gd name="connsiteY31" fmla="*/ 47075 h 82861"/>
              <a:gd name="connsiteX32" fmla="*/ 163133 w 408913"/>
              <a:gd name="connsiteY32" fmla="*/ 39843 h 82861"/>
              <a:gd name="connsiteX33" fmla="*/ 159071 w 408913"/>
              <a:gd name="connsiteY33" fmla="*/ 31976 h 82861"/>
              <a:gd name="connsiteX34" fmla="*/ 178749 w 408913"/>
              <a:gd name="connsiteY34" fmla="*/ 31215 h 82861"/>
              <a:gd name="connsiteX35" fmla="*/ 161483 w 408913"/>
              <a:gd name="connsiteY35" fmla="*/ 63063 h 82861"/>
              <a:gd name="connsiteX36" fmla="*/ 147391 w 408913"/>
              <a:gd name="connsiteY36" fmla="*/ 77021 h 82861"/>
              <a:gd name="connsiteX37" fmla="*/ 126190 w 408913"/>
              <a:gd name="connsiteY37" fmla="*/ 82731 h 82861"/>
              <a:gd name="connsiteX38" fmla="*/ 107148 w 408913"/>
              <a:gd name="connsiteY38" fmla="*/ 74356 h 82861"/>
              <a:gd name="connsiteX39" fmla="*/ 94452 w 408913"/>
              <a:gd name="connsiteY39" fmla="*/ 60906 h 82861"/>
              <a:gd name="connsiteX40" fmla="*/ 84931 w 408913"/>
              <a:gd name="connsiteY40" fmla="*/ 45807 h 82861"/>
              <a:gd name="connsiteX41" fmla="*/ 77441 w 408913"/>
              <a:gd name="connsiteY41" fmla="*/ 29692 h 82861"/>
              <a:gd name="connsiteX42" fmla="*/ 88739 w 408913"/>
              <a:gd name="connsiteY42" fmla="*/ 30453 h 82861"/>
              <a:gd name="connsiteX43" fmla="*/ 84169 w 408913"/>
              <a:gd name="connsiteY43" fmla="*/ 36544 h 82861"/>
              <a:gd name="connsiteX44" fmla="*/ 79345 w 408913"/>
              <a:gd name="connsiteY44" fmla="*/ 42127 h 82861"/>
              <a:gd name="connsiteX45" fmla="*/ 68554 w 408913"/>
              <a:gd name="connsiteY45" fmla="*/ 51897 h 82861"/>
              <a:gd name="connsiteX46" fmla="*/ 41387 w 408913"/>
              <a:gd name="connsiteY46" fmla="*/ 62302 h 82861"/>
              <a:gd name="connsiteX47" fmla="*/ 27041 w 408913"/>
              <a:gd name="connsiteY47" fmla="*/ 58876 h 82861"/>
              <a:gd name="connsiteX48" fmla="*/ 15488 w 408913"/>
              <a:gd name="connsiteY48" fmla="*/ 50248 h 82861"/>
              <a:gd name="connsiteX49" fmla="*/ 6856 w 408913"/>
              <a:gd name="connsiteY49" fmla="*/ 39081 h 82861"/>
              <a:gd name="connsiteX50" fmla="*/ 0 w 408913"/>
              <a:gd name="connsiteY50" fmla="*/ 26393 h 82861"/>
              <a:gd name="connsiteX51" fmla="*/ 8506 w 408913"/>
              <a:gd name="connsiteY51" fmla="*/ 37305 h 82861"/>
              <a:gd name="connsiteX52" fmla="*/ 18154 w 408913"/>
              <a:gd name="connsiteY52" fmla="*/ 46568 h 82861"/>
              <a:gd name="connsiteX53" fmla="*/ 23486 w 408913"/>
              <a:gd name="connsiteY53" fmla="*/ 50121 h 82861"/>
              <a:gd name="connsiteX54" fmla="*/ 29199 w 408913"/>
              <a:gd name="connsiteY54" fmla="*/ 52658 h 82861"/>
              <a:gd name="connsiteX55" fmla="*/ 41006 w 408913"/>
              <a:gd name="connsiteY55" fmla="*/ 53927 h 82861"/>
              <a:gd name="connsiteX56" fmla="*/ 62080 w 408913"/>
              <a:gd name="connsiteY56" fmla="*/ 42761 h 82861"/>
              <a:gd name="connsiteX57" fmla="*/ 70712 w 408913"/>
              <a:gd name="connsiteY57" fmla="*/ 33244 h 82861"/>
              <a:gd name="connsiteX58" fmla="*/ 74521 w 408913"/>
              <a:gd name="connsiteY58" fmla="*/ 28042 h 82861"/>
              <a:gd name="connsiteX59" fmla="*/ 77822 w 408913"/>
              <a:gd name="connsiteY59" fmla="*/ 22713 h 82861"/>
              <a:gd name="connsiteX60" fmla="*/ 83408 w 408913"/>
              <a:gd name="connsiteY60" fmla="*/ 12562 h 82861"/>
              <a:gd name="connsiteX61" fmla="*/ 89120 w 408913"/>
              <a:gd name="connsiteY61" fmla="*/ 23475 h 82861"/>
              <a:gd name="connsiteX62" fmla="*/ 97118 w 408913"/>
              <a:gd name="connsiteY62" fmla="*/ 37052 h 82861"/>
              <a:gd name="connsiteX63" fmla="*/ 106513 w 408913"/>
              <a:gd name="connsiteY63" fmla="*/ 49740 h 82861"/>
              <a:gd name="connsiteX64" fmla="*/ 127587 w 408913"/>
              <a:gd name="connsiteY64" fmla="*/ 63063 h 82861"/>
              <a:gd name="connsiteX65" fmla="*/ 136727 w 408913"/>
              <a:gd name="connsiteY65" fmla="*/ 59637 h 82861"/>
              <a:gd name="connsiteX66" fmla="*/ 145487 w 408913"/>
              <a:gd name="connsiteY66" fmla="*/ 49994 h 82861"/>
              <a:gd name="connsiteX67" fmla="*/ 158944 w 408913"/>
              <a:gd name="connsiteY67" fmla="*/ 22205 h 82861"/>
              <a:gd name="connsiteX68" fmla="*/ 167069 w 408913"/>
              <a:gd name="connsiteY68" fmla="*/ 0 h 82861"/>
              <a:gd name="connsiteX69" fmla="*/ 178495 w 408913"/>
              <a:gd name="connsiteY69" fmla="*/ 21444 h 82861"/>
              <a:gd name="connsiteX70" fmla="*/ 181923 w 408913"/>
              <a:gd name="connsiteY70" fmla="*/ 27408 h 82861"/>
              <a:gd name="connsiteX71" fmla="*/ 185731 w 408913"/>
              <a:gd name="connsiteY71" fmla="*/ 33498 h 82861"/>
              <a:gd name="connsiteX72" fmla="*/ 194364 w 408913"/>
              <a:gd name="connsiteY72" fmla="*/ 44410 h 82861"/>
              <a:gd name="connsiteX73" fmla="*/ 203758 w 408913"/>
              <a:gd name="connsiteY73" fmla="*/ 52658 h 82861"/>
              <a:gd name="connsiteX74" fmla="*/ 212645 w 408913"/>
              <a:gd name="connsiteY74" fmla="*/ 56085 h 82861"/>
              <a:gd name="connsiteX75" fmla="*/ 216580 w 408913"/>
              <a:gd name="connsiteY75" fmla="*/ 56085 h 82861"/>
              <a:gd name="connsiteX76" fmla="*/ 220643 w 408913"/>
              <a:gd name="connsiteY76" fmla="*/ 54308 h 82861"/>
              <a:gd name="connsiteX77" fmla="*/ 224833 w 408913"/>
              <a:gd name="connsiteY77" fmla="*/ 51136 h 82861"/>
              <a:gd name="connsiteX78" fmla="*/ 228895 w 408913"/>
              <a:gd name="connsiteY78" fmla="*/ 46695 h 82861"/>
              <a:gd name="connsiteX79" fmla="*/ 236385 w 408913"/>
              <a:gd name="connsiteY79" fmla="*/ 35275 h 82861"/>
              <a:gd name="connsiteX80" fmla="*/ 242732 w 408913"/>
              <a:gd name="connsiteY80" fmla="*/ 22586 h 82861"/>
              <a:gd name="connsiteX81" fmla="*/ 252888 w 408913"/>
              <a:gd name="connsiteY81" fmla="*/ 0 h 82861"/>
              <a:gd name="connsiteX82" fmla="*/ 262918 w 408913"/>
              <a:gd name="connsiteY82" fmla="*/ 22459 h 82861"/>
              <a:gd name="connsiteX83" fmla="*/ 265965 w 408913"/>
              <a:gd name="connsiteY83" fmla="*/ 28677 h 82861"/>
              <a:gd name="connsiteX84" fmla="*/ 269646 w 408913"/>
              <a:gd name="connsiteY84" fmla="*/ 35021 h 82861"/>
              <a:gd name="connsiteX85" fmla="*/ 277771 w 408913"/>
              <a:gd name="connsiteY85" fmla="*/ 46568 h 82861"/>
              <a:gd name="connsiteX86" fmla="*/ 287039 w 408913"/>
              <a:gd name="connsiteY86" fmla="*/ 55450 h 82861"/>
              <a:gd name="connsiteX87" fmla="*/ 291736 w 408913"/>
              <a:gd name="connsiteY87" fmla="*/ 58115 h 82861"/>
              <a:gd name="connsiteX88" fmla="*/ 296433 w 408913"/>
              <a:gd name="connsiteY88" fmla="*/ 59130 h 82861"/>
              <a:gd name="connsiteX89" fmla="*/ 301004 w 408913"/>
              <a:gd name="connsiteY89" fmla="*/ 59130 h 82861"/>
              <a:gd name="connsiteX90" fmla="*/ 305701 w 408913"/>
              <a:gd name="connsiteY90" fmla="*/ 57099 h 82861"/>
              <a:gd name="connsiteX91" fmla="*/ 310652 w 408913"/>
              <a:gd name="connsiteY91" fmla="*/ 53547 h 82861"/>
              <a:gd name="connsiteX92" fmla="*/ 315349 w 408913"/>
              <a:gd name="connsiteY92" fmla="*/ 48979 h 82861"/>
              <a:gd name="connsiteX93" fmla="*/ 323855 w 408913"/>
              <a:gd name="connsiteY93" fmla="*/ 37305 h 82861"/>
              <a:gd name="connsiteX94" fmla="*/ 331345 w 408913"/>
              <a:gd name="connsiteY94" fmla="*/ 24616 h 82861"/>
              <a:gd name="connsiteX95" fmla="*/ 338708 w 408913"/>
              <a:gd name="connsiteY95" fmla="*/ 10405 h 82861"/>
              <a:gd name="connsiteX96" fmla="*/ 345183 w 408913"/>
              <a:gd name="connsiteY96" fmla="*/ 24109 h 82861"/>
              <a:gd name="connsiteX97" fmla="*/ 347341 w 408913"/>
              <a:gd name="connsiteY97" fmla="*/ 28042 h 82861"/>
              <a:gd name="connsiteX98" fmla="*/ 350134 w 408913"/>
              <a:gd name="connsiteY98" fmla="*/ 31976 h 82861"/>
              <a:gd name="connsiteX99" fmla="*/ 356609 w 408913"/>
              <a:gd name="connsiteY99" fmla="*/ 38827 h 82861"/>
              <a:gd name="connsiteX100" fmla="*/ 372858 w 408913"/>
              <a:gd name="connsiteY100" fmla="*/ 45807 h 82861"/>
              <a:gd name="connsiteX101" fmla="*/ 391394 w 408913"/>
              <a:gd name="connsiteY101" fmla="*/ 40985 h 82861"/>
              <a:gd name="connsiteX102" fmla="*/ 400280 w 408913"/>
              <a:gd name="connsiteY102" fmla="*/ 35275 h 82861"/>
              <a:gd name="connsiteX103" fmla="*/ 408913 w 408913"/>
              <a:gd name="connsiteY103" fmla="*/ 25504 h 8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8913" h="82861">
                <a:moveTo>
                  <a:pt x="408913" y="25504"/>
                </a:moveTo>
                <a:cubicBezTo>
                  <a:pt x="406881" y="28550"/>
                  <a:pt x="404724" y="31596"/>
                  <a:pt x="402438" y="34641"/>
                </a:cubicBezTo>
                <a:cubicBezTo>
                  <a:pt x="400001" y="37559"/>
                  <a:pt x="397322" y="40274"/>
                  <a:pt x="394440" y="42761"/>
                </a:cubicBezTo>
                <a:cubicBezTo>
                  <a:pt x="388638" y="48205"/>
                  <a:pt x="381352" y="51783"/>
                  <a:pt x="373493" y="53040"/>
                </a:cubicBezTo>
                <a:cubicBezTo>
                  <a:pt x="369304" y="53826"/>
                  <a:pt x="364987" y="53826"/>
                  <a:pt x="360798" y="53040"/>
                </a:cubicBezTo>
                <a:cubicBezTo>
                  <a:pt x="356761" y="51973"/>
                  <a:pt x="352914" y="50311"/>
                  <a:pt x="349373" y="48091"/>
                </a:cubicBezTo>
                <a:cubicBezTo>
                  <a:pt x="345919" y="45819"/>
                  <a:pt x="342682" y="43231"/>
                  <a:pt x="339724" y="40351"/>
                </a:cubicBezTo>
                <a:cubicBezTo>
                  <a:pt x="338201" y="38827"/>
                  <a:pt x="336804" y="37305"/>
                  <a:pt x="335407" y="35655"/>
                </a:cubicBezTo>
                <a:cubicBezTo>
                  <a:pt x="333985" y="33968"/>
                  <a:pt x="332665" y="32179"/>
                  <a:pt x="331472" y="30326"/>
                </a:cubicBezTo>
                <a:lnTo>
                  <a:pt x="345437" y="30326"/>
                </a:lnTo>
                <a:cubicBezTo>
                  <a:pt x="341196" y="40985"/>
                  <a:pt x="335649" y="51085"/>
                  <a:pt x="328933" y="60398"/>
                </a:cubicBezTo>
                <a:cubicBezTo>
                  <a:pt x="327041" y="62835"/>
                  <a:pt x="325010" y="65170"/>
                  <a:pt x="322839" y="67377"/>
                </a:cubicBezTo>
                <a:cubicBezTo>
                  <a:pt x="320554" y="69611"/>
                  <a:pt x="318092" y="71640"/>
                  <a:pt x="315476" y="73468"/>
                </a:cubicBezTo>
                <a:cubicBezTo>
                  <a:pt x="312582" y="75371"/>
                  <a:pt x="309471" y="76907"/>
                  <a:pt x="306209" y="78036"/>
                </a:cubicBezTo>
                <a:cubicBezTo>
                  <a:pt x="302743" y="79051"/>
                  <a:pt x="299150" y="79571"/>
                  <a:pt x="295545" y="79558"/>
                </a:cubicBezTo>
                <a:cubicBezTo>
                  <a:pt x="292041" y="79457"/>
                  <a:pt x="288575" y="78810"/>
                  <a:pt x="285261" y="77655"/>
                </a:cubicBezTo>
                <a:cubicBezTo>
                  <a:pt x="282087" y="76602"/>
                  <a:pt x="279054" y="75156"/>
                  <a:pt x="276248" y="73341"/>
                </a:cubicBezTo>
                <a:cubicBezTo>
                  <a:pt x="270967" y="70016"/>
                  <a:pt x="266180" y="65956"/>
                  <a:pt x="262029" y="61287"/>
                </a:cubicBezTo>
                <a:cubicBezTo>
                  <a:pt x="258170" y="56820"/>
                  <a:pt x="254616" y="52126"/>
                  <a:pt x="251365" y="47202"/>
                </a:cubicBezTo>
                <a:cubicBezTo>
                  <a:pt x="249842" y="44792"/>
                  <a:pt x="248318" y="42254"/>
                  <a:pt x="246922" y="39716"/>
                </a:cubicBezTo>
                <a:cubicBezTo>
                  <a:pt x="245373" y="37090"/>
                  <a:pt x="243977" y="34374"/>
                  <a:pt x="242732" y="31596"/>
                </a:cubicBezTo>
                <a:lnTo>
                  <a:pt x="262918" y="31596"/>
                </a:lnTo>
                <a:cubicBezTo>
                  <a:pt x="260633" y="36671"/>
                  <a:pt x="258347" y="41873"/>
                  <a:pt x="255682" y="46948"/>
                </a:cubicBezTo>
                <a:cubicBezTo>
                  <a:pt x="252888" y="52202"/>
                  <a:pt x="249664" y="57214"/>
                  <a:pt x="246033" y="61921"/>
                </a:cubicBezTo>
                <a:cubicBezTo>
                  <a:pt x="244129" y="64472"/>
                  <a:pt x="242009" y="66844"/>
                  <a:pt x="239686" y="69027"/>
                </a:cubicBezTo>
                <a:cubicBezTo>
                  <a:pt x="237286" y="71324"/>
                  <a:pt x="234645" y="73367"/>
                  <a:pt x="231815" y="75118"/>
                </a:cubicBezTo>
                <a:cubicBezTo>
                  <a:pt x="228730" y="77021"/>
                  <a:pt x="225404" y="78467"/>
                  <a:pt x="221912" y="79431"/>
                </a:cubicBezTo>
                <a:cubicBezTo>
                  <a:pt x="218294" y="80294"/>
                  <a:pt x="214574" y="80586"/>
                  <a:pt x="210867" y="80320"/>
                </a:cubicBezTo>
                <a:cubicBezTo>
                  <a:pt x="203974" y="79558"/>
                  <a:pt x="197372" y="77072"/>
                  <a:pt x="191697" y="73087"/>
                </a:cubicBezTo>
                <a:cubicBezTo>
                  <a:pt x="189133" y="71387"/>
                  <a:pt x="186708" y="69484"/>
                  <a:pt x="184462" y="67377"/>
                </a:cubicBezTo>
                <a:cubicBezTo>
                  <a:pt x="182189" y="65385"/>
                  <a:pt x="180069" y="63215"/>
                  <a:pt x="178114" y="60906"/>
                </a:cubicBezTo>
                <a:cubicBezTo>
                  <a:pt x="174280" y="56580"/>
                  <a:pt x="170789" y="51961"/>
                  <a:pt x="167704" y="47075"/>
                </a:cubicBezTo>
                <a:cubicBezTo>
                  <a:pt x="166054" y="44665"/>
                  <a:pt x="164657" y="42254"/>
                  <a:pt x="163133" y="39843"/>
                </a:cubicBezTo>
                <a:cubicBezTo>
                  <a:pt x="161610" y="37432"/>
                  <a:pt x="160468" y="34894"/>
                  <a:pt x="159071" y="31976"/>
                </a:cubicBezTo>
                <a:lnTo>
                  <a:pt x="178749" y="31215"/>
                </a:lnTo>
                <a:cubicBezTo>
                  <a:pt x="174229" y="42457"/>
                  <a:pt x="168428" y="53141"/>
                  <a:pt x="161483" y="63063"/>
                </a:cubicBezTo>
                <a:cubicBezTo>
                  <a:pt x="157573" y="68456"/>
                  <a:pt x="152812" y="73164"/>
                  <a:pt x="147391" y="77021"/>
                </a:cubicBezTo>
                <a:cubicBezTo>
                  <a:pt x="141234" y="81399"/>
                  <a:pt x="133719" y="83416"/>
                  <a:pt x="126190" y="82731"/>
                </a:cubicBezTo>
                <a:cubicBezTo>
                  <a:pt x="119170" y="81830"/>
                  <a:pt x="112556" y="78924"/>
                  <a:pt x="107148" y="74356"/>
                </a:cubicBezTo>
                <a:cubicBezTo>
                  <a:pt x="102349" y="70448"/>
                  <a:pt x="98083" y="65918"/>
                  <a:pt x="94452" y="60906"/>
                </a:cubicBezTo>
                <a:cubicBezTo>
                  <a:pt x="90885" y="56135"/>
                  <a:pt x="87698" y="51085"/>
                  <a:pt x="84931" y="45807"/>
                </a:cubicBezTo>
                <a:cubicBezTo>
                  <a:pt x="82151" y="40566"/>
                  <a:pt x="79650" y="35186"/>
                  <a:pt x="77441" y="29692"/>
                </a:cubicBezTo>
                <a:lnTo>
                  <a:pt x="88739" y="30453"/>
                </a:lnTo>
                <a:lnTo>
                  <a:pt x="84169" y="36544"/>
                </a:lnTo>
                <a:cubicBezTo>
                  <a:pt x="82646" y="38447"/>
                  <a:pt x="80996" y="40351"/>
                  <a:pt x="79345" y="42127"/>
                </a:cubicBezTo>
                <a:cubicBezTo>
                  <a:pt x="76032" y="45680"/>
                  <a:pt x="72414" y="48940"/>
                  <a:pt x="68554" y="51897"/>
                </a:cubicBezTo>
                <a:cubicBezTo>
                  <a:pt x="60861" y="58204"/>
                  <a:pt x="51327" y="61845"/>
                  <a:pt x="41387" y="62302"/>
                </a:cubicBezTo>
                <a:cubicBezTo>
                  <a:pt x="36410" y="62264"/>
                  <a:pt x="31497" y="61096"/>
                  <a:pt x="27041" y="58876"/>
                </a:cubicBezTo>
                <a:cubicBezTo>
                  <a:pt x="22813" y="56542"/>
                  <a:pt x="18929" y="53636"/>
                  <a:pt x="15488" y="50248"/>
                </a:cubicBezTo>
                <a:cubicBezTo>
                  <a:pt x="12226" y="46835"/>
                  <a:pt x="9331" y="43091"/>
                  <a:pt x="6856" y="39081"/>
                </a:cubicBezTo>
                <a:cubicBezTo>
                  <a:pt x="4316" y="35148"/>
                  <a:pt x="2158" y="30960"/>
                  <a:pt x="0" y="26393"/>
                </a:cubicBezTo>
                <a:cubicBezTo>
                  <a:pt x="2628" y="30187"/>
                  <a:pt x="5459" y="33828"/>
                  <a:pt x="8506" y="37305"/>
                </a:cubicBezTo>
                <a:cubicBezTo>
                  <a:pt x="11438" y="40681"/>
                  <a:pt x="14663" y="43776"/>
                  <a:pt x="18154" y="46568"/>
                </a:cubicBezTo>
                <a:cubicBezTo>
                  <a:pt x="19817" y="47913"/>
                  <a:pt x="21607" y="49093"/>
                  <a:pt x="23486" y="50121"/>
                </a:cubicBezTo>
                <a:cubicBezTo>
                  <a:pt x="25289" y="51174"/>
                  <a:pt x="27206" y="52024"/>
                  <a:pt x="29199" y="52658"/>
                </a:cubicBezTo>
                <a:cubicBezTo>
                  <a:pt x="32982" y="54004"/>
                  <a:pt x="37032" y="54447"/>
                  <a:pt x="41006" y="53927"/>
                </a:cubicBezTo>
                <a:cubicBezTo>
                  <a:pt x="49042" y="52557"/>
                  <a:pt x="56430" y="48636"/>
                  <a:pt x="62080" y="42761"/>
                </a:cubicBezTo>
                <a:cubicBezTo>
                  <a:pt x="65254" y="39868"/>
                  <a:pt x="68135" y="36684"/>
                  <a:pt x="70712" y="33244"/>
                </a:cubicBezTo>
                <a:lnTo>
                  <a:pt x="74521" y="28042"/>
                </a:lnTo>
                <a:cubicBezTo>
                  <a:pt x="75663" y="26266"/>
                  <a:pt x="76933" y="24363"/>
                  <a:pt x="77822" y="22713"/>
                </a:cubicBezTo>
                <a:lnTo>
                  <a:pt x="83408" y="12562"/>
                </a:lnTo>
                <a:lnTo>
                  <a:pt x="89120" y="23475"/>
                </a:lnTo>
                <a:cubicBezTo>
                  <a:pt x="91494" y="28169"/>
                  <a:pt x="94160" y="32699"/>
                  <a:pt x="97118" y="37052"/>
                </a:cubicBezTo>
                <a:cubicBezTo>
                  <a:pt x="100000" y="41454"/>
                  <a:pt x="103149" y="45692"/>
                  <a:pt x="106513" y="49740"/>
                </a:cubicBezTo>
                <a:cubicBezTo>
                  <a:pt x="111540" y="56745"/>
                  <a:pt x="119094" y="61528"/>
                  <a:pt x="127587" y="63063"/>
                </a:cubicBezTo>
                <a:cubicBezTo>
                  <a:pt x="130938" y="63038"/>
                  <a:pt x="134176" y="61820"/>
                  <a:pt x="136727" y="59637"/>
                </a:cubicBezTo>
                <a:cubicBezTo>
                  <a:pt x="140180" y="56947"/>
                  <a:pt x="143138" y="53686"/>
                  <a:pt x="145487" y="49994"/>
                </a:cubicBezTo>
                <a:cubicBezTo>
                  <a:pt x="151022" y="41277"/>
                  <a:pt x="155542" y="31950"/>
                  <a:pt x="158944" y="22205"/>
                </a:cubicBezTo>
                <a:lnTo>
                  <a:pt x="167069" y="0"/>
                </a:lnTo>
                <a:lnTo>
                  <a:pt x="178495" y="21444"/>
                </a:lnTo>
                <a:cubicBezTo>
                  <a:pt x="179523" y="23500"/>
                  <a:pt x="180666" y="25492"/>
                  <a:pt x="181923" y="27408"/>
                </a:cubicBezTo>
                <a:cubicBezTo>
                  <a:pt x="183065" y="29438"/>
                  <a:pt x="184462" y="31469"/>
                  <a:pt x="185731" y="33498"/>
                </a:cubicBezTo>
                <a:cubicBezTo>
                  <a:pt x="188334" y="37344"/>
                  <a:pt x="191215" y="40997"/>
                  <a:pt x="194364" y="44410"/>
                </a:cubicBezTo>
                <a:cubicBezTo>
                  <a:pt x="197106" y="47570"/>
                  <a:pt x="200267" y="50349"/>
                  <a:pt x="203758" y="52658"/>
                </a:cubicBezTo>
                <a:cubicBezTo>
                  <a:pt x="206348" y="54587"/>
                  <a:pt x="209420" y="55767"/>
                  <a:pt x="212645" y="56085"/>
                </a:cubicBezTo>
                <a:cubicBezTo>
                  <a:pt x="213940" y="56338"/>
                  <a:pt x="215286" y="56338"/>
                  <a:pt x="216580" y="56085"/>
                </a:cubicBezTo>
                <a:cubicBezTo>
                  <a:pt x="218015" y="55691"/>
                  <a:pt x="219374" y="55082"/>
                  <a:pt x="220643" y="54308"/>
                </a:cubicBezTo>
                <a:cubicBezTo>
                  <a:pt x="222141" y="53382"/>
                  <a:pt x="223537" y="52329"/>
                  <a:pt x="224833" y="51136"/>
                </a:cubicBezTo>
                <a:cubicBezTo>
                  <a:pt x="226229" y="49867"/>
                  <a:pt x="227498" y="48218"/>
                  <a:pt x="228895" y="46695"/>
                </a:cubicBezTo>
                <a:cubicBezTo>
                  <a:pt x="231700" y="43091"/>
                  <a:pt x="234201" y="39272"/>
                  <a:pt x="236385" y="35275"/>
                </a:cubicBezTo>
                <a:cubicBezTo>
                  <a:pt x="238670" y="31215"/>
                  <a:pt x="240702" y="26774"/>
                  <a:pt x="242732" y="22586"/>
                </a:cubicBezTo>
                <a:lnTo>
                  <a:pt x="252888" y="0"/>
                </a:lnTo>
                <a:lnTo>
                  <a:pt x="262918" y="22459"/>
                </a:lnTo>
                <a:cubicBezTo>
                  <a:pt x="263680" y="24236"/>
                  <a:pt x="264949" y="26647"/>
                  <a:pt x="265965" y="28677"/>
                </a:cubicBezTo>
                <a:cubicBezTo>
                  <a:pt x="266981" y="30707"/>
                  <a:pt x="268377" y="32991"/>
                  <a:pt x="269646" y="35021"/>
                </a:cubicBezTo>
                <a:cubicBezTo>
                  <a:pt x="272072" y="39056"/>
                  <a:pt x="274788" y="42913"/>
                  <a:pt x="277771" y="46568"/>
                </a:cubicBezTo>
                <a:cubicBezTo>
                  <a:pt x="280476" y="49905"/>
                  <a:pt x="283586" y="52887"/>
                  <a:pt x="287039" y="55450"/>
                </a:cubicBezTo>
                <a:cubicBezTo>
                  <a:pt x="288524" y="56478"/>
                  <a:pt x="290085" y="57366"/>
                  <a:pt x="291736" y="58115"/>
                </a:cubicBezTo>
                <a:cubicBezTo>
                  <a:pt x="293259" y="58622"/>
                  <a:pt x="294834" y="58965"/>
                  <a:pt x="296433" y="59130"/>
                </a:cubicBezTo>
                <a:cubicBezTo>
                  <a:pt x="297944" y="59371"/>
                  <a:pt x="299493" y="59371"/>
                  <a:pt x="301004" y="59130"/>
                </a:cubicBezTo>
                <a:cubicBezTo>
                  <a:pt x="302641" y="58647"/>
                  <a:pt x="304228" y="57963"/>
                  <a:pt x="305701" y="57099"/>
                </a:cubicBezTo>
                <a:cubicBezTo>
                  <a:pt x="307465" y="56085"/>
                  <a:pt x="309128" y="54892"/>
                  <a:pt x="310652" y="53547"/>
                </a:cubicBezTo>
                <a:cubicBezTo>
                  <a:pt x="312315" y="52126"/>
                  <a:pt x="313876" y="50603"/>
                  <a:pt x="315349" y="48979"/>
                </a:cubicBezTo>
                <a:cubicBezTo>
                  <a:pt x="318485" y="45312"/>
                  <a:pt x="321328" y="41416"/>
                  <a:pt x="323855" y="37305"/>
                </a:cubicBezTo>
                <a:cubicBezTo>
                  <a:pt x="326521" y="33118"/>
                  <a:pt x="328933" y="28677"/>
                  <a:pt x="331345" y="24616"/>
                </a:cubicBezTo>
                <a:lnTo>
                  <a:pt x="338708" y="10405"/>
                </a:lnTo>
                <a:lnTo>
                  <a:pt x="345183" y="24109"/>
                </a:lnTo>
                <a:lnTo>
                  <a:pt x="347341" y="28042"/>
                </a:lnTo>
                <a:cubicBezTo>
                  <a:pt x="348230" y="29311"/>
                  <a:pt x="349118" y="30707"/>
                  <a:pt x="350134" y="31976"/>
                </a:cubicBezTo>
                <a:cubicBezTo>
                  <a:pt x="351988" y="34526"/>
                  <a:pt x="354171" y="36836"/>
                  <a:pt x="356609" y="38827"/>
                </a:cubicBezTo>
                <a:cubicBezTo>
                  <a:pt x="361102" y="42888"/>
                  <a:pt x="366815" y="45350"/>
                  <a:pt x="372858" y="45807"/>
                </a:cubicBezTo>
                <a:cubicBezTo>
                  <a:pt x="379359" y="45895"/>
                  <a:pt x="385757" y="44221"/>
                  <a:pt x="391394" y="40985"/>
                </a:cubicBezTo>
                <a:cubicBezTo>
                  <a:pt x="394466" y="39246"/>
                  <a:pt x="397424" y="37344"/>
                  <a:pt x="400280" y="35275"/>
                </a:cubicBezTo>
                <a:cubicBezTo>
                  <a:pt x="403327" y="30453"/>
                  <a:pt x="406247" y="27915"/>
                  <a:pt x="408913" y="25504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4" name="Freeform 633">
            <a:extLst>
              <a:ext uri="{FF2B5EF4-FFF2-40B4-BE49-F238E27FC236}">
                <a16:creationId xmlns:a16="http://schemas.microsoft.com/office/drawing/2014/main" id="{9BE7AF63-84B3-3ECC-346E-0B6B4A2E3E7D}"/>
              </a:ext>
            </a:extLst>
          </p:cNvPr>
          <p:cNvSpPr/>
          <p:nvPr/>
        </p:nvSpPr>
        <p:spPr>
          <a:xfrm>
            <a:off x="6168350" y="8115954"/>
            <a:ext cx="408786" cy="82841"/>
          </a:xfrm>
          <a:custGeom>
            <a:avLst/>
            <a:gdLst>
              <a:gd name="connsiteX0" fmla="*/ 0 w 408786"/>
              <a:gd name="connsiteY0" fmla="*/ 28423 h 82841"/>
              <a:gd name="connsiteX1" fmla="*/ 8379 w 408786"/>
              <a:gd name="connsiteY1" fmla="*/ 35401 h 82841"/>
              <a:gd name="connsiteX2" fmla="*/ 17265 w 408786"/>
              <a:gd name="connsiteY2" fmla="*/ 41111 h 82841"/>
              <a:gd name="connsiteX3" fmla="*/ 35927 w 408786"/>
              <a:gd name="connsiteY3" fmla="*/ 45933 h 82841"/>
              <a:gd name="connsiteX4" fmla="*/ 52177 w 408786"/>
              <a:gd name="connsiteY4" fmla="*/ 38954 h 82841"/>
              <a:gd name="connsiteX5" fmla="*/ 58652 w 408786"/>
              <a:gd name="connsiteY5" fmla="*/ 32103 h 82841"/>
              <a:gd name="connsiteX6" fmla="*/ 61318 w 408786"/>
              <a:gd name="connsiteY6" fmla="*/ 28042 h 82841"/>
              <a:gd name="connsiteX7" fmla="*/ 63476 w 408786"/>
              <a:gd name="connsiteY7" fmla="*/ 24236 h 82841"/>
              <a:gd name="connsiteX8" fmla="*/ 69951 w 408786"/>
              <a:gd name="connsiteY8" fmla="*/ 10532 h 82841"/>
              <a:gd name="connsiteX9" fmla="*/ 77441 w 408786"/>
              <a:gd name="connsiteY9" fmla="*/ 24743 h 82841"/>
              <a:gd name="connsiteX10" fmla="*/ 84804 w 408786"/>
              <a:gd name="connsiteY10" fmla="*/ 37432 h 82841"/>
              <a:gd name="connsiteX11" fmla="*/ 93437 w 408786"/>
              <a:gd name="connsiteY11" fmla="*/ 49105 h 82841"/>
              <a:gd name="connsiteX12" fmla="*/ 98134 w 408786"/>
              <a:gd name="connsiteY12" fmla="*/ 53673 h 82841"/>
              <a:gd name="connsiteX13" fmla="*/ 102958 w 408786"/>
              <a:gd name="connsiteY13" fmla="*/ 57226 h 82841"/>
              <a:gd name="connsiteX14" fmla="*/ 107782 w 408786"/>
              <a:gd name="connsiteY14" fmla="*/ 59256 h 82841"/>
              <a:gd name="connsiteX15" fmla="*/ 112353 w 408786"/>
              <a:gd name="connsiteY15" fmla="*/ 59256 h 82841"/>
              <a:gd name="connsiteX16" fmla="*/ 116923 w 408786"/>
              <a:gd name="connsiteY16" fmla="*/ 58242 h 82841"/>
              <a:gd name="connsiteX17" fmla="*/ 121747 w 408786"/>
              <a:gd name="connsiteY17" fmla="*/ 55577 h 82841"/>
              <a:gd name="connsiteX18" fmla="*/ 131015 w 408786"/>
              <a:gd name="connsiteY18" fmla="*/ 46694 h 82841"/>
              <a:gd name="connsiteX19" fmla="*/ 139012 w 408786"/>
              <a:gd name="connsiteY19" fmla="*/ 35148 h 82841"/>
              <a:gd name="connsiteX20" fmla="*/ 142694 w 408786"/>
              <a:gd name="connsiteY20" fmla="*/ 28804 h 82841"/>
              <a:gd name="connsiteX21" fmla="*/ 145868 w 408786"/>
              <a:gd name="connsiteY21" fmla="*/ 22459 h 82841"/>
              <a:gd name="connsiteX22" fmla="*/ 155770 w 408786"/>
              <a:gd name="connsiteY22" fmla="*/ 0 h 82841"/>
              <a:gd name="connsiteX23" fmla="*/ 165927 w 408786"/>
              <a:gd name="connsiteY23" fmla="*/ 22713 h 82841"/>
              <a:gd name="connsiteX24" fmla="*/ 172274 w 408786"/>
              <a:gd name="connsiteY24" fmla="*/ 35401 h 82841"/>
              <a:gd name="connsiteX25" fmla="*/ 179764 w 408786"/>
              <a:gd name="connsiteY25" fmla="*/ 46821 h 82841"/>
              <a:gd name="connsiteX26" fmla="*/ 183954 w 408786"/>
              <a:gd name="connsiteY26" fmla="*/ 51136 h 82841"/>
              <a:gd name="connsiteX27" fmla="*/ 188143 w 408786"/>
              <a:gd name="connsiteY27" fmla="*/ 54434 h 82841"/>
              <a:gd name="connsiteX28" fmla="*/ 192205 w 408786"/>
              <a:gd name="connsiteY28" fmla="*/ 56211 h 82841"/>
              <a:gd name="connsiteX29" fmla="*/ 196014 w 408786"/>
              <a:gd name="connsiteY29" fmla="*/ 56211 h 82841"/>
              <a:gd name="connsiteX30" fmla="*/ 205028 w 408786"/>
              <a:gd name="connsiteY30" fmla="*/ 52785 h 82841"/>
              <a:gd name="connsiteX31" fmla="*/ 214422 w 408786"/>
              <a:gd name="connsiteY31" fmla="*/ 44538 h 82841"/>
              <a:gd name="connsiteX32" fmla="*/ 223055 w 408786"/>
              <a:gd name="connsiteY32" fmla="*/ 33625 h 82841"/>
              <a:gd name="connsiteX33" fmla="*/ 226863 w 408786"/>
              <a:gd name="connsiteY33" fmla="*/ 27534 h 82841"/>
              <a:gd name="connsiteX34" fmla="*/ 230291 w 408786"/>
              <a:gd name="connsiteY34" fmla="*/ 21571 h 82841"/>
              <a:gd name="connsiteX35" fmla="*/ 241717 w 408786"/>
              <a:gd name="connsiteY35" fmla="*/ 127 h 82841"/>
              <a:gd name="connsiteX36" fmla="*/ 249842 w 408786"/>
              <a:gd name="connsiteY36" fmla="*/ 22332 h 82841"/>
              <a:gd name="connsiteX37" fmla="*/ 263299 w 408786"/>
              <a:gd name="connsiteY37" fmla="*/ 49994 h 82841"/>
              <a:gd name="connsiteX38" fmla="*/ 272058 w 408786"/>
              <a:gd name="connsiteY38" fmla="*/ 59764 h 82841"/>
              <a:gd name="connsiteX39" fmla="*/ 281199 w 408786"/>
              <a:gd name="connsiteY39" fmla="*/ 63190 h 82841"/>
              <a:gd name="connsiteX40" fmla="*/ 302273 w 408786"/>
              <a:gd name="connsiteY40" fmla="*/ 49740 h 82841"/>
              <a:gd name="connsiteX41" fmla="*/ 311667 w 408786"/>
              <a:gd name="connsiteY41" fmla="*/ 37051 h 82841"/>
              <a:gd name="connsiteX42" fmla="*/ 319665 w 408786"/>
              <a:gd name="connsiteY42" fmla="*/ 23474 h 82841"/>
              <a:gd name="connsiteX43" fmla="*/ 325378 w 408786"/>
              <a:gd name="connsiteY43" fmla="*/ 12435 h 82841"/>
              <a:gd name="connsiteX44" fmla="*/ 330964 w 408786"/>
              <a:gd name="connsiteY44" fmla="*/ 22713 h 82841"/>
              <a:gd name="connsiteX45" fmla="*/ 334265 w 408786"/>
              <a:gd name="connsiteY45" fmla="*/ 28042 h 82841"/>
              <a:gd name="connsiteX46" fmla="*/ 338074 w 408786"/>
              <a:gd name="connsiteY46" fmla="*/ 33244 h 82841"/>
              <a:gd name="connsiteX47" fmla="*/ 346706 w 408786"/>
              <a:gd name="connsiteY47" fmla="*/ 42761 h 82841"/>
              <a:gd name="connsiteX48" fmla="*/ 367780 w 408786"/>
              <a:gd name="connsiteY48" fmla="*/ 53927 h 82841"/>
              <a:gd name="connsiteX49" fmla="*/ 379587 w 408786"/>
              <a:gd name="connsiteY49" fmla="*/ 52658 h 82841"/>
              <a:gd name="connsiteX50" fmla="*/ 385299 w 408786"/>
              <a:gd name="connsiteY50" fmla="*/ 50121 h 82841"/>
              <a:gd name="connsiteX51" fmla="*/ 390632 w 408786"/>
              <a:gd name="connsiteY51" fmla="*/ 46441 h 82841"/>
              <a:gd name="connsiteX52" fmla="*/ 400280 w 408786"/>
              <a:gd name="connsiteY52" fmla="*/ 37305 h 82841"/>
              <a:gd name="connsiteX53" fmla="*/ 408786 w 408786"/>
              <a:gd name="connsiteY53" fmla="*/ 26393 h 82841"/>
              <a:gd name="connsiteX54" fmla="*/ 402057 w 408786"/>
              <a:gd name="connsiteY54" fmla="*/ 39081 h 82841"/>
              <a:gd name="connsiteX55" fmla="*/ 393298 w 408786"/>
              <a:gd name="connsiteY55" fmla="*/ 50248 h 82841"/>
              <a:gd name="connsiteX56" fmla="*/ 387839 w 408786"/>
              <a:gd name="connsiteY56" fmla="*/ 54942 h 82841"/>
              <a:gd name="connsiteX57" fmla="*/ 381745 w 408786"/>
              <a:gd name="connsiteY57" fmla="*/ 58749 h 82841"/>
              <a:gd name="connsiteX58" fmla="*/ 367527 w 408786"/>
              <a:gd name="connsiteY58" fmla="*/ 62302 h 82841"/>
              <a:gd name="connsiteX59" fmla="*/ 340232 w 408786"/>
              <a:gd name="connsiteY59" fmla="*/ 51897 h 82841"/>
              <a:gd name="connsiteX60" fmla="*/ 329441 w 408786"/>
              <a:gd name="connsiteY60" fmla="*/ 42127 h 82841"/>
              <a:gd name="connsiteX61" fmla="*/ 324617 w 408786"/>
              <a:gd name="connsiteY61" fmla="*/ 36544 h 82841"/>
              <a:gd name="connsiteX62" fmla="*/ 320046 w 408786"/>
              <a:gd name="connsiteY62" fmla="*/ 30453 h 82841"/>
              <a:gd name="connsiteX63" fmla="*/ 331345 w 408786"/>
              <a:gd name="connsiteY63" fmla="*/ 29565 h 82841"/>
              <a:gd name="connsiteX64" fmla="*/ 323855 w 408786"/>
              <a:gd name="connsiteY64" fmla="*/ 45806 h 82841"/>
              <a:gd name="connsiteX65" fmla="*/ 314334 w 408786"/>
              <a:gd name="connsiteY65" fmla="*/ 60906 h 82841"/>
              <a:gd name="connsiteX66" fmla="*/ 301638 w 408786"/>
              <a:gd name="connsiteY66" fmla="*/ 74356 h 82841"/>
              <a:gd name="connsiteX67" fmla="*/ 282596 w 408786"/>
              <a:gd name="connsiteY67" fmla="*/ 82731 h 82841"/>
              <a:gd name="connsiteX68" fmla="*/ 261394 w 408786"/>
              <a:gd name="connsiteY68" fmla="*/ 77021 h 82841"/>
              <a:gd name="connsiteX69" fmla="*/ 247303 w 408786"/>
              <a:gd name="connsiteY69" fmla="*/ 63063 h 82841"/>
              <a:gd name="connsiteX70" fmla="*/ 230037 w 408786"/>
              <a:gd name="connsiteY70" fmla="*/ 32737 h 82841"/>
              <a:gd name="connsiteX71" fmla="*/ 249715 w 408786"/>
              <a:gd name="connsiteY71" fmla="*/ 33625 h 82841"/>
              <a:gd name="connsiteX72" fmla="*/ 245652 w 408786"/>
              <a:gd name="connsiteY72" fmla="*/ 41492 h 82841"/>
              <a:gd name="connsiteX73" fmla="*/ 241082 w 408786"/>
              <a:gd name="connsiteY73" fmla="*/ 48725 h 82841"/>
              <a:gd name="connsiteX74" fmla="*/ 230672 w 408786"/>
              <a:gd name="connsiteY74" fmla="*/ 62555 h 82841"/>
              <a:gd name="connsiteX75" fmla="*/ 224324 w 408786"/>
              <a:gd name="connsiteY75" fmla="*/ 68900 h 82841"/>
              <a:gd name="connsiteX76" fmla="*/ 217088 w 408786"/>
              <a:gd name="connsiteY76" fmla="*/ 74737 h 82841"/>
              <a:gd name="connsiteX77" fmla="*/ 197918 w 408786"/>
              <a:gd name="connsiteY77" fmla="*/ 81969 h 82841"/>
              <a:gd name="connsiteX78" fmla="*/ 186874 w 408786"/>
              <a:gd name="connsiteY78" fmla="*/ 81081 h 82841"/>
              <a:gd name="connsiteX79" fmla="*/ 176971 w 408786"/>
              <a:gd name="connsiteY79" fmla="*/ 76767 h 82841"/>
              <a:gd name="connsiteX80" fmla="*/ 162753 w 408786"/>
              <a:gd name="connsiteY80" fmla="*/ 64078 h 82841"/>
              <a:gd name="connsiteX81" fmla="*/ 153104 w 408786"/>
              <a:gd name="connsiteY81" fmla="*/ 49105 h 82841"/>
              <a:gd name="connsiteX82" fmla="*/ 145868 w 408786"/>
              <a:gd name="connsiteY82" fmla="*/ 33625 h 82841"/>
              <a:gd name="connsiteX83" fmla="*/ 166053 w 408786"/>
              <a:gd name="connsiteY83" fmla="*/ 33625 h 82841"/>
              <a:gd name="connsiteX84" fmla="*/ 161864 w 408786"/>
              <a:gd name="connsiteY84" fmla="*/ 41619 h 82841"/>
              <a:gd name="connsiteX85" fmla="*/ 157421 w 408786"/>
              <a:gd name="connsiteY85" fmla="*/ 49232 h 82841"/>
              <a:gd name="connsiteX86" fmla="*/ 146757 w 408786"/>
              <a:gd name="connsiteY86" fmla="*/ 63190 h 82841"/>
              <a:gd name="connsiteX87" fmla="*/ 132665 w 408786"/>
              <a:gd name="connsiteY87" fmla="*/ 75878 h 82841"/>
              <a:gd name="connsiteX88" fmla="*/ 123651 w 408786"/>
              <a:gd name="connsiteY88" fmla="*/ 80193 h 82841"/>
              <a:gd name="connsiteX89" fmla="*/ 113241 w 408786"/>
              <a:gd name="connsiteY89" fmla="*/ 82096 h 82841"/>
              <a:gd name="connsiteX90" fmla="*/ 102577 w 408786"/>
              <a:gd name="connsiteY90" fmla="*/ 80573 h 82841"/>
              <a:gd name="connsiteX91" fmla="*/ 93310 w 408786"/>
              <a:gd name="connsiteY91" fmla="*/ 76005 h 82841"/>
              <a:gd name="connsiteX92" fmla="*/ 85946 w 408786"/>
              <a:gd name="connsiteY92" fmla="*/ 69788 h 82841"/>
              <a:gd name="connsiteX93" fmla="*/ 79853 w 408786"/>
              <a:gd name="connsiteY93" fmla="*/ 62936 h 82841"/>
              <a:gd name="connsiteX94" fmla="*/ 63349 w 408786"/>
              <a:gd name="connsiteY94" fmla="*/ 32864 h 82841"/>
              <a:gd name="connsiteX95" fmla="*/ 77314 w 408786"/>
              <a:gd name="connsiteY95" fmla="*/ 32864 h 82841"/>
              <a:gd name="connsiteX96" fmla="*/ 73378 w 408786"/>
              <a:gd name="connsiteY96" fmla="*/ 38193 h 82841"/>
              <a:gd name="connsiteX97" fmla="*/ 69189 w 408786"/>
              <a:gd name="connsiteY97" fmla="*/ 42761 h 82841"/>
              <a:gd name="connsiteX98" fmla="*/ 59414 w 408786"/>
              <a:gd name="connsiteY98" fmla="*/ 50501 h 82841"/>
              <a:gd name="connsiteX99" fmla="*/ 47988 w 408786"/>
              <a:gd name="connsiteY99" fmla="*/ 55577 h 82841"/>
              <a:gd name="connsiteX100" fmla="*/ 35293 w 408786"/>
              <a:gd name="connsiteY100" fmla="*/ 55577 h 82841"/>
              <a:gd name="connsiteX101" fmla="*/ 14346 w 408786"/>
              <a:gd name="connsiteY101" fmla="*/ 45299 h 82841"/>
              <a:gd name="connsiteX102" fmla="*/ 6475 w 408786"/>
              <a:gd name="connsiteY102" fmla="*/ 37178 h 82841"/>
              <a:gd name="connsiteX103" fmla="*/ 0 w 408786"/>
              <a:gd name="connsiteY103" fmla="*/ 28423 h 8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8786" h="82841">
                <a:moveTo>
                  <a:pt x="0" y="28423"/>
                </a:moveTo>
                <a:cubicBezTo>
                  <a:pt x="2793" y="30833"/>
                  <a:pt x="5586" y="33244"/>
                  <a:pt x="8379" y="35401"/>
                </a:cubicBezTo>
                <a:cubicBezTo>
                  <a:pt x="11235" y="37470"/>
                  <a:pt x="14206" y="39373"/>
                  <a:pt x="17265" y="41111"/>
                </a:cubicBezTo>
                <a:cubicBezTo>
                  <a:pt x="22940" y="44360"/>
                  <a:pt x="29389" y="46022"/>
                  <a:pt x="35927" y="45933"/>
                </a:cubicBezTo>
                <a:cubicBezTo>
                  <a:pt x="41983" y="45514"/>
                  <a:pt x="47709" y="43053"/>
                  <a:pt x="52177" y="38954"/>
                </a:cubicBezTo>
                <a:cubicBezTo>
                  <a:pt x="54551" y="36886"/>
                  <a:pt x="56722" y="34590"/>
                  <a:pt x="58652" y="32103"/>
                </a:cubicBezTo>
                <a:cubicBezTo>
                  <a:pt x="59617" y="30796"/>
                  <a:pt x="60505" y="29438"/>
                  <a:pt x="61318" y="28042"/>
                </a:cubicBezTo>
                <a:cubicBezTo>
                  <a:pt x="62079" y="26773"/>
                  <a:pt x="63095" y="25123"/>
                  <a:pt x="63476" y="24236"/>
                </a:cubicBezTo>
                <a:lnTo>
                  <a:pt x="69951" y="10532"/>
                </a:lnTo>
                <a:lnTo>
                  <a:pt x="77441" y="24743"/>
                </a:lnTo>
                <a:cubicBezTo>
                  <a:pt x="79853" y="29311"/>
                  <a:pt x="82138" y="33752"/>
                  <a:pt x="84804" y="37432"/>
                </a:cubicBezTo>
                <a:cubicBezTo>
                  <a:pt x="87368" y="41543"/>
                  <a:pt x="90263" y="45451"/>
                  <a:pt x="93437" y="49105"/>
                </a:cubicBezTo>
                <a:cubicBezTo>
                  <a:pt x="94871" y="50755"/>
                  <a:pt x="96445" y="52277"/>
                  <a:pt x="98134" y="53673"/>
                </a:cubicBezTo>
                <a:cubicBezTo>
                  <a:pt x="99645" y="54993"/>
                  <a:pt x="101257" y="56173"/>
                  <a:pt x="102958" y="57226"/>
                </a:cubicBezTo>
                <a:cubicBezTo>
                  <a:pt x="104494" y="58063"/>
                  <a:pt x="106107" y="58749"/>
                  <a:pt x="107782" y="59256"/>
                </a:cubicBezTo>
                <a:cubicBezTo>
                  <a:pt x="109293" y="59510"/>
                  <a:pt x="110842" y="59510"/>
                  <a:pt x="112353" y="59256"/>
                </a:cubicBezTo>
                <a:cubicBezTo>
                  <a:pt x="113914" y="59104"/>
                  <a:pt x="115450" y="58761"/>
                  <a:pt x="116923" y="58242"/>
                </a:cubicBezTo>
                <a:cubicBezTo>
                  <a:pt x="118611" y="57505"/>
                  <a:pt x="120224" y="56604"/>
                  <a:pt x="121747" y="55577"/>
                </a:cubicBezTo>
                <a:cubicBezTo>
                  <a:pt x="125200" y="53013"/>
                  <a:pt x="128310" y="50032"/>
                  <a:pt x="131015" y="46694"/>
                </a:cubicBezTo>
                <a:cubicBezTo>
                  <a:pt x="133998" y="43078"/>
                  <a:pt x="136677" y="39208"/>
                  <a:pt x="139012" y="35148"/>
                </a:cubicBezTo>
                <a:cubicBezTo>
                  <a:pt x="140282" y="33117"/>
                  <a:pt x="141552" y="30960"/>
                  <a:pt x="142694" y="28804"/>
                </a:cubicBezTo>
                <a:cubicBezTo>
                  <a:pt x="143837" y="26646"/>
                  <a:pt x="144979" y="24362"/>
                  <a:pt x="145868" y="22459"/>
                </a:cubicBezTo>
                <a:lnTo>
                  <a:pt x="155770" y="0"/>
                </a:lnTo>
                <a:lnTo>
                  <a:pt x="165927" y="22713"/>
                </a:lnTo>
                <a:cubicBezTo>
                  <a:pt x="167957" y="27154"/>
                  <a:pt x="169989" y="31722"/>
                  <a:pt x="172274" y="35401"/>
                </a:cubicBezTo>
                <a:cubicBezTo>
                  <a:pt x="174508" y="39373"/>
                  <a:pt x="177009" y="43192"/>
                  <a:pt x="179764" y="46821"/>
                </a:cubicBezTo>
                <a:cubicBezTo>
                  <a:pt x="181059" y="48344"/>
                  <a:pt x="182468" y="49791"/>
                  <a:pt x="183954" y="51136"/>
                </a:cubicBezTo>
                <a:cubicBezTo>
                  <a:pt x="185185" y="52430"/>
                  <a:pt x="186594" y="53534"/>
                  <a:pt x="188143" y="54434"/>
                </a:cubicBezTo>
                <a:cubicBezTo>
                  <a:pt x="189425" y="55183"/>
                  <a:pt x="190783" y="55780"/>
                  <a:pt x="192205" y="56211"/>
                </a:cubicBezTo>
                <a:cubicBezTo>
                  <a:pt x="193462" y="56401"/>
                  <a:pt x="194757" y="56401"/>
                  <a:pt x="196014" y="56211"/>
                </a:cubicBezTo>
                <a:cubicBezTo>
                  <a:pt x="199251" y="55843"/>
                  <a:pt x="202362" y="54663"/>
                  <a:pt x="205028" y="52785"/>
                </a:cubicBezTo>
                <a:cubicBezTo>
                  <a:pt x="208519" y="50476"/>
                  <a:pt x="211680" y="47697"/>
                  <a:pt x="214422" y="44538"/>
                </a:cubicBezTo>
                <a:cubicBezTo>
                  <a:pt x="217571" y="41124"/>
                  <a:pt x="220452" y="37470"/>
                  <a:pt x="223055" y="33625"/>
                </a:cubicBezTo>
                <a:lnTo>
                  <a:pt x="226863" y="27534"/>
                </a:lnTo>
                <a:cubicBezTo>
                  <a:pt x="228133" y="25504"/>
                  <a:pt x="229403" y="23348"/>
                  <a:pt x="230291" y="21571"/>
                </a:cubicBezTo>
                <a:lnTo>
                  <a:pt x="241717" y="127"/>
                </a:lnTo>
                <a:lnTo>
                  <a:pt x="249842" y="22332"/>
                </a:lnTo>
                <a:cubicBezTo>
                  <a:pt x="253193" y="32064"/>
                  <a:pt x="257713" y="41353"/>
                  <a:pt x="263299" y="49994"/>
                </a:cubicBezTo>
                <a:cubicBezTo>
                  <a:pt x="265609" y="53750"/>
                  <a:pt x="268580" y="57061"/>
                  <a:pt x="272058" y="59764"/>
                </a:cubicBezTo>
                <a:cubicBezTo>
                  <a:pt x="274610" y="61947"/>
                  <a:pt x="277847" y="63165"/>
                  <a:pt x="281199" y="63190"/>
                </a:cubicBezTo>
                <a:cubicBezTo>
                  <a:pt x="289717" y="61642"/>
                  <a:pt x="297284" y="56807"/>
                  <a:pt x="302273" y="49740"/>
                </a:cubicBezTo>
                <a:cubicBezTo>
                  <a:pt x="305688" y="45730"/>
                  <a:pt x="308824" y="41492"/>
                  <a:pt x="311667" y="37051"/>
                </a:cubicBezTo>
                <a:cubicBezTo>
                  <a:pt x="314625" y="32699"/>
                  <a:pt x="317291" y="28169"/>
                  <a:pt x="319665" y="23474"/>
                </a:cubicBezTo>
                <a:lnTo>
                  <a:pt x="325378" y="12435"/>
                </a:lnTo>
                <a:lnTo>
                  <a:pt x="330964" y="22713"/>
                </a:lnTo>
                <a:lnTo>
                  <a:pt x="334265" y="28042"/>
                </a:lnTo>
                <a:lnTo>
                  <a:pt x="338074" y="33244"/>
                </a:lnTo>
                <a:cubicBezTo>
                  <a:pt x="340714" y="36619"/>
                  <a:pt x="343608" y="39805"/>
                  <a:pt x="346706" y="42761"/>
                </a:cubicBezTo>
                <a:cubicBezTo>
                  <a:pt x="352356" y="48636"/>
                  <a:pt x="359744" y="52557"/>
                  <a:pt x="367780" y="53927"/>
                </a:cubicBezTo>
                <a:cubicBezTo>
                  <a:pt x="371767" y="54384"/>
                  <a:pt x="375791" y="53953"/>
                  <a:pt x="379587" y="52658"/>
                </a:cubicBezTo>
                <a:cubicBezTo>
                  <a:pt x="381542" y="51922"/>
                  <a:pt x="383446" y="51072"/>
                  <a:pt x="385299" y="50121"/>
                </a:cubicBezTo>
                <a:cubicBezTo>
                  <a:pt x="387153" y="49016"/>
                  <a:pt x="388930" y="47786"/>
                  <a:pt x="390632" y="46441"/>
                </a:cubicBezTo>
                <a:cubicBezTo>
                  <a:pt x="394123" y="43700"/>
                  <a:pt x="397348" y="40642"/>
                  <a:pt x="400280" y="37305"/>
                </a:cubicBezTo>
                <a:cubicBezTo>
                  <a:pt x="403327" y="33841"/>
                  <a:pt x="406158" y="30187"/>
                  <a:pt x="408786" y="26393"/>
                </a:cubicBezTo>
                <a:cubicBezTo>
                  <a:pt x="406754" y="30580"/>
                  <a:pt x="404469" y="34640"/>
                  <a:pt x="402057" y="39081"/>
                </a:cubicBezTo>
                <a:cubicBezTo>
                  <a:pt x="399468" y="43053"/>
                  <a:pt x="396535" y="46783"/>
                  <a:pt x="393298" y="50248"/>
                </a:cubicBezTo>
                <a:cubicBezTo>
                  <a:pt x="391597" y="51948"/>
                  <a:pt x="389768" y="53521"/>
                  <a:pt x="387839" y="54942"/>
                </a:cubicBezTo>
                <a:cubicBezTo>
                  <a:pt x="385960" y="56452"/>
                  <a:pt x="383916" y="57721"/>
                  <a:pt x="381745" y="58749"/>
                </a:cubicBezTo>
                <a:cubicBezTo>
                  <a:pt x="377353" y="61058"/>
                  <a:pt x="372477" y="62276"/>
                  <a:pt x="367527" y="62302"/>
                </a:cubicBezTo>
                <a:cubicBezTo>
                  <a:pt x="357548" y="61870"/>
                  <a:pt x="347963" y="58228"/>
                  <a:pt x="340232" y="51897"/>
                </a:cubicBezTo>
                <a:cubicBezTo>
                  <a:pt x="336372" y="48940"/>
                  <a:pt x="332754" y="45679"/>
                  <a:pt x="329441" y="42127"/>
                </a:cubicBezTo>
                <a:cubicBezTo>
                  <a:pt x="327791" y="40350"/>
                  <a:pt x="326140" y="38447"/>
                  <a:pt x="324617" y="36544"/>
                </a:cubicBezTo>
                <a:lnTo>
                  <a:pt x="320046" y="30453"/>
                </a:lnTo>
                <a:lnTo>
                  <a:pt x="331345" y="29565"/>
                </a:lnTo>
                <a:cubicBezTo>
                  <a:pt x="329212" y="35135"/>
                  <a:pt x="326711" y="40566"/>
                  <a:pt x="323855" y="45806"/>
                </a:cubicBezTo>
                <a:cubicBezTo>
                  <a:pt x="321087" y="51085"/>
                  <a:pt x="317901" y="56135"/>
                  <a:pt x="314334" y="60906"/>
                </a:cubicBezTo>
                <a:cubicBezTo>
                  <a:pt x="310677" y="65892"/>
                  <a:pt x="306412" y="70410"/>
                  <a:pt x="301638" y="74356"/>
                </a:cubicBezTo>
                <a:cubicBezTo>
                  <a:pt x="296192" y="78861"/>
                  <a:pt x="289603" y="81766"/>
                  <a:pt x="282596" y="82731"/>
                </a:cubicBezTo>
                <a:cubicBezTo>
                  <a:pt x="275080" y="83353"/>
                  <a:pt x="267577" y="81335"/>
                  <a:pt x="261394" y="77021"/>
                </a:cubicBezTo>
                <a:cubicBezTo>
                  <a:pt x="255974" y="73163"/>
                  <a:pt x="251213" y="68443"/>
                  <a:pt x="247303" y="63063"/>
                </a:cubicBezTo>
                <a:cubicBezTo>
                  <a:pt x="240485" y="53597"/>
                  <a:pt x="234696" y="43434"/>
                  <a:pt x="230037" y="32737"/>
                </a:cubicBezTo>
                <a:lnTo>
                  <a:pt x="249715" y="33625"/>
                </a:lnTo>
                <a:cubicBezTo>
                  <a:pt x="248191" y="36544"/>
                  <a:pt x="247049" y="38954"/>
                  <a:pt x="245652" y="41492"/>
                </a:cubicBezTo>
                <a:cubicBezTo>
                  <a:pt x="244256" y="44030"/>
                  <a:pt x="242732" y="46314"/>
                  <a:pt x="241082" y="48725"/>
                </a:cubicBezTo>
                <a:cubicBezTo>
                  <a:pt x="237997" y="53610"/>
                  <a:pt x="234506" y="58242"/>
                  <a:pt x="230672" y="62555"/>
                </a:cubicBezTo>
                <a:cubicBezTo>
                  <a:pt x="228679" y="64801"/>
                  <a:pt x="226571" y="66920"/>
                  <a:pt x="224324" y="68900"/>
                </a:cubicBezTo>
                <a:cubicBezTo>
                  <a:pt x="222116" y="71082"/>
                  <a:pt x="219691" y="73036"/>
                  <a:pt x="217088" y="74737"/>
                </a:cubicBezTo>
                <a:cubicBezTo>
                  <a:pt x="211375" y="78670"/>
                  <a:pt x="204799" y="81157"/>
                  <a:pt x="197918" y="81969"/>
                </a:cubicBezTo>
                <a:cubicBezTo>
                  <a:pt x="194211" y="82185"/>
                  <a:pt x="190492" y="81880"/>
                  <a:pt x="186874" y="81081"/>
                </a:cubicBezTo>
                <a:cubicBezTo>
                  <a:pt x="183382" y="80117"/>
                  <a:pt x="180044" y="78670"/>
                  <a:pt x="176971" y="76767"/>
                </a:cubicBezTo>
                <a:cubicBezTo>
                  <a:pt x="171576" y="73328"/>
                  <a:pt x="166777" y="69039"/>
                  <a:pt x="162753" y="64078"/>
                </a:cubicBezTo>
                <a:cubicBezTo>
                  <a:pt x="159122" y="59371"/>
                  <a:pt x="155897" y="54358"/>
                  <a:pt x="153104" y="49105"/>
                </a:cubicBezTo>
                <a:cubicBezTo>
                  <a:pt x="150438" y="44030"/>
                  <a:pt x="148153" y="38827"/>
                  <a:pt x="145868" y="33625"/>
                </a:cubicBezTo>
                <a:lnTo>
                  <a:pt x="166053" y="33625"/>
                </a:lnTo>
                <a:cubicBezTo>
                  <a:pt x="164809" y="36366"/>
                  <a:pt x="163413" y="39044"/>
                  <a:pt x="161864" y="41619"/>
                </a:cubicBezTo>
                <a:cubicBezTo>
                  <a:pt x="160467" y="44283"/>
                  <a:pt x="159071" y="46694"/>
                  <a:pt x="157421" y="49232"/>
                </a:cubicBezTo>
                <a:cubicBezTo>
                  <a:pt x="154209" y="54130"/>
                  <a:pt x="150641" y="58800"/>
                  <a:pt x="146757" y="63190"/>
                </a:cubicBezTo>
                <a:cubicBezTo>
                  <a:pt x="142669" y="68049"/>
                  <a:pt x="137921" y="72313"/>
                  <a:pt x="132665" y="75878"/>
                </a:cubicBezTo>
                <a:cubicBezTo>
                  <a:pt x="129834" y="77642"/>
                  <a:pt x="126800" y="79089"/>
                  <a:pt x="123651" y="80193"/>
                </a:cubicBezTo>
                <a:cubicBezTo>
                  <a:pt x="120300" y="81335"/>
                  <a:pt x="116783" y="81982"/>
                  <a:pt x="113241" y="82096"/>
                </a:cubicBezTo>
                <a:cubicBezTo>
                  <a:pt x="109636" y="82109"/>
                  <a:pt x="106043" y="81588"/>
                  <a:pt x="102577" y="80573"/>
                </a:cubicBezTo>
                <a:cubicBezTo>
                  <a:pt x="99315" y="79444"/>
                  <a:pt x="96204" y="77909"/>
                  <a:pt x="93310" y="76005"/>
                </a:cubicBezTo>
                <a:cubicBezTo>
                  <a:pt x="90669" y="74166"/>
                  <a:pt x="88194" y="72085"/>
                  <a:pt x="85946" y="69788"/>
                </a:cubicBezTo>
                <a:cubicBezTo>
                  <a:pt x="83788" y="67631"/>
                  <a:pt x="81744" y="65334"/>
                  <a:pt x="79853" y="62936"/>
                </a:cubicBezTo>
                <a:cubicBezTo>
                  <a:pt x="73188" y="53597"/>
                  <a:pt x="67640" y="43510"/>
                  <a:pt x="63349" y="32864"/>
                </a:cubicBezTo>
                <a:lnTo>
                  <a:pt x="77314" y="32864"/>
                </a:lnTo>
                <a:cubicBezTo>
                  <a:pt x="76121" y="34717"/>
                  <a:pt x="74800" y="36506"/>
                  <a:pt x="73378" y="38193"/>
                </a:cubicBezTo>
                <a:lnTo>
                  <a:pt x="69189" y="42761"/>
                </a:lnTo>
                <a:cubicBezTo>
                  <a:pt x="66218" y="45692"/>
                  <a:pt x="62943" y="48280"/>
                  <a:pt x="59414" y="50501"/>
                </a:cubicBezTo>
                <a:cubicBezTo>
                  <a:pt x="55910" y="52810"/>
                  <a:pt x="52050" y="54523"/>
                  <a:pt x="47988" y="55577"/>
                </a:cubicBezTo>
                <a:cubicBezTo>
                  <a:pt x="43786" y="56300"/>
                  <a:pt x="39495" y="56300"/>
                  <a:pt x="35293" y="55577"/>
                </a:cubicBezTo>
                <a:cubicBezTo>
                  <a:pt x="27447" y="54283"/>
                  <a:pt x="20160" y="50717"/>
                  <a:pt x="14346" y="45299"/>
                </a:cubicBezTo>
                <a:cubicBezTo>
                  <a:pt x="11464" y="42850"/>
                  <a:pt x="8836" y="40135"/>
                  <a:pt x="6475" y="37178"/>
                </a:cubicBezTo>
                <a:cubicBezTo>
                  <a:pt x="4189" y="34514"/>
                  <a:pt x="1523" y="31468"/>
                  <a:pt x="0" y="2842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5" name="Freeform 634">
            <a:extLst>
              <a:ext uri="{FF2B5EF4-FFF2-40B4-BE49-F238E27FC236}">
                <a16:creationId xmlns:a16="http://schemas.microsoft.com/office/drawing/2014/main" id="{BEEE873B-744B-33E0-F2B3-9E20834C2B2E}"/>
              </a:ext>
            </a:extLst>
          </p:cNvPr>
          <p:cNvSpPr/>
          <p:nvPr/>
        </p:nvSpPr>
        <p:spPr>
          <a:xfrm>
            <a:off x="6103858" y="8217971"/>
            <a:ext cx="269138" cy="65414"/>
          </a:xfrm>
          <a:custGeom>
            <a:avLst/>
            <a:gdLst>
              <a:gd name="connsiteX0" fmla="*/ 269139 w 269138"/>
              <a:gd name="connsiteY0" fmla="*/ 19160 h 65414"/>
              <a:gd name="connsiteX1" fmla="*/ 264949 w 269138"/>
              <a:gd name="connsiteY1" fmla="*/ 33118 h 65414"/>
              <a:gd name="connsiteX2" fmla="*/ 258221 w 269138"/>
              <a:gd name="connsiteY2" fmla="*/ 46441 h 65414"/>
              <a:gd name="connsiteX3" fmla="*/ 247557 w 269138"/>
              <a:gd name="connsiteY3" fmla="*/ 58369 h 65414"/>
              <a:gd name="connsiteX4" fmla="*/ 239813 w 269138"/>
              <a:gd name="connsiteY4" fmla="*/ 62682 h 65414"/>
              <a:gd name="connsiteX5" fmla="*/ 230418 w 269138"/>
              <a:gd name="connsiteY5" fmla="*/ 64459 h 65414"/>
              <a:gd name="connsiteX6" fmla="*/ 212772 w 269138"/>
              <a:gd name="connsiteY6" fmla="*/ 59130 h 65414"/>
              <a:gd name="connsiteX7" fmla="*/ 205790 w 269138"/>
              <a:gd name="connsiteY7" fmla="*/ 54181 h 65414"/>
              <a:gd name="connsiteX8" fmla="*/ 199950 w 269138"/>
              <a:gd name="connsiteY8" fmla="*/ 48598 h 65414"/>
              <a:gd name="connsiteX9" fmla="*/ 189921 w 269138"/>
              <a:gd name="connsiteY9" fmla="*/ 35909 h 65414"/>
              <a:gd name="connsiteX10" fmla="*/ 185604 w 269138"/>
              <a:gd name="connsiteY10" fmla="*/ 29565 h 65414"/>
              <a:gd name="connsiteX11" fmla="*/ 181668 w 269138"/>
              <a:gd name="connsiteY11" fmla="*/ 23094 h 65414"/>
              <a:gd name="connsiteX12" fmla="*/ 198934 w 269138"/>
              <a:gd name="connsiteY12" fmla="*/ 24490 h 65414"/>
              <a:gd name="connsiteX13" fmla="*/ 193348 w 269138"/>
              <a:gd name="connsiteY13" fmla="*/ 31469 h 65414"/>
              <a:gd name="connsiteX14" fmla="*/ 187381 w 269138"/>
              <a:gd name="connsiteY14" fmla="*/ 37940 h 65414"/>
              <a:gd name="connsiteX15" fmla="*/ 174052 w 269138"/>
              <a:gd name="connsiteY15" fmla="*/ 49740 h 65414"/>
              <a:gd name="connsiteX16" fmla="*/ 158056 w 269138"/>
              <a:gd name="connsiteY16" fmla="*/ 59384 h 65414"/>
              <a:gd name="connsiteX17" fmla="*/ 128095 w 269138"/>
              <a:gd name="connsiteY17" fmla="*/ 65220 h 65414"/>
              <a:gd name="connsiteX18" fmla="*/ 117431 w 269138"/>
              <a:gd name="connsiteY18" fmla="*/ 62936 h 65414"/>
              <a:gd name="connsiteX19" fmla="*/ 107783 w 269138"/>
              <a:gd name="connsiteY19" fmla="*/ 58496 h 65414"/>
              <a:gd name="connsiteX20" fmla="*/ 99658 w 269138"/>
              <a:gd name="connsiteY20" fmla="*/ 52531 h 65414"/>
              <a:gd name="connsiteX21" fmla="*/ 92802 w 269138"/>
              <a:gd name="connsiteY21" fmla="*/ 45680 h 65414"/>
              <a:gd name="connsiteX22" fmla="*/ 87216 w 269138"/>
              <a:gd name="connsiteY22" fmla="*/ 38447 h 65414"/>
              <a:gd name="connsiteX23" fmla="*/ 82392 w 269138"/>
              <a:gd name="connsiteY23" fmla="*/ 30834 h 65414"/>
              <a:gd name="connsiteX24" fmla="*/ 78330 w 269138"/>
              <a:gd name="connsiteY24" fmla="*/ 22967 h 65414"/>
              <a:gd name="connsiteX25" fmla="*/ 95595 w 269138"/>
              <a:gd name="connsiteY25" fmla="*/ 24490 h 65414"/>
              <a:gd name="connsiteX26" fmla="*/ 90263 w 269138"/>
              <a:gd name="connsiteY26" fmla="*/ 30073 h 65414"/>
              <a:gd name="connsiteX27" fmla="*/ 84677 w 269138"/>
              <a:gd name="connsiteY27" fmla="*/ 34894 h 65414"/>
              <a:gd name="connsiteX28" fmla="*/ 72617 w 269138"/>
              <a:gd name="connsiteY28" fmla="*/ 43523 h 65414"/>
              <a:gd name="connsiteX29" fmla="*/ 58779 w 269138"/>
              <a:gd name="connsiteY29" fmla="*/ 49867 h 65414"/>
              <a:gd name="connsiteX30" fmla="*/ 43164 w 269138"/>
              <a:gd name="connsiteY30" fmla="*/ 52531 h 65414"/>
              <a:gd name="connsiteX31" fmla="*/ 35166 w 269138"/>
              <a:gd name="connsiteY31" fmla="*/ 51897 h 65414"/>
              <a:gd name="connsiteX32" fmla="*/ 27549 w 269138"/>
              <a:gd name="connsiteY32" fmla="*/ 49613 h 65414"/>
              <a:gd name="connsiteX33" fmla="*/ 20820 w 269138"/>
              <a:gd name="connsiteY33" fmla="*/ 46060 h 65414"/>
              <a:gd name="connsiteX34" fmla="*/ 15234 w 269138"/>
              <a:gd name="connsiteY34" fmla="*/ 42381 h 65414"/>
              <a:gd name="connsiteX35" fmla="*/ 10283 w 269138"/>
              <a:gd name="connsiteY35" fmla="*/ 37179 h 65414"/>
              <a:gd name="connsiteX36" fmla="*/ 6094 w 269138"/>
              <a:gd name="connsiteY36" fmla="*/ 31469 h 65414"/>
              <a:gd name="connsiteX37" fmla="*/ 0 w 269138"/>
              <a:gd name="connsiteY37" fmla="*/ 18780 h 65414"/>
              <a:gd name="connsiteX38" fmla="*/ 4570 w 269138"/>
              <a:gd name="connsiteY38" fmla="*/ 23729 h 65414"/>
              <a:gd name="connsiteX39" fmla="*/ 9395 w 269138"/>
              <a:gd name="connsiteY39" fmla="*/ 28169 h 65414"/>
              <a:gd name="connsiteX40" fmla="*/ 14473 w 269138"/>
              <a:gd name="connsiteY40" fmla="*/ 32357 h 65414"/>
              <a:gd name="connsiteX41" fmla="*/ 19805 w 269138"/>
              <a:gd name="connsiteY41" fmla="*/ 35655 h 65414"/>
              <a:gd name="connsiteX42" fmla="*/ 42275 w 269138"/>
              <a:gd name="connsiteY42" fmla="*/ 39843 h 65414"/>
              <a:gd name="connsiteX43" fmla="*/ 62969 w 269138"/>
              <a:gd name="connsiteY43" fmla="*/ 29692 h 65414"/>
              <a:gd name="connsiteX44" fmla="*/ 71855 w 269138"/>
              <a:gd name="connsiteY44" fmla="*/ 21571 h 65414"/>
              <a:gd name="connsiteX45" fmla="*/ 75918 w 269138"/>
              <a:gd name="connsiteY45" fmla="*/ 17130 h 65414"/>
              <a:gd name="connsiteX46" fmla="*/ 79599 w 269138"/>
              <a:gd name="connsiteY46" fmla="*/ 12689 h 65414"/>
              <a:gd name="connsiteX47" fmla="*/ 88359 w 269138"/>
              <a:gd name="connsiteY47" fmla="*/ 0 h 65414"/>
              <a:gd name="connsiteX48" fmla="*/ 96738 w 269138"/>
              <a:gd name="connsiteY48" fmla="*/ 13577 h 65414"/>
              <a:gd name="connsiteX49" fmla="*/ 100673 w 269138"/>
              <a:gd name="connsiteY49" fmla="*/ 19921 h 65414"/>
              <a:gd name="connsiteX50" fmla="*/ 104990 w 269138"/>
              <a:gd name="connsiteY50" fmla="*/ 25758 h 65414"/>
              <a:gd name="connsiteX51" fmla="*/ 109687 w 269138"/>
              <a:gd name="connsiteY51" fmla="*/ 30834 h 65414"/>
              <a:gd name="connsiteX52" fmla="*/ 114511 w 269138"/>
              <a:gd name="connsiteY52" fmla="*/ 35275 h 65414"/>
              <a:gd name="connsiteX53" fmla="*/ 119716 w 269138"/>
              <a:gd name="connsiteY53" fmla="*/ 38827 h 65414"/>
              <a:gd name="connsiteX54" fmla="*/ 125048 w 269138"/>
              <a:gd name="connsiteY54" fmla="*/ 41112 h 65414"/>
              <a:gd name="connsiteX55" fmla="*/ 130634 w 269138"/>
              <a:gd name="connsiteY55" fmla="*/ 42127 h 65414"/>
              <a:gd name="connsiteX56" fmla="*/ 136347 w 269138"/>
              <a:gd name="connsiteY56" fmla="*/ 42127 h 65414"/>
              <a:gd name="connsiteX57" fmla="*/ 160721 w 269138"/>
              <a:gd name="connsiteY57" fmla="*/ 31849 h 65414"/>
              <a:gd name="connsiteX58" fmla="*/ 172401 w 269138"/>
              <a:gd name="connsiteY58" fmla="*/ 22713 h 65414"/>
              <a:gd name="connsiteX59" fmla="*/ 177860 w 269138"/>
              <a:gd name="connsiteY59" fmla="*/ 17510 h 65414"/>
              <a:gd name="connsiteX60" fmla="*/ 182811 w 269138"/>
              <a:gd name="connsiteY60" fmla="*/ 12308 h 65414"/>
              <a:gd name="connsiteX61" fmla="*/ 193221 w 269138"/>
              <a:gd name="connsiteY61" fmla="*/ 381 h 65414"/>
              <a:gd name="connsiteX62" fmla="*/ 200077 w 269138"/>
              <a:gd name="connsiteY62" fmla="*/ 13070 h 65414"/>
              <a:gd name="connsiteX63" fmla="*/ 206424 w 269138"/>
              <a:gd name="connsiteY63" fmla="*/ 25758 h 65414"/>
              <a:gd name="connsiteX64" fmla="*/ 213534 w 269138"/>
              <a:gd name="connsiteY64" fmla="*/ 36798 h 65414"/>
              <a:gd name="connsiteX65" fmla="*/ 222040 w 269138"/>
              <a:gd name="connsiteY65" fmla="*/ 45807 h 65414"/>
              <a:gd name="connsiteX66" fmla="*/ 226610 w 269138"/>
              <a:gd name="connsiteY66" fmla="*/ 48979 h 65414"/>
              <a:gd name="connsiteX67" fmla="*/ 231434 w 269138"/>
              <a:gd name="connsiteY67" fmla="*/ 50629 h 65414"/>
              <a:gd name="connsiteX68" fmla="*/ 252254 w 269138"/>
              <a:gd name="connsiteY68" fmla="*/ 40985 h 65414"/>
              <a:gd name="connsiteX69" fmla="*/ 269139 w 269138"/>
              <a:gd name="connsiteY69" fmla="*/ 19160 h 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9138" h="65414">
                <a:moveTo>
                  <a:pt x="269139" y="19160"/>
                </a:moveTo>
                <a:cubicBezTo>
                  <a:pt x="268110" y="23918"/>
                  <a:pt x="266714" y="28588"/>
                  <a:pt x="264949" y="33118"/>
                </a:cubicBezTo>
                <a:cubicBezTo>
                  <a:pt x="263198" y="37787"/>
                  <a:pt x="260938" y="42254"/>
                  <a:pt x="258221" y="46441"/>
                </a:cubicBezTo>
                <a:cubicBezTo>
                  <a:pt x="255415" y="51022"/>
                  <a:pt x="251797" y="55069"/>
                  <a:pt x="247557" y="58369"/>
                </a:cubicBezTo>
                <a:cubicBezTo>
                  <a:pt x="245234" y="60221"/>
                  <a:pt x="242619" y="61680"/>
                  <a:pt x="239813" y="62682"/>
                </a:cubicBezTo>
                <a:cubicBezTo>
                  <a:pt x="236804" y="63787"/>
                  <a:pt x="233630" y="64383"/>
                  <a:pt x="230418" y="64459"/>
                </a:cubicBezTo>
                <a:cubicBezTo>
                  <a:pt x="224172" y="64282"/>
                  <a:pt x="218079" y="62441"/>
                  <a:pt x="212772" y="59130"/>
                </a:cubicBezTo>
                <a:cubicBezTo>
                  <a:pt x="210296" y="57696"/>
                  <a:pt x="207960" y="56047"/>
                  <a:pt x="205790" y="54181"/>
                </a:cubicBezTo>
                <a:cubicBezTo>
                  <a:pt x="203885" y="52404"/>
                  <a:pt x="201727" y="50502"/>
                  <a:pt x="199950" y="48598"/>
                </a:cubicBezTo>
                <a:cubicBezTo>
                  <a:pt x="196370" y="44563"/>
                  <a:pt x="193018" y="40325"/>
                  <a:pt x="189921" y="35909"/>
                </a:cubicBezTo>
                <a:cubicBezTo>
                  <a:pt x="188524" y="33752"/>
                  <a:pt x="186874" y="31722"/>
                  <a:pt x="185604" y="29565"/>
                </a:cubicBezTo>
                <a:lnTo>
                  <a:pt x="181668" y="23094"/>
                </a:lnTo>
                <a:lnTo>
                  <a:pt x="198934" y="24490"/>
                </a:lnTo>
                <a:cubicBezTo>
                  <a:pt x="197030" y="27154"/>
                  <a:pt x="195252" y="29185"/>
                  <a:pt x="193348" y="31469"/>
                </a:cubicBezTo>
                <a:cubicBezTo>
                  <a:pt x="191444" y="33752"/>
                  <a:pt x="189413" y="35909"/>
                  <a:pt x="187381" y="37940"/>
                </a:cubicBezTo>
                <a:cubicBezTo>
                  <a:pt x="183307" y="42267"/>
                  <a:pt x="178838" y="46213"/>
                  <a:pt x="174052" y="49740"/>
                </a:cubicBezTo>
                <a:cubicBezTo>
                  <a:pt x="169075" y="53509"/>
                  <a:pt x="163718" y="56745"/>
                  <a:pt x="158056" y="59384"/>
                </a:cubicBezTo>
                <a:cubicBezTo>
                  <a:pt x="148801" y="64065"/>
                  <a:pt x="138429" y="66083"/>
                  <a:pt x="128095" y="65220"/>
                </a:cubicBezTo>
                <a:cubicBezTo>
                  <a:pt x="124477" y="64789"/>
                  <a:pt x="120909" y="64028"/>
                  <a:pt x="117431" y="62936"/>
                </a:cubicBezTo>
                <a:cubicBezTo>
                  <a:pt x="114092" y="61744"/>
                  <a:pt x="110867" y="60259"/>
                  <a:pt x="107783" y="58496"/>
                </a:cubicBezTo>
                <a:cubicBezTo>
                  <a:pt x="104901" y="56757"/>
                  <a:pt x="102184" y="54765"/>
                  <a:pt x="99658" y="52531"/>
                </a:cubicBezTo>
                <a:cubicBezTo>
                  <a:pt x="97157" y="50476"/>
                  <a:pt x="94859" y="48179"/>
                  <a:pt x="92802" y="45680"/>
                </a:cubicBezTo>
                <a:cubicBezTo>
                  <a:pt x="90796" y="43383"/>
                  <a:pt x="88930" y="40972"/>
                  <a:pt x="87216" y="38447"/>
                </a:cubicBezTo>
                <a:cubicBezTo>
                  <a:pt x="85439" y="35909"/>
                  <a:pt x="83916" y="33371"/>
                  <a:pt x="82392" y="30834"/>
                </a:cubicBezTo>
                <a:lnTo>
                  <a:pt x="78330" y="22967"/>
                </a:lnTo>
                <a:lnTo>
                  <a:pt x="95595" y="24490"/>
                </a:lnTo>
                <a:cubicBezTo>
                  <a:pt x="93919" y="26444"/>
                  <a:pt x="92129" y="28309"/>
                  <a:pt x="90263" y="30073"/>
                </a:cubicBezTo>
                <a:cubicBezTo>
                  <a:pt x="88498" y="31785"/>
                  <a:pt x="86632" y="33397"/>
                  <a:pt x="84677" y="34894"/>
                </a:cubicBezTo>
                <a:cubicBezTo>
                  <a:pt x="80894" y="38092"/>
                  <a:pt x="76870" y="40985"/>
                  <a:pt x="72617" y="43523"/>
                </a:cubicBezTo>
                <a:cubicBezTo>
                  <a:pt x="68262" y="46175"/>
                  <a:pt x="63629" y="48294"/>
                  <a:pt x="58779" y="49867"/>
                </a:cubicBezTo>
                <a:cubicBezTo>
                  <a:pt x="53752" y="51580"/>
                  <a:pt x="48483" y="52481"/>
                  <a:pt x="43164" y="52531"/>
                </a:cubicBezTo>
                <a:cubicBezTo>
                  <a:pt x="40485" y="52633"/>
                  <a:pt x="37794" y="52430"/>
                  <a:pt x="35166" y="51897"/>
                </a:cubicBezTo>
                <a:cubicBezTo>
                  <a:pt x="32551" y="51428"/>
                  <a:pt x="29986" y="50667"/>
                  <a:pt x="27549" y="49613"/>
                </a:cubicBezTo>
                <a:cubicBezTo>
                  <a:pt x="25187" y="48661"/>
                  <a:pt x="22940" y="47469"/>
                  <a:pt x="20820" y="46060"/>
                </a:cubicBezTo>
                <a:cubicBezTo>
                  <a:pt x="18853" y="45007"/>
                  <a:pt x="16974" y="43776"/>
                  <a:pt x="15234" y="42381"/>
                </a:cubicBezTo>
                <a:cubicBezTo>
                  <a:pt x="13457" y="40769"/>
                  <a:pt x="11794" y="39031"/>
                  <a:pt x="10283" y="37179"/>
                </a:cubicBezTo>
                <a:cubicBezTo>
                  <a:pt x="8760" y="35402"/>
                  <a:pt x="7491" y="33371"/>
                  <a:pt x="6094" y="31469"/>
                </a:cubicBezTo>
                <a:cubicBezTo>
                  <a:pt x="3669" y="27434"/>
                  <a:pt x="1638" y="23183"/>
                  <a:pt x="0" y="18780"/>
                </a:cubicBezTo>
                <a:lnTo>
                  <a:pt x="4570" y="23729"/>
                </a:lnTo>
                <a:lnTo>
                  <a:pt x="9395" y="28169"/>
                </a:lnTo>
                <a:cubicBezTo>
                  <a:pt x="11172" y="29565"/>
                  <a:pt x="12695" y="31088"/>
                  <a:pt x="14473" y="32357"/>
                </a:cubicBezTo>
                <a:cubicBezTo>
                  <a:pt x="16187" y="33550"/>
                  <a:pt x="17977" y="34653"/>
                  <a:pt x="19805" y="35655"/>
                </a:cubicBezTo>
                <a:cubicBezTo>
                  <a:pt x="26521" y="39767"/>
                  <a:pt x="34531" y="41264"/>
                  <a:pt x="42275" y="39843"/>
                </a:cubicBezTo>
                <a:cubicBezTo>
                  <a:pt x="49880" y="38143"/>
                  <a:pt x="56963" y="34666"/>
                  <a:pt x="62969" y="29692"/>
                </a:cubicBezTo>
                <a:cubicBezTo>
                  <a:pt x="66142" y="27231"/>
                  <a:pt x="69113" y="24515"/>
                  <a:pt x="71855" y="21571"/>
                </a:cubicBezTo>
                <a:cubicBezTo>
                  <a:pt x="73252" y="20175"/>
                  <a:pt x="74648" y="18653"/>
                  <a:pt x="75918" y="17130"/>
                </a:cubicBezTo>
                <a:cubicBezTo>
                  <a:pt x="77263" y="15747"/>
                  <a:pt x="78495" y="14262"/>
                  <a:pt x="79599" y="12689"/>
                </a:cubicBezTo>
                <a:lnTo>
                  <a:pt x="88359" y="0"/>
                </a:lnTo>
                <a:lnTo>
                  <a:pt x="96738" y="13577"/>
                </a:lnTo>
                <a:lnTo>
                  <a:pt x="100673" y="19921"/>
                </a:lnTo>
                <a:cubicBezTo>
                  <a:pt x="102197" y="21825"/>
                  <a:pt x="103466" y="23855"/>
                  <a:pt x="104990" y="25758"/>
                </a:cubicBezTo>
                <a:cubicBezTo>
                  <a:pt x="106424" y="27573"/>
                  <a:pt x="107986" y="29261"/>
                  <a:pt x="109687" y="30834"/>
                </a:cubicBezTo>
                <a:cubicBezTo>
                  <a:pt x="111172" y="32445"/>
                  <a:pt x="112784" y="33930"/>
                  <a:pt x="114511" y="35275"/>
                </a:cubicBezTo>
                <a:cubicBezTo>
                  <a:pt x="116136" y="36620"/>
                  <a:pt x="117875" y="37800"/>
                  <a:pt x="119716" y="38827"/>
                </a:cubicBezTo>
                <a:lnTo>
                  <a:pt x="125048" y="41112"/>
                </a:lnTo>
                <a:cubicBezTo>
                  <a:pt x="126863" y="41645"/>
                  <a:pt x="128742" y="41987"/>
                  <a:pt x="130634" y="42127"/>
                </a:cubicBezTo>
                <a:cubicBezTo>
                  <a:pt x="132538" y="42317"/>
                  <a:pt x="134443" y="42317"/>
                  <a:pt x="136347" y="42127"/>
                </a:cubicBezTo>
                <a:cubicBezTo>
                  <a:pt x="145221" y="40870"/>
                  <a:pt x="153625" y="37330"/>
                  <a:pt x="160721" y="31849"/>
                </a:cubicBezTo>
                <a:cubicBezTo>
                  <a:pt x="164657" y="29058"/>
                  <a:pt x="168592" y="26012"/>
                  <a:pt x="172401" y="22713"/>
                </a:cubicBezTo>
                <a:cubicBezTo>
                  <a:pt x="176210" y="19414"/>
                  <a:pt x="176083" y="19287"/>
                  <a:pt x="177860" y="17510"/>
                </a:cubicBezTo>
                <a:cubicBezTo>
                  <a:pt x="179638" y="15735"/>
                  <a:pt x="181415" y="13831"/>
                  <a:pt x="182811" y="12308"/>
                </a:cubicBezTo>
                <a:lnTo>
                  <a:pt x="193221" y="381"/>
                </a:lnTo>
                <a:lnTo>
                  <a:pt x="200077" y="13070"/>
                </a:lnTo>
                <a:cubicBezTo>
                  <a:pt x="202108" y="17130"/>
                  <a:pt x="204266" y="21191"/>
                  <a:pt x="206424" y="25758"/>
                </a:cubicBezTo>
                <a:cubicBezTo>
                  <a:pt x="208544" y="29590"/>
                  <a:pt x="210918" y="33283"/>
                  <a:pt x="213534" y="36798"/>
                </a:cubicBezTo>
                <a:cubicBezTo>
                  <a:pt x="216009" y="40122"/>
                  <a:pt x="218866" y="43142"/>
                  <a:pt x="222040" y="45807"/>
                </a:cubicBezTo>
                <a:cubicBezTo>
                  <a:pt x="223449" y="47025"/>
                  <a:pt x="224985" y="48078"/>
                  <a:pt x="226610" y="48979"/>
                </a:cubicBezTo>
                <a:cubicBezTo>
                  <a:pt x="228121" y="49765"/>
                  <a:pt x="229745" y="50323"/>
                  <a:pt x="231434" y="50629"/>
                </a:cubicBezTo>
                <a:cubicBezTo>
                  <a:pt x="239521" y="50907"/>
                  <a:pt x="247252" y="47329"/>
                  <a:pt x="252254" y="40985"/>
                </a:cubicBezTo>
                <a:cubicBezTo>
                  <a:pt x="258779" y="34450"/>
                  <a:pt x="264454" y="27116"/>
                  <a:pt x="269139" y="1916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6" name="Freeform 635">
            <a:extLst>
              <a:ext uri="{FF2B5EF4-FFF2-40B4-BE49-F238E27FC236}">
                <a16:creationId xmlns:a16="http://schemas.microsoft.com/office/drawing/2014/main" id="{F3633C78-B87E-8FF0-7F48-68F2071CCA0A}"/>
              </a:ext>
            </a:extLst>
          </p:cNvPr>
          <p:cNvSpPr/>
          <p:nvPr/>
        </p:nvSpPr>
        <p:spPr>
          <a:xfrm>
            <a:off x="6381757" y="7122682"/>
            <a:ext cx="529771" cy="74916"/>
          </a:xfrm>
          <a:custGeom>
            <a:avLst/>
            <a:gdLst>
              <a:gd name="connsiteX0" fmla="*/ 529771 w 529771"/>
              <a:gd name="connsiteY0" fmla="*/ 25758 h 74916"/>
              <a:gd name="connsiteX1" fmla="*/ 518726 w 529771"/>
              <a:gd name="connsiteY1" fmla="*/ 49613 h 74916"/>
              <a:gd name="connsiteX2" fmla="*/ 509459 w 529771"/>
              <a:gd name="connsiteY2" fmla="*/ 60017 h 74916"/>
              <a:gd name="connsiteX3" fmla="*/ 494859 w 529771"/>
              <a:gd name="connsiteY3" fmla="*/ 65727 h 74916"/>
              <a:gd name="connsiteX4" fmla="*/ 479625 w 529771"/>
              <a:gd name="connsiteY4" fmla="*/ 60779 h 74916"/>
              <a:gd name="connsiteX5" fmla="*/ 468707 w 529771"/>
              <a:gd name="connsiteY5" fmla="*/ 51135 h 74916"/>
              <a:gd name="connsiteX6" fmla="*/ 460456 w 529771"/>
              <a:gd name="connsiteY6" fmla="*/ 39969 h 74916"/>
              <a:gd name="connsiteX7" fmla="*/ 453600 w 529771"/>
              <a:gd name="connsiteY7" fmla="*/ 27280 h 74916"/>
              <a:gd name="connsiteX8" fmla="*/ 465406 w 529771"/>
              <a:gd name="connsiteY8" fmla="*/ 27915 h 74916"/>
              <a:gd name="connsiteX9" fmla="*/ 458297 w 529771"/>
              <a:gd name="connsiteY9" fmla="*/ 40603 h 74916"/>
              <a:gd name="connsiteX10" fmla="*/ 448903 w 529771"/>
              <a:gd name="connsiteY10" fmla="*/ 52404 h 74916"/>
              <a:gd name="connsiteX11" fmla="*/ 442809 w 529771"/>
              <a:gd name="connsiteY11" fmla="*/ 57733 h 74916"/>
              <a:gd name="connsiteX12" fmla="*/ 435446 w 529771"/>
              <a:gd name="connsiteY12" fmla="*/ 62301 h 74916"/>
              <a:gd name="connsiteX13" fmla="*/ 426813 w 529771"/>
              <a:gd name="connsiteY13" fmla="*/ 65346 h 74916"/>
              <a:gd name="connsiteX14" fmla="*/ 417292 w 529771"/>
              <a:gd name="connsiteY14" fmla="*/ 66108 h 74916"/>
              <a:gd name="connsiteX15" fmla="*/ 399772 w 529771"/>
              <a:gd name="connsiteY15" fmla="*/ 61667 h 74916"/>
              <a:gd name="connsiteX16" fmla="*/ 385935 w 529771"/>
              <a:gd name="connsiteY16" fmla="*/ 52785 h 74916"/>
              <a:gd name="connsiteX17" fmla="*/ 374889 w 529771"/>
              <a:gd name="connsiteY17" fmla="*/ 42000 h 74916"/>
              <a:gd name="connsiteX18" fmla="*/ 370192 w 529771"/>
              <a:gd name="connsiteY18" fmla="*/ 36163 h 74916"/>
              <a:gd name="connsiteX19" fmla="*/ 365749 w 529771"/>
              <a:gd name="connsiteY19" fmla="*/ 29818 h 74916"/>
              <a:gd name="connsiteX20" fmla="*/ 383396 w 529771"/>
              <a:gd name="connsiteY20" fmla="*/ 29818 h 74916"/>
              <a:gd name="connsiteX21" fmla="*/ 376159 w 529771"/>
              <a:gd name="connsiteY21" fmla="*/ 42507 h 74916"/>
              <a:gd name="connsiteX22" fmla="*/ 367145 w 529771"/>
              <a:gd name="connsiteY22" fmla="*/ 55196 h 74916"/>
              <a:gd name="connsiteX23" fmla="*/ 361814 w 529771"/>
              <a:gd name="connsiteY23" fmla="*/ 61033 h 74916"/>
              <a:gd name="connsiteX24" fmla="*/ 355085 w 529771"/>
              <a:gd name="connsiteY24" fmla="*/ 66489 h 74916"/>
              <a:gd name="connsiteX25" fmla="*/ 336169 w 529771"/>
              <a:gd name="connsiteY25" fmla="*/ 73594 h 74916"/>
              <a:gd name="connsiteX26" fmla="*/ 324871 w 529771"/>
              <a:gd name="connsiteY26" fmla="*/ 72325 h 74916"/>
              <a:gd name="connsiteX27" fmla="*/ 315476 w 529771"/>
              <a:gd name="connsiteY27" fmla="*/ 68138 h 74916"/>
              <a:gd name="connsiteX28" fmla="*/ 302781 w 529771"/>
              <a:gd name="connsiteY28" fmla="*/ 56211 h 74916"/>
              <a:gd name="connsiteX29" fmla="*/ 294148 w 529771"/>
              <a:gd name="connsiteY29" fmla="*/ 43522 h 74916"/>
              <a:gd name="connsiteX30" fmla="*/ 290721 w 529771"/>
              <a:gd name="connsiteY30" fmla="*/ 36797 h 74916"/>
              <a:gd name="connsiteX31" fmla="*/ 287673 w 529771"/>
              <a:gd name="connsiteY31" fmla="*/ 29691 h 74916"/>
              <a:gd name="connsiteX32" fmla="*/ 308239 w 529771"/>
              <a:gd name="connsiteY32" fmla="*/ 31595 h 74916"/>
              <a:gd name="connsiteX33" fmla="*/ 299734 w 529771"/>
              <a:gd name="connsiteY33" fmla="*/ 44283 h 74916"/>
              <a:gd name="connsiteX34" fmla="*/ 294783 w 529771"/>
              <a:gd name="connsiteY34" fmla="*/ 50247 h 74916"/>
              <a:gd name="connsiteX35" fmla="*/ 289197 w 529771"/>
              <a:gd name="connsiteY35" fmla="*/ 56211 h 74916"/>
              <a:gd name="connsiteX36" fmla="*/ 282723 w 529771"/>
              <a:gd name="connsiteY36" fmla="*/ 61667 h 74916"/>
              <a:gd name="connsiteX37" fmla="*/ 275105 w 529771"/>
              <a:gd name="connsiteY37" fmla="*/ 66616 h 74916"/>
              <a:gd name="connsiteX38" fmla="*/ 265965 w 529771"/>
              <a:gd name="connsiteY38" fmla="*/ 70295 h 74916"/>
              <a:gd name="connsiteX39" fmla="*/ 255682 w 529771"/>
              <a:gd name="connsiteY39" fmla="*/ 71818 h 74916"/>
              <a:gd name="connsiteX40" fmla="*/ 245145 w 529771"/>
              <a:gd name="connsiteY40" fmla="*/ 70675 h 74916"/>
              <a:gd name="connsiteX41" fmla="*/ 235750 w 529771"/>
              <a:gd name="connsiteY41" fmla="*/ 67123 h 74916"/>
              <a:gd name="connsiteX42" fmla="*/ 221405 w 529771"/>
              <a:gd name="connsiteY42" fmla="*/ 56464 h 74916"/>
              <a:gd name="connsiteX43" fmla="*/ 211249 w 529771"/>
              <a:gd name="connsiteY43" fmla="*/ 43775 h 74916"/>
              <a:gd name="connsiteX44" fmla="*/ 207186 w 529771"/>
              <a:gd name="connsiteY44" fmla="*/ 37178 h 74916"/>
              <a:gd name="connsiteX45" fmla="*/ 203504 w 529771"/>
              <a:gd name="connsiteY45" fmla="*/ 29945 h 74916"/>
              <a:gd name="connsiteX46" fmla="*/ 222293 w 529771"/>
              <a:gd name="connsiteY46" fmla="*/ 30960 h 74916"/>
              <a:gd name="connsiteX47" fmla="*/ 217215 w 529771"/>
              <a:gd name="connsiteY47" fmla="*/ 38192 h 74916"/>
              <a:gd name="connsiteX48" fmla="*/ 211756 w 529771"/>
              <a:gd name="connsiteY48" fmla="*/ 44791 h 74916"/>
              <a:gd name="connsiteX49" fmla="*/ 199061 w 529771"/>
              <a:gd name="connsiteY49" fmla="*/ 57479 h 74916"/>
              <a:gd name="connsiteX50" fmla="*/ 183826 w 529771"/>
              <a:gd name="connsiteY50" fmla="*/ 68011 h 74916"/>
              <a:gd name="connsiteX51" fmla="*/ 164149 w 529771"/>
              <a:gd name="connsiteY51" fmla="*/ 73848 h 74916"/>
              <a:gd name="connsiteX52" fmla="*/ 143075 w 529771"/>
              <a:gd name="connsiteY52" fmla="*/ 69661 h 74916"/>
              <a:gd name="connsiteX53" fmla="*/ 127968 w 529771"/>
              <a:gd name="connsiteY53" fmla="*/ 57861 h 74916"/>
              <a:gd name="connsiteX54" fmla="*/ 110449 w 529771"/>
              <a:gd name="connsiteY54" fmla="*/ 28803 h 74916"/>
              <a:gd name="connsiteX55" fmla="*/ 122382 w 529771"/>
              <a:gd name="connsiteY55" fmla="*/ 28803 h 74916"/>
              <a:gd name="connsiteX56" fmla="*/ 116415 w 529771"/>
              <a:gd name="connsiteY56" fmla="*/ 36797 h 74916"/>
              <a:gd name="connsiteX57" fmla="*/ 109941 w 529771"/>
              <a:gd name="connsiteY57" fmla="*/ 44410 h 74916"/>
              <a:gd name="connsiteX58" fmla="*/ 95341 w 529771"/>
              <a:gd name="connsiteY58" fmla="*/ 58114 h 74916"/>
              <a:gd name="connsiteX59" fmla="*/ 77948 w 529771"/>
              <a:gd name="connsiteY59" fmla="*/ 69280 h 74916"/>
              <a:gd name="connsiteX60" fmla="*/ 57128 w 529771"/>
              <a:gd name="connsiteY60" fmla="*/ 74863 h 74916"/>
              <a:gd name="connsiteX61" fmla="*/ 36054 w 529771"/>
              <a:gd name="connsiteY61" fmla="*/ 70422 h 74916"/>
              <a:gd name="connsiteX62" fmla="*/ 20058 w 529771"/>
              <a:gd name="connsiteY62" fmla="*/ 57733 h 74916"/>
              <a:gd name="connsiteX63" fmla="*/ 0 w 529771"/>
              <a:gd name="connsiteY63" fmla="*/ 25377 h 74916"/>
              <a:gd name="connsiteX64" fmla="*/ 23105 w 529771"/>
              <a:gd name="connsiteY64" fmla="*/ 55069 h 74916"/>
              <a:gd name="connsiteX65" fmla="*/ 38720 w 529771"/>
              <a:gd name="connsiteY65" fmla="*/ 64966 h 74916"/>
              <a:gd name="connsiteX66" fmla="*/ 56367 w 529771"/>
              <a:gd name="connsiteY66" fmla="*/ 67250 h 74916"/>
              <a:gd name="connsiteX67" fmla="*/ 87851 w 529771"/>
              <a:gd name="connsiteY67" fmla="*/ 50374 h 74916"/>
              <a:gd name="connsiteX68" fmla="*/ 100546 w 529771"/>
              <a:gd name="connsiteY68" fmla="*/ 37051 h 74916"/>
              <a:gd name="connsiteX69" fmla="*/ 106132 w 529771"/>
              <a:gd name="connsiteY69" fmla="*/ 29691 h 74916"/>
              <a:gd name="connsiteX70" fmla="*/ 110956 w 529771"/>
              <a:gd name="connsiteY70" fmla="*/ 22331 h 74916"/>
              <a:gd name="connsiteX71" fmla="*/ 117050 w 529771"/>
              <a:gd name="connsiteY71" fmla="*/ 11927 h 74916"/>
              <a:gd name="connsiteX72" fmla="*/ 123017 w 529771"/>
              <a:gd name="connsiteY72" fmla="*/ 22840 h 74916"/>
              <a:gd name="connsiteX73" fmla="*/ 140155 w 529771"/>
              <a:gd name="connsiteY73" fmla="*/ 46948 h 74916"/>
              <a:gd name="connsiteX74" fmla="*/ 162626 w 529771"/>
              <a:gd name="connsiteY74" fmla="*/ 56211 h 74916"/>
              <a:gd name="connsiteX75" fmla="*/ 185604 w 529771"/>
              <a:gd name="connsiteY75" fmla="*/ 43522 h 74916"/>
              <a:gd name="connsiteX76" fmla="*/ 195507 w 529771"/>
              <a:gd name="connsiteY76" fmla="*/ 32609 h 74916"/>
              <a:gd name="connsiteX77" fmla="*/ 199950 w 529771"/>
              <a:gd name="connsiteY77" fmla="*/ 26773 h 74916"/>
              <a:gd name="connsiteX78" fmla="*/ 203885 w 529771"/>
              <a:gd name="connsiteY78" fmla="*/ 20809 h 74916"/>
              <a:gd name="connsiteX79" fmla="*/ 213661 w 529771"/>
              <a:gd name="connsiteY79" fmla="*/ 4187 h 74916"/>
              <a:gd name="connsiteX80" fmla="*/ 222674 w 529771"/>
              <a:gd name="connsiteY80" fmla="*/ 21697 h 74916"/>
              <a:gd name="connsiteX81" fmla="*/ 225721 w 529771"/>
              <a:gd name="connsiteY81" fmla="*/ 27026 h 74916"/>
              <a:gd name="connsiteX82" fmla="*/ 229148 w 529771"/>
              <a:gd name="connsiteY82" fmla="*/ 32229 h 74916"/>
              <a:gd name="connsiteX83" fmla="*/ 237274 w 529771"/>
              <a:gd name="connsiteY83" fmla="*/ 41619 h 74916"/>
              <a:gd name="connsiteX84" fmla="*/ 246287 w 529771"/>
              <a:gd name="connsiteY84" fmla="*/ 48217 h 74916"/>
              <a:gd name="connsiteX85" fmla="*/ 250603 w 529771"/>
              <a:gd name="connsiteY85" fmla="*/ 49867 h 74916"/>
              <a:gd name="connsiteX86" fmla="*/ 254920 w 529771"/>
              <a:gd name="connsiteY86" fmla="*/ 49867 h 74916"/>
              <a:gd name="connsiteX87" fmla="*/ 259109 w 529771"/>
              <a:gd name="connsiteY87" fmla="*/ 49105 h 74916"/>
              <a:gd name="connsiteX88" fmla="*/ 263680 w 529771"/>
              <a:gd name="connsiteY88" fmla="*/ 47202 h 74916"/>
              <a:gd name="connsiteX89" fmla="*/ 268250 w 529771"/>
              <a:gd name="connsiteY89" fmla="*/ 44029 h 74916"/>
              <a:gd name="connsiteX90" fmla="*/ 272693 w 529771"/>
              <a:gd name="connsiteY90" fmla="*/ 40223 h 74916"/>
              <a:gd name="connsiteX91" fmla="*/ 288435 w 529771"/>
              <a:gd name="connsiteY91" fmla="*/ 19794 h 74916"/>
              <a:gd name="connsiteX92" fmla="*/ 301130 w 529771"/>
              <a:gd name="connsiteY92" fmla="*/ 0 h 74916"/>
              <a:gd name="connsiteX93" fmla="*/ 309002 w 529771"/>
              <a:gd name="connsiteY93" fmla="*/ 21697 h 74916"/>
              <a:gd name="connsiteX94" fmla="*/ 311287 w 529771"/>
              <a:gd name="connsiteY94" fmla="*/ 27153 h 74916"/>
              <a:gd name="connsiteX95" fmla="*/ 313952 w 529771"/>
              <a:gd name="connsiteY95" fmla="*/ 32736 h 74916"/>
              <a:gd name="connsiteX96" fmla="*/ 320554 w 529771"/>
              <a:gd name="connsiteY96" fmla="*/ 42761 h 74916"/>
              <a:gd name="connsiteX97" fmla="*/ 328045 w 529771"/>
              <a:gd name="connsiteY97" fmla="*/ 49994 h 74916"/>
              <a:gd name="connsiteX98" fmla="*/ 331599 w 529771"/>
              <a:gd name="connsiteY98" fmla="*/ 51642 h 74916"/>
              <a:gd name="connsiteX99" fmla="*/ 334646 w 529771"/>
              <a:gd name="connsiteY99" fmla="*/ 51642 h 74916"/>
              <a:gd name="connsiteX100" fmla="*/ 342263 w 529771"/>
              <a:gd name="connsiteY100" fmla="*/ 48597 h 74916"/>
              <a:gd name="connsiteX101" fmla="*/ 346706 w 529771"/>
              <a:gd name="connsiteY101" fmla="*/ 46440 h 74916"/>
              <a:gd name="connsiteX102" fmla="*/ 350896 w 529771"/>
              <a:gd name="connsiteY102" fmla="*/ 42253 h 74916"/>
              <a:gd name="connsiteX103" fmla="*/ 358640 w 529771"/>
              <a:gd name="connsiteY103" fmla="*/ 32356 h 74916"/>
              <a:gd name="connsiteX104" fmla="*/ 365622 w 529771"/>
              <a:gd name="connsiteY104" fmla="*/ 21444 h 74916"/>
              <a:gd name="connsiteX105" fmla="*/ 374763 w 529771"/>
              <a:gd name="connsiteY105" fmla="*/ 6471 h 74916"/>
              <a:gd name="connsiteX106" fmla="*/ 383269 w 529771"/>
              <a:gd name="connsiteY106" fmla="*/ 21063 h 74916"/>
              <a:gd name="connsiteX107" fmla="*/ 386569 w 529771"/>
              <a:gd name="connsiteY107" fmla="*/ 26139 h 74916"/>
              <a:gd name="connsiteX108" fmla="*/ 390378 w 529771"/>
              <a:gd name="connsiteY108" fmla="*/ 31214 h 74916"/>
              <a:gd name="connsiteX109" fmla="*/ 398883 w 529771"/>
              <a:gd name="connsiteY109" fmla="*/ 40350 h 74916"/>
              <a:gd name="connsiteX110" fmla="*/ 418435 w 529771"/>
              <a:gd name="connsiteY110" fmla="*/ 50628 h 74916"/>
              <a:gd name="connsiteX111" fmla="*/ 428336 w 529771"/>
              <a:gd name="connsiteY111" fmla="*/ 49105 h 74916"/>
              <a:gd name="connsiteX112" fmla="*/ 437985 w 529771"/>
              <a:gd name="connsiteY112" fmla="*/ 42761 h 74916"/>
              <a:gd name="connsiteX113" fmla="*/ 446618 w 529771"/>
              <a:gd name="connsiteY113" fmla="*/ 33625 h 74916"/>
              <a:gd name="connsiteX114" fmla="*/ 453981 w 529771"/>
              <a:gd name="connsiteY114" fmla="*/ 22967 h 74916"/>
              <a:gd name="connsiteX115" fmla="*/ 461344 w 529771"/>
              <a:gd name="connsiteY115" fmla="*/ 11419 h 74916"/>
              <a:gd name="connsiteX116" fmla="*/ 465787 w 529771"/>
              <a:gd name="connsiteY116" fmla="*/ 24108 h 74916"/>
              <a:gd name="connsiteX117" fmla="*/ 470866 w 529771"/>
              <a:gd name="connsiteY117" fmla="*/ 35274 h 74916"/>
              <a:gd name="connsiteX118" fmla="*/ 477213 w 529771"/>
              <a:gd name="connsiteY118" fmla="*/ 45806 h 74916"/>
              <a:gd name="connsiteX119" fmla="*/ 495240 w 529771"/>
              <a:gd name="connsiteY119" fmla="*/ 59256 h 74916"/>
              <a:gd name="connsiteX120" fmla="*/ 506031 w 529771"/>
              <a:gd name="connsiteY120" fmla="*/ 56211 h 74916"/>
              <a:gd name="connsiteX121" fmla="*/ 515425 w 529771"/>
              <a:gd name="connsiteY121" fmla="*/ 47836 h 74916"/>
              <a:gd name="connsiteX122" fmla="*/ 529771 w 529771"/>
              <a:gd name="connsiteY122" fmla="*/ 25758 h 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9771" h="74916">
                <a:moveTo>
                  <a:pt x="529771" y="25758"/>
                </a:moveTo>
                <a:cubicBezTo>
                  <a:pt x="526978" y="34094"/>
                  <a:pt x="523284" y="42088"/>
                  <a:pt x="518726" y="49613"/>
                </a:cubicBezTo>
                <a:cubicBezTo>
                  <a:pt x="516162" y="53520"/>
                  <a:pt x="513039" y="57023"/>
                  <a:pt x="509459" y="60017"/>
                </a:cubicBezTo>
                <a:cubicBezTo>
                  <a:pt x="505396" y="63557"/>
                  <a:pt x="500242" y="65575"/>
                  <a:pt x="494859" y="65727"/>
                </a:cubicBezTo>
                <a:cubicBezTo>
                  <a:pt x="489400" y="65664"/>
                  <a:pt x="484081" y="63938"/>
                  <a:pt x="479625" y="60779"/>
                </a:cubicBezTo>
                <a:cubicBezTo>
                  <a:pt x="475588" y="58038"/>
                  <a:pt x="471919" y="54802"/>
                  <a:pt x="468707" y="51135"/>
                </a:cubicBezTo>
                <a:cubicBezTo>
                  <a:pt x="465660" y="47633"/>
                  <a:pt x="462906" y="43902"/>
                  <a:pt x="460456" y="39969"/>
                </a:cubicBezTo>
                <a:cubicBezTo>
                  <a:pt x="457891" y="35896"/>
                  <a:pt x="455606" y="31658"/>
                  <a:pt x="453600" y="27280"/>
                </a:cubicBezTo>
                <a:lnTo>
                  <a:pt x="465406" y="27915"/>
                </a:lnTo>
                <a:cubicBezTo>
                  <a:pt x="463248" y="32102"/>
                  <a:pt x="460963" y="36290"/>
                  <a:pt x="458297" y="40603"/>
                </a:cubicBezTo>
                <a:cubicBezTo>
                  <a:pt x="455580" y="44842"/>
                  <a:pt x="452432" y="48800"/>
                  <a:pt x="448903" y="52404"/>
                </a:cubicBezTo>
                <a:cubicBezTo>
                  <a:pt x="447024" y="54345"/>
                  <a:pt x="444980" y="56122"/>
                  <a:pt x="442809" y="57733"/>
                </a:cubicBezTo>
                <a:cubicBezTo>
                  <a:pt x="440511" y="59497"/>
                  <a:pt x="438048" y="61033"/>
                  <a:pt x="435446" y="62301"/>
                </a:cubicBezTo>
                <a:cubicBezTo>
                  <a:pt x="432666" y="63583"/>
                  <a:pt x="429784" y="64598"/>
                  <a:pt x="426813" y="65346"/>
                </a:cubicBezTo>
                <a:cubicBezTo>
                  <a:pt x="423677" y="65981"/>
                  <a:pt x="420491" y="66235"/>
                  <a:pt x="417292" y="66108"/>
                </a:cubicBezTo>
                <a:cubicBezTo>
                  <a:pt x="411211" y="65791"/>
                  <a:pt x="405269" y="64281"/>
                  <a:pt x="399772" y="61667"/>
                </a:cubicBezTo>
                <a:cubicBezTo>
                  <a:pt x="394834" y="59243"/>
                  <a:pt x="390187" y="56261"/>
                  <a:pt x="385935" y="52785"/>
                </a:cubicBezTo>
                <a:cubicBezTo>
                  <a:pt x="381948" y="49511"/>
                  <a:pt x="378254" y="45908"/>
                  <a:pt x="374889" y="42000"/>
                </a:cubicBezTo>
                <a:cubicBezTo>
                  <a:pt x="373240" y="40096"/>
                  <a:pt x="371715" y="38192"/>
                  <a:pt x="370192" y="36163"/>
                </a:cubicBezTo>
                <a:cubicBezTo>
                  <a:pt x="368669" y="34133"/>
                  <a:pt x="367272" y="32229"/>
                  <a:pt x="365749" y="29818"/>
                </a:cubicBezTo>
                <a:lnTo>
                  <a:pt x="383396" y="29818"/>
                </a:lnTo>
                <a:cubicBezTo>
                  <a:pt x="381111" y="34006"/>
                  <a:pt x="378826" y="38192"/>
                  <a:pt x="376159" y="42507"/>
                </a:cubicBezTo>
                <a:cubicBezTo>
                  <a:pt x="373417" y="46923"/>
                  <a:pt x="370408" y="51161"/>
                  <a:pt x="367145" y="55196"/>
                </a:cubicBezTo>
                <a:cubicBezTo>
                  <a:pt x="365470" y="57239"/>
                  <a:pt x="363693" y="59180"/>
                  <a:pt x="361814" y="61033"/>
                </a:cubicBezTo>
                <a:cubicBezTo>
                  <a:pt x="359706" y="63025"/>
                  <a:pt x="357459" y="64839"/>
                  <a:pt x="355085" y="66489"/>
                </a:cubicBezTo>
                <a:cubicBezTo>
                  <a:pt x="349550" y="70562"/>
                  <a:pt x="343012" y="73010"/>
                  <a:pt x="336169" y="73594"/>
                </a:cubicBezTo>
                <a:cubicBezTo>
                  <a:pt x="332361" y="73873"/>
                  <a:pt x="328527" y="73442"/>
                  <a:pt x="324871" y="72325"/>
                </a:cubicBezTo>
                <a:cubicBezTo>
                  <a:pt x="321570" y="71348"/>
                  <a:pt x="318409" y="69940"/>
                  <a:pt x="315476" y="68138"/>
                </a:cubicBezTo>
                <a:cubicBezTo>
                  <a:pt x="310639" y="64852"/>
                  <a:pt x="306361" y="60829"/>
                  <a:pt x="302781" y="56211"/>
                </a:cubicBezTo>
                <a:cubicBezTo>
                  <a:pt x="299518" y="52264"/>
                  <a:pt x="296624" y="48014"/>
                  <a:pt x="294148" y="43522"/>
                </a:cubicBezTo>
                <a:cubicBezTo>
                  <a:pt x="292879" y="41352"/>
                  <a:pt x="291736" y="39106"/>
                  <a:pt x="290721" y="36797"/>
                </a:cubicBezTo>
                <a:cubicBezTo>
                  <a:pt x="289705" y="34513"/>
                  <a:pt x="288689" y="32483"/>
                  <a:pt x="287673" y="29691"/>
                </a:cubicBezTo>
                <a:lnTo>
                  <a:pt x="308239" y="31595"/>
                </a:lnTo>
                <a:cubicBezTo>
                  <a:pt x="305574" y="35909"/>
                  <a:pt x="302908" y="40096"/>
                  <a:pt x="299734" y="44283"/>
                </a:cubicBezTo>
                <a:cubicBezTo>
                  <a:pt x="298338" y="46313"/>
                  <a:pt x="296433" y="48217"/>
                  <a:pt x="294783" y="50247"/>
                </a:cubicBezTo>
                <a:cubicBezTo>
                  <a:pt x="293133" y="52277"/>
                  <a:pt x="290974" y="54180"/>
                  <a:pt x="289197" y="56211"/>
                </a:cubicBezTo>
                <a:cubicBezTo>
                  <a:pt x="287420" y="58241"/>
                  <a:pt x="285135" y="59890"/>
                  <a:pt x="282723" y="61667"/>
                </a:cubicBezTo>
                <a:cubicBezTo>
                  <a:pt x="280323" y="63519"/>
                  <a:pt x="277771" y="65169"/>
                  <a:pt x="275105" y="66616"/>
                </a:cubicBezTo>
                <a:cubicBezTo>
                  <a:pt x="272198" y="68163"/>
                  <a:pt x="269139" y="69407"/>
                  <a:pt x="265965" y="70295"/>
                </a:cubicBezTo>
                <a:cubicBezTo>
                  <a:pt x="262638" y="71323"/>
                  <a:pt x="259173" y="71843"/>
                  <a:pt x="255682" y="71818"/>
                </a:cubicBezTo>
                <a:cubicBezTo>
                  <a:pt x="252127" y="72021"/>
                  <a:pt x="248573" y="71640"/>
                  <a:pt x="245145" y="70675"/>
                </a:cubicBezTo>
                <a:cubicBezTo>
                  <a:pt x="241882" y="69851"/>
                  <a:pt x="238733" y="68658"/>
                  <a:pt x="235750" y="67123"/>
                </a:cubicBezTo>
                <a:cubicBezTo>
                  <a:pt x="230456" y="64319"/>
                  <a:pt x="225619" y="60715"/>
                  <a:pt x="221405" y="56464"/>
                </a:cubicBezTo>
                <a:cubicBezTo>
                  <a:pt x="217621" y="52569"/>
                  <a:pt x="214219" y="48318"/>
                  <a:pt x="211249" y="43775"/>
                </a:cubicBezTo>
                <a:lnTo>
                  <a:pt x="207186" y="37178"/>
                </a:lnTo>
                <a:cubicBezTo>
                  <a:pt x="205916" y="34767"/>
                  <a:pt x="204774" y="32736"/>
                  <a:pt x="203504" y="29945"/>
                </a:cubicBezTo>
                <a:lnTo>
                  <a:pt x="222293" y="30960"/>
                </a:lnTo>
                <a:cubicBezTo>
                  <a:pt x="220516" y="33625"/>
                  <a:pt x="218992" y="35781"/>
                  <a:pt x="217215" y="38192"/>
                </a:cubicBezTo>
                <a:cubicBezTo>
                  <a:pt x="215437" y="40603"/>
                  <a:pt x="213661" y="42634"/>
                  <a:pt x="211756" y="44791"/>
                </a:cubicBezTo>
                <a:cubicBezTo>
                  <a:pt x="207897" y="49372"/>
                  <a:pt x="203644" y="53622"/>
                  <a:pt x="199061" y="57479"/>
                </a:cubicBezTo>
                <a:cubicBezTo>
                  <a:pt x="194389" y="61552"/>
                  <a:pt x="189285" y="65080"/>
                  <a:pt x="183826" y="68011"/>
                </a:cubicBezTo>
                <a:cubicBezTo>
                  <a:pt x="177745" y="71311"/>
                  <a:pt x="171043" y="73302"/>
                  <a:pt x="164149" y="73848"/>
                </a:cubicBezTo>
                <a:cubicBezTo>
                  <a:pt x="156875" y="74432"/>
                  <a:pt x="149575" y="72985"/>
                  <a:pt x="143075" y="69661"/>
                </a:cubicBezTo>
                <a:cubicBezTo>
                  <a:pt x="137362" y="66678"/>
                  <a:pt x="132246" y="62682"/>
                  <a:pt x="127968" y="57861"/>
                </a:cubicBezTo>
                <a:cubicBezTo>
                  <a:pt x="120541" y="49219"/>
                  <a:pt x="114612" y="39398"/>
                  <a:pt x="110449" y="28803"/>
                </a:cubicBezTo>
                <a:lnTo>
                  <a:pt x="122382" y="28803"/>
                </a:lnTo>
                <a:cubicBezTo>
                  <a:pt x="120350" y="31722"/>
                  <a:pt x="118447" y="34259"/>
                  <a:pt x="116415" y="36797"/>
                </a:cubicBezTo>
                <a:lnTo>
                  <a:pt x="109941" y="44410"/>
                </a:lnTo>
                <a:cubicBezTo>
                  <a:pt x="105421" y="49334"/>
                  <a:pt x="100533" y="53914"/>
                  <a:pt x="95341" y="58114"/>
                </a:cubicBezTo>
                <a:cubicBezTo>
                  <a:pt x="89996" y="62504"/>
                  <a:pt x="84157" y="66247"/>
                  <a:pt x="77948" y="69280"/>
                </a:cubicBezTo>
                <a:cubicBezTo>
                  <a:pt x="71449" y="72490"/>
                  <a:pt x="64365" y="74394"/>
                  <a:pt x="57128" y="74863"/>
                </a:cubicBezTo>
                <a:cubicBezTo>
                  <a:pt x="49841" y="75231"/>
                  <a:pt x="42580" y="73696"/>
                  <a:pt x="36054" y="70422"/>
                </a:cubicBezTo>
                <a:cubicBezTo>
                  <a:pt x="29986" y="67212"/>
                  <a:pt x="24565" y="62910"/>
                  <a:pt x="20058" y="57733"/>
                </a:cubicBezTo>
                <a:cubicBezTo>
                  <a:pt x="11603" y="48140"/>
                  <a:pt x="4824" y="37203"/>
                  <a:pt x="0" y="25377"/>
                </a:cubicBezTo>
                <a:cubicBezTo>
                  <a:pt x="6170" y="36378"/>
                  <a:pt x="13952" y="46389"/>
                  <a:pt x="23105" y="55069"/>
                </a:cubicBezTo>
                <a:cubicBezTo>
                  <a:pt x="27726" y="59205"/>
                  <a:pt x="33008" y="62555"/>
                  <a:pt x="38720" y="64966"/>
                </a:cubicBezTo>
                <a:cubicBezTo>
                  <a:pt x="44332" y="67161"/>
                  <a:pt x="50387" y="67948"/>
                  <a:pt x="56367" y="67250"/>
                </a:cubicBezTo>
                <a:cubicBezTo>
                  <a:pt x="68351" y="65004"/>
                  <a:pt x="79345" y="59104"/>
                  <a:pt x="87851" y="50374"/>
                </a:cubicBezTo>
                <a:cubicBezTo>
                  <a:pt x="92408" y="46250"/>
                  <a:pt x="96649" y="41796"/>
                  <a:pt x="100546" y="37051"/>
                </a:cubicBezTo>
                <a:cubicBezTo>
                  <a:pt x="102450" y="34640"/>
                  <a:pt x="104355" y="32229"/>
                  <a:pt x="106132" y="29691"/>
                </a:cubicBezTo>
                <a:cubicBezTo>
                  <a:pt x="107909" y="27153"/>
                  <a:pt x="109560" y="24616"/>
                  <a:pt x="110956" y="22331"/>
                </a:cubicBezTo>
                <a:lnTo>
                  <a:pt x="117050" y="11927"/>
                </a:lnTo>
                <a:lnTo>
                  <a:pt x="123017" y="22840"/>
                </a:lnTo>
                <a:cubicBezTo>
                  <a:pt x="127498" y="31683"/>
                  <a:pt x="133274" y="39817"/>
                  <a:pt x="140155" y="46948"/>
                </a:cubicBezTo>
                <a:cubicBezTo>
                  <a:pt x="145741" y="53432"/>
                  <a:pt x="154082" y="56871"/>
                  <a:pt x="162626" y="56211"/>
                </a:cubicBezTo>
                <a:cubicBezTo>
                  <a:pt x="171373" y="54345"/>
                  <a:pt x="179370" y="49930"/>
                  <a:pt x="185604" y="43522"/>
                </a:cubicBezTo>
                <a:cubicBezTo>
                  <a:pt x="189159" y="40134"/>
                  <a:pt x="192472" y="36480"/>
                  <a:pt x="195507" y="32609"/>
                </a:cubicBezTo>
                <a:lnTo>
                  <a:pt x="199950" y="26773"/>
                </a:lnTo>
                <a:lnTo>
                  <a:pt x="203885" y="20809"/>
                </a:lnTo>
                <a:lnTo>
                  <a:pt x="213661" y="4187"/>
                </a:lnTo>
                <a:lnTo>
                  <a:pt x="222674" y="21697"/>
                </a:lnTo>
                <a:cubicBezTo>
                  <a:pt x="223601" y="23524"/>
                  <a:pt x="224616" y="25301"/>
                  <a:pt x="225721" y="27026"/>
                </a:cubicBezTo>
                <a:cubicBezTo>
                  <a:pt x="226736" y="28803"/>
                  <a:pt x="228006" y="30579"/>
                  <a:pt x="229148" y="32229"/>
                </a:cubicBezTo>
                <a:cubicBezTo>
                  <a:pt x="231586" y="35579"/>
                  <a:pt x="234303" y="38726"/>
                  <a:pt x="237274" y="41619"/>
                </a:cubicBezTo>
                <a:cubicBezTo>
                  <a:pt x="239914" y="44283"/>
                  <a:pt x="242949" y="46504"/>
                  <a:pt x="246287" y="48217"/>
                </a:cubicBezTo>
                <a:cubicBezTo>
                  <a:pt x="247633" y="48991"/>
                  <a:pt x="249092" y="49537"/>
                  <a:pt x="250603" y="49867"/>
                </a:cubicBezTo>
                <a:cubicBezTo>
                  <a:pt x="252038" y="50107"/>
                  <a:pt x="253498" y="50107"/>
                  <a:pt x="254920" y="49867"/>
                </a:cubicBezTo>
                <a:cubicBezTo>
                  <a:pt x="256342" y="49803"/>
                  <a:pt x="257751" y="49537"/>
                  <a:pt x="259109" y="49105"/>
                </a:cubicBezTo>
                <a:cubicBezTo>
                  <a:pt x="260696" y="48635"/>
                  <a:pt x="262232" y="48001"/>
                  <a:pt x="263680" y="47202"/>
                </a:cubicBezTo>
                <a:cubicBezTo>
                  <a:pt x="265292" y="46275"/>
                  <a:pt x="266815" y="45210"/>
                  <a:pt x="268250" y="44029"/>
                </a:cubicBezTo>
                <a:cubicBezTo>
                  <a:pt x="269824" y="42862"/>
                  <a:pt x="271309" y="41593"/>
                  <a:pt x="272693" y="40223"/>
                </a:cubicBezTo>
                <a:cubicBezTo>
                  <a:pt x="278686" y="34018"/>
                  <a:pt x="283966" y="27166"/>
                  <a:pt x="288435" y="19794"/>
                </a:cubicBezTo>
                <a:lnTo>
                  <a:pt x="301130" y="0"/>
                </a:lnTo>
                <a:lnTo>
                  <a:pt x="309002" y="21697"/>
                </a:lnTo>
                <a:cubicBezTo>
                  <a:pt x="309636" y="23347"/>
                  <a:pt x="310398" y="25377"/>
                  <a:pt x="311287" y="27153"/>
                </a:cubicBezTo>
                <a:lnTo>
                  <a:pt x="313952" y="32736"/>
                </a:lnTo>
                <a:cubicBezTo>
                  <a:pt x="315895" y="36238"/>
                  <a:pt x="318104" y="39589"/>
                  <a:pt x="320554" y="42761"/>
                </a:cubicBezTo>
                <a:cubicBezTo>
                  <a:pt x="322624" y="45578"/>
                  <a:pt x="325150" y="48026"/>
                  <a:pt x="328045" y="49994"/>
                </a:cubicBezTo>
                <a:cubicBezTo>
                  <a:pt x="329136" y="50729"/>
                  <a:pt x="330342" y="51275"/>
                  <a:pt x="331599" y="51642"/>
                </a:cubicBezTo>
                <a:cubicBezTo>
                  <a:pt x="332602" y="51884"/>
                  <a:pt x="333643" y="51884"/>
                  <a:pt x="334646" y="51642"/>
                </a:cubicBezTo>
                <a:cubicBezTo>
                  <a:pt x="337401" y="51262"/>
                  <a:pt x="340016" y="50221"/>
                  <a:pt x="342263" y="48597"/>
                </a:cubicBezTo>
                <a:cubicBezTo>
                  <a:pt x="343811" y="48026"/>
                  <a:pt x="345297" y="47303"/>
                  <a:pt x="346706" y="46440"/>
                </a:cubicBezTo>
                <a:cubicBezTo>
                  <a:pt x="348192" y="45146"/>
                  <a:pt x="349601" y="43737"/>
                  <a:pt x="350896" y="42253"/>
                </a:cubicBezTo>
                <a:cubicBezTo>
                  <a:pt x="353752" y="39170"/>
                  <a:pt x="356342" y="35858"/>
                  <a:pt x="358640" y="32356"/>
                </a:cubicBezTo>
                <a:cubicBezTo>
                  <a:pt x="361179" y="28930"/>
                  <a:pt x="363337" y="25123"/>
                  <a:pt x="365622" y="21444"/>
                </a:cubicBezTo>
                <a:lnTo>
                  <a:pt x="374763" y="6471"/>
                </a:lnTo>
                <a:lnTo>
                  <a:pt x="383269" y="21063"/>
                </a:lnTo>
                <a:cubicBezTo>
                  <a:pt x="384157" y="22586"/>
                  <a:pt x="385427" y="24489"/>
                  <a:pt x="386569" y="26139"/>
                </a:cubicBezTo>
                <a:lnTo>
                  <a:pt x="390378" y="31214"/>
                </a:lnTo>
                <a:cubicBezTo>
                  <a:pt x="393044" y="34411"/>
                  <a:pt x="395888" y="37457"/>
                  <a:pt x="398883" y="40350"/>
                </a:cubicBezTo>
                <a:cubicBezTo>
                  <a:pt x="404177" y="45717"/>
                  <a:pt x="411008" y="49308"/>
                  <a:pt x="418435" y="50628"/>
                </a:cubicBezTo>
                <a:cubicBezTo>
                  <a:pt x="421811" y="50996"/>
                  <a:pt x="425226" y="50475"/>
                  <a:pt x="428336" y="49105"/>
                </a:cubicBezTo>
                <a:cubicBezTo>
                  <a:pt x="431891" y="47557"/>
                  <a:pt x="435154" y="45413"/>
                  <a:pt x="437985" y="42761"/>
                </a:cubicBezTo>
                <a:cubicBezTo>
                  <a:pt x="441171" y="40032"/>
                  <a:pt x="444066" y="36962"/>
                  <a:pt x="446618" y="33625"/>
                </a:cubicBezTo>
                <a:cubicBezTo>
                  <a:pt x="449258" y="30198"/>
                  <a:pt x="451721" y="26646"/>
                  <a:pt x="453981" y="22967"/>
                </a:cubicBezTo>
                <a:lnTo>
                  <a:pt x="461344" y="11419"/>
                </a:lnTo>
                <a:lnTo>
                  <a:pt x="465787" y="24108"/>
                </a:lnTo>
                <a:cubicBezTo>
                  <a:pt x="467273" y="27928"/>
                  <a:pt x="468961" y="31645"/>
                  <a:pt x="470866" y="35274"/>
                </a:cubicBezTo>
                <a:cubicBezTo>
                  <a:pt x="472706" y="38941"/>
                  <a:pt x="474826" y="42469"/>
                  <a:pt x="477213" y="45806"/>
                </a:cubicBezTo>
                <a:cubicBezTo>
                  <a:pt x="481149" y="52544"/>
                  <a:pt x="487662" y="57404"/>
                  <a:pt x="495240" y="59256"/>
                </a:cubicBezTo>
                <a:cubicBezTo>
                  <a:pt x="499074" y="59433"/>
                  <a:pt x="502857" y="58368"/>
                  <a:pt x="506031" y="56211"/>
                </a:cubicBezTo>
                <a:cubicBezTo>
                  <a:pt x="509573" y="53914"/>
                  <a:pt x="512734" y="51085"/>
                  <a:pt x="515425" y="47836"/>
                </a:cubicBezTo>
                <a:cubicBezTo>
                  <a:pt x="520999" y="41022"/>
                  <a:pt x="525810" y="33625"/>
                  <a:pt x="529771" y="25758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7" name="Freeform 636">
            <a:extLst>
              <a:ext uri="{FF2B5EF4-FFF2-40B4-BE49-F238E27FC236}">
                <a16:creationId xmlns:a16="http://schemas.microsoft.com/office/drawing/2014/main" id="{9DDA05F0-D99C-80E5-F171-BD9AEFC35032}"/>
              </a:ext>
            </a:extLst>
          </p:cNvPr>
          <p:cNvSpPr/>
          <p:nvPr/>
        </p:nvSpPr>
        <p:spPr>
          <a:xfrm>
            <a:off x="5629946" y="6713724"/>
            <a:ext cx="269011" cy="66019"/>
          </a:xfrm>
          <a:custGeom>
            <a:avLst/>
            <a:gdLst>
              <a:gd name="connsiteX0" fmla="*/ 269012 w 269011"/>
              <a:gd name="connsiteY0" fmla="*/ 12435 h 66019"/>
              <a:gd name="connsiteX1" fmla="*/ 263045 w 269011"/>
              <a:gd name="connsiteY1" fmla="*/ 27915 h 66019"/>
              <a:gd name="connsiteX2" fmla="*/ 258855 w 269011"/>
              <a:gd name="connsiteY2" fmla="*/ 35402 h 66019"/>
              <a:gd name="connsiteX3" fmla="*/ 253523 w 269011"/>
              <a:gd name="connsiteY3" fmla="*/ 42381 h 66019"/>
              <a:gd name="connsiteX4" fmla="*/ 247049 w 269011"/>
              <a:gd name="connsiteY4" fmla="*/ 48598 h 66019"/>
              <a:gd name="connsiteX5" fmla="*/ 243367 w 269011"/>
              <a:gd name="connsiteY5" fmla="*/ 51389 h 66019"/>
              <a:gd name="connsiteX6" fmla="*/ 239305 w 269011"/>
              <a:gd name="connsiteY6" fmla="*/ 53674 h 66019"/>
              <a:gd name="connsiteX7" fmla="*/ 220643 w 269011"/>
              <a:gd name="connsiteY7" fmla="*/ 58369 h 66019"/>
              <a:gd name="connsiteX8" fmla="*/ 210994 w 269011"/>
              <a:gd name="connsiteY8" fmla="*/ 57733 h 66019"/>
              <a:gd name="connsiteX9" fmla="*/ 201727 w 269011"/>
              <a:gd name="connsiteY9" fmla="*/ 55577 h 66019"/>
              <a:gd name="connsiteX10" fmla="*/ 184969 w 269011"/>
              <a:gd name="connsiteY10" fmla="*/ 48217 h 66019"/>
              <a:gd name="connsiteX11" fmla="*/ 170116 w 269011"/>
              <a:gd name="connsiteY11" fmla="*/ 38193 h 66019"/>
              <a:gd name="connsiteX12" fmla="*/ 163260 w 269011"/>
              <a:gd name="connsiteY12" fmla="*/ 32483 h 66019"/>
              <a:gd name="connsiteX13" fmla="*/ 156786 w 269011"/>
              <a:gd name="connsiteY13" fmla="*/ 26012 h 66019"/>
              <a:gd name="connsiteX14" fmla="*/ 173544 w 269011"/>
              <a:gd name="connsiteY14" fmla="*/ 24109 h 66019"/>
              <a:gd name="connsiteX15" fmla="*/ 166307 w 269011"/>
              <a:gd name="connsiteY15" fmla="*/ 37686 h 66019"/>
              <a:gd name="connsiteX16" fmla="*/ 156405 w 269011"/>
              <a:gd name="connsiteY16" fmla="*/ 50375 h 66019"/>
              <a:gd name="connsiteX17" fmla="*/ 150058 w 269011"/>
              <a:gd name="connsiteY17" fmla="*/ 56211 h 66019"/>
              <a:gd name="connsiteX18" fmla="*/ 142313 w 269011"/>
              <a:gd name="connsiteY18" fmla="*/ 61414 h 66019"/>
              <a:gd name="connsiteX19" fmla="*/ 137870 w 269011"/>
              <a:gd name="connsiteY19" fmla="*/ 63444 h 66019"/>
              <a:gd name="connsiteX20" fmla="*/ 133046 w 269011"/>
              <a:gd name="connsiteY20" fmla="*/ 65093 h 66019"/>
              <a:gd name="connsiteX21" fmla="*/ 122636 w 269011"/>
              <a:gd name="connsiteY21" fmla="*/ 65981 h 66019"/>
              <a:gd name="connsiteX22" fmla="*/ 112734 w 269011"/>
              <a:gd name="connsiteY22" fmla="*/ 64205 h 66019"/>
              <a:gd name="connsiteX23" fmla="*/ 104101 w 269011"/>
              <a:gd name="connsiteY23" fmla="*/ 60271 h 66019"/>
              <a:gd name="connsiteX24" fmla="*/ 90517 w 269011"/>
              <a:gd name="connsiteY24" fmla="*/ 49740 h 66019"/>
              <a:gd name="connsiteX25" fmla="*/ 80361 w 269011"/>
              <a:gd name="connsiteY25" fmla="*/ 37052 h 66019"/>
              <a:gd name="connsiteX26" fmla="*/ 76171 w 269011"/>
              <a:gd name="connsiteY26" fmla="*/ 30453 h 66019"/>
              <a:gd name="connsiteX27" fmla="*/ 72363 w 269011"/>
              <a:gd name="connsiteY27" fmla="*/ 23475 h 66019"/>
              <a:gd name="connsiteX28" fmla="*/ 88994 w 269011"/>
              <a:gd name="connsiteY28" fmla="*/ 24236 h 66019"/>
              <a:gd name="connsiteX29" fmla="*/ 84423 w 269011"/>
              <a:gd name="connsiteY29" fmla="*/ 29945 h 66019"/>
              <a:gd name="connsiteX30" fmla="*/ 79472 w 269011"/>
              <a:gd name="connsiteY30" fmla="*/ 35021 h 66019"/>
              <a:gd name="connsiteX31" fmla="*/ 68427 w 269011"/>
              <a:gd name="connsiteY31" fmla="*/ 44157 h 66019"/>
              <a:gd name="connsiteX32" fmla="*/ 55732 w 269011"/>
              <a:gd name="connsiteY32" fmla="*/ 51009 h 66019"/>
              <a:gd name="connsiteX33" fmla="*/ 40371 w 269011"/>
              <a:gd name="connsiteY33" fmla="*/ 53547 h 66019"/>
              <a:gd name="connsiteX34" fmla="*/ 25644 w 269011"/>
              <a:gd name="connsiteY34" fmla="*/ 49867 h 66019"/>
              <a:gd name="connsiteX35" fmla="*/ 19424 w 269011"/>
              <a:gd name="connsiteY35" fmla="*/ 46060 h 66019"/>
              <a:gd name="connsiteX36" fmla="*/ 14092 w 269011"/>
              <a:gd name="connsiteY36" fmla="*/ 41492 h 66019"/>
              <a:gd name="connsiteX37" fmla="*/ 5840 w 269011"/>
              <a:gd name="connsiteY37" fmla="*/ 30833 h 66019"/>
              <a:gd name="connsiteX38" fmla="*/ 0 w 269011"/>
              <a:gd name="connsiteY38" fmla="*/ 19160 h 66019"/>
              <a:gd name="connsiteX39" fmla="*/ 4316 w 269011"/>
              <a:gd name="connsiteY39" fmla="*/ 23982 h 66019"/>
              <a:gd name="connsiteX40" fmla="*/ 8887 w 269011"/>
              <a:gd name="connsiteY40" fmla="*/ 28423 h 66019"/>
              <a:gd name="connsiteX41" fmla="*/ 18789 w 269011"/>
              <a:gd name="connsiteY41" fmla="*/ 36036 h 66019"/>
              <a:gd name="connsiteX42" fmla="*/ 23867 w 269011"/>
              <a:gd name="connsiteY42" fmla="*/ 38954 h 66019"/>
              <a:gd name="connsiteX43" fmla="*/ 29326 w 269011"/>
              <a:gd name="connsiteY43" fmla="*/ 40858 h 66019"/>
              <a:gd name="connsiteX44" fmla="*/ 39863 w 269011"/>
              <a:gd name="connsiteY44" fmla="*/ 40858 h 66019"/>
              <a:gd name="connsiteX45" fmla="*/ 49638 w 269011"/>
              <a:gd name="connsiteY45" fmla="*/ 37305 h 66019"/>
              <a:gd name="connsiteX46" fmla="*/ 58652 w 269011"/>
              <a:gd name="connsiteY46" fmla="*/ 30960 h 66019"/>
              <a:gd name="connsiteX47" fmla="*/ 66523 w 269011"/>
              <a:gd name="connsiteY47" fmla="*/ 22586 h 66019"/>
              <a:gd name="connsiteX48" fmla="*/ 70077 w 269011"/>
              <a:gd name="connsiteY48" fmla="*/ 18019 h 66019"/>
              <a:gd name="connsiteX49" fmla="*/ 73125 w 269011"/>
              <a:gd name="connsiteY49" fmla="*/ 13450 h 66019"/>
              <a:gd name="connsiteX50" fmla="*/ 80996 w 269011"/>
              <a:gd name="connsiteY50" fmla="*/ 0 h 66019"/>
              <a:gd name="connsiteX51" fmla="*/ 89755 w 269011"/>
              <a:gd name="connsiteY51" fmla="*/ 14211 h 66019"/>
              <a:gd name="connsiteX52" fmla="*/ 93310 w 269011"/>
              <a:gd name="connsiteY52" fmla="*/ 19414 h 66019"/>
              <a:gd name="connsiteX53" fmla="*/ 97245 w 269011"/>
              <a:gd name="connsiteY53" fmla="*/ 24616 h 66019"/>
              <a:gd name="connsiteX54" fmla="*/ 106005 w 269011"/>
              <a:gd name="connsiteY54" fmla="*/ 33752 h 66019"/>
              <a:gd name="connsiteX55" fmla="*/ 115272 w 269011"/>
              <a:gd name="connsiteY55" fmla="*/ 40604 h 66019"/>
              <a:gd name="connsiteX56" fmla="*/ 119843 w 269011"/>
              <a:gd name="connsiteY56" fmla="*/ 42508 h 66019"/>
              <a:gd name="connsiteX57" fmla="*/ 124159 w 269011"/>
              <a:gd name="connsiteY57" fmla="*/ 43269 h 66019"/>
              <a:gd name="connsiteX58" fmla="*/ 126190 w 269011"/>
              <a:gd name="connsiteY58" fmla="*/ 43269 h 66019"/>
              <a:gd name="connsiteX59" fmla="*/ 128095 w 269011"/>
              <a:gd name="connsiteY59" fmla="*/ 43269 h 66019"/>
              <a:gd name="connsiteX60" fmla="*/ 130253 w 269011"/>
              <a:gd name="connsiteY60" fmla="*/ 42634 h 66019"/>
              <a:gd name="connsiteX61" fmla="*/ 132284 w 269011"/>
              <a:gd name="connsiteY61" fmla="*/ 41746 h 66019"/>
              <a:gd name="connsiteX62" fmla="*/ 136727 w 269011"/>
              <a:gd name="connsiteY62" fmla="*/ 38954 h 66019"/>
              <a:gd name="connsiteX63" fmla="*/ 140917 w 269011"/>
              <a:gd name="connsiteY63" fmla="*/ 35148 h 66019"/>
              <a:gd name="connsiteX64" fmla="*/ 155897 w 269011"/>
              <a:gd name="connsiteY64" fmla="*/ 14465 h 66019"/>
              <a:gd name="connsiteX65" fmla="*/ 163514 w 269011"/>
              <a:gd name="connsiteY65" fmla="*/ 1777 h 66019"/>
              <a:gd name="connsiteX66" fmla="*/ 172655 w 269011"/>
              <a:gd name="connsiteY66" fmla="*/ 12816 h 66019"/>
              <a:gd name="connsiteX67" fmla="*/ 177479 w 269011"/>
              <a:gd name="connsiteY67" fmla="*/ 18272 h 66019"/>
              <a:gd name="connsiteX68" fmla="*/ 183065 w 269011"/>
              <a:gd name="connsiteY68" fmla="*/ 23601 h 66019"/>
              <a:gd name="connsiteX69" fmla="*/ 194872 w 269011"/>
              <a:gd name="connsiteY69" fmla="*/ 33244 h 66019"/>
              <a:gd name="connsiteX70" fmla="*/ 207567 w 269011"/>
              <a:gd name="connsiteY70" fmla="*/ 40731 h 66019"/>
              <a:gd name="connsiteX71" fmla="*/ 214295 w 269011"/>
              <a:gd name="connsiteY71" fmla="*/ 43142 h 66019"/>
              <a:gd name="connsiteX72" fmla="*/ 221277 w 269011"/>
              <a:gd name="connsiteY72" fmla="*/ 44665 h 66019"/>
              <a:gd name="connsiteX73" fmla="*/ 235115 w 269011"/>
              <a:gd name="connsiteY73" fmla="*/ 43269 h 66019"/>
              <a:gd name="connsiteX74" fmla="*/ 238543 w 269011"/>
              <a:gd name="connsiteY74" fmla="*/ 42127 h 66019"/>
              <a:gd name="connsiteX75" fmla="*/ 241971 w 269011"/>
              <a:gd name="connsiteY75" fmla="*/ 40477 h 66019"/>
              <a:gd name="connsiteX76" fmla="*/ 247938 w 269011"/>
              <a:gd name="connsiteY76" fmla="*/ 36671 h 66019"/>
              <a:gd name="connsiteX77" fmla="*/ 253904 w 269011"/>
              <a:gd name="connsiteY77" fmla="*/ 31469 h 66019"/>
              <a:gd name="connsiteX78" fmla="*/ 259363 w 269011"/>
              <a:gd name="connsiteY78" fmla="*/ 25631 h 66019"/>
              <a:gd name="connsiteX79" fmla="*/ 264314 w 269011"/>
              <a:gd name="connsiteY79" fmla="*/ 19160 h 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9011" h="66019">
                <a:moveTo>
                  <a:pt x="269012" y="12435"/>
                </a:moveTo>
                <a:cubicBezTo>
                  <a:pt x="267438" y="17739"/>
                  <a:pt x="265444" y="22916"/>
                  <a:pt x="263045" y="27915"/>
                </a:cubicBezTo>
                <a:cubicBezTo>
                  <a:pt x="261648" y="30453"/>
                  <a:pt x="260506" y="32991"/>
                  <a:pt x="258855" y="35402"/>
                </a:cubicBezTo>
                <a:cubicBezTo>
                  <a:pt x="257268" y="37876"/>
                  <a:pt x="255491" y="40211"/>
                  <a:pt x="253523" y="42381"/>
                </a:cubicBezTo>
                <a:cubicBezTo>
                  <a:pt x="251556" y="44639"/>
                  <a:pt x="249385" y="46720"/>
                  <a:pt x="247049" y="48598"/>
                </a:cubicBezTo>
                <a:lnTo>
                  <a:pt x="243367" y="51389"/>
                </a:lnTo>
                <a:lnTo>
                  <a:pt x="239305" y="53674"/>
                </a:lnTo>
                <a:cubicBezTo>
                  <a:pt x="233490" y="56566"/>
                  <a:pt x="227130" y="58165"/>
                  <a:pt x="220643" y="58369"/>
                </a:cubicBezTo>
                <a:cubicBezTo>
                  <a:pt x="217418" y="58482"/>
                  <a:pt x="214181" y="58267"/>
                  <a:pt x="210994" y="57733"/>
                </a:cubicBezTo>
                <a:cubicBezTo>
                  <a:pt x="207846" y="57328"/>
                  <a:pt x="204736" y="56604"/>
                  <a:pt x="201727" y="55577"/>
                </a:cubicBezTo>
                <a:cubicBezTo>
                  <a:pt x="195913" y="53699"/>
                  <a:pt x="190289" y="51224"/>
                  <a:pt x="184969" y="48217"/>
                </a:cubicBezTo>
                <a:cubicBezTo>
                  <a:pt x="179752" y="45286"/>
                  <a:pt x="174788" y="41936"/>
                  <a:pt x="170116" y="38193"/>
                </a:cubicBezTo>
                <a:cubicBezTo>
                  <a:pt x="167704" y="36417"/>
                  <a:pt x="165546" y="34387"/>
                  <a:pt x="163260" y="32483"/>
                </a:cubicBezTo>
                <a:cubicBezTo>
                  <a:pt x="160975" y="30580"/>
                  <a:pt x="159071" y="28550"/>
                  <a:pt x="156786" y="26012"/>
                </a:cubicBezTo>
                <a:lnTo>
                  <a:pt x="173544" y="24109"/>
                </a:lnTo>
                <a:cubicBezTo>
                  <a:pt x="171258" y="28677"/>
                  <a:pt x="168973" y="33244"/>
                  <a:pt x="166307" y="37686"/>
                </a:cubicBezTo>
                <a:cubicBezTo>
                  <a:pt x="163311" y="42152"/>
                  <a:pt x="160011" y="46390"/>
                  <a:pt x="156405" y="50375"/>
                </a:cubicBezTo>
                <a:cubicBezTo>
                  <a:pt x="154437" y="52480"/>
                  <a:pt x="152317" y="54435"/>
                  <a:pt x="150058" y="56211"/>
                </a:cubicBezTo>
                <a:cubicBezTo>
                  <a:pt x="147645" y="58190"/>
                  <a:pt x="145055" y="59929"/>
                  <a:pt x="142313" y="61414"/>
                </a:cubicBezTo>
                <a:lnTo>
                  <a:pt x="137870" y="63444"/>
                </a:lnTo>
                <a:lnTo>
                  <a:pt x="133046" y="65093"/>
                </a:lnTo>
                <a:cubicBezTo>
                  <a:pt x="129631" y="65829"/>
                  <a:pt x="126127" y="66134"/>
                  <a:pt x="122636" y="65981"/>
                </a:cubicBezTo>
                <a:cubicBezTo>
                  <a:pt x="119284" y="65715"/>
                  <a:pt x="115971" y="65119"/>
                  <a:pt x="112734" y="64205"/>
                </a:cubicBezTo>
                <a:cubicBezTo>
                  <a:pt x="109750" y="63152"/>
                  <a:pt x="106856" y="61832"/>
                  <a:pt x="104101" y="60271"/>
                </a:cubicBezTo>
                <a:cubicBezTo>
                  <a:pt x="99150" y="57353"/>
                  <a:pt x="94580" y="53813"/>
                  <a:pt x="90517" y="49740"/>
                </a:cubicBezTo>
                <a:cubicBezTo>
                  <a:pt x="86835" y="45756"/>
                  <a:pt x="83433" y="41518"/>
                  <a:pt x="80361" y="37052"/>
                </a:cubicBezTo>
                <a:lnTo>
                  <a:pt x="76171" y="30453"/>
                </a:lnTo>
                <a:cubicBezTo>
                  <a:pt x="74775" y="28194"/>
                  <a:pt x="73505" y="25872"/>
                  <a:pt x="72363" y="23475"/>
                </a:cubicBezTo>
                <a:lnTo>
                  <a:pt x="88994" y="24236"/>
                </a:lnTo>
                <a:cubicBezTo>
                  <a:pt x="87597" y="26240"/>
                  <a:pt x="86074" y="28144"/>
                  <a:pt x="84423" y="29945"/>
                </a:cubicBezTo>
                <a:cubicBezTo>
                  <a:pt x="82773" y="31722"/>
                  <a:pt x="81249" y="33371"/>
                  <a:pt x="79472" y="35021"/>
                </a:cubicBezTo>
                <a:cubicBezTo>
                  <a:pt x="76019" y="38333"/>
                  <a:pt x="72337" y="41391"/>
                  <a:pt x="68427" y="44157"/>
                </a:cubicBezTo>
                <a:cubicBezTo>
                  <a:pt x="64492" y="46961"/>
                  <a:pt x="60226" y="49258"/>
                  <a:pt x="55732" y="51009"/>
                </a:cubicBezTo>
                <a:cubicBezTo>
                  <a:pt x="50806" y="52760"/>
                  <a:pt x="45601" y="53610"/>
                  <a:pt x="40371" y="53547"/>
                </a:cubicBezTo>
                <a:cubicBezTo>
                  <a:pt x="35242" y="53521"/>
                  <a:pt x="30189" y="52253"/>
                  <a:pt x="25644" y="49867"/>
                </a:cubicBezTo>
                <a:cubicBezTo>
                  <a:pt x="23435" y="48826"/>
                  <a:pt x="21353" y="47545"/>
                  <a:pt x="19424" y="46060"/>
                </a:cubicBezTo>
                <a:cubicBezTo>
                  <a:pt x="17507" y="44702"/>
                  <a:pt x="15717" y="43180"/>
                  <a:pt x="14092" y="41492"/>
                </a:cubicBezTo>
                <a:cubicBezTo>
                  <a:pt x="10981" y="38231"/>
                  <a:pt x="8214" y="34665"/>
                  <a:pt x="5840" y="30833"/>
                </a:cubicBezTo>
                <a:cubicBezTo>
                  <a:pt x="3618" y="27091"/>
                  <a:pt x="1663" y="23183"/>
                  <a:pt x="0" y="19160"/>
                </a:cubicBezTo>
                <a:lnTo>
                  <a:pt x="4316" y="23982"/>
                </a:lnTo>
                <a:lnTo>
                  <a:pt x="8887" y="28423"/>
                </a:lnTo>
                <a:cubicBezTo>
                  <a:pt x="11959" y="31252"/>
                  <a:pt x="15272" y="33790"/>
                  <a:pt x="18789" y="36036"/>
                </a:cubicBezTo>
                <a:cubicBezTo>
                  <a:pt x="20427" y="37102"/>
                  <a:pt x="22115" y="38079"/>
                  <a:pt x="23867" y="38954"/>
                </a:cubicBezTo>
                <a:cubicBezTo>
                  <a:pt x="25644" y="39716"/>
                  <a:pt x="27460" y="40350"/>
                  <a:pt x="29326" y="40858"/>
                </a:cubicBezTo>
                <a:cubicBezTo>
                  <a:pt x="32804" y="41543"/>
                  <a:pt x="36384" y="41543"/>
                  <a:pt x="39863" y="40858"/>
                </a:cubicBezTo>
                <a:cubicBezTo>
                  <a:pt x="43316" y="40300"/>
                  <a:pt x="46630" y="39094"/>
                  <a:pt x="49638" y="37305"/>
                </a:cubicBezTo>
                <a:cubicBezTo>
                  <a:pt x="52850" y="35490"/>
                  <a:pt x="55872" y="33371"/>
                  <a:pt x="58652" y="30960"/>
                </a:cubicBezTo>
                <a:cubicBezTo>
                  <a:pt x="61496" y="28385"/>
                  <a:pt x="64136" y="25580"/>
                  <a:pt x="66523" y="22586"/>
                </a:cubicBezTo>
                <a:cubicBezTo>
                  <a:pt x="67792" y="21191"/>
                  <a:pt x="68935" y="19541"/>
                  <a:pt x="70077" y="18019"/>
                </a:cubicBezTo>
                <a:lnTo>
                  <a:pt x="73125" y="13450"/>
                </a:lnTo>
                <a:lnTo>
                  <a:pt x="80996" y="0"/>
                </a:lnTo>
                <a:lnTo>
                  <a:pt x="89755" y="14211"/>
                </a:lnTo>
                <a:cubicBezTo>
                  <a:pt x="90771" y="15734"/>
                  <a:pt x="92040" y="17765"/>
                  <a:pt x="93310" y="19414"/>
                </a:cubicBezTo>
                <a:cubicBezTo>
                  <a:pt x="94580" y="21064"/>
                  <a:pt x="95849" y="22967"/>
                  <a:pt x="97245" y="24616"/>
                </a:cubicBezTo>
                <a:cubicBezTo>
                  <a:pt x="99937" y="27877"/>
                  <a:pt x="102869" y="30923"/>
                  <a:pt x="106005" y="33752"/>
                </a:cubicBezTo>
                <a:cubicBezTo>
                  <a:pt x="108760" y="36454"/>
                  <a:pt x="111883" y="38764"/>
                  <a:pt x="115272" y="40604"/>
                </a:cubicBezTo>
                <a:cubicBezTo>
                  <a:pt x="116745" y="41340"/>
                  <a:pt x="118281" y="41987"/>
                  <a:pt x="119843" y="42508"/>
                </a:cubicBezTo>
                <a:lnTo>
                  <a:pt x="124159" y="43269"/>
                </a:lnTo>
                <a:lnTo>
                  <a:pt x="126190" y="43269"/>
                </a:lnTo>
                <a:lnTo>
                  <a:pt x="128095" y="43269"/>
                </a:lnTo>
                <a:lnTo>
                  <a:pt x="130253" y="42634"/>
                </a:lnTo>
                <a:lnTo>
                  <a:pt x="132284" y="41746"/>
                </a:lnTo>
                <a:cubicBezTo>
                  <a:pt x="133820" y="40908"/>
                  <a:pt x="135305" y="39970"/>
                  <a:pt x="136727" y="38954"/>
                </a:cubicBezTo>
                <a:cubicBezTo>
                  <a:pt x="138213" y="37787"/>
                  <a:pt x="139622" y="36518"/>
                  <a:pt x="140917" y="35148"/>
                </a:cubicBezTo>
                <a:cubicBezTo>
                  <a:pt x="146668" y="28842"/>
                  <a:pt x="151695" y="21901"/>
                  <a:pt x="155897" y="14465"/>
                </a:cubicBezTo>
                <a:lnTo>
                  <a:pt x="163514" y="1777"/>
                </a:lnTo>
                <a:lnTo>
                  <a:pt x="172655" y="12816"/>
                </a:lnTo>
                <a:cubicBezTo>
                  <a:pt x="173925" y="14465"/>
                  <a:pt x="175829" y="16495"/>
                  <a:pt x="177479" y="18272"/>
                </a:cubicBezTo>
                <a:cubicBezTo>
                  <a:pt x="179129" y="20048"/>
                  <a:pt x="181161" y="21952"/>
                  <a:pt x="183065" y="23601"/>
                </a:cubicBezTo>
                <a:cubicBezTo>
                  <a:pt x="186759" y="27091"/>
                  <a:pt x="190708" y="30314"/>
                  <a:pt x="194872" y="33244"/>
                </a:cubicBezTo>
                <a:cubicBezTo>
                  <a:pt x="198845" y="36138"/>
                  <a:pt x="203098" y="38650"/>
                  <a:pt x="207567" y="40731"/>
                </a:cubicBezTo>
                <a:cubicBezTo>
                  <a:pt x="209852" y="41619"/>
                  <a:pt x="212137" y="42508"/>
                  <a:pt x="214295" y="43142"/>
                </a:cubicBezTo>
                <a:cubicBezTo>
                  <a:pt x="216568" y="43890"/>
                  <a:pt x="218904" y="44398"/>
                  <a:pt x="221277" y="44665"/>
                </a:cubicBezTo>
                <a:cubicBezTo>
                  <a:pt x="225937" y="45210"/>
                  <a:pt x="230659" y="44740"/>
                  <a:pt x="235115" y="43269"/>
                </a:cubicBezTo>
                <a:lnTo>
                  <a:pt x="238543" y="42127"/>
                </a:lnTo>
                <a:lnTo>
                  <a:pt x="241971" y="40477"/>
                </a:lnTo>
                <a:cubicBezTo>
                  <a:pt x="244053" y="39360"/>
                  <a:pt x="246046" y="38079"/>
                  <a:pt x="247938" y="36671"/>
                </a:cubicBezTo>
                <a:cubicBezTo>
                  <a:pt x="250070" y="35110"/>
                  <a:pt x="252064" y="33371"/>
                  <a:pt x="253904" y="31469"/>
                </a:cubicBezTo>
                <a:cubicBezTo>
                  <a:pt x="255936" y="29692"/>
                  <a:pt x="257459" y="27535"/>
                  <a:pt x="259363" y="25631"/>
                </a:cubicBezTo>
                <a:lnTo>
                  <a:pt x="264314" y="19160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8" name="Freeform 637">
            <a:extLst>
              <a:ext uri="{FF2B5EF4-FFF2-40B4-BE49-F238E27FC236}">
                <a16:creationId xmlns:a16="http://schemas.microsoft.com/office/drawing/2014/main" id="{35DAE899-4899-7761-84DB-2444820EE81A}"/>
              </a:ext>
            </a:extLst>
          </p:cNvPr>
          <p:cNvSpPr/>
          <p:nvPr/>
        </p:nvSpPr>
        <p:spPr>
          <a:xfrm>
            <a:off x="5322976" y="10056566"/>
            <a:ext cx="408785" cy="73834"/>
          </a:xfrm>
          <a:custGeom>
            <a:avLst/>
            <a:gdLst>
              <a:gd name="connsiteX0" fmla="*/ 408786 w 408785"/>
              <a:gd name="connsiteY0" fmla="*/ 25250 h 73834"/>
              <a:gd name="connsiteX1" fmla="*/ 400280 w 408785"/>
              <a:gd name="connsiteY1" fmla="*/ 31468 h 73834"/>
              <a:gd name="connsiteX2" fmla="*/ 391520 w 408785"/>
              <a:gd name="connsiteY2" fmla="*/ 36544 h 73834"/>
              <a:gd name="connsiteX3" fmla="*/ 372858 w 408785"/>
              <a:gd name="connsiteY3" fmla="*/ 40858 h 73834"/>
              <a:gd name="connsiteX4" fmla="*/ 356609 w 408785"/>
              <a:gd name="connsiteY4" fmla="*/ 34640 h 73834"/>
              <a:gd name="connsiteX5" fmla="*/ 350134 w 408785"/>
              <a:gd name="connsiteY5" fmla="*/ 28550 h 73834"/>
              <a:gd name="connsiteX6" fmla="*/ 347468 w 408785"/>
              <a:gd name="connsiteY6" fmla="*/ 24997 h 73834"/>
              <a:gd name="connsiteX7" fmla="*/ 345310 w 408785"/>
              <a:gd name="connsiteY7" fmla="*/ 21571 h 73834"/>
              <a:gd name="connsiteX8" fmla="*/ 338835 w 408785"/>
              <a:gd name="connsiteY8" fmla="*/ 8882 h 73834"/>
              <a:gd name="connsiteX9" fmla="*/ 331345 w 408785"/>
              <a:gd name="connsiteY9" fmla="*/ 21571 h 73834"/>
              <a:gd name="connsiteX10" fmla="*/ 323855 w 408785"/>
              <a:gd name="connsiteY10" fmla="*/ 33244 h 73834"/>
              <a:gd name="connsiteX11" fmla="*/ 315349 w 408785"/>
              <a:gd name="connsiteY11" fmla="*/ 43649 h 73834"/>
              <a:gd name="connsiteX12" fmla="*/ 310652 w 408785"/>
              <a:gd name="connsiteY12" fmla="*/ 47710 h 73834"/>
              <a:gd name="connsiteX13" fmla="*/ 305701 w 408785"/>
              <a:gd name="connsiteY13" fmla="*/ 50882 h 73834"/>
              <a:gd name="connsiteX14" fmla="*/ 301003 w 408785"/>
              <a:gd name="connsiteY14" fmla="*/ 52658 h 73834"/>
              <a:gd name="connsiteX15" fmla="*/ 296433 w 408785"/>
              <a:gd name="connsiteY15" fmla="*/ 52658 h 73834"/>
              <a:gd name="connsiteX16" fmla="*/ 291736 w 408785"/>
              <a:gd name="connsiteY16" fmla="*/ 51643 h 73834"/>
              <a:gd name="connsiteX17" fmla="*/ 287039 w 408785"/>
              <a:gd name="connsiteY17" fmla="*/ 49232 h 73834"/>
              <a:gd name="connsiteX18" fmla="*/ 277771 w 408785"/>
              <a:gd name="connsiteY18" fmla="*/ 41492 h 73834"/>
              <a:gd name="connsiteX19" fmla="*/ 269646 w 408785"/>
              <a:gd name="connsiteY19" fmla="*/ 31088 h 73834"/>
              <a:gd name="connsiteX20" fmla="*/ 265965 w 408785"/>
              <a:gd name="connsiteY20" fmla="*/ 25504 h 73834"/>
              <a:gd name="connsiteX21" fmla="*/ 262918 w 408785"/>
              <a:gd name="connsiteY21" fmla="*/ 19921 h 73834"/>
              <a:gd name="connsiteX22" fmla="*/ 252888 w 408785"/>
              <a:gd name="connsiteY22" fmla="*/ 0 h 73834"/>
              <a:gd name="connsiteX23" fmla="*/ 242732 w 408785"/>
              <a:gd name="connsiteY23" fmla="*/ 20175 h 73834"/>
              <a:gd name="connsiteX24" fmla="*/ 236385 w 408785"/>
              <a:gd name="connsiteY24" fmla="*/ 31722 h 73834"/>
              <a:gd name="connsiteX25" fmla="*/ 228895 w 408785"/>
              <a:gd name="connsiteY25" fmla="*/ 41873 h 73834"/>
              <a:gd name="connsiteX26" fmla="*/ 224705 w 408785"/>
              <a:gd name="connsiteY26" fmla="*/ 45806 h 73834"/>
              <a:gd name="connsiteX27" fmla="*/ 220516 w 408785"/>
              <a:gd name="connsiteY27" fmla="*/ 48725 h 73834"/>
              <a:gd name="connsiteX28" fmla="*/ 216580 w 408785"/>
              <a:gd name="connsiteY28" fmla="*/ 50248 h 73834"/>
              <a:gd name="connsiteX29" fmla="*/ 212645 w 408785"/>
              <a:gd name="connsiteY29" fmla="*/ 50248 h 73834"/>
              <a:gd name="connsiteX30" fmla="*/ 203631 w 408785"/>
              <a:gd name="connsiteY30" fmla="*/ 47202 h 73834"/>
              <a:gd name="connsiteX31" fmla="*/ 194237 w 408785"/>
              <a:gd name="connsiteY31" fmla="*/ 39843 h 73834"/>
              <a:gd name="connsiteX32" fmla="*/ 185731 w 408785"/>
              <a:gd name="connsiteY32" fmla="*/ 30072 h 73834"/>
              <a:gd name="connsiteX33" fmla="*/ 181922 w 408785"/>
              <a:gd name="connsiteY33" fmla="*/ 24743 h 73834"/>
              <a:gd name="connsiteX34" fmla="*/ 178368 w 408785"/>
              <a:gd name="connsiteY34" fmla="*/ 19414 h 73834"/>
              <a:gd name="connsiteX35" fmla="*/ 167069 w 408785"/>
              <a:gd name="connsiteY35" fmla="*/ 381 h 73834"/>
              <a:gd name="connsiteX36" fmla="*/ 158817 w 408785"/>
              <a:gd name="connsiteY36" fmla="*/ 20175 h 73834"/>
              <a:gd name="connsiteX37" fmla="*/ 145487 w 408785"/>
              <a:gd name="connsiteY37" fmla="*/ 44792 h 73834"/>
              <a:gd name="connsiteX38" fmla="*/ 136727 w 408785"/>
              <a:gd name="connsiteY38" fmla="*/ 53420 h 73834"/>
              <a:gd name="connsiteX39" fmla="*/ 127587 w 408785"/>
              <a:gd name="connsiteY39" fmla="*/ 56465 h 73834"/>
              <a:gd name="connsiteX40" fmla="*/ 106513 w 408785"/>
              <a:gd name="connsiteY40" fmla="*/ 44538 h 73834"/>
              <a:gd name="connsiteX41" fmla="*/ 97118 w 408785"/>
              <a:gd name="connsiteY41" fmla="*/ 33498 h 73834"/>
              <a:gd name="connsiteX42" fmla="*/ 88993 w 408785"/>
              <a:gd name="connsiteY42" fmla="*/ 21444 h 73834"/>
              <a:gd name="connsiteX43" fmla="*/ 83281 w 408785"/>
              <a:gd name="connsiteY43" fmla="*/ 11673 h 73834"/>
              <a:gd name="connsiteX44" fmla="*/ 77695 w 408785"/>
              <a:gd name="connsiteY44" fmla="*/ 20810 h 73834"/>
              <a:gd name="connsiteX45" fmla="*/ 74394 w 408785"/>
              <a:gd name="connsiteY45" fmla="*/ 25504 h 73834"/>
              <a:gd name="connsiteX46" fmla="*/ 70585 w 408785"/>
              <a:gd name="connsiteY46" fmla="*/ 30199 h 73834"/>
              <a:gd name="connsiteX47" fmla="*/ 62079 w 408785"/>
              <a:gd name="connsiteY47" fmla="*/ 38573 h 73834"/>
              <a:gd name="connsiteX48" fmla="*/ 40879 w 408785"/>
              <a:gd name="connsiteY48" fmla="*/ 48471 h 73834"/>
              <a:gd name="connsiteX49" fmla="*/ 29199 w 408785"/>
              <a:gd name="connsiteY49" fmla="*/ 47329 h 73834"/>
              <a:gd name="connsiteX50" fmla="*/ 23486 w 408785"/>
              <a:gd name="connsiteY50" fmla="*/ 45045 h 73834"/>
              <a:gd name="connsiteX51" fmla="*/ 18154 w 408785"/>
              <a:gd name="connsiteY51" fmla="*/ 41873 h 73834"/>
              <a:gd name="connsiteX52" fmla="*/ 8379 w 408785"/>
              <a:gd name="connsiteY52" fmla="*/ 33752 h 73834"/>
              <a:gd name="connsiteX53" fmla="*/ 0 w 408785"/>
              <a:gd name="connsiteY53" fmla="*/ 23982 h 73834"/>
              <a:gd name="connsiteX54" fmla="*/ 6728 w 408785"/>
              <a:gd name="connsiteY54" fmla="*/ 35021 h 73834"/>
              <a:gd name="connsiteX55" fmla="*/ 15488 w 408785"/>
              <a:gd name="connsiteY55" fmla="*/ 44918 h 73834"/>
              <a:gd name="connsiteX56" fmla="*/ 20820 w 408785"/>
              <a:gd name="connsiteY56" fmla="*/ 49105 h 73834"/>
              <a:gd name="connsiteX57" fmla="*/ 27041 w 408785"/>
              <a:gd name="connsiteY57" fmla="*/ 52531 h 73834"/>
              <a:gd name="connsiteX58" fmla="*/ 41259 w 408785"/>
              <a:gd name="connsiteY58" fmla="*/ 55577 h 73834"/>
              <a:gd name="connsiteX59" fmla="*/ 68427 w 408785"/>
              <a:gd name="connsiteY59" fmla="*/ 46314 h 73834"/>
              <a:gd name="connsiteX60" fmla="*/ 79345 w 408785"/>
              <a:gd name="connsiteY60" fmla="*/ 37686 h 73834"/>
              <a:gd name="connsiteX61" fmla="*/ 84042 w 408785"/>
              <a:gd name="connsiteY61" fmla="*/ 32737 h 73834"/>
              <a:gd name="connsiteX62" fmla="*/ 88612 w 408785"/>
              <a:gd name="connsiteY62" fmla="*/ 27281 h 73834"/>
              <a:gd name="connsiteX63" fmla="*/ 77314 w 408785"/>
              <a:gd name="connsiteY63" fmla="*/ 26520 h 73834"/>
              <a:gd name="connsiteX64" fmla="*/ 84804 w 408785"/>
              <a:gd name="connsiteY64" fmla="*/ 40858 h 73834"/>
              <a:gd name="connsiteX65" fmla="*/ 94325 w 408785"/>
              <a:gd name="connsiteY65" fmla="*/ 54308 h 73834"/>
              <a:gd name="connsiteX66" fmla="*/ 107021 w 408785"/>
              <a:gd name="connsiteY66" fmla="*/ 66362 h 73834"/>
              <a:gd name="connsiteX67" fmla="*/ 126063 w 408785"/>
              <a:gd name="connsiteY67" fmla="*/ 73721 h 73834"/>
              <a:gd name="connsiteX68" fmla="*/ 147137 w 408785"/>
              <a:gd name="connsiteY68" fmla="*/ 68646 h 73834"/>
              <a:gd name="connsiteX69" fmla="*/ 161229 w 408785"/>
              <a:gd name="connsiteY69" fmla="*/ 55957 h 73834"/>
              <a:gd name="connsiteX70" fmla="*/ 178495 w 408785"/>
              <a:gd name="connsiteY70" fmla="*/ 27534 h 73834"/>
              <a:gd name="connsiteX71" fmla="*/ 158944 w 408785"/>
              <a:gd name="connsiteY71" fmla="*/ 28296 h 73834"/>
              <a:gd name="connsiteX72" fmla="*/ 163007 w 408785"/>
              <a:gd name="connsiteY72" fmla="*/ 35275 h 73834"/>
              <a:gd name="connsiteX73" fmla="*/ 167450 w 408785"/>
              <a:gd name="connsiteY73" fmla="*/ 41746 h 73834"/>
              <a:gd name="connsiteX74" fmla="*/ 177987 w 408785"/>
              <a:gd name="connsiteY74" fmla="*/ 54434 h 73834"/>
              <a:gd name="connsiteX75" fmla="*/ 184207 w 408785"/>
              <a:gd name="connsiteY75" fmla="*/ 60144 h 73834"/>
              <a:gd name="connsiteX76" fmla="*/ 191571 w 408785"/>
              <a:gd name="connsiteY76" fmla="*/ 65347 h 73834"/>
              <a:gd name="connsiteX77" fmla="*/ 210741 w 408785"/>
              <a:gd name="connsiteY77" fmla="*/ 71692 h 73834"/>
              <a:gd name="connsiteX78" fmla="*/ 221785 w 408785"/>
              <a:gd name="connsiteY78" fmla="*/ 70930 h 73834"/>
              <a:gd name="connsiteX79" fmla="*/ 231561 w 408785"/>
              <a:gd name="connsiteY79" fmla="*/ 67123 h 73834"/>
              <a:gd name="connsiteX80" fmla="*/ 239559 w 408785"/>
              <a:gd name="connsiteY80" fmla="*/ 61667 h 73834"/>
              <a:gd name="connsiteX81" fmla="*/ 245906 w 408785"/>
              <a:gd name="connsiteY81" fmla="*/ 55450 h 73834"/>
              <a:gd name="connsiteX82" fmla="*/ 255428 w 408785"/>
              <a:gd name="connsiteY82" fmla="*/ 42761 h 73834"/>
              <a:gd name="connsiteX83" fmla="*/ 262664 w 408785"/>
              <a:gd name="connsiteY83" fmla="*/ 29057 h 73834"/>
              <a:gd name="connsiteX84" fmla="*/ 242605 w 408785"/>
              <a:gd name="connsiteY84" fmla="*/ 29057 h 73834"/>
              <a:gd name="connsiteX85" fmla="*/ 246668 w 408785"/>
              <a:gd name="connsiteY85" fmla="*/ 36290 h 73834"/>
              <a:gd name="connsiteX86" fmla="*/ 251238 w 408785"/>
              <a:gd name="connsiteY86" fmla="*/ 42888 h 73834"/>
              <a:gd name="connsiteX87" fmla="*/ 261902 w 408785"/>
              <a:gd name="connsiteY87" fmla="*/ 55577 h 73834"/>
              <a:gd name="connsiteX88" fmla="*/ 275994 w 408785"/>
              <a:gd name="connsiteY88" fmla="*/ 66235 h 73834"/>
              <a:gd name="connsiteX89" fmla="*/ 285007 w 408785"/>
              <a:gd name="connsiteY89" fmla="*/ 70169 h 73834"/>
              <a:gd name="connsiteX90" fmla="*/ 295418 w 408785"/>
              <a:gd name="connsiteY90" fmla="*/ 71818 h 73834"/>
              <a:gd name="connsiteX91" fmla="*/ 306081 w 408785"/>
              <a:gd name="connsiteY91" fmla="*/ 70422 h 73834"/>
              <a:gd name="connsiteX92" fmla="*/ 322585 w 408785"/>
              <a:gd name="connsiteY92" fmla="*/ 60906 h 73834"/>
              <a:gd name="connsiteX93" fmla="*/ 328679 w 408785"/>
              <a:gd name="connsiteY93" fmla="*/ 54815 h 73834"/>
              <a:gd name="connsiteX94" fmla="*/ 345310 w 408785"/>
              <a:gd name="connsiteY94" fmla="*/ 28042 h 73834"/>
              <a:gd name="connsiteX95" fmla="*/ 331345 w 408785"/>
              <a:gd name="connsiteY95" fmla="*/ 28042 h 73834"/>
              <a:gd name="connsiteX96" fmla="*/ 335281 w 408785"/>
              <a:gd name="connsiteY96" fmla="*/ 32737 h 73834"/>
              <a:gd name="connsiteX97" fmla="*/ 339470 w 408785"/>
              <a:gd name="connsiteY97" fmla="*/ 36798 h 73834"/>
              <a:gd name="connsiteX98" fmla="*/ 349245 w 408785"/>
              <a:gd name="connsiteY98" fmla="*/ 43776 h 73834"/>
              <a:gd name="connsiteX99" fmla="*/ 360671 w 408785"/>
              <a:gd name="connsiteY99" fmla="*/ 48090 h 73834"/>
              <a:gd name="connsiteX100" fmla="*/ 373366 w 408785"/>
              <a:gd name="connsiteY100" fmla="*/ 48725 h 73834"/>
              <a:gd name="connsiteX101" fmla="*/ 394313 w 408785"/>
              <a:gd name="connsiteY101" fmla="*/ 39589 h 73834"/>
              <a:gd name="connsiteX102" fmla="*/ 402184 w 408785"/>
              <a:gd name="connsiteY102" fmla="*/ 32356 h 73834"/>
              <a:gd name="connsiteX103" fmla="*/ 408786 w 408785"/>
              <a:gd name="connsiteY103" fmla="*/ 25250 h 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8785" h="73834">
                <a:moveTo>
                  <a:pt x="408786" y="25250"/>
                </a:moveTo>
                <a:cubicBezTo>
                  <a:pt x="405993" y="27407"/>
                  <a:pt x="403200" y="29565"/>
                  <a:pt x="400280" y="31468"/>
                </a:cubicBezTo>
                <a:cubicBezTo>
                  <a:pt x="397462" y="33333"/>
                  <a:pt x="394542" y="35021"/>
                  <a:pt x="391520" y="36544"/>
                </a:cubicBezTo>
                <a:cubicBezTo>
                  <a:pt x="385731" y="39449"/>
                  <a:pt x="379333" y="40934"/>
                  <a:pt x="372858" y="40858"/>
                </a:cubicBezTo>
                <a:cubicBezTo>
                  <a:pt x="366930" y="40515"/>
                  <a:pt x="361255" y="38333"/>
                  <a:pt x="356609" y="34640"/>
                </a:cubicBezTo>
                <a:cubicBezTo>
                  <a:pt x="354209" y="32876"/>
                  <a:pt x="352038" y="30833"/>
                  <a:pt x="350134" y="28550"/>
                </a:cubicBezTo>
                <a:cubicBezTo>
                  <a:pt x="349131" y="27458"/>
                  <a:pt x="348242" y="26266"/>
                  <a:pt x="347468" y="24997"/>
                </a:cubicBezTo>
                <a:cubicBezTo>
                  <a:pt x="346630" y="23944"/>
                  <a:pt x="345906" y="22789"/>
                  <a:pt x="345310" y="21571"/>
                </a:cubicBezTo>
                <a:lnTo>
                  <a:pt x="338835" y="8882"/>
                </a:lnTo>
                <a:lnTo>
                  <a:pt x="331345" y="21571"/>
                </a:lnTo>
                <a:cubicBezTo>
                  <a:pt x="328933" y="25504"/>
                  <a:pt x="326521" y="29565"/>
                  <a:pt x="323855" y="33244"/>
                </a:cubicBezTo>
                <a:cubicBezTo>
                  <a:pt x="321290" y="36924"/>
                  <a:pt x="318447" y="40401"/>
                  <a:pt x="315349" y="43649"/>
                </a:cubicBezTo>
                <a:cubicBezTo>
                  <a:pt x="313876" y="45108"/>
                  <a:pt x="312315" y="46466"/>
                  <a:pt x="310652" y="47710"/>
                </a:cubicBezTo>
                <a:cubicBezTo>
                  <a:pt x="309090" y="48902"/>
                  <a:pt x="307440" y="49956"/>
                  <a:pt x="305701" y="50882"/>
                </a:cubicBezTo>
                <a:cubicBezTo>
                  <a:pt x="304164" y="51567"/>
                  <a:pt x="302603" y="52150"/>
                  <a:pt x="301003" y="52658"/>
                </a:cubicBezTo>
                <a:cubicBezTo>
                  <a:pt x="299480" y="52836"/>
                  <a:pt x="297957" y="52836"/>
                  <a:pt x="296433" y="52658"/>
                </a:cubicBezTo>
                <a:cubicBezTo>
                  <a:pt x="294834" y="52494"/>
                  <a:pt x="293260" y="52150"/>
                  <a:pt x="291736" y="51643"/>
                </a:cubicBezTo>
                <a:cubicBezTo>
                  <a:pt x="290073" y="51047"/>
                  <a:pt x="288499" y="50234"/>
                  <a:pt x="287039" y="49232"/>
                </a:cubicBezTo>
                <a:cubicBezTo>
                  <a:pt x="283624" y="47062"/>
                  <a:pt x="280513" y="44462"/>
                  <a:pt x="277771" y="41492"/>
                </a:cubicBezTo>
                <a:cubicBezTo>
                  <a:pt x="274826" y="38219"/>
                  <a:pt x="272109" y="34741"/>
                  <a:pt x="269646" y="31088"/>
                </a:cubicBezTo>
                <a:cubicBezTo>
                  <a:pt x="268377" y="29311"/>
                  <a:pt x="267107" y="27407"/>
                  <a:pt x="265965" y="25504"/>
                </a:cubicBezTo>
                <a:cubicBezTo>
                  <a:pt x="264822" y="23601"/>
                  <a:pt x="263679" y="21571"/>
                  <a:pt x="262918" y="19921"/>
                </a:cubicBezTo>
                <a:lnTo>
                  <a:pt x="252888" y="0"/>
                </a:lnTo>
                <a:lnTo>
                  <a:pt x="242732" y="20175"/>
                </a:lnTo>
                <a:cubicBezTo>
                  <a:pt x="240701" y="24109"/>
                  <a:pt x="238670" y="28042"/>
                  <a:pt x="236385" y="31722"/>
                </a:cubicBezTo>
                <a:cubicBezTo>
                  <a:pt x="234163" y="35300"/>
                  <a:pt x="231662" y="38700"/>
                  <a:pt x="228895" y="41873"/>
                </a:cubicBezTo>
                <a:cubicBezTo>
                  <a:pt x="227625" y="43319"/>
                  <a:pt x="226228" y="44627"/>
                  <a:pt x="224705" y="45806"/>
                </a:cubicBezTo>
                <a:cubicBezTo>
                  <a:pt x="223397" y="46910"/>
                  <a:pt x="222001" y="47887"/>
                  <a:pt x="220516" y="48725"/>
                </a:cubicBezTo>
                <a:lnTo>
                  <a:pt x="216580" y="50248"/>
                </a:lnTo>
                <a:cubicBezTo>
                  <a:pt x="215273" y="50375"/>
                  <a:pt x="213952" y="50375"/>
                  <a:pt x="212645" y="50248"/>
                </a:cubicBezTo>
                <a:cubicBezTo>
                  <a:pt x="209471" y="49829"/>
                  <a:pt x="206412" y="48801"/>
                  <a:pt x="203631" y="47202"/>
                </a:cubicBezTo>
                <a:cubicBezTo>
                  <a:pt x="200241" y="45108"/>
                  <a:pt x="197093" y="42634"/>
                  <a:pt x="194237" y="39843"/>
                </a:cubicBezTo>
                <a:cubicBezTo>
                  <a:pt x="191139" y="36822"/>
                  <a:pt x="188295" y="33549"/>
                  <a:pt x="185731" y="30072"/>
                </a:cubicBezTo>
                <a:cubicBezTo>
                  <a:pt x="184296" y="28296"/>
                  <a:pt x="183027" y="26520"/>
                  <a:pt x="181922" y="24743"/>
                </a:cubicBezTo>
                <a:lnTo>
                  <a:pt x="178368" y="19414"/>
                </a:lnTo>
                <a:lnTo>
                  <a:pt x="167069" y="381"/>
                </a:lnTo>
                <a:lnTo>
                  <a:pt x="158817" y="20175"/>
                </a:lnTo>
                <a:cubicBezTo>
                  <a:pt x="155402" y="28892"/>
                  <a:pt x="150921" y="37165"/>
                  <a:pt x="145487" y="44792"/>
                </a:cubicBezTo>
                <a:cubicBezTo>
                  <a:pt x="142999" y="48065"/>
                  <a:pt x="140041" y="50971"/>
                  <a:pt x="136727" y="53420"/>
                </a:cubicBezTo>
                <a:cubicBezTo>
                  <a:pt x="134061" y="55348"/>
                  <a:pt x="130875" y="56401"/>
                  <a:pt x="127587" y="56465"/>
                </a:cubicBezTo>
                <a:cubicBezTo>
                  <a:pt x="119335" y="55221"/>
                  <a:pt x="111832" y="50971"/>
                  <a:pt x="106513" y="44538"/>
                </a:cubicBezTo>
                <a:cubicBezTo>
                  <a:pt x="103149" y="41061"/>
                  <a:pt x="100013" y="37368"/>
                  <a:pt x="97118" y="33498"/>
                </a:cubicBezTo>
                <a:cubicBezTo>
                  <a:pt x="94173" y="29641"/>
                  <a:pt x="91469" y="25618"/>
                  <a:pt x="88993" y="21444"/>
                </a:cubicBezTo>
                <a:lnTo>
                  <a:pt x="83281" y="11673"/>
                </a:lnTo>
                <a:lnTo>
                  <a:pt x="77695" y="20810"/>
                </a:lnTo>
                <a:cubicBezTo>
                  <a:pt x="76692" y="22446"/>
                  <a:pt x="75587" y="24007"/>
                  <a:pt x="74394" y="25504"/>
                </a:cubicBezTo>
                <a:cubicBezTo>
                  <a:pt x="73124" y="27154"/>
                  <a:pt x="71982" y="28677"/>
                  <a:pt x="70585" y="30199"/>
                </a:cubicBezTo>
                <a:cubicBezTo>
                  <a:pt x="67945" y="33181"/>
                  <a:pt x="65101" y="35973"/>
                  <a:pt x="62079" y="38573"/>
                </a:cubicBezTo>
                <a:cubicBezTo>
                  <a:pt x="56176" y="43941"/>
                  <a:pt x="48788" y="47392"/>
                  <a:pt x="40879" y="48471"/>
                </a:cubicBezTo>
                <a:cubicBezTo>
                  <a:pt x="36943" y="48978"/>
                  <a:pt x="32956" y="48585"/>
                  <a:pt x="29199" y="47329"/>
                </a:cubicBezTo>
                <a:cubicBezTo>
                  <a:pt x="27218" y="46783"/>
                  <a:pt x="25301" y="46009"/>
                  <a:pt x="23486" y="45045"/>
                </a:cubicBezTo>
                <a:cubicBezTo>
                  <a:pt x="21607" y="44156"/>
                  <a:pt x="19830" y="43091"/>
                  <a:pt x="18154" y="41873"/>
                </a:cubicBezTo>
                <a:cubicBezTo>
                  <a:pt x="14637" y="39487"/>
                  <a:pt x="11375" y="36759"/>
                  <a:pt x="8379" y="33752"/>
                </a:cubicBezTo>
                <a:cubicBezTo>
                  <a:pt x="5421" y="30643"/>
                  <a:pt x="2628" y="27382"/>
                  <a:pt x="0" y="23982"/>
                </a:cubicBezTo>
                <a:cubicBezTo>
                  <a:pt x="2044" y="27776"/>
                  <a:pt x="4291" y="31468"/>
                  <a:pt x="6728" y="35021"/>
                </a:cubicBezTo>
                <a:cubicBezTo>
                  <a:pt x="9331" y="38587"/>
                  <a:pt x="12264" y="41898"/>
                  <a:pt x="15488" y="44918"/>
                </a:cubicBezTo>
                <a:cubicBezTo>
                  <a:pt x="17189" y="46416"/>
                  <a:pt x="18966" y="47811"/>
                  <a:pt x="20820" y="49105"/>
                </a:cubicBezTo>
                <a:cubicBezTo>
                  <a:pt x="22775" y="50450"/>
                  <a:pt x="24857" y="51592"/>
                  <a:pt x="27041" y="52531"/>
                </a:cubicBezTo>
                <a:cubicBezTo>
                  <a:pt x="31522" y="54511"/>
                  <a:pt x="36359" y="55551"/>
                  <a:pt x="41259" y="55577"/>
                </a:cubicBezTo>
                <a:cubicBezTo>
                  <a:pt x="51035" y="55259"/>
                  <a:pt x="60492" y="52023"/>
                  <a:pt x="68427" y="46314"/>
                </a:cubicBezTo>
                <a:cubicBezTo>
                  <a:pt x="72337" y="43789"/>
                  <a:pt x="75993" y="40908"/>
                  <a:pt x="79345" y="37686"/>
                </a:cubicBezTo>
                <a:lnTo>
                  <a:pt x="84042" y="32737"/>
                </a:lnTo>
                <a:cubicBezTo>
                  <a:pt x="85667" y="30998"/>
                  <a:pt x="87190" y="29184"/>
                  <a:pt x="88612" y="27281"/>
                </a:cubicBezTo>
                <a:lnTo>
                  <a:pt x="77314" y="26520"/>
                </a:lnTo>
                <a:cubicBezTo>
                  <a:pt x="79472" y="31468"/>
                  <a:pt x="81985" y="36252"/>
                  <a:pt x="84804" y="40858"/>
                </a:cubicBezTo>
                <a:cubicBezTo>
                  <a:pt x="87559" y="45629"/>
                  <a:pt x="90745" y="50133"/>
                  <a:pt x="94325" y="54308"/>
                </a:cubicBezTo>
                <a:cubicBezTo>
                  <a:pt x="98032" y="58850"/>
                  <a:pt x="102298" y="62898"/>
                  <a:pt x="107021" y="66362"/>
                </a:cubicBezTo>
                <a:cubicBezTo>
                  <a:pt x="112619" y="70422"/>
                  <a:pt x="119183" y="72960"/>
                  <a:pt x="126063" y="73721"/>
                </a:cubicBezTo>
                <a:cubicBezTo>
                  <a:pt x="133452" y="74318"/>
                  <a:pt x="140828" y="72541"/>
                  <a:pt x="147137" y="68646"/>
                </a:cubicBezTo>
                <a:cubicBezTo>
                  <a:pt x="152495" y="65207"/>
                  <a:pt x="157256" y="60931"/>
                  <a:pt x="161229" y="55957"/>
                </a:cubicBezTo>
                <a:cubicBezTo>
                  <a:pt x="168135" y="47240"/>
                  <a:pt x="173937" y="37686"/>
                  <a:pt x="178495" y="27534"/>
                </a:cubicBezTo>
                <a:lnTo>
                  <a:pt x="158944" y="28296"/>
                </a:lnTo>
                <a:cubicBezTo>
                  <a:pt x="160341" y="30833"/>
                  <a:pt x="161610" y="32990"/>
                  <a:pt x="163007" y="35275"/>
                </a:cubicBezTo>
                <a:lnTo>
                  <a:pt x="167450" y="41746"/>
                </a:lnTo>
                <a:cubicBezTo>
                  <a:pt x="170624" y="46251"/>
                  <a:pt x="174153" y="50488"/>
                  <a:pt x="177987" y="54434"/>
                </a:cubicBezTo>
                <a:cubicBezTo>
                  <a:pt x="179904" y="56503"/>
                  <a:pt x="181986" y="58406"/>
                  <a:pt x="184207" y="60144"/>
                </a:cubicBezTo>
                <a:cubicBezTo>
                  <a:pt x="186531" y="62048"/>
                  <a:pt x="188994" y="63786"/>
                  <a:pt x="191571" y="65347"/>
                </a:cubicBezTo>
                <a:cubicBezTo>
                  <a:pt x="197360" y="68951"/>
                  <a:pt x="203936" y="71133"/>
                  <a:pt x="210741" y="71692"/>
                </a:cubicBezTo>
                <a:cubicBezTo>
                  <a:pt x="214435" y="71932"/>
                  <a:pt x="218154" y="71678"/>
                  <a:pt x="221785" y="70930"/>
                </a:cubicBezTo>
                <a:cubicBezTo>
                  <a:pt x="225200" y="70105"/>
                  <a:pt x="228488" y="68824"/>
                  <a:pt x="231561" y="67123"/>
                </a:cubicBezTo>
                <a:cubicBezTo>
                  <a:pt x="234404" y="65588"/>
                  <a:pt x="237083" y="63761"/>
                  <a:pt x="239559" y="61667"/>
                </a:cubicBezTo>
                <a:cubicBezTo>
                  <a:pt x="241971" y="59637"/>
                  <a:pt x="243875" y="57480"/>
                  <a:pt x="245906" y="55450"/>
                </a:cubicBezTo>
                <a:cubicBezTo>
                  <a:pt x="249410" y="51478"/>
                  <a:pt x="252597" y="47240"/>
                  <a:pt x="255428" y="42761"/>
                </a:cubicBezTo>
                <a:cubicBezTo>
                  <a:pt x="258081" y="38333"/>
                  <a:pt x="260506" y="33752"/>
                  <a:pt x="262664" y="29057"/>
                </a:cubicBezTo>
                <a:lnTo>
                  <a:pt x="242605" y="29057"/>
                </a:lnTo>
                <a:cubicBezTo>
                  <a:pt x="244002" y="31849"/>
                  <a:pt x="245271" y="33879"/>
                  <a:pt x="246668" y="36290"/>
                </a:cubicBezTo>
                <a:cubicBezTo>
                  <a:pt x="248077" y="38573"/>
                  <a:pt x="249600" y="40769"/>
                  <a:pt x="251238" y="42888"/>
                </a:cubicBezTo>
                <a:cubicBezTo>
                  <a:pt x="254425" y="47405"/>
                  <a:pt x="257992" y="51656"/>
                  <a:pt x="261902" y="55577"/>
                </a:cubicBezTo>
                <a:cubicBezTo>
                  <a:pt x="266117" y="59739"/>
                  <a:pt x="270852" y="63317"/>
                  <a:pt x="275994" y="66235"/>
                </a:cubicBezTo>
                <a:cubicBezTo>
                  <a:pt x="278863" y="67822"/>
                  <a:pt x="281884" y="69140"/>
                  <a:pt x="285007" y="70169"/>
                </a:cubicBezTo>
                <a:cubicBezTo>
                  <a:pt x="288385" y="71171"/>
                  <a:pt x="291888" y="71729"/>
                  <a:pt x="295418" y="71818"/>
                </a:cubicBezTo>
                <a:cubicBezTo>
                  <a:pt x="299023" y="71805"/>
                  <a:pt x="302603" y="71336"/>
                  <a:pt x="306081" y="70422"/>
                </a:cubicBezTo>
                <a:cubicBezTo>
                  <a:pt x="312302" y="68697"/>
                  <a:pt x="317977" y="65423"/>
                  <a:pt x="322585" y="60906"/>
                </a:cubicBezTo>
                <a:cubicBezTo>
                  <a:pt x="324743" y="59003"/>
                  <a:pt x="326775" y="56972"/>
                  <a:pt x="328679" y="54815"/>
                </a:cubicBezTo>
                <a:cubicBezTo>
                  <a:pt x="335344" y="46644"/>
                  <a:pt x="340943" y="37647"/>
                  <a:pt x="345310" y="28042"/>
                </a:cubicBezTo>
                <a:lnTo>
                  <a:pt x="331345" y="28042"/>
                </a:lnTo>
                <a:cubicBezTo>
                  <a:pt x="332564" y="29679"/>
                  <a:pt x="333871" y="31252"/>
                  <a:pt x="335281" y="32737"/>
                </a:cubicBezTo>
                <a:cubicBezTo>
                  <a:pt x="336550" y="34133"/>
                  <a:pt x="338074" y="35528"/>
                  <a:pt x="339470" y="36798"/>
                </a:cubicBezTo>
                <a:cubicBezTo>
                  <a:pt x="342479" y="39449"/>
                  <a:pt x="345754" y="41784"/>
                  <a:pt x="349245" y="43776"/>
                </a:cubicBezTo>
                <a:cubicBezTo>
                  <a:pt x="352838" y="45730"/>
                  <a:pt x="356684" y="47189"/>
                  <a:pt x="360671" y="48090"/>
                </a:cubicBezTo>
                <a:cubicBezTo>
                  <a:pt x="364835" y="49029"/>
                  <a:pt x="369126" y="49245"/>
                  <a:pt x="373366" y="48725"/>
                </a:cubicBezTo>
                <a:cubicBezTo>
                  <a:pt x="381059" y="47672"/>
                  <a:pt x="388309" y="44512"/>
                  <a:pt x="394313" y="39589"/>
                </a:cubicBezTo>
                <a:cubicBezTo>
                  <a:pt x="397195" y="37482"/>
                  <a:pt x="399836" y="35059"/>
                  <a:pt x="402184" y="32356"/>
                </a:cubicBezTo>
                <a:cubicBezTo>
                  <a:pt x="404596" y="30960"/>
                  <a:pt x="406628" y="28042"/>
                  <a:pt x="408786" y="25250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9" name="Freeform 638">
            <a:extLst>
              <a:ext uri="{FF2B5EF4-FFF2-40B4-BE49-F238E27FC236}">
                <a16:creationId xmlns:a16="http://schemas.microsoft.com/office/drawing/2014/main" id="{DC1759AD-8DF3-43AF-183C-5378C5B2FFE9}"/>
              </a:ext>
            </a:extLst>
          </p:cNvPr>
          <p:cNvSpPr/>
          <p:nvPr/>
        </p:nvSpPr>
        <p:spPr>
          <a:xfrm>
            <a:off x="5778226" y="8163282"/>
            <a:ext cx="259743" cy="63769"/>
          </a:xfrm>
          <a:custGeom>
            <a:avLst/>
            <a:gdLst>
              <a:gd name="connsiteX0" fmla="*/ 0 w 259743"/>
              <a:gd name="connsiteY0" fmla="*/ 18146 h 63769"/>
              <a:gd name="connsiteX1" fmla="*/ 3935 w 259743"/>
              <a:gd name="connsiteY1" fmla="*/ 32103 h 63769"/>
              <a:gd name="connsiteX2" fmla="*/ 10410 w 259743"/>
              <a:gd name="connsiteY2" fmla="*/ 44792 h 63769"/>
              <a:gd name="connsiteX3" fmla="*/ 20693 w 259743"/>
              <a:gd name="connsiteY3" fmla="*/ 56719 h 63769"/>
              <a:gd name="connsiteX4" fmla="*/ 28310 w 259743"/>
              <a:gd name="connsiteY4" fmla="*/ 61033 h 63769"/>
              <a:gd name="connsiteX5" fmla="*/ 37324 w 259743"/>
              <a:gd name="connsiteY5" fmla="*/ 62809 h 63769"/>
              <a:gd name="connsiteX6" fmla="*/ 54336 w 259743"/>
              <a:gd name="connsiteY6" fmla="*/ 57480 h 63769"/>
              <a:gd name="connsiteX7" fmla="*/ 61064 w 259743"/>
              <a:gd name="connsiteY7" fmla="*/ 52531 h 63769"/>
              <a:gd name="connsiteX8" fmla="*/ 66650 w 259743"/>
              <a:gd name="connsiteY8" fmla="*/ 46948 h 63769"/>
              <a:gd name="connsiteX9" fmla="*/ 76298 w 259743"/>
              <a:gd name="connsiteY9" fmla="*/ 34260 h 63769"/>
              <a:gd name="connsiteX10" fmla="*/ 80488 w 259743"/>
              <a:gd name="connsiteY10" fmla="*/ 27915 h 63769"/>
              <a:gd name="connsiteX11" fmla="*/ 84296 w 259743"/>
              <a:gd name="connsiteY11" fmla="*/ 21444 h 63769"/>
              <a:gd name="connsiteX12" fmla="*/ 67666 w 259743"/>
              <a:gd name="connsiteY12" fmla="*/ 22840 h 63769"/>
              <a:gd name="connsiteX13" fmla="*/ 73125 w 259743"/>
              <a:gd name="connsiteY13" fmla="*/ 29819 h 63769"/>
              <a:gd name="connsiteX14" fmla="*/ 78837 w 259743"/>
              <a:gd name="connsiteY14" fmla="*/ 36290 h 63769"/>
              <a:gd name="connsiteX15" fmla="*/ 91532 w 259743"/>
              <a:gd name="connsiteY15" fmla="*/ 48091 h 63769"/>
              <a:gd name="connsiteX16" fmla="*/ 106894 w 259743"/>
              <a:gd name="connsiteY16" fmla="*/ 57734 h 63769"/>
              <a:gd name="connsiteX17" fmla="*/ 135966 w 259743"/>
              <a:gd name="connsiteY17" fmla="*/ 63571 h 63769"/>
              <a:gd name="connsiteX18" fmla="*/ 146122 w 259743"/>
              <a:gd name="connsiteY18" fmla="*/ 61287 h 63769"/>
              <a:gd name="connsiteX19" fmla="*/ 155390 w 259743"/>
              <a:gd name="connsiteY19" fmla="*/ 56846 h 63769"/>
              <a:gd name="connsiteX20" fmla="*/ 163387 w 259743"/>
              <a:gd name="connsiteY20" fmla="*/ 50882 h 63769"/>
              <a:gd name="connsiteX21" fmla="*/ 169989 w 259743"/>
              <a:gd name="connsiteY21" fmla="*/ 44030 h 63769"/>
              <a:gd name="connsiteX22" fmla="*/ 175448 w 259743"/>
              <a:gd name="connsiteY22" fmla="*/ 36671 h 63769"/>
              <a:gd name="connsiteX23" fmla="*/ 180018 w 259743"/>
              <a:gd name="connsiteY23" fmla="*/ 29058 h 63769"/>
              <a:gd name="connsiteX24" fmla="*/ 183827 w 259743"/>
              <a:gd name="connsiteY24" fmla="*/ 21318 h 63769"/>
              <a:gd name="connsiteX25" fmla="*/ 167323 w 259743"/>
              <a:gd name="connsiteY25" fmla="*/ 22840 h 63769"/>
              <a:gd name="connsiteX26" fmla="*/ 172401 w 259743"/>
              <a:gd name="connsiteY26" fmla="*/ 28423 h 63769"/>
              <a:gd name="connsiteX27" fmla="*/ 177733 w 259743"/>
              <a:gd name="connsiteY27" fmla="*/ 33244 h 63769"/>
              <a:gd name="connsiteX28" fmla="*/ 189539 w 259743"/>
              <a:gd name="connsiteY28" fmla="*/ 41873 h 63769"/>
              <a:gd name="connsiteX29" fmla="*/ 202235 w 259743"/>
              <a:gd name="connsiteY29" fmla="*/ 48218 h 63769"/>
              <a:gd name="connsiteX30" fmla="*/ 217215 w 259743"/>
              <a:gd name="connsiteY30" fmla="*/ 50882 h 63769"/>
              <a:gd name="connsiteX31" fmla="*/ 224959 w 259743"/>
              <a:gd name="connsiteY31" fmla="*/ 50248 h 63769"/>
              <a:gd name="connsiteX32" fmla="*/ 232323 w 259743"/>
              <a:gd name="connsiteY32" fmla="*/ 47964 h 63769"/>
              <a:gd name="connsiteX33" fmla="*/ 239305 w 259743"/>
              <a:gd name="connsiteY33" fmla="*/ 46314 h 63769"/>
              <a:gd name="connsiteX34" fmla="*/ 245018 w 259743"/>
              <a:gd name="connsiteY34" fmla="*/ 41746 h 63769"/>
              <a:gd name="connsiteX35" fmla="*/ 249715 w 259743"/>
              <a:gd name="connsiteY35" fmla="*/ 36544 h 63769"/>
              <a:gd name="connsiteX36" fmla="*/ 253651 w 259743"/>
              <a:gd name="connsiteY36" fmla="*/ 30834 h 63769"/>
              <a:gd name="connsiteX37" fmla="*/ 259744 w 259743"/>
              <a:gd name="connsiteY37" fmla="*/ 18146 h 63769"/>
              <a:gd name="connsiteX38" fmla="*/ 255301 w 259743"/>
              <a:gd name="connsiteY38" fmla="*/ 22967 h 63769"/>
              <a:gd name="connsiteX39" fmla="*/ 250604 w 259743"/>
              <a:gd name="connsiteY39" fmla="*/ 27535 h 63769"/>
              <a:gd name="connsiteX40" fmla="*/ 245652 w 259743"/>
              <a:gd name="connsiteY40" fmla="*/ 31722 h 63769"/>
              <a:gd name="connsiteX41" fmla="*/ 240447 w 259743"/>
              <a:gd name="connsiteY41" fmla="*/ 35148 h 63769"/>
              <a:gd name="connsiteX42" fmla="*/ 218739 w 259743"/>
              <a:gd name="connsiteY42" fmla="*/ 39208 h 63769"/>
              <a:gd name="connsiteX43" fmla="*/ 198934 w 259743"/>
              <a:gd name="connsiteY43" fmla="*/ 29185 h 63769"/>
              <a:gd name="connsiteX44" fmla="*/ 190302 w 259743"/>
              <a:gd name="connsiteY44" fmla="*/ 20937 h 63769"/>
              <a:gd name="connsiteX45" fmla="*/ 186366 w 259743"/>
              <a:gd name="connsiteY45" fmla="*/ 16496 h 63769"/>
              <a:gd name="connsiteX46" fmla="*/ 182811 w 259743"/>
              <a:gd name="connsiteY46" fmla="*/ 12054 h 63769"/>
              <a:gd name="connsiteX47" fmla="*/ 174433 w 259743"/>
              <a:gd name="connsiteY47" fmla="*/ 0 h 63769"/>
              <a:gd name="connsiteX48" fmla="*/ 166180 w 259743"/>
              <a:gd name="connsiteY48" fmla="*/ 13577 h 63769"/>
              <a:gd name="connsiteX49" fmla="*/ 162372 w 259743"/>
              <a:gd name="connsiteY49" fmla="*/ 19921 h 63769"/>
              <a:gd name="connsiteX50" fmla="*/ 158309 w 259743"/>
              <a:gd name="connsiteY50" fmla="*/ 25758 h 63769"/>
              <a:gd name="connsiteX51" fmla="*/ 153739 w 259743"/>
              <a:gd name="connsiteY51" fmla="*/ 30834 h 63769"/>
              <a:gd name="connsiteX52" fmla="*/ 149042 w 259743"/>
              <a:gd name="connsiteY52" fmla="*/ 35275 h 63769"/>
              <a:gd name="connsiteX53" fmla="*/ 144091 w 259743"/>
              <a:gd name="connsiteY53" fmla="*/ 38827 h 63769"/>
              <a:gd name="connsiteX54" fmla="*/ 138886 w 259743"/>
              <a:gd name="connsiteY54" fmla="*/ 41112 h 63769"/>
              <a:gd name="connsiteX55" fmla="*/ 133554 w 259743"/>
              <a:gd name="connsiteY55" fmla="*/ 42127 h 63769"/>
              <a:gd name="connsiteX56" fmla="*/ 127968 w 259743"/>
              <a:gd name="connsiteY56" fmla="*/ 42127 h 63769"/>
              <a:gd name="connsiteX57" fmla="*/ 104355 w 259743"/>
              <a:gd name="connsiteY57" fmla="*/ 31849 h 63769"/>
              <a:gd name="connsiteX58" fmla="*/ 93183 w 259743"/>
              <a:gd name="connsiteY58" fmla="*/ 22713 h 63769"/>
              <a:gd name="connsiteX59" fmla="*/ 87851 w 259743"/>
              <a:gd name="connsiteY59" fmla="*/ 17510 h 63769"/>
              <a:gd name="connsiteX60" fmla="*/ 83154 w 259743"/>
              <a:gd name="connsiteY60" fmla="*/ 12308 h 63769"/>
              <a:gd name="connsiteX61" fmla="*/ 72997 w 259743"/>
              <a:gd name="connsiteY61" fmla="*/ 381 h 63769"/>
              <a:gd name="connsiteX62" fmla="*/ 66523 w 259743"/>
              <a:gd name="connsiteY62" fmla="*/ 13070 h 63769"/>
              <a:gd name="connsiteX63" fmla="*/ 60302 w 259743"/>
              <a:gd name="connsiteY63" fmla="*/ 25758 h 63769"/>
              <a:gd name="connsiteX64" fmla="*/ 53447 w 259743"/>
              <a:gd name="connsiteY64" fmla="*/ 36798 h 63769"/>
              <a:gd name="connsiteX65" fmla="*/ 45322 w 259743"/>
              <a:gd name="connsiteY65" fmla="*/ 45807 h 63769"/>
              <a:gd name="connsiteX66" fmla="*/ 40879 w 259743"/>
              <a:gd name="connsiteY66" fmla="*/ 48979 h 63769"/>
              <a:gd name="connsiteX67" fmla="*/ 36181 w 259743"/>
              <a:gd name="connsiteY67" fmla="*/ 50629 h 63769"/>
              <a:gd name="connsiteX68" fmla="*/ 15996 w 259743"/>
              <a:gd name="connsiteY68" fmla="*/ 41112 h 63769"/>
              <a:gd name="connsiteX69" fmla="*/ 0 w 259743"/>
              <a:gd name="connsiteY69" fmla="*/ 18146 h 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9743" h="63769">
                <a:moveTo>
                  <a:pt x="0" y="18146"/>
                </a:moveTo>
                <a:cubicBezTo>
                  <a:pt x="940" y="22891"/>
                  <a:pt x="2260" y="27560"/>
                  <a:pt x="3935" y="32103"/>
                </a:cubicBezTo>
                <a:cubicBezTo>
                  <a:pt x="5687" y="36531"/>
                  <a:pt x="7859" y="40769"/>
                  <a:pt x="10410" y="44792"/>
                </a:cubicBezTo>
                <a:cubicBezTo>
                  <a:pt x="13152" y="49309"/>
                  <a:pt x="16631" y="53331"/>
                  <a:pt x="20693" y="56719"/>
                </a:cubicBezTo>
                <a:cubicBezTo>
                  <a:pt x="22978" y="58571"/>
                  <a:pt x="25543" y="60031"/>
                  <a:pt x="28310" y="61033"/>
                </a:cubicBezTo>
                <a:cubicBezTo>
                  <a:pt x="31167" y="62213"/>
                  <a:pt x="34226" y="62809"/>
                  <a:pt x="37324" y="62809"/>
                </a:cubicBezTo>
                <a:cubicBezTo>
                  <a:pt x="43379" y="62619"/>
                  <a:pt x="49257" y="60766"/>
                  <a:pt x="54336" y="57480"/>
                </a:cubicBezTo>
                <a:cubicBezTo>
                  <a:pt x="56735" y="56047"/>
                  <a:pt x="58982" y="54397"/>
                  <a:pt x="61064" y="52531"/>
                </a:cubicBezTo>
                <a:cubicBezTo>
                  <a:pt x="62968" y="50629"/>
                  <a:pt x="64999" y="48852"/>
                  <a:pt x="66650" y="46948"/>
                </a:cubicBezTo>
                <a:cubicBezTo>
                  <a:pt x="70192" y="42977"/>
                  <a:pt x="73417" y="38726"/>
                  <a:pt x="76298" y="34260"/>
                </a:cubicBezTo>
                <a:cubicBezTo>
                  <a:pt x="77695" y="32103"/>
                  <a:pt x="79345" y="30072"/>
                  <a:pt x="80488" y="27915"/>
                </a:cubicBezTo>
                <a:lnTo>
                  <a:pt x="84296" y="21444"/>
                </a:lnTo>
                <a:lnTo>
                  <a:pt x="67666" y="22840"/>
                </a:lnTo>
                <a:cubicBezTo>
                  <a:pt x="69570" y="25504"/>
                  <a:pt x="71220" y="27535"/>
                  <a:pt x="73125" y="29819"/>
                </a:cubicBezTo>
                <a:cubicBezTo>
                  <a:pt x="74889" y="32090"/>
                  <a:pt x="76806" y="34247"/>
                  <a:pt x="78837" y="36290"/>
                </a:cubicBezTo>
                <a:cubicBezTo>
                  <a:pt x="82671" y="40630"/>
                  <a:pt x="86924" y="44575"/>
                  <a:pt x="91532" y="48091"/>
                </a:cubicBezTo>
                <a:cubicBezTo>
                  <a:pt x="96281" y="51859"/>
                  <a:pt x="101435" y="55095"/>
                  <a:pt x="106894" y="57734"/>
                </a:cubicBezTo>
                <a:cubicBezTo>
                  <a:pt x="115831" y="62416"/>
                  <a:pt x="125911" y="64446"/>
                  <a:pt x="135966" y="63571"/>
                </a:cubicBezTo>
                <a:cubicBezTo>
                  <a:pt x="139419" y="63127"/>
                  <a:pt x="142821" y="62366"/>
                  <a:pt x="146122" y="61287"/>
                </a:cubicBezTo>
                <a:cubicBezTo>
                  <a:pt x="149347" y="60120"/>
                  <a:pt x="152457" y="58635"/>
                  <a:pt x="155390" y="56846"/>
                </a:cubicBezTo>
                <a:cubicBezTo>
                  <a:pt x="158233" y="55107"/>
                  <a:pt x="160912" y="53115"/>
                  <a:pt x="163387" y="50882"/>
                </a:cubicBezTo>
                <a:cubicBezTo>
                  <a:pt x="165749" y="48763"/>
                  <a:pt x="167958" y="46467"/>
                  <a:pt x="169989" y="44030"/>
                </a:cubicBezTo>
                <a:cubicBezTo>
                  <a:pt x="172020" y="41746"/>
                  <a:pt x="173544" y="39208"/>
                  <a:pt x="175448" y="36671"/>
                </a:cubicBezTo>
                <a:cubicBezTo>
                  <a:pt x="177352" y="34133"/>
                  <a:pt x="178495" y="31596"/>
                  <a:pt x="180018" y="29058"/>
                </a:cubicBezTo>
                <a:lnTo>
                  <a:pt x="183827" y="21318"/>
                </a:lnTo>
                <a:lnTo>
                  <a:pt x="167323" y="22840"/>
                </a:lnTo>
                <a:cubicBezTo>
                  <a:pt x="168885" y="24820"/>
                  <a:pt x="170586" y="26685"/>
                  <a:pt x="172401" y="28423"/>
                </a:cubicBezTo>
                <a:cubicBezTo>
                  <a:pt x="174090" y="30136"/>
                  <a:pt x="175867" y="31735"/>
                  <a:pt x="177733" y="33244"/>
                </a:cubicBezTo>
                <a:cubicBezTo>
                  <a:pt x="181428" y="36442"/>
                  <a:pt x="185376" y="39335"/>
                  <a:pt x="189539" y="41873"/>
                </a:cubicBezTo>
                <a:cubicBezTo>
                  <a:pt x="193501" y="44500"/>
                  <a:pt x="197766" y="46618"/>
                  <a:pt x="202235" y="48218"/>
                </a:cubicBezTo>
                <a:cubicBezTo>
                  <a:pt x="207047" y="49943"/>
                  <a:pt x="212112" y="50844"/>
                  <a:pt x="217215" y="50882"/>
                </a:cubicBezTo>
                <a:cubicBezTo>
                  <a:pt x="219818" y="50983"/>
                  <a:pt x="222408" y="50780"/>
                  <a:pt x="224959" y="50248"/>
                </a:cubicBezTo>
                <a:cubicBezTo>
                  <a:pt x="227498" y="49804"/>
                  <a:pt x="229974" y="49029"/>
                  <a:pt x="232323" y="47964"/>
                </a:cubicBezTo>
                <a:cubicBezTo>
                  <a:pt x="234696" y="47621"/>
                  <a:pt x="237033" y="47075"/>
                  <a:pt x="239305" y="46314"/>
                </a:cubicBezTo>
                <a:cubicBezTo>
                  <a:pt x="241336" y="44969"/>
                  <a:pt x="243253" y="43434"/>
                  <a:pt x="245018" y="41746"/>
                </a:cubicBezTo>
                <a:cubicBezTo>
                  <a:pt x="246719" y="40135"/>
                  <a:pt x="248293" y="38396"/>
                  <a:pt x="249715" y="36544"/>
                </a:cubicBezTo>
                <a:cubicBezTo>
                  <a:pt x="251137" y="34729"/>
                  <a:pt x="252457" y="32813"/>
                  <a:pt x="253651" y="30834"/>
                </a:cubicBezTo>
                <a:cubicBezTo>
                  <a:pt x="256063" y="26799"/>
                  <a:pt x="258106" y="22561"/>
                  <a:pt x="259744" y="18146"/>
                </a:cubicBezTo>
                <a:lnTo>
                  <a:pt x="255301" y="22967"/>
                </a:lnTo>
                <a:lnTo>
                  <a:pt x="250604" y="27535"/>
                </a:lnTo>
                <a:cubicBezTo>
                  <a:pt x="248953" y="28931"/>
                  <a:pt x="247430" y="30453"/>
                  <a:pt x="245652" y="31722"/>
                </a:cubicBezTo>
                <a:cubicBezTo>
                  <a:pt x="243875" y="32991"/>
                  <a:pt x="242225" y="34006"/>
                  <a:pt x="240447" y="35148"/>
                </a:cubicBezTo>
                <a:cubicBezTo>
                  <a:pt x="233973" y="39171"/>
                  <a:pt x="226229" y="40617"/>
                  <a:pt x="218739" y="39208"/>
                </a:cubicBezTo>
                <a:cubicBezTo>
                  <a:pt x="211439" y="37483"/>
                  <a:pt x="204647" y="34044"/>
                  <a:pt x="198934" y="29185"/>
                </a:cubicBezTo>
                <a:cubicBezTo>
                  <a:pt x="195811" y="26697"/>
                  <a:pt x="192929" y="23944"/>
                  <a:pt x="190302" y="20937"/>
                </a:cubicBezTo>
                <a:cubicBezTo>
                  <a:pt x="188905" y="19541"/>
                  <a:pt x="187635" y="18019"/>
                  <a:pt x="186366" y="16496"/>
                </a:cubicBezTo>
                <a:cubicBezTo>
                  <a:pt x="185096" y="14973"/>
                  <a:pt x="183700" y="13324"/>
                  <a:pt x="182811" y="12054"/>
                </a:cubicBezTo>
                <a:lnTo>
                  <a:pt x="174433" y="0"/>
                </a:lnTo>
                <a:lnTo>
                  <a:pt x="166180" y="13577"/>
                </a:lnTo>
                <a:lnTo>
                  <a:pt x="162372" y="19921"/>
                </a:lnTo>
                <a:lnTo>
                  <a:pt x="158309" y="25758"/>
                </a:lnTo>
                <a:cubicBezTo>
                  <a:pt x="156887" y="27535"/>
                  <a:pt x="155364" y="29235"/>
                  <a:pt x="153739" y="30834"/>
                </a:cubicBezTo>
                <a:cubicBezTo>
                  <a:pt x="152305" y="32445"/>
                  <a:pt x="150730" y="33930"/>
                  <a:pt x="149042" y="35275"/>
                </a:cubicBezTo>
                <a:cubicBezTo>
                  <a:pt x="147480" y="36582"/>
                  <a:pt x="145830" y="37775"/>
                  <a:pt x="144091" y="38827"/>
                </a:cubicBezTo>
                <a:lnTo>
                  <a:pt x="138886" y="41112"/>
                </a:lnTo>
                <a:cubicBezTo>
                  <a:pt x="137147" y="41632"/>
                  <a:pt x="135357" y="41975"/>
                  <a:pt x="133554" y="42127"/>
                </a:cubicBezTo>
                <a:cubicBezTo>
                  <a:pt x="131700" y="42381"/>
                  <a:pt x="129821" y="42381"/>
                  <a:pt x="127968" y="42127"/>
                </a:cubicBezTo>
                <a:cubicBezTo>
                  <a:pt x="119323" y="40845"/>
                  <a:pt x="111172" y="37305"/>
                  <a:pt x="104355" y="31849"/>
                </a:cubicBezTo>
                <a:cubicBezTo>
                  <a:pt x="100546" y="29058"/>
                  <a:pt x="96865" y="26012"/>
                  <a:pt x="93183" y="22713"/>
                </a:cubicBezTo>
                <a:lnTo>
                  <a:pt x="87851" y="17510"/>
                </a:lnTo>
                <a:cubicBezTo>
                  <a:pt x="86201" y="15861"/>
                  <a:pt x="84423" y="13831"/>
                  <a:pt x="83154" y="12308"/>
                </a:cubicBezTo>
                <a:lnTo>
                  <a:pt x="72997" y="381"/>
                </a:lnTo>
                <a:lnTo>
                  <a:pt x="66523" y="13070"/>
                </a:lnTo>
                <a:cubicBezTo>
                  <a:pt x="64492" y="17130"/>
                  <a:pt x="62461" y="21191"/>
                  <a:pt x="60302" y="25758"/>
                </a:cubicBezTo>
                <a:cubicBezTo>
                  <a:pt x="58220" y="29565"/>
                  <a:pt x="55935" y="33244"/>
                  <a:pt x="53447" y="36798"/>
                </a:cubicBezTo>
                <a:cubicBezTo>
                  <a:pt x="51073" y="40084"/>
                  <a:pt x="48344" y="43104"/>
                  <a:pt x="45322" y="45807"/>
                </a:cubicBezTo>
                <a:cubicBezTo>
                  <a:pt x="43964" y="47025"/>
                  <a:pt x="42478" y="48091"/>
                  <a:pt x="40879" y="48979"/>
                </a:cubicBezTo>
                <a:cubicBezTo>
                  <a:pt x="39406" y="49765"/>
                  <a:pt x="37819" y="50323"/>
                  <a:pt x="36181" y="50629"/>
                </a:cubicBezTo>
                <a:cubicBezTo>
                  <a:pt x="28323" y="50856"/>
                  <a:pt x="20820" y="47329"/>
                  <a:pt x="15996" y="41112"/>
                </a:cubicBezTo>
                <a:cubicBezTo>
                  <a:pt x="9712" y="34171"/>
                  <a:pt x="4329" y="26444"/>
                  <a:pt x="0" y="1814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0" name="Freeform 639">
            <a:extLst>
              <a:ext uri="{FF2B5EF4-FFF2-40B4-BE49-F238E27FC236}">
                <a16:creationId xmlns:a16="http://schemas.microsoft.com/office/drawing/2014/main" id="{0116594C-DCD5-F700-AB5B-405659C99092}"/>
              </a:ext>
            </a:extLst>
          </p:cNvPr>
          <p:cNvSpPr/>
          <p:nvPr/>
        </p:nvSpPr>
        <p:spPr>
          <a:xfrm>
            <a:off x="10868753" y="9157190"/>
            <a:ext cx="529643" cy="74022"/>
          </a:xfrm>
          <a:custGeom>
            <a:avLst/>
            <a:gdLst>
              <a:gd name="connsiteX0" fmla="*/ 529644 w 529643"/>
              <a:gd name="connsiteY0" fmla="*/ 24616 h 74022"/>
              <a:gd name="connsiteX1" fmla="*/ 518599 w 529643"/>
              <a:gd name="connsiteY1" fmla="*/ 48471 h 74022"/>
              <a:gd name="connsiteX2" fmla="*/ 509459 w 529643"/>
              <a:gd name="connsiteY2" fmla="*/ 59003 h 74022"/>
              <a:gd name="connsiteX3" fmla="*/ 494859 w 529643"/>
              <a:gd name="connsiteY3" fmla="*/ 64586 h 74022"/>
              <a:gd name="connsiteX4" fmla="*/ 479499 w 529643"/>
              <a:gd name="connsiteY4" fmla="*/ 59764 h 74022"/>
              <a:gd name="connsiteX5" fmla="*/ 468707 w 529643"/>
              <a:gd name="connsiteY5" fmla="*/ 49994 h 74022"/>
              <a:gd name="connsiteX6" fmla="*/ 460329 w 529643"/>
              <a:gd name="connsiteY6" fmla="*/ 38827 h 74022"/>
              <a:gd name="connsiteX7" fmla="*/ 453600 w 529643"/>
              <a:gd name="connsiteY7" fmla="*/ 26139 h 74022"/>
              <a:gd name="connsiteX8" fmla="*/ 465406 w 529643"/>
              <a:gd name="connsiteY8" fmla="*/ 26773 h 74022"/>
              <a:gd name="connsiteX9" fmla="*/ 458170 w 529643"/>
              <a:gd name="connsiteY9" fmla="*/ 39462 h 74022"/>
              <a:gd name="connsiteX10" fmla="*/ 448776 w 529643"/>
              <a:gd name="connsiteY10" fmla="*/ 51262 h 74022"/>
              <a:gd name="connsiteX11" fmla="*/ 442682 w 529643"/>
              <a:gd name="connsiteY11" fmla="*/ 56592 h 74022"/>
              <a:gd name="connsiteX12" fmla="*/ 435319 w 529643"/>
              <a:gd name="connsiteY12" fmla="*/ 61160 h 74022"/>
              <a:gd name="connsiteX13" fmla="*/ 426686 w 529643"/>
              <a:gd name="connsiteY13" fmla="*/ 64205 h 74022"/>
              <a:gd name="connsiteX14" fmla="*/ 417165 w 529643"/>
              <a:gd name="connsiteY14" fmla="*/ 65093 h 74022"/>
              <a:gd name="connsiteX15" fmla="*/ 399645 w 529643"/>
              <a:gd name="connsiteY15" fmla="*/ 60525 h 74022"/>
              <a:gd name="connsiteX16" fmla="*/ 385808 w 529643"/>
              <a:gd name="connsiteY16" fmla="*/ 51643 h 74022"/>
              <a:gd name="connsiteX17" fmla="*/ 374889 w 529643"/>
              <a:gd name="connsiteY17" fmla="*/ 40858 h 74022"/>
              <a:gd name="connsiteX18" fmla="*/ 370066 w 529643"/>
              <a:gd name="connsiteY18" fmla="*/ 35021 h 74022"/>
              <a:gd name="connsiteX19" fmla="*/ 365622 w 529643"/>
              <a:gd name="connsiteY19" fmla="*/ 28677 h 74022"/>
              <a:gd name="connsiteX20" fmla="*/ 383269 w 529643"/>
              <a:gd name="connsiteY20" fmla="*/ 28677 h 74022"/>
              <a:gd name="connsiteX21" fmla="*/ 376032 w 529643"/>
              <a:gd name="connsiteY21" fmla="*/ 41365 h 74022"/>
              <a:gd name="connsiteX22" fmla="*/ 367145 w 529643"/>
              <a:gd name="connsiteY22" fmla="*/ 54054 h 74022"/>
              <a:gd name="connsiteX23" fmla="*/ 361687 w 529643"/>
              <a:gd name="connsiteY23" fmla="*/ 59891 h 74022"/>
              <a:gd name="connsiteX24" fmla="*/ 354958 w 529643"/>
              <a:gd name="connsiteY24" fmla="*/ 65474 h 74022"/>
              <a:gd name="connsiteX25" fmla="*/ 336042 w 529643"/>
              <a:gd name="connsiteY25" fmla="*/ 72453 h 74022"/>
              <a:gd name="connsiteX26" fmla="*/ 324870 w 529643"/>
              <a:gd name="connsiteY26" fmla="*/ 71311 h 74022"/>
              <a:gd name="connsiteX27" fmla="*/ 315476 w 529643"/>
              <a:gd name="connsiteY27" fmla="*/ 66997 h 74022"/>
              <a:gd name="connsiteX28" fmla="*/ 302781 w 529643"/>
              <a:gd name="connsiteY28" fmla="*/ 55069 h 74022"/>
              <a:gd name="connsiteX29" fmla="*/ 294148 w 529643"/>
              <a:gd name="connsiteY29" fmla="*/ 42381 h 74022"/>
              <a:gd name="connsiteX30" fmla="*/ 290721 w 529643"/>
              <a:gd name="connsiteY30" fmla="*/ 35782 h 74022"/>
              <a:gd name="connsiteX31" fmla="*/ 287800 w 529643"/>
              <a:gd name="connsiteY31" fmla="*/ 28550 h 74022"/>
              <a:gd name="connsiteX32" fmla="*/ 308366 w 529643"/>
              <a:gd name="connsiteY32" fmla="*/ 30580 h 74022"/>
              <a:gd name="connsiteX33" fmla="*/ 299734 w 529643"/>
              <a:gd name="connsiteY33" fmla="*/ 43269 h 74022"/>
              <a:gd name="connsiteX34" fmla="*/ 294783 w 529643"/>
              <a:gd name="connsiteY34" fmla="*/ 49359 h 74022"/>
              <a:gd name="connsiteX35" fmla="*/ 289197 w 529643"/>
              <a:gd name="connsiteY35" fmla="*/ 55196 h 74022"/>
              <a:gd name="connsiteX36" fmla="*/ 282723 w 529643"/>
              <a:gd name="connsiteY36" fmla="*/ 60652 h 74022"/>
              <a:gd name="connsiteX37" fmla="*/ 275105 w 529643"/>
              <a:gd name="connsiteY37" fmla="*/ 65600 h 74022"/>
              <a:gd name="connsiteX38" fmla="*/ 265965 w 529643"/>
              <a:gd name="connsiteY38" fmla="*/ 69281 h 74022"/>
              <a:gd name="connsiteX39" fmla="*/ 255682 w 529643"/>
              <a:gd name="connsiteY39" fmla="*/ 70930 h 74022"/>
              <a:gd name="connsiteX40" fmla="*/ 245145 w 529643"/>
              <a:gd name="connsiteY40" fmla="*/ 69661 h 74022"/>
              <a:gd name="connsiteX41" fmla="*/ 235750 w 529643"/>
              <a:gd name="connsiteY41" fmla="*/ 66108 h 74022"/>
              <a:gd name="connsiteX42" fmla="*/ 221532 w 529643"/>
              <a:gd name="connsiteY42" fmla="*/ 55450 h 74022"/>
              <a:gd name="connsiteX43" fmla="*/ 211376 w 529643"/>
              <a:gd name="connsiteY43" fmla="*/ 42761 h 74022"/>
              <a:gd name="connsiteX44" fmla="*/ 207186 w 529643"/>
              <a:gd name="connsiteY44" fmla="*/ 36163 h 74022"/>
              <a:gd name="connsiteX45" fmla="*/ 203504 w 529643"/>
              <a:gd name="connsiteY45" fmla="*/ 29057 h 74022"/>
              <a:gd name="connsiteX46" fmla="*/ 222293 w 529643"/>
              <a:gd name="connsiteY46" fmla="*/ 29945 h 74022"/>
              <a:gd name="connsiteX47" fmla="*/ 217215 w 529643"/>
              <a:gd name="connsiteY47" fmla="*/ 37178 h 74022"/>
              <a:gd name="connsiteX48" fmla="*/ 211756 w 529643"/>
              <a:gd name="connsiteY48" fmla="*/ 43903 h 74022"/>
              <a:gd name="connsiteX49" fmla="*/ 199061 w 529643"/>
              <a:gd name="connsiteY49" fmla="*/ 56592 h 74022"/>
              <a:gd name="connsiteX50" fmla="*/ 183826 w 529643"/>
              <a:gd name="connsiteY50" fmla="*/ 67250 h 74022"/>
              <a:gd name="connsiteX51" fmla="*/ 164149 w 529643"/>
              <a:gd name="connsiteY51" fmla="*/ 73087 h 74022"/>
              <a:gd name="connsiteX52" fmla="*/ 143075 w 529643"/>
              <a:gd name="connsiteY52" fmla="*/ 68773 h 74022"/>
              <a:gd name="connsiteX53" fmla="*/ 127968 w 529643"/>
              <a:gd name="connsiteY53" fmla="*/ 56972 h 74022"/>
              <a:gd name="connsiteX54" fmla="*/ 110449 w 529643"/>
              <a:gd name="connsiteY54" fmla="*/ 27915 h 74022"/>
              <a:gd name="connsiteX55" fmla="*/ 122509 w 529643"/>
              <a:gd name="connsiteY55" fmla="*/ 27915 h 74022"/>
              <a:gd name="connsiteX56" fmla="*/ 116415 w 529643"/>
              <a:gd name="connsiteY56" fmla="*/ 36036 h 74022"/>
              <a:gd name="connsiteX57" fmla="*/ 109940 w 529643"/>
              <a:gd name="connsiteY57" fmla="*/ 43522 h 74022"/>
              <a:gd name="connsiteX58" fmla="*/ 95341 w 529643"/>
              <a:gd name="connsiteY58" fmla="*/ 57353 h 74022"/>
              <a:gd name="connsiteX59" fmla="*/ 77949 w 529643"/>
              <a:gd name="connsiteY59" fmla="*/ 68392 h 74022"/>
              <a:gd name="connsiteX60" fmla="*/ 57128 w 529643"/>
              <a:gd name="connsiteY60" fmla="*/ 73975 h 74022"/>
              <a:gd name="connsiteX61" fmla="*/ 36054 w 529643"/>
              <a:gd name="connsiteY61" fmla="*/ 69534 h 74022"/>
              <a:gd name="connsiteX62" fmla="*/ 20059 w 529643"/>
              <a:gd name="connsiteY62" fmla="*/ 56845 h 74022"/>
              <a:gd name="connsiteX63" fmla="*/ 0 w 529643"/>
              <a:gd name="connsiteY63" fmla="*/ 24362 h 74022"/>
              <a:gd name="connsiteX64" fmla="*/ 23740 w 529643"/>
              <a:gd name="connsiteY64" fmla="*/ 54815 h 74022"/>
              <a:gd name="connsiteX65" fmla="*/ 39228 w 529643"/>
              <a:gd name="connsiteY65" fmla="*/ 64713 h 74022"/>
              <a:gd name="connsiteX66" fmla="*/ 57001 w 529643"/>
              <a:gd name="connsiteY66" fmla="*/ 66997 h 74022"/>
              <a:gd name="connsiteX67" fmla="*/ 88359 w 529643"/>
              <a:gd name="connsiteY67" fmla="*/ 50248 h 74022"/>
              <a:gd name="connsiteX68" fmla="*/ 101054 w 529643"/>
              <a:gd name="connsiteY68" fmla="*/ 36798 h 74022"/>
              <a:gd name="connsiteX69" fmla="*/ 106513 w 529643"/>
              <a:gd name="connsiteY69" fmla="*/ 29438 h 74022"/>
              <a:gd name="connsiteX70" fmla="*/ 111337 w 529643"/>
              <a:gd name="connsiteY70" fmla="*/ 22078 h 74022"/>
              <a:gd name="connsiteX71" fmla="*/ 117558 w 529643"/>
              <a:gd name="connsiteY71" fmla="*/ 11673 h 74022"/>
              <a:gd name="connsiteX72" fmla="*/ 123397 w 529643"/>
              <a:gd name="connsiteY72" fmla="*/ 22586 h 74022"/>
              <a:gd name="connsiteX73" fmla="*/ 140663 w 529643"/>
              <a:gd name="connsiteY73" fmla="*/ 46821 h 74022"/>
              <a:gd name="connsiteX74" fmla="*/ 163006 w 529643"/>
              <a:gd name="connsiteY74" fmla="*/ 56084 h 74022"/>
              <a:gd name="connsiteX75" fmla="*/ 185985 w 529643"/>
              <a:gd name="connsiteY75" fmla="*/ 43395 h 74022"/>
              <a:gd name="connsiteX76" fmla="*/ 195887 w 529643"/>
              <a:gd name="connsiteY76" fmla="*/ 32610 h 74022"/>
              <a:gd name="connsiteX77" fmla="*/ 200330 w 529643"/>
              <a:gd name="connsiteY77" fmla="*/ 26647 h 74022"/>
              <a:gd name="connsiteX78" fmla="*/ 204266 w 529643"/>
              <a:gd name="connsiteY78" fmla="*/ 20683 h 74022"/>
              <a:gd name="connsiteX79" fmla="*/ 214041 w 529643"/>
              <a:gd name="connsiteY79" fmla="*/ 4060 h 74022"/>
              <a:gd name="connsiteX80" fmla="*/ 223055 w 529643"/>
              <a:gd name="connsiteY80" fmla="*/ 21571 h 74022"/>
              <a:gd name="connsiteX81" fmla="*/ 226102 w 529643"/>
              <a:gd name="connsiteY81" fmla="*/ 26900 h 74022"/>
              <a:gd name="connsiteX82" fmla="*/ 229656 w 529643"/>
              <a:gd name="connsiteY82" fmla="*/ 32103 h 74022"/>
              <a:gd name="connsiteX83" fmla="*/ 237654 w 529643"/>
              <a:gd name="connsiteY83" fmla="*/ 41619 h 74022"/>
              <a:gd name="connsiteX84" fmla="*/ 246668 w 529643"/>
              <a:gd name="connsiteY84" fmla="*/ 48217 h 74022"/>
              <a:gd name="connsiteX85" fmla="*/ 251111 w 529643"/>
              <a:gd name="connsiteY85" fmla="*/ 49867 h 74022"/>
              <a:gd name="connsiteX86" fmla="*/ 255301 w 529643"/>
              <a:gd name="connsiteY86" fmla="*/ 49867 h 74022"/>
              <a:gd name="connsiteX87" fmla="*/ 259617 w 529643"/>
              <a:gd name="connsiteY87" fmla="*/ 49105 h 74022"/>
              <a:gd name="connsiteX88" fmla="*/ 264060 w 529643"/>
              <a:gd name="connsiteY88" fmla="*/ 47202 h 74022"/>
              <a:gd name="connsiteX89" fmla="*/ 268757 w 529643"/>
              <a:gd name="connsiteY89" fmla="*/ 44156 h 74022"/>
              <a:gd name="connsiteX90" fmla="*/ 273201 w 529643"/>
              <a:gd name="connsiteY90" fmla="*/ 40223 h 74022"/>
              <a:gd name="connsiteX91" fmla="*/ 288943 w 529643"/>
              <a:gd name="connsiteY91" fmla="*/ 19794 h 74022"/>
              <a:gd name="connsiteX92" fmla="*/ 301638 w 529643"/>
              <a:gd name="connsiteY92" fmla="*/ 0 h 74022"/>
              <a:gd name="connsiteX93" fmla="*/ 309636 w 529643"/>
              <a:gd name="connsiteY93" fmla="*/ 21698 h 74022"/>
              <a:gd name="connsiteX94" fmla="*/ 311794 w 529643"/>
              <a:gd name="connsiteY94" fmla="*/ 27281 h 74022"/>
              <a:gd name="connsiteX95" fmla="*/ 314587 w 529643"/>
              <a:gd name="connsiteY95" fmla="*/ 32737 h 74022"/>
              <a:gd name="connsiteX96" fmla="*/ 321062 w 529643"/>
              <a:gd name="connsiteY96" fmla="*/ 42761 h 74022"/>
              <a:gd name="connsiteX97" fmla="*/ 328552 w 529643"/>
              <a:gd name="connsiteY97" fmla="*/ 50121 h 74022"/>
              <a:gd name="connsiteX98" fmla="*/ 332106 w 529643"/>
              <a:gd name="connsiteY98" fmla="*/ 51770 h 74022"/>
              <a:gd name="connsiteX99" fmla="*/ 335280 w 529643"/>
              <a:gd name="connsiteY99" fmla="*/ 51770 h 74022"/>
              <a:gd name="connsiteX100" fmla="*/ 342898 w 529643"/>
              <a:gd name="connsiteY100" fmla="*/ 48852 h 74022"/>
              <a:gd name="connsiteX101" fmla="*/ 347214 w 529643"/>
              <a:gd name="connsiteY101" fmla="*/ 45553 h 74022"/>
              <a:gd name="connsiteX102" fmla="*/ 351403 w 529643"/>
              <a:gd name="connsiteY102" fmla="*/ 41365 h 74022"/>
              <a:gd name="connsiteX103" fmla="*/ 359147 w 529643"/>
              <a:gd name="connsiteY103" fmla="*/ 31468 h 74022"/>
              <a:gd name="connsiteX104" fmla="*/ 366003 w 529643"/>
              <a:gd name="connsiteY104" fmla="*/ 20429 h 74022"/>
              <a:gd name="connsiteX105" fmla="*/ 375143 w 529643"/>
              <a:gd name="connsiteY105" fmla="*/ 5456 h 74022"/>
              <a:gd name="connsiteX106" fmla="*/ 383776 w 529643"/>
              <a:gd name="connsiteY106" fmla="*/ 20175 h 74022"/>
              <a:gd name="connsiteX107" fmla="*/ 387077 w 529643"/>
              <a:gd name="connsiteY107" fmla="*/ 25123 h 74022"/>
              <a:gd name="connsiteX108" fmla="*/ 390885 w 529643"/>
              <a:gd name="connsiteY108" fmla="*/ 30199 h 74022"/>
              <a:gd name="connsiteX109" fmla="*/ 399392 w 529643"/>
              <a:gd name="connsiteY109" fmla="*/ 39335 h 74022"/>
              <a:gd name="connsiteX110" fmla="*/ 418815 w 529643"/>
              <a:gd name="connsiteY110" fmla="*/ 49613 h 74022"/>
              <a:gd name="connsiteX111" fmla="*/ 428718 w 529643"/>
              <a:gd name="connsiteY111" fmla="*/ 48090 h 74022"/>
              <a:gd name="connsiteX112" fmla="*/ 433668 w 529643"/>
              <a:gd name="connsiteY112" fmla="*/ 45426 h 74022"/>
              <a:gd name="connsiteX113" fmla="*/ 438365 w 529643"/>
              <a:gd name="connsiteY113" fmla="*/ 41873 h 74022"/>
              <a:gd name="connsiteX114" fmla="*/ 446999 w 529643"/>
              <a:gd name="connsiteY114" fmla="*/ 32737 h 74022"/>
              <a:gd name="connsiteX115" fmla="*/ 454489 w 529643"/>
              <a:gd name="connsiteY115" fmla="*/ 21951 h 74022"/>
              <a:gd name="connsiteX116" fmla="*/ 461725 w 529643"/>
              <a:gd name="connsiteY116" fmla="*/ 10405 h 74022"/>
              <a:gd name="connsiteX117" fmla="*/ 466295 w 529643"/>
              <a:gd name="connsiteY117" fmla="*/ 23094 h 74022"/>
              <a:gd name="connsiteX118" fmla="*/ 471246 w 529643"/>
              <a:gd name="connsiteY118" fmla="*/ 34260 h 74022"/>
              <a:gd name="connsiteX119" fmla="*/ 477721 w 529643"/>
              <a:gd name="connsiteY119" fmla="*/ 44792 h 74022"/>
              <a:gd name="connsiteX120" fmla="*/ 495621 w 529643"/>
              <a:gd name="connsiteY120" fmla="*/ 58242 h 74022"/>
              <a:gd name="connsiteX121" fmla="*/ 506158 w 529643"/>
              <a:gd name="connsiteY121" fmla="*/ 54815 h 74022"/>
              <a:gd name="connsiteX122" fmla="*/ 515552 w 529643"/>
              <a:gd name="connsiteY122" fmla="*/ 46567 h 74022"/>
              <a:gd name="connsiteX123" fmla="*/ 529644 w 529643"/>
              <a:gd name="connsiteY123" fmla="*/ 24616 h 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29643" h="74022">
                <a:moveTo>
                  <a:pt x="529644" y="24616"/>
                </a:moveTo>
                <a:cubicBezTo>
                  <a:pt x="526927" y="32978"/>
                  <a:pt x="523220" y="40984"/>
                  <a:pt x="518599" y="48471"/>
                </a:cubicBezTo>
                <a:cubicBezTo>
                  <a:pt x="516086" y="52417"/>
                  <a:pt x="513013" y="55958"/>
                  <a:pt x="509459" y="59003"/>
                </a:cubicBezTo>
                <a:cubicBezTo>
                  <a:pt x="505358" y="62454"/>
                  <a:pt x="500217" y="64421"/>
                  <a:pt x="494859" y="64586"/>
                </a:cubicBezTo>
                <a:cubicBezTo>
                  <a:pt x="489375" y="64497"/>
                  <a:pt x="484043" y="62822"/>
                  <a:pt x="479499" y="59764"/>
                </a:cubicBezTo>
                <a:cubicBezTo>
                  <a:pt x="475499" y="56985"/>
                  <a:pt x="471869" y="53699"/>
                  <a:pt x="468707" y="49994"/>
                </a:cubicBezTo>
                <a:cubicBezTo>
                  <a:pt x="465584" y="46529"/>
                  <a:pt x="462779" y="42799"/>
                  <a:pt x="460329" y="38827"/>
                </a:cubicBezTo>
                <a:cubicBezTo>
                  <a:pt x="457726" y="34793"/>
                  <a:pt x="455479" y="30555"/>
                  <a:pt x="453600" y="26139"/>
                </a:cubicBezTo>
                <a:lnTo>
                  <a:pt x="465406" y="26773"/>
                </a:lnTo>
                <a:cubicBezTo>
                  <a:pt x="463223" y="31125"/>
                  <a:pt x="460798" y="35363"/>
                  <a:pt x="458170" y="39462"/>
                </a:cubicBezTo>
                <a:cubicBezTo>
                  <a:pt x="455453" y="43700"/>
                  <a:pt x="452305" y="47659"/>
                  <a:pt x="448776" y="51262"/>
                </a:cubicBezTo>
                <a:cubicBezTo>
                  <a:pt x="446922" y="53242"/>
                  <a:pt x="444891" y="55018"/>
                  <a:pt x="442682" y="56592"/>
                </a:cubicBezTo>
                <a:cubicBezTo>
                  <a:pt x="440423" y="58406"/>
                  <a:pt x="437947" y="59941"/>
                  <a:pt x="435319" y="61160"/>
                </a:cubicBezTo>
                <a:cubicBezTo>
                  <a:pt x="432552" y="62454"/>
                  <a:pt x="429657" y="63482"/>
                  <a:pt x="426686" y="64205"/>
                </a:cubicBezTo>
                <a:cubicBezTo>
                  <a:pt x="423550" y="64814"/>
                  <a:pt x="420364" y="65106"/>
                  <a:pt x="417165" y="65093"/>
                </a:cubicBezTo>
                <a:cubicBezTo>
                  <a:pt x="411084" y="64738"/>
                  <a:pt x="405130" y="63177"/>
                  <a:pt x="399645" y="60525"/>
                </a:cubicBezTo>
                <a:cubicBezTo>
                  <a:pt x="394694" y="58115"/>
                  <a:pt x="390048" y="55145"/>
                  <a:pt x="385808" y="51643"/>
                </a:cubicBezTo>
                <a:cubicBezTo>
                  <a:pt x="381859" y="48370"/>
                  <a:pt x="378203" y="44766"/>
                  <a:pt x="374889" y="40858"/>
                </a:cubicBezTo>
                <a:cubicBezTo>
                  <a:pt x="373176" y="39006"/>
                  <a:pt x="371564" y="37051"/>
                  <a:pt x="370066" y="35021"/>
                </a:cubicBezTo>
                <a:cubicBezTo>
                  <a:pt x="368542" y="32991"/>
                  <a:pt x="367145" y="31088"/>
                  <a:pt x="365622" y="28677"/>
                </a:cubicBezTo>
                <a:lnTo>
                  <a:pt x="383269" y="28677"/>
                </a:lnTo>
                <a:cubicBezTo>
                  <a:pt x="380984" y="32864"/>
                  <a:pt x="378698" y="37051"/>
                  <a:pt x="376032" y="41365"/>
                </a:cubicBezTo>
                <a:cubicBezTo>
                  <a:pt x="373328" y="45768"/>
                  <a:pt x="370357" y="50006"/>
                  <a:pt x="367145" y="54054"/>
                </a:cubicBezTo>
                <a:cubicBezTo>
                  <a:pt x="365431" y="56097"/>
                  <a:pt x="363604" y="58039"/>
                  <a:pt x="361687" y="59891"/>
                </a:cubicBezTo>
                <a:cubicBezTo>
                  <a:pt x="359579" y="61909"/>
                  <a:pt x="357332" y="63773"/>
                  <a:pt x="354958" y="65474"/>
                </a:cubicBezTo>
                <a:cubicBezTo>
                  <a:pt x="349423" y="69522"/>
                  <a:pt x="342872" y="71932"/>
                  <a:pt x="336042" y="72453"/>
                </a:cubicBezTo>
                <a:cubicBezTo>
                  <a:pt x="332285" y="72719"/>
                  <a:pt x="328501" y="72338"/>
                  <a:pt x="324870" y="71311"/>
                </a:cubicBezTo>
                <a:cubicBezTo>
                  <a:pt x="321570" y="70283"/>
                  <a:pt x="318409" y="68836"/>
                  <a:pt x="315476" y="66997"/>
                </a:cubicBezTo>
                <a:cubicBezTo>
                  <a:pt x="310588" y="63786"/>
                  <a:pt x="306298" y="59751"/>
                  <a:pt x="302781" y="55069"/>
                </a:cubicBezTo>
                <a:cubicBezTo>
                  <a:pt x="299594" y="51059"/>
                  <a:pt x="296713" y="46821"/>
                  <a:pt x="294148" y="42381"/>
                </a:cubicBezTo>
                <a:cubicBezTo>
                  <a:pt x="292879" y="40223"/>
                  <a:pt x="291863" y="37939"/>
                  <a:pt x="290721" y="35782"/>
                </a:cubicBezTo>
                <a:cubicBezTo>
                  <a:pt x="289628" y="33422"/>
                  <a:pt x="288651" y="31012"/>
                  <a:pt x="287800" y="28550"/>
                </a:cubicBezTo>
                <a:lnTo>
                  <a:pt x="308366" y="30580"/>
                </a:lnTo>
                <a:cubicBezTo>
                  <a:pt x="305574" y="34767"/>
                  <a:pt x="302908" y="38954"/>
                  <a:pt x="299734" y="43269"/>
                </a:cubicBezTo>
                <a:cubicBezTo>
                  <a:pt x="298338" y="45299"/>
                  <a:pt x="296433" y="47329"/>
                  <a:pt x="294783" y="49359"/>
                </a:cubicBezTo>
                <a:cubicBezTo>
                  <a:pt x="293018" y="51402"/>
                  <a:pt x="291152" y="53343"/>
                  <a:pt x="289197" y="55196"/>
                </a:cubicBezTo>
                <a:cubicBezTo>
                  <a:pt x="287178" y="57175"/>
                  <a:pt x="285020" y="59003"/>
                  <a:pt x="282723" y="60652"/>
                </a:cubicBezTo>
                <a:cubicBezTo>
                  <a:pt x="280323" y="62505"/>
                  <a:pt x="277771" y="64155"/>
                  <a:pt x="275105" y="65600"/>
                </a:cubicBezTo>
                <a:cubicBezTo>
                  <a:pt x="272198" y="67149"/>
                  <a:pt x="269139" y="68392"/>
                  <a:pt x="265965" y="69281"/>
                </a:cubicBezTo>
                <a:cubicBezTo>
                  <a:pt x="262638" y="70346"/>
                  <a:pt x="259173" y="70905"/>
                  <a:pt x="255682" y="70930"/>
                </a:cubicBezTo>
                <a:cubicBezTo>
                  <a:pt x="252127" y="71032"/>
                  <a:pt x="248573" y="70600"/>
                  <a:pt x="245145" y="69661"/>
                </a:cubicBezTo>
                <a:cubicBezTo>
                  <a:pt x="241869" y="68900"/>
                  <a:pt x="238708" y="67707"/>
                  <a:pt x="235750" y="66108"/>
                </a:cubicBezTo>
                <a:cubicBezTo>
                  <a:pt x="230443" y="63368"/>
                  <a:pt x="225645" y="59777"/>
                  <a:pt x="221532" y="55450"/>
                </a:cubicBezTo>
                <a:cubicBezTo>
                  <a:pt x="217698" y="51592"/>
                  <a:pt x="214295" y="47342"/>
                  <a:pt x="211376" y="42761"/>
                </a:cubicBezTo>
                <a:cubicBezTo>
                  <a:pt x="209851" y="40604"/>
                  <a:pt x="208455" y="38320"/>
                  <a:pt x="207186" y="36163"/>
                </a:cubicBezTo>
                <a:cubicBezTo>
                  <a:pt x="205916" y="34006"/>
                  <a:pt x="204774" y="31722"/>
                  <a:pt x="203504" y="29057"/>
                </a:cubicBezTo>
                <a:lnTo>
                  <a:pt x="222293" y="29945"/>
                </a:lnTo>
                <a:cubicBezTo>
                  <a:pt x="220516" y="32737"/>
                  <a:pt x="218992" y="34894"/>
                  <a:pt x="217215" y="37178"/>
                </a:cubicBezTo>
                <a:lnTo>
                  <a:pt x="211756" y="43903"/>
                </a:lnTo>
                <a:cubicBezTo>
                  <a:pt x="207859" y="48459"/>
                  <a:pt x="203619" y="52696"/>
                  <a:pt x="199061" y="56592"/>
                </a:cubicBezTo>
                <a:cubicBezTo>
                  <a:pt x="194440" y="60754"/>
                  <a:pt x="189324" y="64332"/>
                  <a:pt x="183826" y="67250"/>
                </a:cubicBezTo>
                <a:cubicBezTo>
                  <a:pt x="177733" y="70511"/>
                  <a:pt x="171043" y="72503"/>
                  <a:pt x="164149" y="73087"/>
                </a:cubicBezTo>
                <a:cubicBezTo>
                  <a:pt x="156862" y="73544"/>
                  <a:pt x="149588" y="72059"/>
                  <a:pt x="143075" y="68773"/>
                </a:cubicBezTo>
                <a:cubicBezTo>
                  <a:pt x="137362" y="65804"/>
                  <a:pt x="132234" y="61794"/>
                  <a:pt x="127968" y="56972"/>
                </a:cubicBezTo>
                <a:cubicBezTo>
                  <a:pt x="120592" y="48306"/>
                  <a:pt x="114676" y="38485"/>
                  <a:pt x="110449" y="27915"/>
                </a:cubicBezTo>
                <a:lnTo>
                  <a:pt x="122509" y="27915"/>
                </a:lnTo>
                <a:cubicBezTo>
                  <a:pt x="120477" y="30833"/>
                  <a:pt x="118573" y="33371"/>
                  <a:pt x="116415" y="36036"/>
                </a:cubicBezTo>
                <a:cubicBezTo>
                  <a:pt x="114257" y="38700"/>
                  <a:pt x="112225" y="41111"/>
                  <a:pt x="109940" y="43522"/>
                </a:cubicBezTo>
                <a:cubicBezTo>
                  <a:pt x="105421" y="48483"/>
                  <a:pt x="100533" y="53102"/>
                  <a:pt x="95341" y="57353"/>
                </a:cubicBezTo>
                <a:cubicBezTo>
                  <a:pt x="89984" y="61693"/>
                  <a:pt x="84144" y="65385"/>
                  <a:pt x="77949" y="68392"/>
                </a:cubicBezTo>
                <a:cubicBezTo>
                  <a:pt x="71449" y="71602"/>
                  <a:pt x="64365" y="73506"/>
                  <a:pt x="57128" y="73975"/>
                </a:cubicBezTo>
                <a:cubicBezTo>
                  <a:pt x="49842" y="74318"/>
                  <a:pt x="42580" y="72795"/>
                  <a:pt x="36054" y="69534"/>
                </a:cubicBezTo>
                <a:cubicBezTo>
                  <a:pt x="30036" y="66260"/>
                  <a:pt x="24616" y="61959"/>
                  <a:pt x="20059" y="56845"/>
                </a:cubicBezTo>
                <a:cubicBezTo>
                  <a:pt x="11641" y="47189"/>
                  <a:pt x="4862" y="36214"/>
                  <a:pt x="0" y="24362"/>
                </a:cubicBezTo>
                <a:cubicBezTo>
                  <a:pt x="6258" y="35693"/>
                  <a:pt x="14282" y="45971"/>
                  <a:pt x="23740" y="54815"/>
                </a:cubicBezTo>
                <a:cubicBezTo>
                  <a:pt x="28298" y="58965"/>
                  <a:pt x="33540" y="62314"/>
                  <a:pt x="39228" y="64713"/>
                </a:cubicBezTo>
                <a:cubicBezTo>
                  <a:pt x="44877" y="66920"/>
                  <a:pt x="50984" y="67707"/>
                  <a:pt x="57001" y="66997"/>
                </a:cubicBezTo>
                <a:cubicBezTo>
                  <a:pt x="68935" y="64801"/>
                  <a:pt x="79891" y="58952"/>
                  <a:pt x="88359" y="50248"/>
                </a:cubicBezTo>
                <a:cubicBezTo>
                  <a:pt x="92852" y="46022"/>
                  <a:pt x="97093" y="41530"/>
                  <a:pt x="101054" y="36798"/>
                </a:cubicBezTo>
                <a:cubicBezTo>
                  <a:pt x="102831" y="34387"/>
                  <a:pt x="104736" y="31976"/>
                  <a:pt x="106513" y="29438"/>
                </a:cubicBezTo>
                <a:cubicBezTo>
                  <a:pt x="108290" y="26900"/>
                  <a:pt x="109940" y="24362"/>
                  <a:pt x="111337" y="22078"/>
                </a:cubicBezTo>
                <a:lnTo>
                  <a:pt x="117558" y="11673"/>
                </a:lnTo>
                <a:lnTo>
                  <a:pt x="123397" y="22586"/>
                </a:lnTo>
                <a:cubicBezTo>
                  <a:pt x="127955" y="31455"/>
                  <a:pt x="133769" y="39614"/>
                  <a:pt x="140663" y="46821"/>
                </a:cubicBezTo>
                <a:cubicBezTo>
                  <a:pt x="146224" y="53267"/>
                  <a:pt x="154514" y="56706"/>
                  <a:pt x="163006" y="56084"/>
                </a:cubicBezTo>
                <a:cubicBezTo>
                  <a:pt x="171741" y="54193"/>
                  <a:pt x="179739" y="49791"/>
                  <a:pt x="185985" y="43395"/>
                </a:cubicBezTo>
                <a:cubicBezTo>
                  <a:pt x="189539" y="40046"/>
                  <a:pt x="192853" y="36442"/>
                  <a:pt x="195887" y="32610"/>
                </a:cubicBezTo>
                <a:cubicBezTo>
                  <a:pt x="197410" y="30580"/>
                  <a:pt x="198934" y="28677"/>
                  <a:pt x="200330" y="26647"/>
                </a:cubicBezTo>
                <a:cubicBezTo>
                  <a:pt x="201727" y="24616"/>
                  <a:pt x="203251" y="22459"/>
                  <a:pt x="204266" y="20683"/>
                </a:cubicBezTo>
                <a:lnTo>
                  <a:pt x="214041" y="4060"/>
                </a:lnTo>
                <a:lnTo>
                  <a:pt x="223055" y="21571"/>
                </a:lnTo>
                <a:cubicBezTo>
                  <a:pt x="223982" y="23398"/>
                  <a:pt x="224998" y="25175"/>
                  <a:pt x="226102" y="26900"/>
                </a:cubicBezTo>
                <a:cubicBezTo>
                  <a:pt x="227245" y="28677"/>
                  <a:pt x="228387" y="30453"/>
                  <a:pt x="229656" y="32103"/>
                </a:cubicBezTo>
                <a:cubicBezTo>
                  <a:pt x="232081" y="35465"/>
                  <a:pt x="234760" y="38650"/>
                  <a:pt x="237654" y="41619"/>
                </a:cubicBezTo>
                <a:cubicBezTo>
                  <a:pt x="240320" y="44246"/>
                  <a:pt x="243355" y="46479"/>
                  <a:pt x="246668" y="48217"/>
                </a:cubicBezTo>
                <a:cubicBezTo>
                  <a:pt x="248102" y="48877"/>
                  <a:pt x="249588" y="49435"/>
                  <a:pt x="251111" y="49867"/>
                </a:cubicBezTo>
                <a:cubicBezTo>
                  <a:pt x="252495" y="50057"/>
                  <a:pt x="253904" y="50057"/>
                  <a:pt x="255301" y="49867"/>
                </a:cubicBezTo>
                <a:cubicBezTo>
                  <a:pt x="256774" y="49854"/>
                  <a:pt x="258233" y="49600"/>
                  <a:pt x="259617" y="49105"/>
                </a:cubicBezTo>
                <a:cubicBezTo>
                  <a:pt x="261153" y="48610"/>
                  <a:pt x="262638" y="47976"/>
                  <a:pt x="264060" y="47202"/>
                </a:cubicBezTo>
                <a:cubicBezTo>
                  <a:pt x="265685" y="46276"/>
                  <a:pt x="267247" y="45261"/>
                  <a:pt x="268757" y="44156"/>
                </a:cubicBezTo>
                <a:cubicBezTo>
                  <a:pt x="270281" y="43015"/>
                  <a:pt x="271678" y="41619"/>
                  <a:pt x="273201" y="40223"/>
                </a:cubicBezTo>
                <a:cubicBezTo>
                  <a:pt x="279117" y="33955"/>
                  <a:pt x="284386" y="27103"/>
                  <a:pt x="288943" y="19794"/>
                </a:cubicBezTo>
                <a:lnTo>
                  <a:pt x="301638" y="0"/>
                </a:lnTo>
                <a:lnTo>
                  <a:pt x="309636" y="21698"/>
                </a:lnTo>
                <a:cubicBezTo>
                  <a:pt x="309636" y="23348"/>
                  <a:pt x="311033" y="25377"/>
                  <a:pt x="311794" y="27281"/>
                </a:cubicBezTo>
                <a:cubicBezTo>
                  <a:pt x="312556" y="29184"/>
                  <a:pt x="313572" y="30960"/>
                  <a:pt x="314587" y="32737"/>
                </a:cubicBezTo>
                <a:cubicBezTo>
                  <a:pt x="316416" y="36277"/>
                  <a:pt x="318586" y="39640"/>
                  <a:pt x="321062" y="42761"/>
                </a:cubicBezTo>
                <a:cubicBezTo>
                  <a:pt x="323131" y="45616"/>
                  <a:pt x="325657" y="48103"/>
                  <a:pt x="328552" y="50121"/>
                </a:cubicBezTo>
                <a:cubicBezTo>
                  <a:pt x="329670" y="50806"/>
                  <a:pt x="330863" y="51351"/>
                  <a:pt x="332106" y="51770"/>
                </a:cubicBezTo>
                <a:cubicBezTo>
                  <a:pt x="333160" y="51961"/>
                  <a:pt x="334226" y="51961"/>
                  <a:pt x="335280" y="51770"/>
                </a:cubicBezTo>
                <a:cubicBezTo>
                  <a:pt x="338036" y="51504"/>
                  <a:pt x="340676" y="50501"/>
                  <a:pt x="342898" y="48852"/>
                </a:cubicBezTo>
                <a:cubicBezTo>
                  <a:pt x="344408" y="47849"/>
                  <a:pt x="345843" y="46745"/>
                  <a:pt x="347214" y="45553"/>
                </a:cubicBezTo>
                <a:cubicBezTo>
                  <a:pt x="348484" y="44030"/>
                  <a:pt x="350007" y="42888"/>
                  <a:pt x="351403" y="41365"/>
                </a:cubicBezTo>
                <a:cubicBezTo>
                  <a:pt x="354158" y="38206"/>
                  <a:pt x="356735" y="34894"/>
                  <a:pt x="359147" y="31468"/>
                </a:cubicBezTo>
                <a:cubicBezTo>
                  <a:pt x="361559" y="27915"/>
                  <a:pt x="363845" y="24109"/>
                  <a:pt x="366003" y="20429"/>
                </a:cubicBezTo>
                <a:lnTo>
                  <a:pt x="375143" y="5456"/>
                </a:lnTo>
                <a:lnTo>
                  <a:pt x="383776" y="20175"/>
                </a:lnTo>
                <a:cubicBezTo>
                  <a:pt x="384665" y="21571"/>
                  <a:pt x="385808" y="23475"/>
                  <a:pt x="387077" y="25123"/>
                </a:cubicBezTo>
                <a:cubicBezTo>
                  <a:pt x="388232" y="26900"/>
                  <a:pt x="389501" y="28588"/>
                  <a:pt x="390885" y="30199"/>
                </a:cubicBezTo>
                <a:cubicBezTo>
                  <a:pt x="393488" y="33447"/>
                  <a:pt x="396332" y="36506"/>
                  <a:pt x="399392" y="39335"/>
                </a:cubicBezTo>
                <a:cubicBezTo>
                  <a:pt x="404584" y="44766"/>
                  <a:pt x="411401" y="48370"/>
                  <a:pt x="418815" y="49613"/>
                </a:cubicBezTo>
                <a:cubicBezTo>
                  <a:pt x="422192" y="49981"/>
                  <a:pt x="425607" y="49461"/>
                  <a:pt x="428718" y="48090"/>
                </a:cubicBezTo>
                <a:cubicBezTo>
                  <a:pt x="430456" y="47380"/>
                  <a:pt x="432120" y="46491"/>
                  <a:pt x="433668" y="45426"/>
                </a:cubicBezTo>
                <a:cubicBezTo>
                  <a:pt x="435319" y="44347"/>
                  <a:pt x="436893" y="43167"/>
                  <a:pt x="438365" y="41873"/>
                </a:cubicBezTo>
                <a:cubicBezTo>
                  <a:pt x="441527" y="39107"/>
                  <a:pt x="444422" y="36049"/>
                  <a:pt x="446999" y="32737"/>
                </a:cubicBezTo>
                <a:cubicBezTo>
                  <a:pt x="449664" y="29311"/>
                  <a:pt x="452076" y="25631"/>
                  <a:pt x="454489" y="21951"/>
                </a:cubicBezTo>
                <a:lnTo>
                  <a:pt x="461725" y="10405"/>
                </a:lnTo>
                <a:lnTo>
                  <a:pt x="466295" y="23094"/>
                </a:lnTo>
                <a:cubicBezTo>
                  <a:pt x="467653" y="26938"/>
                  <a:pt x="469304" y="30669"/>
                  <a:pt x="471246" y="34260"/>
                </a:cubicBezTo>
                <a:cubicBezTo>
                  <a:pt x="473176" y="37901"/>
                  <a:pt x="475347" y="41416"/>
                  <a:pt x="477721" y="44792"/>
                </a:cubicBezTo>
                <a:cubicBezTo>
                  <a:pt x="481529" y="51592"/>
                  <a:pt x="488030" y="56477"/>
                  <a:pt x="495621" y="58242"/>
                </a:cubicBezTo>
                <a:cubicBezTo>
                  <a:pt x="499417" y="58343"/>
                  <a:pt x="503137" y="57125"/>
                  <a:pt x="506158" y="54815"/>
                </a:cubicBezTo>
                <a:cubicBezTo>
                  <a:pt x="509662" y="52518"/>
                  <a:pt x="512823" y="49753"/>
                  <a:pt x="515552" y="46567"/>
                </a:cubicBezTo>
                <a:cubicBezTo>
                  <a:pt x="521037" y="39779"/>
                  <a:pt x="525760" y="32420"/>
                  <a:pt x="529644" y="2461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1" name="Freeform 640">
            <a:extLst>
              <a:ext uri="{FF2B5EF4-FFF2-40B4-BE49-F238E27FC236}">
                <a16:creationId xmlns:a16="http://schemas.microsoft.com/office/drawing/2014/main" id="{3ECB8758-78ED-0606-9C3F-FFE41BEEA448}"/>
              </a:ext>
            </a:extLst>
          </p:cNvPr>
          <p:cNvSpPr/>
          <p:nvPr/>
        </p:nvSpPr>
        <p:spPr>
          <a:xfrm>
            <a:off x="10618657" y="7893774"/>
            <a:ext cx="538277" cy="74790"/>
          </a:xfrm>
          <a:custGeom>
            <a:avLst/>
            <a:gdLst>
              <a:gd name="connsiteX0" fmla="*/ 538277 w 538277"/>
              <a:gd name="connsiteY0" fmla="*/ 25377 h 74790"/>
              <a:gd name="connsiteX1" fmla="*/ 526978 w 538277"/>
              <a:gd name="connsiteY1" fmla="*/ 49105 h 74790"/>
              <a:gd name="connsiteX2" fmla="*/ 517584 w 538277"/>
              <a:gd name="connsiteY2" fmla="*/ 59637 h 74790"/>
              <a:gd name="connsiteX3" fmla="*/ 502731 w 538277"/>
              <a:gd name="connsiteY3" fmla="*/ 65347 h 74790"/>
              <a:gd name="connsiteX4" fmla="*/ 487242 w 538277"/>
              <a:gd name="connsiteY4" fmla="*/ 60398 h 74790"/>
              <a:gd name="connsiteX5" fmla="*/ 476198 w 538277"/>
              <a:gd name="connsiteY5" fmla="*/ 50628 h 74790"/>
              <a:gd name="connsiteX6" fmla="*/ 467692 w 538277"/>
              <a:gd name="connsiteY6" fmla="*/ 39589 h 74790"/>
              <a:gd name="connsiteX7" fmla="*/ 460836 w 538277"/>
              <a:gd name="connsiteY7" fmla="*/ 26900 h 74790"/>
              <a:gd name="connsiteX8" fmla="*/ 472770 w 538277"/>
              <a:gd name="connsiteY8" fmla="*/ 26900 h 74790"/>
              <a:gd name="connsiteX9" fmla="*/ 465533 w 538277"/>
              <a:gd name="connsiteY9" fmla="*/ 39589 h 74790"/>
              <a:gd name="connsiteX10" fmla="*/ 455886 w 538277"/>
              <a:gd name="connsiteY10" fmla="*/ 51516 h 74790"/>
              <a:gd name="connsiteX11" fmla="*/ 449664 w 538277"/>
              <a:gd name="connsiteY11" fmla="*/ 56846 h 74790"/>
              <a:gd name="connsiteX12" fmla="*/ 442302 w 538277"/>
              <a:gd name="connsiteY12" fmla="*/ 61287 h 74790"/>
              <a:gd name="connsiteX13" fmla="*/ 423766 w 538277"/>
              <a:gd name="connsiteY13" fmla="*/ 65220 h 74790"/>
              <a:gd name="connsiteX14" fmla="*/ 405993 w 538277"/>
              <a:gd name="connsiteY14" fmla="*/ 60779 h 74790"/>
              <a:gd name="connsiteX15" fmla="*/ 391901 w 538277"/>
              <a:gd name="connsiteY15" fmla="*/ 51770 h 74790"/>
              <a:gd name="connsiteX16" fmla="*/ 380729 w 538277"/>
              <a:gd name="connsiteY16" fmla="*/ 40985 h 74790"/>
              <a:gd name="connsiteX17" fmla="*/ 375398 w 538277"/>
              <a:gd name="connsiteY17" fmla="*/ 36671 h 74790"/>
              <a:gd name="connsiteX18" fmla="*/ 370827 w 538277"/>
              <a:gd name="connsiteY18" fmla="*/ 30326 h 74790"/>
              <a:gd name="connsiteX19" fmla="*/ 388854 w 538277"/>
              <a:gd name="connsiteY19" fmla="*/ 30326 h 74790"/>
              <a:gd name="connsiteX20" fmla="*/ 381364 w 538277"/>
              <a:gd name="connsiteY20" fmla="*/ 43015 h 74790"/>
              <a:gd name="connsiteX21" fmla="*/ 372351 w 538277"/>
              <a:gd name="connsiteY21" fmla="*/ 55704 h 74790"/>
              <a:gd name="connsiteX22" fmla="*/ 366765 w 538277"/>
              <a:gd name="connsiteY22" fmla="*/ 61667 h 74790"/>
              <a:gd name="connsiteX23" fmla="*/ 360036 w 538277"/>
              <a:gd name="connsiteY23" fmla="*/ 67124 h 74790"/>
              <a:gd name="connsiteX24" fmla="*/ 329314 w 538277"/>
              <a:gd name="connsiteY24" fmla="*/ 72960 h 74790"/>
              <a:gd name="connsiteX25" fmla="*/ 319792 w 538277"/>
              <a:gd name="connsiteY25" fmla="*/ 68646 h 74790"/>
              <a:gd name="connsiteX26" fmla="*/ 307097 w 538277"/>
              <a:gd name="connsiteY26" fmla="*/ 56846 h 74790"/>
              <a:gd name="connsiteX27" fmla="*/ 298338 w 538277"/>
              <a:gd name="connsiteY27" fmla="*/ 44157 h 74790"/>
              <a:gd name="connsiteX28" fmla="*/ 294910 w 538277"/>
              <a:gd name="connsiteY28" fmla="*/ 37432 h 74790"/>
              <a:gd name="connsiteX29" fmla="*/ 291863 w 538277"/>
              <a:gd name="connsiteY29" fmla="*/ 30326 h 74790"/>
              <a:gd name="connsiteX30" fmla="*/ 312683 w 538277"/>
              <a:gd name="connsiteY30" fmla="*/ 32230 h 74790"/>
              <a:gd name="connsiteX31" fmla="*/ 304051 w 538277"/>
              <a:gd name="connsiteY31" fmla="*/ 44919 h 74790"/>
              <a:gd name="connsiteX32" fmla="*/ 298972 w 538277"/>
              <a:gd name="connsiteY32" fmla="*/ 51009 h 74790"/>
              <a:gd name="connsiteX33" fmla="*/ 293386 w 538277"/>
              <a:gd name="connsiteY33" fmla="*/ 56846 h 74790"/>
              <a:gd name="connsiteX34" fmla="*/ 286658 w 538277"/>
              <a:gd name="connsiteY34" fmla="*/ 62429 h 74790"/>
              <a:gd name="connsiteX35" fmla="*/ 278914 w 538277"/>
              <a:gd name="connsiteY35" fmla="*/ 67250 h 74790"/>
              <a:gd name="connsiteX36" fmla="*/ 269646 w 538277"/>
              <a:gd name="connsiteY36" fmla="*/ 70930 h 74790"/>
              <a:gd name="connsiteX37" fmla="*/ 259110 w 538277"/>
              <a:gd name="connsiteY37" fmla="*/ 72580 h 74790"/>
              <a:gd name="connsiteX38" fmla="*/ 248445 w 538277"/>
              <a:gd name="connsiteY38" fmla="*/ 71438 h 74790"/>
              <a:gd name="connsiteX39" fmla="*/ 238924 w 538277"/>
              <a:gd name="connsiteY39" fmla="*/ 67885 h 74790"/>
              <a:gd name="connsiteX40" fmla="*/ 224451 w 538277"/>
              <a:gd name="connsiteY40" fmla="*/ 57226 h 74790"/>
              <a:gd name="connsiteX41" fmla="*/ 214041 w 538277"/>
              <a:gd name="connsiteY41" fmla="*/ 44538 h 74790"/>
              <a:gd name="connsiteX42" fmla="*/ 210360 w 538277"/>
              <a:gd name="connsiteY42" fmla="*/ 36671 h 74790"/>
              <a:gd name="connsiteX43" fmla="*/ 206551 w 538277"/>
              <a:gd name="connsiteY43" fmla="*/ 29565 h 74790"/>
              <a:gd name="connsiteX44" fmla="*/ 225721 w 538277"/>
              <a:gd name="connsiteY44" fmla="*/ 30453 h 74790"/>
              <a:gd name="connsiteX45" fmla="*/ 220516 w 538277"/>
              <a:gd name="connsiteY45" fmla="*/ 37686 h 74790"/>
              <a:gd name="connsiteX46" fmla="*/ 215057 w 538277"/>
              <a:gd name="connsiteY46" fmla="*/ 44410 h 74790"/>
              <a:gd name="connsiteX47" fmla="*/ 202362 w 538277"/>
              <a:gd name="connsiteY47" fmla="*/ 57099 h 74790"/>
              <a:gd name="connsiteX48" fmla="*/ 186874 w 538277"/>
              <a:gd name="connsiteY48" fmla="*/ 67758 h 74790"/>
              <a:gd name="connsiteX49" fmla="*/ 166815 w 538277"/>
              <a:gd name="connsiteY49" fmla="*/ 73594 h 74790"/>
              <a:gd name="connsiteX50" fmla="*/ 145360 w 538277"/>
              <a:gd name="connsiteY50" fmla="*/ 69281 h 74790"/>
              <a:gd name="connsiteX51" fmla="*/ 129999 w 538277"/>
              <a:gd name="connsiteY51" fmla="*/ 57480 h 74790"/>
              <a:gd name="connsiteX52" fmla="*/ 112099 w 538277"/>
              <a:gd name="connsiteY52" fmla="*/ 28550 h 74790"/>
              <a:gd name="connsiteX53" fmla="*/ 124794 w 538277"/>
              <a:gd name="connsiteY53" fmla="*/ 28550 h 74790"/>
              <a:gd name="connsiteX54" fmla="*/ 118574 w 538277"/>
              <a:gd name="connsiteY54" fmla="*/ 36671 h 74790"/>
              <a:gd name="connsiteX55" fmla="*/ 112099 w 538277"/>
              <a:gd name="connsiteY55" fmla="*/ 44157 h 74790"/>
              <a:gd name="connsiteX56" fmla="*/ 97246 w 538277"/>
              <a:gd name="connsiteY56" fmla="*/ 57988 h 74790"/>
              <a:gd name="connsiteX57" fmla="*/ 79472 w 538277"/>
              <a:gd name="connsiteY57" fmla="*/ 69027 h 74790"/>
              <a:gd name="connsiteX58" fmla="*/ 58017 w 538277"/>
              <a:gd name="connsiteY58" fmla="*/ 74737 h 74790"/>
              <a:gd name="connsiteX59" fmla="*/ 36689 w 538277"/>
              <a:gd name="connsiteY59" fmla="*/ 70296 h 74790"/>
              <a:gd name="connsiteX60" fmla="*/ 20313 w 538277"/>
              <a:gd name="connsiteY60" fmla="*/ 57607 h 74790"/>
              <a:gd name="connsiteX61" fmla="*/ 0 w 538277"/>
              <a:gd name="connsiteY61" fmla="*/ 25250 h 74790"/>
              <a:gd name="connsiteX62" fmla="*/ 23487 w 538277"/>
              <a:gd name="connsiteY62" fmla="*/ 54815 h 74790"/>
              <a:gd name="connsiteX63" fmla="*/ 39356 w 538277"/>
              <a:gd name="connsiteY63" fmla="*/ 64713 h 74790"/>
              <a:gd name="connsiteX64" fmla="*/ 57383 w 538277"/>
              <a:gd name="connsiteY64" fmla="*/ 66997 h 74790"/>
              <a:gd name="connsiteX65" fmla="*/ 89374 w 538277"/>
              <a:gd name="connsiteY65" fmla="*/ 50248 h 74790"/>
              <a:gd name="connsiteX66" fmla="*/ 102069 w 538277"/>
              <a:gd name="connsiteY66" fmla="*/ 36798 h 74790"/>
              <a:gd name="connsiteX67" fmla="*/ 107655 w 538277"/>
              <a:gd name="connsiteY67" fmla="*/ 29565 h 74790"/>
              <a:gd name="connsiteX68" fmla="*/ 112606 w 538277"/>
              <a:gd name="connsiteY68" fmla="*/ 22078 h 74790"/>
              <a:gd name="connsiteX69" fmla="*/ 118827 w 538277"/>
              <a:gd name="connsiteY69" fmla="*/ 11674 h 74790"/>
              <a:gd name="connsiteX70" fmla="*/ 124921 w 538277"/>
              <a:gd name="connsiteY70" fmla="*/ 22713 h 74790"/>
              <a:gd name="connsiteX71" fmla="*/ 142441 w 538277"/>
              <a:gd name="connsiteY71" fmla="*/ 46821 h 74790"/>
              <a:gd name="connsiteX72" fmla="*/ 165165 w 538277"/>
              <a:gd name="connsiteY72" fmla="*/ 56085 h 74790"/>
              <a:gd name="connsiteX73" fmla="*/ 188524 w 538277"/>
              <a:gd name="connsiteY73" fmla="*/ 43396 h 74790"/>
              <a:gd name="connsiteX74" fmla="*/ 198680 w 538277"/>
              <a:gd name="connsiteY74" fmla="*/ 32610 h 74790"/>
              <a:gd name="connsiteX75" fmla="*/ 203123 w 538277"/>
              <a:gd name="connsiteY75" fmla="*/ 26647 h 74790"/>
              <a:gd name="connsiteX76" fmla="*/ 207186 w 538277"/>
              <a:gd name="connsiteY76" fmla="*/ 20683 h 74790"/>
              <a:gd name="connsiteX77" fmla="*/ 217089 w 538277"/>
              <a:gd name="connsiteY77" fmla="*/ 4060 h 74790"/>
              <a:gd name="connsiteX78" fmla="*/ 226229 w 538277"/>
              <a:gd name="connsiteY78" fmla="*/ 21571 h 74790"/>
              <a:gd name="connsiteX79" fmla="*/ 229276 w 538277"/>
              <a:gd name="connsiteY79" fmla="*/ 26900 h 74790"/>
              <a:gd name="connsiteX80" fmla="*/ 232958 w 538277"/>
              <a:gd name="connsiteY80" fmla="*/ 32230 h 74790"/>
              <a:gd name="connsiteX81" fmla="*/ 241209 w 538277"/>
              <a:gd name="connsiteY81" fmla="*/ 41619 h 74790"/>
              <a:gd name="connsiteX82" fmla="*/ 250223 w 538277"/>
              <a:gd name="connsiteY82" fmla="*/ 48217 h 74790"/>
              <a:gd name="connsiteX83" fmla="*/ 254793 w 538277"/>
              <a:gd name="connsiteY83" fmla="*/ 49867 h 74790"/>
              <a:gd name="connsiteX84" fmla="*/ 259110 w 538277"/>
              <a:gd name="connsiteY84" fmla="*/ 49867 h 74790"/>
              <a:gd name="connsiteX85" fmla="*/ 263426 w 538277"/>
              <a:gd name="connsiteY85" fmla="*/ 49105 h 74790"/>
              <a:gd name="connsiteX86" fmla="*/ 267996 w 538277"/>
              <a:gd name="connsiteY86" fmla="*/ 47202 h 74790"/>
              <a:gd name="connsiteX87" fmla="*/ 272693 w 538277"/>
              <a:gd name="connsiteY87" fmla="*/ 44157 h 74790"/>
              <a:gd name="connsiteX88" fmla="*/ 277264 w 538277"/>
              <a:gd name="connsiteY88" fmla="*/ 40224 h 74790"/>
              <a:gd name="connsiteX89" fmla="*/ 293260 w 538277"/>
              <a:gd name="connsiteY89" fmla="*/ 19921 h 74790"/>
              <a:gd name="connsiteX90" fmla="*/ 305955 w 538277"/>
              <a:gd name="connsiteY90" fmla="*/ 0 h 74790"/>
              <a:gd name="connsiteX91" fmla="*/ 313952 w 538277"/>
              <a:gd name="connsiteY91" fmla="*/ 21825 h 74790"/>
              <a:gd name="connsiteX92" fmla="*/ 316238 w 538277"/>
              <a:gd name="connsiteY92" fmla="*/ 27281 h 74790"/>
              <a:gd name="connsiteX93" fmla="*/ 319031 w 538277"/>
              <a:gd name="connsiteY93" fmla="*/ 32737 h 74790"/>
              <a:gd name="connsiteX94" fmla="*/ 325633 w 538277"/>
              <a:gd name="connsiteY94" fmla="*/ 42888 h 74790"/>
              <a:gd name="connsiteX95" fmla="*/ 333249 w 538277"/>
              <a:gd name="connsiteY95" fmla="*/ 50121 h 74790"/>
              <a:gd name="connsiteX96" fmla="*/ 336804 w 538277"/>
              <a:gd name="connsiteY96" fmla="*/ 51770 h 74790"/>
              <a:gd name="connsiteX97" fmla="*/ 339978 w 538277"/>
              <a:gd name="connsiteY97" fmla="*/ 51770 h 74790"/>
              <a:gd name="connsiteX98" fmla="*/ 347722 w 538277"/>
              <a:gd name="connsiteY98" fmla="*/ 48852 h 74790"/>
              <a:gd name="connsiteX99" fmla="*/ 352165 w 538277"/>
              <a:gd name="connsiteY99" fmla="*/ 45553 h 74790"/>
              <a:gd name="connsiteX100" fmla="*/ 356482 w 538277"/>
              <a:gd name="connsiteY100" fmla="*/ 41365 h 74790"/>
              <a:gd name="connsiteX101" fmla="*/ 364353 w 538277"/>
              <a:gd name="connsiteY101" fmla="*/ 31469 h 74790"/>
              <a:gd name="connsiteX102" fmla="*/ 371335 w 538277"/>
              <a:gd name="connsiteY102" fmla="*/ 20429 h 74790"/>
              <a:gd name="connsiteX103" fmla="*/ 380602 w 538277"/>
              <a:gd name="connsiteY103" fmla="*/ 5456 h 74790"/>
              <a:gd name="connsiteX104" fmla="*/ 389362 w 538277"/>
              <a:gd name="connsiteY104" fmla="*/ 20175 h 74790"/>
              <a:gd name="connsiteX105" fmla="*/ 392790 w 538277"/>
              <a:gd name="connsiteY105" fmla="*/ 25250 h 74790"/>
              <a:gd name="connsiteX106" fmla="*/ 396598 w 538277"/>
              <a:gd name="connsiteY106" fmla="*/ 30199 h 74790"/>
              <a:gd name="connsiteX107" fmla="*/ 405231 w 538277"/>
              <a:gd name="connsiteY107" fmla="*/ 39335 h 74790"/>
              <a:gd name="connsiteX108" fmla="*/ 425163 w 538277"/>
              <a:gd name="connsiteY108" fmla="*/ 49613 h 74790"/>
              <a:gd name="connsiteX109" fmla="*/ 435192 w 538277"/>
              <a:gd name="connsiteY109" fmla="*/ 48091 h 74790"/>
              <a:gd name="connsiteX110" fmla="*/ 440143 w 538277"/>
              <a:gd name="connsiteY110" fmla="*/ 45426 h 74790"/>
              <a:gd name="connsiteX111" fmla="*/ 444967 w 538277"/>
              <a:gd name="connsiteY111" fmla="*/ 41873 h 74790"/>
              <a:gd name="connsiteX112" fmla="*/ 453854 w 538277"/>
              <a:gd name="connsiteY112" fmla="*/ 32737 h 74790"/>
              <a:gd name="connsiteX113" fmla="*/ 461344 w 538277"/>
              <a:gd name="connsiteY113" fmla="*/ 21952 h 74790"/>
              <a:gd name="connsiteX114" fmla="*/ 468707 w 538277"/>
              <a:gd name="connsiteY114" fmla="*/ 10405 h 74790"/>
              <a:gd name="connsiteX115" fmla="*/ 473404 w 538277"/>
              <a:gd name="connsiteY115" fmla="*/ 23094 h 74790"/>
              <a:gd name="connsiteX116" fmla="*/ 478483 w 538277"/>
              <a:gd name="connsiteY116" fmla="*/ 34133 h 74790"/>
              <a:gd name="connsiteX117" fmla="*/ 484957 w 538277"/>
              <a:gd name="connsiteY117" fmla="*/ 44792 h 74790"/>
              <a:gd name="connsiteX118" fmla="*/ 503238 w 538277"/>
              <a:gd name="connsiteY118" fmla="*/ 58115 h 74790"/>
              <a:gd name="connsiteX119" fmla="*/ 514283 w 538277"/>
              <a:gd name="connsiteY119" fmla="*/ 55196 h 74790"/>
              <a:gd name="connsiteX120" fmla="*/ 523805 w 538277"/>
              <a:gd name="connsiteY120" fmla="*/ 46821 h 74790"/>
              <a:gd name="connsiteX121" fmla="*/ 538277 w 538277"/>
              <a:gd name="connsiteY121" fmla="*/ 25377 h 7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38277" h="74790">
                <a:moveTo>
                  <a:pt x="538277" y="25377"/>
                </a:moveTo>
                <a:cubicBezTo>
                  <a:pt x="535421" y="33689"/>
                  <a:pt x="531638" y="41645"/>
                  <a:pt x="526978" y="49105"/>
                </a:cubicBezTo>
                <a:cubicBezTo>
                  <a:pt x="524414" y="53077"/>
                  <a:pt x="521240" y="56630"/>
                  <a:pt x="517584" y="59637"/>
                </a:cubicBezTo>
                <a:cubicBezTo>
                  <a:pt x="513407" y="63152"/>
                  <a:pt x="508177" y="65157"/>
                  <a:pt x="502731" y="65347"/>
                </a:cubicBezTo>
                <a:cubicBezTo>
                  <a:pt x="497195" y="65220"/>
                  <a:pt x="491826" y="63495"/>
                  <a:pt x="487242" y="60398"/>
                </a:cubicBezTo>
                <a:cubicBezTo>
                  <a:pt x="483142" y="57658"/>
                  <a:pt x="479422" y="54372"/>
                  <a:pt x="476198" y="50628"/>
                </a:cubicBezTo>
                <a:cubicBezTo>
                  <a:pt x="473036" y="47215"/>
                  <a:pt x="470192" y="43510"/>
                  <a:pt x="467692" y="39589"/>
                </a:cubicBezTo>
                <a:cubicBezTo>
                  <a:pt x="465115" y="35528"/>
                  <a:pt x="462817" y="31290"/>
                  <a:pt x="460836" y="26900"/>
                </a:cubicBezTo>
                <a:lnTo>
                  <a:pt x="472770" y="26900"/>
                </a:lnTo>
                <a:cubicBezTo>
                  <a:pt x="470612" y="31265"/>
                  <a:pt x="468200" y="35503"/>
                  <a:pt x="465533" y="39589"/>
                </a:cubicBezTo>
                <a:cubicBezTo>
                  <a:pt x="462728" y="43878"/>
                  <a:pt x="459491" y="47875"/>
                  <a:pt x="455886" y="51516"/>
                </a:cubicBezTo>
                <a:cubicBezTo>
                  <a:pt x="454019" y="53521"/>
                  <a:pt x="451925" y="55310"/>
                  <a:pt x="449664" y="56846"/>
                </a:cubicBezTo>
                <a:cubicBezTo>
                  <a:pt x="447367" y="58571"/>
                  <a:pt x="444904" y="60056"/>
                  <a:pt x="442302" y="61287"/>
                </a:cubicBezTo>
                <a:cubicBezTo>
                  <a:pt x="436525" y="64053"/>
                  <a:pt x="430165" y="65411"/>
                  <a:pt x="423766" y="65220"/>
                </a:cubicBezTo>
                <a:cubicBezTo>
                  <a:pt x="417609" y="64916"/>
                  <a:pt x="411566" y="63406"/>
                  <a:pt x="405993" y="60779"/>
                </a:cubicBezTo>
                <a:cubicBezTo>
                  <a:pt x="400941" y="58355"/>
                  <a:pt x="396218" y="55336"/>
                  <a:pt x="391901" y="51770"/>
                </a:cubicBezTo>
                <a:cubicBezTo>
                  <a:pt x="387839" y="48534"/>
                  <a:pt x="384106" y="44919"/>
                  <a:pt x="380729" y="40985"/>
                </a:cubicBezTo>
                <a:cubicBezTo>
                  <a:pt x="378876" y="39640"/>
                  <a:pt x="377098" y="38193"/>
                  <a:pt x="375398" y="36671"/>
                </a:cubicBezTo>
                <a:cubicBezTo>
                  <a:pt x="373709" y="34679"/>
                  <a:pt x="372186" y="32560"/>
                  <a:pt x="370827" y="30326"/>
                </a:cubicBezTo>
                <a:lnTo>
                  <a:pt x="388854" y="30326"/>
                </a:lnTo>
                <a:cubicBezTo>
                  <a:pt x="386442" y="34514"/>
                  <a:pt x="384157" y="38700"/>
                  <a:pt x="381364" y="43015"/>
                </a:cubicBezTo>
                <a:cubicBezTo>
                  <a:pt x="378698" y="47469"/>
                  <a:pt x="375677" y="51719"/>
                  <a:pt x="372351" y="55704"/>
                </a:cubicBezTo>
                <a:cubicBezTo>
                  <a:pt x="370586" y="57785"/>
                  <a:pt x="368720" y="59777"/>
                  <a:pt x="366765" y="61667"/>
                </a:cubicBezTo>
                <a:cubicBezTo>
                  <a:pt x="364657" y="63646"/>
                  <a:pt x="362410" y="65474"/>
                  <a:pt x="360036" y="67124"/>
                </a:cubicBezTo>
                <a:cubicBezTo>
                  <a:pt x="351290" y="73798"/>
                  <a:pt x="339902" y="75967"/>
                  <a:pt x="329314" y="72960"/>
                </a:cubicBezTo>
                <a:cubicBezTo>
                  <a:pt x="325949" y="71970"/>
                  <a:pt x="322751" y="70511"/>
                  <a:pt x="319792" y="68646"/>
                </a:cubicBezTo>
                <a:cubicBezTo>
                  <a:pt x="314956" y="65411"/>
                  <a:pt x="310677" y="61426"/>
                  <a:pt x="307097" y="56846"/>
                </a:cubicBezTo>
                <a:cubicBezTo>
                  <a:pt x="303860" y="52849"/>
                  <a:pt x="300927" y="48598"/>
                  <a:pt x="298338" y="44157"/>
                </a:cubicBezTo>
                <a:cubicBezTo>
                  <a:pt x="297068" y="41873"/>
                  <a:pt x="295925" y="39716"/>
                  <a:pt x="294910" y="37432"/>
                </a:cubicBezTo>
                <a:cubicBezTo>
                  <a:pt x="293767" y="35122"/>
                  <a:pt x="292752" y="32749"/>
                  <a:pt x="291863" y="30326"/>
                </a:cubicBezTo>
                <a:lnTo>
                  <a:pt x="312683" y="32230"/>
                </a:lnTo>
                <a:cubicBezTo>
                  <a:pt x="310017" y="36417"/>
                  <a:pt x="307224" y="40731"/>
                  <a:pt x="304051" y="44919"/>
                </a:cubicBezTo>
                <a:cubicBezTo>
                  <a:pt x="302527" y="46948"/>
                  <a:pt x="300623" y="48978"/>
                  <a:pt x="298972" y="51009"/>
                </a:cubicBezTo>
                <a:cubicBezTo>
                  <a:pt x="297322" y="53039"/>
                  <a:pt x="295164" y="54942"/>
                  <a:pt x="293386" y="56846"/>
                </a:cubicBezTo>
                <a:cubicBezTo>
                  <a:pt x="291609" y="58749"/>
                  <a:pt x="289070" y="60652"/>
                  <a:pt x="286658" y="62429"/>
                </a:cubicBezTo>
                <a:cubicBezTo>
                  <a:pt x="284220" y="64268"/>
                  <a:pt x="281631" y="65880"/>
                  <a:pt x="278914" y="67250"/>
                </a:cubicBezTo>
                <a:cubicBezTo>
                  <a:pt x="275969" y="68798"/>
                  <a:pt x="272858" y="70042"/>
                  <a:pt x="269646" y="70930"/>
                </a:cubicBezTo>
                <a:cubicBezTo>
                  <a:pt x="266244" y="72008"/>
                  <a:pt x="262690" y="72567"/>
                  <a:pt x="259110" y="72580"/>
                </a:cubicBezTo>
                <a:cubicBezTo>
                  <a:pt x="255517" y="72643"/>
                  <a:pt x="251937" y="72262"/>
                  <a:pt x="248445" y="71438"/>
                </a:cubicBezTo>
                <a:cubicBezTo>
                  <a:pt x="245170" y="70562"/>
                  <a:pt x="241971" y="69370"/>
                  <a:pt x="238924" y="67885"/>
                </a:cubicBezTo>
                <a:cubicBezTo>
                  <a:pt x="233579" y="65093"/>
                  <a:pt x="228704" y="61502"/>
                  <a:pt x="224451" y="57226"/>
                </a:cubicBezTo>
                <a:cubicBezTo>
                  <a:pt x="220516" y="53394"/>
                  <a:pt x="217025" y="49143"/>
                  <a:pt x="214041" y="44538"/>
                </a:cubicBezTo>
                <a:cubicBezTo>
                  <a:pt x="212658" y="41987"/>
                  <a:pt x="211426" y="39360"/>
                  <a:pt x="210360" y="36671"/>
                </a:cubicBezTo>
                <a:cubicBezTo>
                  <a:pt x="208964" y="34387"/>
                  <a:pt x="207948" y="32230"/>
                  <a:pt x="206551" y="29565"/>
                </a:cubicBezTo>
                <a:lnTo>
                  <a:pt x="225721" y="30453"/>
                </a:lnTo>
                <a:cubicBezTo>
                  <a:pt x="223944" y="33244"/>
                  <a:pt x="222293" y="35402"/>
                  <a:pt x="220516" y="37686"/>
                </a:cubicBezTo>
                <a:cubicBezTo>
                  <a:pt x="218738" y="39970"/>
                  <a:pt x="216962" y="42254"/>
                  <a:pt x="215057" y="44410"/>
                </a:cubicBezTo>
                <a:cubicBezTo>
                  <a:pt x="211121" y="48928"/>
                  <a:pt x="206881" y="53166"/>
                  <a:pt x="202362" y="57099"/>
                </a:cubicBezTo>
                <a:cubicBezTo>
                  <a:pt x="197627" y="61236"/>
                  <a:pt x="192434" y="64814"/>
                  <a:pt x="186874" y="67758"/>
                </a:cubicBezTo>
                <a:cubicBezTo>
                  <a:pt x="180640" y="71019"/>
                  <a:pt x="173823" y="72998"/>
                  <a:pt x="166815" y="73594"/>
                </a:cubicBezTo>
                <a:cubicBezTo>
                  <a:pt x="159414" y="74077"/>
                  <a:pt x="152000" y="72592"/>
                  <a:pt x="145360" y="69281"/>
                </a:cubicBezTo>
                <a:cubicBezTo>
                  <a:pt x="139571" y="66311"/>
                  <a:pt x="134366" y="62314"/>
                  <a:pt x="129999" y="57480"/>
                </a:cubicBezTo>
                <a:cubicBezTo>
                  <a:pt x="122509" y="48864"/>
                  <a:pt x="116466" y="39094"/>
                  <a:pt x="112099" y="28550"/>
                </a:cubicBezTo>
                <a:lnTo>
                  <a:pt x="124794" y="28550"/>
                </a:lnTo>
                <a:cubicBezTo>
                  <a:pt x="122763" y="31595"/>
                  <a:pt x="120732" y="34006"/>
                  <a:pt x="118574" y="36671"/>
                </a:cubicBezTo>
                <a:cubicBezTo>
                  <a:pt x="116415" y="39335"/>
                  <a:pt x="114384" y="41746"/>
                  <a:pt x="112099" y="44157"/>
                </a:cubicBezTo>
                <a:cubicBezTo>
                  <a:pt x="107529" y="49156"/>
                  <a:pt x="102552" y="53775"/>
                  <a:pt x="97246" y="57988"/>
                </a:cubicBezTo>
                <a:cubicBezTo>
                  <a:pt x="91761" y="62340"/>
                  <a:pt x="85807" y="66045"/>
                  <a:pt x="79472" y="69027"/>
                </a:cubicBezTo>
                <a:cubicBezTo>
                  <a:pt x="72769" y="72338"/>
                  <a:pt x="65482" y="74280"/>
                  <a:pt x="58017" y="74737"/>
                </a:cubicBezTo>
                <a:cubicBezTo>
                  <a:pt x="50641" y="75105"/>
                  <a:pt x="43304" y="73570"/>
                  <a:pt x="36689" y="70296"/>
                </a:cubicBezTo>
                <a:cubicBezTo>
                  <a:pt x="30507" y="67098"/>
                  <a:pt x="24959" y="62797"/>
                  <a:pt x="20313" y="57607"/>
                </a:cubicBezTo>
                <a:cubicBezTo>
                  <a:pt x="11806" y="48014"/>
                  <a:pt x="4938" y="37076"/>
                  <a:pt x="0" y="25250"/>
                </a:cubicBezTo>
                <a:cubicBezTo>
                  <a:pt x="6310" y="36227"/>
                  <a:pt x="14232" y="46187"/>
                  <a:pt x="23487" y="54815"/>
                </a:cubicBezTo>
                <a:cubicBezTo>
                  <a:pt x="28158" y="59015"/>
                  <a:pt x="33528" y="62366"/>
                  <a:pt x="39356" y="64713"/>
                </a:cubicBezTo>
                <a:cubicBezTo>
                  <a:pt x="45081" y="66971"/>
                  <a:pt x="51276" y="67758"/>
                  <a:pt x="57383" y="66997"/>
                </a:cubicBezTo>
                <a:cubicBezTo>
                  <a:pt x="69532" y="64890"/>
                  <a:pt x="80729" y="59041"/>
                  <a:pt x="89374" y="50248"/>
                </a:cubicBezTo>
                <a:cubicBezTo>
                  <a:pt x="93894" y="46048"/>
                  <a:pt x="98134" y="41556"/>
                  <a:pt x="102069" y="36798"/>
                </a:cubicBezTo>
                <a:lnTo>
                  <a:pt x="107655" y="29565"/>
                </a:lnTo>
                <a:cubicBezTo>
                  <a:pt x="109433" y="27027"/>
                  <a:pt x="111210" y="24489"/>
                  <a:pt x="112606" y="22078"/>
                </a:cubicBezTo>
                <a:lnTo>
                  <a:pt x="118827" y="11674"/>
                </a:lnTo>
                <a:lnTo>
                  <a:pt x="124921" y="22713"/>
                </a:lnTo>
                <a:cubicBezTo>
                  <a:pt x="129555" y="31557"/>
                  <a:pt x="135458" y="39678"/>
                  <a:pt x="142441" y="46821"/>
                </a:cubicBezTo>
                <a:cubicBezTo>
                  <a:pt x="148153" y="53280"/>
                  <a:pt x="156558" y="56706"/>
                  <a:pt x="165165" y="56085"/>
                </a:cubicBezTo>
                <a:cubicBezTo>
                  <a:pt x="174026" y="54245"/>
                  <a:pt x="182151" y="49829"/>
                  <a:pt x="188524" y="43396"/>
                </a:cubicBezTo>
                <a:cubicBezTo>
                  <a:pt x="192130" y="40020"/>
                  <a:pt x="195531" y="36417"/>
                  <a:pt x="198680" y="32610"/>
                </a:cubicBezTo>
                <a:cubicBezTo>
                  <a:pt x="200204" y="30707"/>
                  <a:pt x="201727" y="28677"/>
                  <a:pt x="203123" y="26647"/>
                </a:cubicBezTo>
                <a:lnTo>
                  <a:pt x="207186" y="20683"/>
                </a:lnTo>
                <a:lnTo>
                  <a:pt x="217089" y="4060"/>
                </a:lnTo>
                <a:lnTo>
                  <a:pt x="226229" y="21571"/>
                </a:lnTo>
                <a:cubicBezTo>
                  <a:pt x="226990" y="23094"/>
                  <a:pt x="228260" y="25124"/>
                  <a:pt x="229276" y="26900"/>
                </a:cubicBezTo>
                <a:lnTo>
                  <a:pt x="232958" y="32230"/>
                </a:lnTo>
                <a:cubicBezTo>
                  <a:pt x="235433" y="35592"/>
                  <a:pt x="238200" y="38726"/>
                  <a:pt x="241209" y="41619"/>
                </a:cubicBezTo>
                <a:cubicBezTo>
                  <a:pt x="243850" y="44283"/>
                  <a:pt x="246884" y="46505"/>
                  <a:pt x="250223" y="48217"/>
                </a:cubicBezTo>
                <a:cubicBezTo>
                  <a:pt x="251683" y="48928"/>
                  <a:pt x="253219" y="49486"/>
                  <a:pt x="254793" y="49867"/>
                </a:cubicBezTo>
                <a:cubicBezTo>
                  <a:pt x="256227" y="50057"/>
                  <a:pt x="257675" y="50057"/>
                  <a:pt x="259110" y="49867"/>
                </a:cubicBezTo>
                <a:cubicBezTo>
                  <a:pt x="260582" y="49854"/>
                  <a:pt x="262042" y="49588"/>
                  <a:pt x="263426" y="49105"/>
                </a:cubicBezTo>
                <a:cubicBezTo>
                  <a:pt x="265038" y="48687"/>
                  <a:pt x="266574" y="48052"/>
                  <a:pt x="267996" y="47202"/>
                </a:cubicBezTo>
                <a:cubicBezTo>
                  <a:pt x="269659" y="46352"/>
                  <a:pt x="271233" y="45337"/>
                  <a:pt x="272693" y="44157"/>
                </a:cubicBezTo>
                <a:cubicBezTo>
                  <a:pt x="274217" y="43015"/>
                  <a:pt x="275740" y="41619"/>
                  <a:pt x="277264" y="40224"/>
                </a:cubicBezTo>
                <a:cubicBezTo>
                  <a:pt x="283294" y="34044"/>
                  <a:pt x="288651" y="27230"/>
                  <a:pt x="293260" y="19921"/>
                </a:cubicBezTo>
                <a:lnTo>
                  <a:pt x="305955" y="0"/>
                </a:lnTo>
                <a:lnTo>
                  <a:pt x="313952" y="21825"/>
                </a:lnTo>
                <a:cubicBezTo>
                  <a:pt x="314613" y="23677"/>
                  <a:pt x="315387" y="25504"/>
                  <a:pt x="316238" y="27281"/>
                </a:cubicBezTo>
                <a:cubicBezTo>
                  <a:pt x="317038" y="29159"/>
                  <a:pt x="317977" y="30986"/>
                  <a:pt x="319031" y="32737"/>
                </a:cubicBezTo>
                <a:cubicBezTo>
                  <a:pt x="320897" y="36328"/>
                  <a:pt x="323106" y="39729"/>
                  <a:pt x="325633" y="42888"/>
                </a:cubicBezTo>
                <a:cubicBezTo>
                  <a:pt x="327739" y="45718"/>
                  <a:pt x="330317" y="48154"/>
                  <a:pt x="333249" y="50121"/>
                </a:cubicBezTo>
                <a:cubicBezTo>
                  <a:pt x="334354" y="50832"/>
                  <a:pt x="335548" y="51389"/>
                  <a:pt x="336804" y="51770"/>
                </a:cubicBezTo>
                <a:cubicBezTo>
                  <a:pt x="337858" y="51948"/>
                  <a:pt x="338924" y="51948"/>
                  <a:pt x="339978" y="51770"/>
                </a:cubicBezTo>
                <a:cubicBezTo>
                  <a:pt x="342784" y="51542"/>
                  <a:pt x="345463" y="50526"/>
                  <a:pt x="347722" y="48852"/>
                </a:cubicBezTo>
                <a:cubicBezTo>
                  <a:pt x="349296" y="47875"/>
                  <a:pt x="350781" y="46771"/>
                  <a:pt x="352165" y="45553"/>
                </a:cubicBezTo>
                <a:cubicBezTo>
                  <a:pt x="353562" y="44157"/>
                  <a:pt x="355086" y="43015"/>
                  <a:pt x="356482" y="41365"/>
                </a:cubicBezTo>
                <a:cubicBezTo>
                  <a:pt x="359300" y="38231"/>
                  <a:pt x="361928" y="34920"/>
                  <a:pt x="364353" y="31469"/>
                </a:cubicBezTo>
                <a:cubicBezTo>
                  <a:pt x="366765" y="27915"/>
                  <a:pt x="369050" y="24236"/>
                  <a:pt x="371335" y="20429"/>
                </a:cubicBezTo>
                <a:lnTo>
                  <a:pt x="380602" y="5456"/>
                </a:lnTo>
                <a:lnTo>
                  <a:pt x="389362" y="20175"/>
                </a:lnTo>
                <a:cubicBezTo>
                  <a:pt x="390251" y="21571"/>
                  <a:pt x="391521" y="23601"/>
                  <a:pt x="392790" y="25250"/>
                </a:cubicBezTo>
                <a:cubicBezTo>
                  <a:pt x="394059" y="26900"/>
                  <a:pt x="395202" y="28550"/>
                  <a:pt x="396598" y="30199"/>
                </a:cubicBezTo>
                <a:cubicBezTo>
                  <a:pt x="399239" y="33460"/>
                  <a:pt x="402134" y="36506"/>
                  <a:pt x="405231" y="39335"/>
                </a:cubicBezTo>
                <a:cubicBezTo>
                  <a:pt x="410602" y="44817"/>
                  <a:pt x="417584" y="48421"/>
                  <a:pt x="425163" y="49613"/>
                </a:cubicBezTo>
                <a:cubicBezTo>
                  <a:pt x="428578" y="49981"/>
                  <a:pt x="432043" y="49461"/>
                  <a:pt x="435192" y="48091"/>
                </a:cubicBezTo>
                <a:cubicBezTo>
                  <a:pt x="436931" y="47380"/>
                  <a:pt x="438595" y="46479"/>
                  <a:pt x="440143" y="45426"/>
                </a:cubicBezTo>
                <a:cubicBezTo>
                  <a:pt x="441857" y="44385"/>
                  <a:pt x="443469" y="43192"/>
                  <a:pt x="444967" y="41873"/>
                </a:cubicBezTo>
                <a:cubicBezTo>
                  <a:pt x="448179" y="39081"/>
                  <a:pt x="451150" y="36023"/>
                  <a:pt x="453854" y="32737"/>
                </a:cubicBezTo>
                <a:cubicBezTo>
                  <a:pt x="456520" y="29311"/>
                  <a:pt x="458932" y="25631"/>
                  <a:pt x="461344" y="21952"/>
                </a:cubicBezTo>
                <a:lnTo>
                  <a:pt x="468707" y="10405"/>
                </a:lnTo>
                <a:lnTo>
                  <a:pt x="473404" y="23094"/>
                </a:lnTo>
                <a:cubicBezTo>
                  <a:pt x="474826" y="26888"/>
                  <a:pt x="476528" y="30580"/>
                  <a:pt x="478483" y="34133"/>
                </a:cubicBezTo>
                <a:cubicBezTo>
                  <a:pt x="480438" y="37800"/>
                  <a:pt x="482609" y="41365"/>
                  <a:pt x="484957" y="44792"/>
                </a:cubicBezTo>
                <a:cubicBezTo>
                  <a:pt x="488956" y="51554"/>
                  <a:pt x="495571" y="56376"/>
                  <a:pt x="503238" y="58115"/>
                </a:cubicBezTo>
                <a:cubicBezTo>
                  <a:pt x="507136" y="58355"/>
                  <a:pt x="511008" y="57328"/>
                  <a:pt x="514283" y="55196"/>
                </a:cubicBezTo>
                <a:cubicBezTo>
                  <a:pt x="517813" y="52823"/>
                  <a:pt x="521011" y="50019"/>
                  <a:pt x="523805" y="46821"/>
                </a:cubicBezTo>
                <a:cubicBezTo>
                  <a:pt x="529353" y="40185"/>
                  <a:pt x="534202" y="33004"/>
                  <a:pt x="538277" y="2537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2" name="Freeform 641">
            <a:extLst>
              <a:ext uri="{FF2B5EF4-FFF2-40B4-BE49-F238E27FC236}">
                <a16:creationId xmlns:a16="http://schemas.microsoft.com/office/drawing/2014/main" id="{A5BB5CA2-5C63-E07A-4CDB-824D00AA0176}"/>
              </a:ext>
            </a:extLst>
          </p:cNvPr>
          <p:cNvSpPr/>
          <p:nvPr/>
        </p:nvSpPr>
        <p:spPr>
          <a:xfrm>
            <a:off x="10738881" y="7801908"/>
            <a:ext cx="232195" cy="73849"/>
          </a:xfrm>
          <a:custGeom>
            <a:avLst/>
            <a:gdLst>
              <a:gd name="connsiteX0" fmla="*/ 232195 w 232195"/>
              <a:gd name="connsiteY0" fmla="*/ 24489 h 73849"/>
              <a:gd name="connsiteX1" fmla="*/ 228387 w 232195"/>
              <a:gd name="connsiteY1" fmla="*/ 38573 h 73849"/>
              <a:gd name="connsiteX2" fmla="*/ 222547 w 232195"/>
              <a:gd name="connsiteY2" fmla="*/ 52277 h 73849"/>
              <a:gd name="connsiteX3" fmla="*/ 218611 w 232195"/>
              <a:gd name="connsiteY3" fmla="*/ 58876 h 73849"/>
              <a:gd name="connsiteX4" fmla="*/ 213407 w 232195"/>
              <a:gd name="connsiteY4" fmla="*/ 64966 h 73849"/>
              <a:gd name="connsiteX5" fmla="*/ 206297 w 232195"/>
              <a:gd name="connsiteY5" fmla="*/ 70042 h 73849"/>
              <a:gd name="connsiteX6" fmla="*/ 197156 w 232195"/>
              <a:gd name="connsiteY6" fmla="*/ 72326 h 73849"/>
              <a:gd name="connsiteX7" fmla="*/ 187762 w 232195"/>
              <a:gd name="connsiteY7" fmla="*/ 70803 h 73849"/>
              <a:gd name="connsiteX8" fmla="*/ 179891 w 232195"/>
              <a:gd name="connsiteY8" fmla="*/ 66489 h 73849"/>
              <a:gd name="connsiteX9" fmla="*/ 168212 w 232195"/>
              <a:gd name="connsiteY9" fmla="*/ 55069 h 73849"/>
              <a:gd name="connsiteX10" fmla="*/ 159452 w 232195"/>
              <a:gd name="connsiteY10" fmla="*/ 42381 h 73849"/>
              <a:gd name="connsiteX11" fmla="*/ 155770 w 232195"/>
              <a:gd name="connsiteY11" fmla="*/ 35528 h 73849"/>
              <a:gd name="connsiteX12" fmla="*/ 152469 w 232195"/>
              <a:gd name="connsiteY12" fmla="*/ 28423 h 73849"/>
              <a:gd name="connsiteX13" fmla="*/ 171004 w 232195"/>
              <a:gd name="connsiteY13" fmla="*/ 29438 h 73849"/>
              <a:gd name="connsiteX14" fmla="*/ 163514 w 232195"/>
              <a:gd name="connsiteY14" fmla="*/ 43776 h 73849"/>
              <a:gd name="connsiteX15" fmla="*/ 158944 w 232195"/>
              <a:gd name="connsiteY15" fmla="*/ 50882 h 73849"/>
              <a:gd name="connsiteX16" fmla="*/ 153485 w 232195"/>
              <a:gd name="connsiteY16" fmla="*/ 57480 h 73849"/>
              <a:gd name="connsiteX17" fmla="*/ 146883 w 232195"/>
              <a:gd name="connsiteY17" fmla="*/ 63698 h 73849"/>
              <a:gd name="connsiteX18" fmla="*/ 138886 w 232195"/>
              <a:gd name="connsiteY18" fmla="*/ 69027 h 73849"/>
              <a:gd name="connsiteX19" fmla="*/ 129491 w 232195"/>
              <a:gd name="connsiteY19" fmla="*/ 72580 h 73849"/>
              <a:gd name="connsiteX20" fmla="*/ 119207 w 232195"/>
              <a:gd name="connsiteY20" fmla="*/ 73467 h 73849"/>
              <a:gd name="connsiteX21" fmla="*/ 100673 w 232195"/>
              <a:gd name="connsiteY21" fmla="*/ 67631 h 73849"/>
              <a:gd name="connsiteX22" fmla="*/ 86708 w 232195"/>
              <a:gd name="connsiteY22" fmla="*/ 56845 h 73849"/>
              <a:gd name="connsiteX23" fmla="*/ 76044 w 232195"/>
              <a:gd name="connsiteY23" fmla="*/ 44156 h 73849"/>
              <a:gd name="connsiteX24" fmla="*/ 71474 w 232195"/>
              <a:gd name="connsiteY24" fmla="*/ 37305 h 73849"/>
              <a:gd name="connsiteX25" fmla="*/ 67284 w 232195"/>
              <a:gd name="connsiteY25" fmla="*/ 29945 h 73849"/>
              <a:gd name="connsiteX26" fmla="*/ 85566 w 232195"/>
              <a:gd name="connsiteY26" fmla="*/ 29945 h 73849"/>
              <a:gd name="connsiteX27" fmla="*/ 77568 w 232195"/>
              <a:gd name="connsiteY27" fmla="*/ 43649 h 73849"/>
              <a:gd name="connsiteX28" fmla="*/ 67919 w 232195"/>
              <a:gd name="connsiteY28" fmla="*/ 56338 h 73849"/>
              <a:gd name="connsiteX29" fmla="*/ 62079 w 232195"/>
              <a:gd name="connsiteY29" fmla="*/ 62302 h 73849"/>
              <a:gd name="connsiteX30" fmla="*/ 55351 w 232195"/>
              <a:gd name="connsiteY30" fmla="*/ 67758 h 73849"/>
              <a:gd name="connsiteX31" fmla="*/ 37704 w 232195"/>
              <a:gd name="connsiteY31" fmla="*/ 73848 h 73849"/>
              <a:gd name="connsiteX32" fmla="*/ 28183 w 232195"/>
              <a:gd name="connsiteY32" fmla="*/ 71945 h 73849"/>
              <a:gd name="connsiteX33" fmla="*/ 20312 w 232195"/>
              <a:gd name="connsiteY33" fmla="*/ 67250 h 73849"/>
              <a:gd name="connsiteX34" fmla="*/ 10029 w 232195"/>
              <a:gd name="connsiteY34" fmla="*/ 54561 h 73849"/>
              <a:gd name="connsiteX35" fmla="*/ 3681 w 232195"/>
              <a:gd name="connsiteY35" fmla="*/ 40097 h 73849"/>
              <a:gd name="connsiteX36" fmla="*/ 0 w 232195"/>
              <a:gd name="connsiteY36" fmla="*/ 25123 h 73849"/>
              <a:gd name="connsiteX37" fmla="*/ 16631 w 232195"/>
              <a:gd name="connsiteY37" fmla="*/ 49486 h 73849"/>
              <a:gd name="connsiteX38" fmla="*/ 36816 w 232195"/>
              <a:gd name="connsiteY38" fmla="*/ 59764 h 73849"/>
              <a:gd name="connsiteX39" fmla="*/ 45702 w 232195"/>
              <a:gd name="connsiteY39" fmla="*/ 54561 h 73849"/>
              <a:gd name="connsiteX40" fmla="*/ 50019 w 232195"/>
              <a:gd name="connsiteY40" fmla="*/ 50121 h 73849"/>
              <a:gd name="connsiteX41" fmla="*/ 53955 w 232195"/>
              <a:gd name="connsiteY41" fmla="*/ 44792 h 73849"/>
              <a:gd name="connsiteX42" fmla="*/ 60937 w 232195"/>
              <a:gd name="connsiteY42" fmla="*/ 32990 h 73849"/>
              <a:gd name="connsiteX43" fmla="*/ 67157 w 232195"/>
              <a:gd name="connsiteY43" fmla="*/ 20302 h 73849"/>
              <a:gd name="connsiteX44" fmla="*/ 75155 w 232195"/>
              <a:gd name="connsiteY44" fmla="*/ 3426 h 73849"/>
              <a:gd name="connsiteX45" fmla="*/ 85439 w 232195"/>
              <a:gd name="connsiteY45" fmla="*/ 20048 h 73849"/>
              <a:gd name="connsiteX46" fmla="*/ 89120 w 232195"/>
              <a:gd name="connsiteY46" fmla="*/ 25377 h 73849"/>
              <a:gd name="connsiteX47" fmla="*/ 93182 w 232195"/>
              <a:gd name="connsiteY47" fmla="*/ 30706 h 73849"/>
              <a:gd name="connsiteX48" fmla="*/ 102069 w 232195"/>
              <a:gd name="connsiteY48" fmla="*/ 40350 h 73849"/>
              <a:gd name="connsiteX49" fmla="*/ 111464 w 232195"/>
              <a:gd name="connsiteY49" fmla="*/ 47456 h 73849"/>
              <a:gd name="connsiteX50" fmla="*/ 120605 w 232195"/>
              <a:gd name="connsiteY50" fmla="*/ 50375 h 73849"/>
              <a:gd name="connsiteX51" fmla="*/ 128983 w 232195"/>
              <a:gd name="connsiteY51" fmla="*/ 48725 h 73849"/>
              <a:gd name="connsiteX52" fmla="*/ 133426 w 232195"/>
              <a:gd name="connsiteY52" fmla="*/ 45933 h 73849"/>
              <a:gd name="connsiteX53" fmla="*/ 137743 w 232195"/>
              <a:gd name="connsiteY53" fmla="*/ 42127 h 73849"/>
              <a:gd name="connsiteX54" fmla="*/ 145741 w 232195"/>
              <a:gd name="connsiteY54" fmla="*/ 32103 h 73849"/>
              <a:gd name="connsiteX55" fmla="*/ 152977 w 232195"/>
              <a:gd name="connsiteY55" fmla="*/ 20429 h 73849"/>
              <a:gd name="connsiteX56" fmla="*/ 164402 w 232195"/>
              <a:gd name="connsiteY56" fmla="*/ 0 h 73849"/>
              <a:gd name="connsiteX57" fmla="*/ 171385 w 232195"/>
              <a:gd name="connsiteY57" fmla="*/ 21444 h 73849"/>
              <a:gd name="connsiteX58" fmla="*/ 173670 w 232195"/>
              <a:gd name="connsiteY58" fmla="*/ 27408 h 73849"/>
              <a:gd name="connsiteX59" fmla="*/ 176336 w 232195"/>
              <a:gd name="connsiteY59" fmla="*/ 33498 h 73849"/>
              <a:gd name="connsiteX60" fmla="*/ 182303 w 232195"/>
              <a:gd name="connsiteY60" fmla="*/ 44918 h 73849"/>
              <a:gd name="connsiteX61" fmla="*/ 189539 w 232195"/>
              <a:gd name="connsiteY61" fmla="*/ 54308 h 73849"/>
              <a:gd name="connsiteX62" fmla="*/ 193602 w 232195"/>
              <a:gd name="connsiteY62" fmla="*/ 57606 h 73849"/>
              <a:gd name="connsiteX63" fmla="*/ 197538 w 232195"/>
              <a:gd name="connsiteY63" fmla="*/ 59130 h 73849"/>
              <a:gd name="connsiteX64" fmla="*/ 201981 w 232195"/>
              <a:gd name="connsiteY64" fmla="*/ 59130 h 73849"/>
              <a:gd name="connsiteX65" fmla="*/ 206805 w 232195"/>
              <a:gd name="connsiteY65" fmla="*/ 56972 h 73849"/>
              <a:gd name="connsiteX66" fmla="*/ 211629 w 232195"/>
              <a:gd name="connsiteY66" fmla="*/ 53293 h 73849"/>
              <a:gd name="connsiteX67" fmla="*/ 216199 w 232195"/>
              <a:gd name="connsiteY67" fmla="*/ 48598 h 73849"/>
              <a:gd name="connsiteX68" fmla="*/ 224578 w 232195"/>
              <a:gd name="connsiteY68" fmla="*/ 37559 h 73849"/>
              <a:gd name="connsiteX69" fmla="*/ 232195 w 232195"/>
              <a:gd name="connsiteY69" fmla="*/ 24489 h 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32195" h="73849">
                <a:moveTo>
                  <a:pt x="232195" y="24489"/>
                </a:moveTo>
                <a:cubicBezTo>
                  <a:pt x="231217" y="29261"/>
                  <a:pt x="229948" y="33968"/>
                  <a:pt x="228387" y="38573"/>
                </a:cubicBezTo>
                <a:cubicBezTo>
                  <a:pt x="226812" y="43294"/>
                  <a:pt x="224857" y="47875"/>
                  <a:pt x="222547" y="52277"/>
                </a:cubicBezTo>
                <a:cubicBezTo>
                  <a:pt x="221353" y="54549"/>
                  <a:pt x="220045" y="56757"/>
                  <a:pt x="218611" y="58876"/>
                </a:cubicBezTo>
                <a:cubicBezTo>
                  <a:pt x="217062" y="61058"/>
                  <a:pt x="215310" y="63088"/>
                  <a:pt x="213407" y="64966"/>
                </a:cubicBezTo>
                <a:cubicBezTo>
                  <a:pt x="211362" y="67073"/>
                  <a:pt x="208950" y="68798"/>
                  <a:pt x="206297" y="70042"/>
                </a:cubicBezTo>
                <a:cubicBezTo>
                  <a:pt x="203454" y="71450"/>
                  <a:pt x="200330" y="72224"/>
                  <a:pt x="197156" y="72326"/>
                </a:cubicBezTo>
                <a:cubicBezTo>
                  <a:pt x="193957" y="72402"/>
                  <a:pt x="190771" y="71881"/>
                  <a:pt x="187762" y="70803"/>
                </a:cubicBezTo>
                <a:cubicBezTo>
                  <a:pt x="184956" y="69724"/>
                  <a:pt x="182315" y="68278"/>
                  <a:pt x="179891" y="66489"/>
                </a:cubicBezTo>
                <a:cubicBezTo>
                  <a:pt x="175511" y="63215"/>
                  <a:pt x="171588" y="59371"/>
                  <a:pt x="168212" y="55069"/>
                </a:cubicBezTo>
                <a:cubicBezTo>
                  <a:pt x="164999" y="51047"/>
                  <a:pt x="162067" y="46809"/>
                  <a:pt x="159452" y="42381"/>
                </a:cubicBezTo>
                <a:cubicBezTo>
                  <a:pt x="158182" y="40097"/>
                  <a:pt x="156913" y="37812"/>
                  <a:pt x="155770" y="35528"/>
                </a:cubicBezTo>
                <a:cubicBezTo>
                  <a:pt x="154628" y="33244"/>
                  <a:pt x="153612" y="31088"/>
                  <a:pt x="152469" y="28423"/>
                </a:cubicBezTo>
                <a:lnTo>
                  <a:pt x="171004" y="29438"/>
                </a:lnTo>
                <a:cubicBezTo>
                  <a:pt x="168719" y="34260"/>
                  <a:pt x="166307" y="39081"/>
                  <a:pt x="163514" y="43776"/>
                </a:cubicBezTo>
                <a:cubicBezTo>
                  <a:pt x="162117" y="46187"/>
                  <a:pt x="160467" y="48471"/>
                  <a:pt x="158944" y="50882"/>
                </a:cubicBezTo>
                <a:cubicBezTo>
                  <a:pt x="157420" y="53293"/>
                  <a:pt x="155516" y="55450"/>
                  <a:pt x="153485" y="57480"/>
                </a:cubicBezTo>
                <a:cubicBezTo>
                  <a:pt x="151441" y="59713"/>
                  <a:pt x="149232" y="61794"/>
                  <a:pt x="146883" y="63698"/>
                </a:cubicBezTo>
                <a:cubicBezTo>
                  <a:pt x="144420" y="65765"/>
                  <a:pt x="141742" y="67542"/>
                  <a:pt x="138886" y="69027"/>
                </a:cubicBezTo>
                <a:cubicBezTo>
                  <a:pt x="135889" y="70549"/>
                  <a:pt x="132741" y="71742"/>
                  <a:pt x="129491" y="72580"/>
                </a:cubicBezTo>
                <a:cubicBezTo>
                  <a:pt x="126114" y="73316"/>
                  <a:pt x="122661" y="73620"/>
                  <a:pt x="119207" y="73467"/>
                </a:cubicBezTo>
                <a:cubicBezTo>
                  <a:pt x="112657" y="72972"/>
                  <a:pt x="106322" y="70981"/>
                  <a:pt x="100673" y="67631"/>
                </a:cubicBezTo>
                <a:cubicBezTo>
                  <a:pt x="95582" y="64636"/>
                  <a:pt x="90897" y="61007"/>
                  <a:pt x="86708" y="56845"/>
                </a:cubicBezTo>
                <a:cubicBezTo>
                  <a:pt x="82849" y="52887"/>
                  <a:pt x="79282" y="48648"/>
                  <a:pt x="76044" y="44156"/>
                </a:cubicBezTo>
                <a:cubicBezTo>
                  <a:pt x="74381" y="41974"/>
                  <a:pt x="72845" y="39690"/>
                  <a:pt x="71474" y="37305"/>
                </a:cubicBezTo>
                <a:cubicBezTo>
                  <a:pt x="70077" y="35021"/>
                  <a:pt x="68808" y="32737"/>
                  <a:pt x="67284" y="29945"/>
                </a:cubicBezTo>
                <a:lnTo>
                  <a:pt x="85566" y="29945"/>
                </a:lnTo>
                <a:cubicBezTo>
                  <a:pt x="83026" y="34640"/>
                  <a:pt x="80487" y="39208"/>
                  <a:pt x="77568" y="43649"/>
                </a:cubicBezTo>
                <a:cubicBezTo>
                  <a:pt x="74673" y="48116"/>
                  <a:pt x="71449" y="52353"/>
                  <a:pt x="67919" y="56338"/>
                </a:cubicBezTo>
                <a:cubicBezTo>
                  <a:pt x="66142" y="58368"/>
                  <a:pt x="63984" y="60271"/>
                  <a:pt x="62079" y="62302"/>
                </a:cubicBezTo>
                <a:cubicBezTo>
                  <a:pt x="59972" y="64294"/>
                  <a:pt x="57725" y="66108"/>
                  <a:pt x="55351" y="67758"/>
                </a:cubicBezTo>
                <a:cubicBezTo>
                  <a:pt x="50235" y="71565"/>
                  <a:pt x="44078" y="73683"/>
                  <a:pt x="37704" y="73848"/>
                </a:cubicBezTo>
                <a:cubicBezTo>
                  <a:pt x="34429" y="73886"/>
                  <a:pt x="31192" y="73227"/>
                  <a:pt x="28183" y="71945"/>
                </a:cubicBezTo>
                <a:cubicBezTo>
                  <a:pt x="25339" y="70790"/>
                  <a:pt x="22673" y="69204"/>
                  <a:pt x="20312" y="67250"/>
                </a:cubicBezTo>
                <a:cubicBezTo>
                  <a:pt x="16237" y="63596"/>
                  <a:pt x="12759" y="59307"/>
                  <a:pt x="10029" y="54561"/>
                </a:cubicBezTo>
                <a:cubicBezTo>
                  <a:pt x="7439" y="49956"/>
                  <a:pt x="5319" y="45108"/>
                  <a:pt x="3681" y="40097"/>
                </a:cubicBezTo>
                <a:cubicBezTo>
                  <a:pt x="2018" y="35224"/>
                  <a:pt x="786" y="30212"/>
                  <a:pt x="0" y="25123"/>
                </a:cubicBezTo>
                <a:cubicBezTo>
                  <a:pt x="4596" y="33854"/>
                  <a:pt x="10168" y="42025"/>
                  <a:pt x="16631" y="49486"/>
                </a:cubicBezTo>
                <a:cubicBezTo>
                  <a:pt x="21201" y="56084"/>
                  <a:pt x="28780" y="59954"/>
                  <a:pt x="36816" y="59764"/>
                </a:cubicBezTo>
                <a:cubicBezTo>
                  <a:pt x="40168" y="58800"/>
                  <a:pt x="43214" y="57010"/>
                  <a:pt x="45702" y="54561"/>
                </a:cubicBezTo>
                <a:cubicBezTo>
                  <a:pt x="47264" y="53204"/>
                  <a:pt x="48711" y="51719"/>
                  <a:pt x="50019" y="50121"/>
                </a:cubicBezTo>
                <a:cubicBezTo>
                  <a:pt x="51288" y="48344"/>
                  <a:pt x="52685" y="46821"/>
                  <a:pt x="53955" y="44792"/>
                </a:cubicBezTo>
                <a:cubicBezTo>
                  <a:pt x="55224" y="42761"/>
                  <a:pt x="58652" y="37051"/>
                  <a:pt x="60937" y="32990"/>
                </a:cubicBezTo>
                <a:cubicBezTo>
                  <a:pt x="63222" y="28931"/>
                  <a:pt x="65127" y="24489"/>
                  <a:pt x="67157" y="20302"/>
                </a:cubicBezTo>
                <a:lnTo>
                  <a:pt x="75155" y="3426"/>
                </a:lnTo>
                <a:lnTo>
                  <a:pt x="85439" y="20048"/>
                </a:lnTo>
                <a:lnTo>
                  <a:pt x="89120" y="25377"/>
                </a:lnTo>
                <a:cubicBezTo>
                  <a:pt x="90390" y="27154"/>
                  <a:pt x="91786" y="29057"/>
                  <a:pt x="93182" y="30706"/>
                </a:cubicBezTo>
                <a:cubicBezTo>
                  <a:pt x="95849" y="34184"/>
                  <a:pt x="98820" y="37406"/>
                  <a:pt x="102069" y="40350"/>
                </a:cubicBezTo>
                <a:cubicBezTo>
                  <a:pt x="104887" y="43104"/>
                  <a:pt x="108049" y="45489"/>
                  <a:pt x="111464" y="47456"/>
                </a:cubicBezTo>
                <a:cubicBezTo>
                  <a:pt x="114269" y="49055"/>
                  <a:pt x="117392" y="50057"/>
                  <a:pt x="120605" y="50375"/>
                </a:cubicBezTo>
                <a:cubicBezTo>
                  <a:pt x="123499" y="50628"/>
                  <a:pt x="126406" y="50057"/>
                  <a:pt x="128983" y="48725"/>
                </a:cubicBezTo>
                <a:cubicBezTo>
                  <a:pt x="130558" y="47964"/>
                  <a:pt x="132055" y="47024"/>
                  <a:pt x="133426" y="45933"/>
                </a:cubicBezTo>
                <a:cubicBezTo>
                  <a:pt x="134925" y="44740"/>
                  <a:pt x="136372" y="43472"/>
                  <a:pt x="137743" y="42127"/>
                </a:cubicBezTo>
                <a:cubicBezTo>
                  <a:pt x="140624" y="38967"/>
                  <a:pt x="143303" y="35617"/>
                  <a:pt x="145741" y="32103"/>
                </a:cubicBezTo>
                <a:cubicBezTo>
                  <a:pt x="148280" y="28423"/>
                  <a:pt x="150692" y="24489"/>
                  <a:pt x="152977" y="20429"/>
                </a:cubicBezTo>
                <a:lnTo>
                  <a:pt x="164402" y="0"/>
                </a:lnTo>
                <a:lnTo>
                  <a:pt x="171385" y="21444"/>
                </a:lnTo>
                <a:cubicBezTo>
                  <a:pt x="172020" y="23221"/>
                  <a:pt x="172782" y="25377"/>
                  <a:pt x="173670" y="27408"/>
                </a:cubicBezTo>
                <a:lnTo>
                  <a:pt x="176336" y="33498"/>
                </a:lnTo>
                <a:cubicBezTo>
                  <a:pt x="178050" y="37444"/>
                  <a:pt x="180043" y="41264"/>
                  <a:pt x="182303" y="44918"/>
                </a:cubicBezTo>
                <a:cubicBezTo>
                  <a:pt x="184232" y="48395"/>
                  <a:pt x="186670" y="51554"/>
                  <a:pt x="189539" y="54308"/>
                </a:cubicBezTo>
                <a:cubicBezTo>
                  <a:pt x="190733" y="55589"/>
                  <a:pt x="192103" y="56693"/>
                  <a:pt x="193602" y="57606"/>
                </a:cubicBezTo>
                <a:cubicBezTo>
                  <a:pt x="194820" y="58330"/>
                  <a:pt x="196154" y="58850"/>
                  <a:pt x="197538" y="59130"/>
                </a:cubicBezTo>
                <a:cubicBezTo>
                  <a:pt x="198997" y="59510"/>
                  <a:pt x="200521" y="59510"/>
                  <a:pt x="201981" y="59130"/>
                </a:cubicBezTo>
                <a:cubicBezTo>
                  <a:pt x="203707" y="58711"/>
                  <a:pt x="205345" y="57975"/>
                  <a:pt x="206805" y="56972"/>
                </a:cubicBezTo>
                <a:cubicBezTo>
                  <a:pt x="208557" y="55944"/>
                  <a:pt x="210169" y="54714"/>
                  <a:pt x="211629" y="53293"/>
                </a:cubicBezTo>
                <a:cubicBezTo>
                  <a:pt x="213152" y="51770"/>
                  <a:pt x="214803" y="50248"/>
                  <a:pt x="216199" y="48598"/>
                </a:cubicBezTo>
                <a:cubicBezTo>
                  <a:pt x="219233" y="45108"/>
                  <a:pt x="222026" y="41416"/>
                  <a:pt x="224578" y="37559"/>
                </a:cubicBezTo>
                <a:cubicBezTo>
                  <a:pt x="227117" y="32737"/>
                  <a:pt x="229783" y="28550"/>
                  <a:pt x="232195" y="2448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3" name="Freeform 642">
            <a:extLst>
              <a:ext uri="{FF2B5EF4-FFF2-40B4-BE49-F238E27FC236}">
                <a16:creationId xmlns:a16="http://schemas.microsoft.com/office/drawing/2014/main" id="{E2B9591B-9395-8B48-1936-C715DA861142}"/>
              </a:ext>
            </a:extLst>
          </p:cNvPr>
          <p:cNvSpPr/>
          <p:nvPr/>
        </p:nvSpPr>
        <p:spPr>
          <a:xfrm>
            <a:off x="2071604" y="10364013"/>
            <a:ext cx="408786" cy="74976"/>
          </a:xfrm>
          <a:custGeom>
            <a:avLst/>
            <a:gdLst>
              <a:gd name="connsiteX0" fmla="*/ 408786 w 408786"/>
              <a:gd name="connsiteY0" fmla="*/ 24236 h 74976"/>
              <a:gd name="connsiteX1" fmla="*/ 402184 w 408786"/>
              <a:gd name="connsiteY1" fmla="*/ 32357 h 74976"/>
              <a:gd name="connsiteX2" fmla="*/ 394314 w 408786"/>
              <a:gd name="connsiteY2" fmla="*/ 39589 h 74976"/>
              <a:gd name="connsiteX3" fmla="*/ 373366 w 408786"/>
              <a:gd name="connsiteY3" fmla="*/ 48598 h 74976"/>
              <a:gd name="connsiteX4" fmla="*/ 360671 w 408786"/>
              <a:gd name="connsiteY4" fmla="*/ 48598 h 74976"/>
              <a:gd name="connsiteX5" fmla="*/ 349245 w 408786"/>
              <a:gd name="connsiteY5" fmla="*/ 44157 h 74976"/>
              <a:gd name="connsiteX6" fmla="*/ 339470 w 408786"/>
              <a:gd name="connsiteY6" fmla="*/ 37305 h 74976"/>
              <a:gd name="connsiteX7" fmla="*/ 335281 w 408786"/>
              <a:gd name="connsiteY7" fmla="*/ 33244 h 74976"/>
              <a:gd name="connsiteX8" fmla="*/ 331345 w 408786"/>
              <a:gd name="connsiteY8" fmla="*/ 28423 h 74976"/>
              <a:gd name="connsiteX9" fmla="*/ 345310 w 408786"/>
              <a:gd name="connsiteY9" fmla="*/ 28423 h 74976"/>
              <a:gd name="connsiteX10" fmla="*/ 328679 w 408786"/>
              <a:gd name="connsiteY10" fmla="*/ 55323 h 74976"/>
              <a:gd name="connsiteX11" fmla="*/ 322585 w 408786"/>
              <a:gd name="connsiteY11" fmla="*/ 61414 h 74976"/>
              <a:gd name="connsiteX12" fmla="*/ 315222 w 408786"/>
              <a:gd name="connsiteY12" fmla="*/ 66870 h 74976"/>
              <a:gd name="connsiteX13" fmla="*/ 295418 w 408786"/>
              <a:gd name="connsiteY13" fmla="*/ 72326 h 74976"/>
              <a:gd name="connsiteX14" fmla="*/ 285008 w 408786"/>
              <a:gd name="connsiteY14" fmla="*/ 70676 h 74976"/>
              <a:gd name="connsiteX15" fmla="*/ 275994 w 408786"/>
              <a:gd name="connsiteY15" fmla="*/ 66743 h 74976"/>
              <a:gd name="connsiteX16" fmla="*/ 261902 w 408786"/>
              <a:gd name="connsiteY16" fmla="*/ 55958 h 74976"/>
              <a:gd name="connsiteX17" fmla="*/ 251112 w 408786"/>
              <a:gd name="connsiteY17" fmla="*/ 43269 h 74976"/>
              <a:gd name="connsiteX18" fmla="*/ 246668 w 408786"/>
              <a:gd name="connsiteY18" fmla="*/ 36544 h 74976"/>
              <a:gd name="connsiteX19" fmla="*/ 242606 w 408786"/>
              <a:gd name="connsiteY19" fmla="*/ 29438 h 74976"/>
              <a:gd name="connsiteX20" fmla="*/ 262664 w 408786"/>
              <a:gd name="connsiteY20" fmla="*/ 29438 h 74976"/>
              <a:gd name="connsiteX21" fmla="*/ 255428 w 408786"/>
              <a:gd name="connsiteY21" fmla="*/ 43269 h 74976"/>
              <a:gd name="connsiteX22" fmla="*/ 245906 w 408786"/>
              <a:gd name="connsiteY22" fmla="*/ 55958 h 74976"/>
              <a:gd name="connsiteX23" fmla="*/ 239559 w 408786"/>
              <a:gd name="connsiteY23" fmla="*/ 62175 h 74976"/>
              <a:gd name="connsiteX24" fmla="*/ 231561 w 408786"/>
              <a:gd name="connsiteY24" fmla="*/ 67758 h 74976"/>
              <a:gd name="connsiteX25" fmla="*/ 221785 w 408786"/>
              <a:gd name="connsiteY25" fmla="*/ 71565 h 74976"/>
              <a:gd name="connsiteX26" fmla="*/ 210741 w 408786"/>
              <a:gd name="connsiteY26" fmla="*/ 72326 h 74976"/>
              <a:gd name="connsiteX27" fmla="*/ 191571 w 408786"/>
              <a:gd name="connsiteY27" fmla="*/ 65981 h 74976"/>
              <a:gd name="connsiteX28" fmla="*/ 184208 w 408786"/>
              <a:gd name="connsiteY28" fmla="*/ 60779 h 74976"/>
              <a:gd name="connsiteX29" fmla="*/ 177987 w 408786"/>
              <a:gd name="connsiteY29" fmla="*/ 55069 h 74976"/>
              <a:gd name="connsiteX30" fmla="*/ 167450 w 408786"/>
              <a:gd name="connsiteY30" fmla="*/ 42381 h 74976"/>
              <a:gd name="connsiteX31" fmla="*/ 163007 w 408786"/>
              <a:gd name="connsiteY31" fmla="*/ 35782 h 74976"/>
              <a:gd name="connsiteX32" fmla="*/ 158944 w 408786"/>
              <a:gd name="connsiteY32" fmla="*/ 28804 h 74976"/>
              <a:gd name="connsiteX33" fmla="*/ 178495 w 408786"/>
              <a:gd name="connsiteY33" fmla="*/ 28804 h 74976"/>
              <a:gd name="connsiteX34" fmla="*/ 161229 w 408786"/>
              <a:gd name="connsiteY34" fmla="*/ 57099 h 74976"/>
              <a:gd name="connsiteX35" fmla="*/ 147138 w 408786"/>
              <a:gd name="connsiteY35" fmla="*/ 69788 h 74976"/>
              <a:gd name="connsiteX36" fmla="*/ 126064 w 408786"/>
              <a:gd name="connsiteY36" fmla="*/ 74864 h 74976"/>
              <a:gd name="connsiteX37" fmla="*/ 107021 w 408786"/>
              <a:gd name="connsiteY37" fmla="*/ 67504 h 74976"/>
              <a:gd name="connsiteX38" fmla="*/ 94326 w 408786"/>
              <a:gd name="connsiteY38" fmla="*/ 55450 h 74976"/>
              <a:gd name="connsiteX39" fmla="*/ 84804 w 408786"/>
              <a:gd name="connsiteY39" fmla="*/ 42000 h 74976"/>
              <a:gd name="connsiteX40" fmla="*/ 77314 w 408786"/>
              <a:gd name="connsiteY40" fmla="*/ 27661 h 74976"/>
              <a:gd name="connsiteX41" fmla="*/ 88613 w 408786"/>
              <a:gd name="connsiteY41" fmla="*/ 28423 h 74976"/>
              <a:gd name="connsiteX42" fmla="*/ 84169 w 408786"/>
              <a:gd name="connsiteY42" fmla="*/ 33879 h 74976"/>
              <a:gd name="connsiteX43" fmla="*/ 79345 w 408786"/>
              <a:gd name="connsiteY43" fmla="*/ 38701 h 74976"/>
              <a:gd name="connsiteX44" fmla="*/ 68427 w 408786"/>
              <a:gd name="connsiteY44" fmla="*/ 47456 h 74976"/>
              <a:gd name="connsiteX45" fmla="*/ 41259 w 408786"/>
              <a:gd name="connsiteY45" fmla="*/ 56719 h 74976"/>
              <a:gd name="connsiteX46" fmla="*/ 27041 w 408786"/>
              <a:gd name="connsiteY46" fmla="*/ 53547 h 74976"/>
              <a:gd name="connsiteX47" fmla="*/ 20820 w 408786"/>
              <a:gd name="connsiteY47" fmla="*/ 50248 h 74976"/>
              <a:gd name="connsiteX48" fmla="*/ 15488 w 408786"/>
              <a:gd name="connsiteY48" fmla="*/ 45933 h 74976"/>
              <a:gd name="connsiteX49" fmla="*/ 6729 w 408786"/>
              <a:gd name="connsiteY49" fmla="*/ 36036 h 74976"/>
              <a:gd name="connsiteX50" fmla="*/ 0 w 408786"/>
              <a:gd name="connsiteY50" fmla="*/ 25124 h 74976"/>
              <a:gd name="connsiteX51" fmla="*/ 8379 w 408786"/>
              <a:gd name="connsiteY51" fmla="*/ 34894 h 74976"/>
              <a:gd name="connsiteX52" fmla="*/ 18154 w 408786"/>
              <a:gd name="connsiteY52" fmla="*/ 43015 h 74976"/>
              <a:gd name="connsiteX53" fmla="*/ 23486 w 408786"/>
              <a:gd name="connsiteY53" fmla="*/ 46187 h 74976"/>
              <a:gd name="connsiteX54" fmla="*/ 29199 w 408786"/>
              <a:gd name="connsiteY54" fmla="*/ 48471 h 74976"/>
              <a:gd name="connsiteX55" fmla="*/ 40879 w 408786"/>
              <a:gd name="connsiteY55" fmla="*/ 49613 h 74976"/>
              <a:gd name="connsiteX56" fmla="*/ 62080 w 408786"/>
              <a:gd name="connsiteY56" fmla="*/ 39716 h 74976"/>
              <a:gd name="connsiteX57" fmla="*/ 70586 w 408786"/>
              <a:gd name="connsiteY57" fmla="*/ 31215 h 74976"/>
              <a:gd name="connsiteX58" fmla="*/ 74394 w 408786"/>
              <a:gd name="connsiteY58" fmla="*/ 26647 h 74976"/>
              <a:gd name="connsiteX59" fmla="*/ 77695 w 408786"/>
              <a:gd name="connsiteY59" fmla="*/ 21825 h 74976"/>
              <a:gd name="connsiteX60" fmla="*/ 83408 w 408786"/>
              <a:gd name="connsiteY60" fmla="*/ 12816 h 74976"/>
              <a:gd name="connsiteX61" fmla="*/ 88994 w 408786"/>
              <a:gd name="connsiteY61" fmla="*/ 22586 h 74976"/>
              <a:gd name="connsiteX62" fmla="*/ 97119 w 408786"/>
              <a:gd name="connsiteY62" fmla="*/ 35275 h 74976"/>
              <a:gd name="connsiteX63" fmla="*/ 106513 w 408786"/>
              <a:gd name="connsiteY63" fmla="*/ 46187 h 74976"/>
              <a:gd name="connsiteX64" fmla="*/ 127587 w 408786"/>
              <a:gd name="connsiteY64" fmla="*/ 58115 h 74976"/>
              <a:gd name="connsiteX65" fmla="*/ 137362 w 408786"/>
              <a:gd name="connsiteY65" fmla="*/ 53420 h 74976"/>
              <a:gd name="connsiteX66" fmla="*/ 146122 w 408786"/>
              <a:gd name="connsiteY66" fmla="*/ 44792 h 74976"/>
              <a:gd name="connsiteX67" fmla="*/ 159452 w 408786"/>
              <a:gd name="connsiteY67" fmla="*/ 20175 h 74976"/>
              <a:gd name="connsiteX68" fmla="*/ 167704 w 408786"/>
              <a:gd name="connsiteY68" fmla="*/ 508 h 74976"/>
              <a:gd name="connsiteX69" fmla="*/ 179129 w 408786"/>
              <a:gd name="connsiteY69" fmla="*/ 19541 h 74976"/>
              <a:gd name="connsiteX70" fmla="*/ 182557 w 408786"/>
              <a:gd name="connsiteY70" fmla="*/ 24870 h 74976"/>
              <a:gd name="connsiteX71" fmla="*/ 186366 w 408786"/>
              <a:gd name="connsiteY71" fmla="*/ 30199 h 74976"/>
              <a:gd name="connsiteX72" fmla="*/ 194872 w 408786"/>
              <a:gd name="connsiteY72" fmla="*/ 39970 h 74976"/>
              <a:gd name="connsiteX73" fmla="*/ 204393 w 408786"/>
              <a:gd name="connsiteY73" fmla="*/ 47329 h 74976"/>
              <a:gd name="connsiteX74" fmla="*/ 213280 w 408786"/>
              <a:gd name="connsiteY74" fmla="*/ 50248 h 74976"/>
              <a:gd name="connsiteX75" fmla="*/ 217215 w 408786"/>
              <a:gd name="connsiteY75" fmla="*/ 50248 h 74976"/>
              <a:gd name="connsiteX76" fmla="*/ 221278 w 408786"/>
              <a:gd name="connsiteY76" fmla="*/ 48598 h 74976"/>
              <a:gd name="connsiteX77" fmla="*/ 225467 w 408786"/>
              <a:gd name="connsiteY77" fmla="*/ 45680 h 74976"/>
              <a:gd name="connsiteX78" fmla="*/ 229530 w 408786"/>
              <a:gd name="connsiteY78" fmla="*/ 41746 h 74976"/>
              <a:gd name="connsiteX79" fmla="*/ 237020 w 408786"/>
              <a:gd name="connsiteY79" fmla="*/ 31722 h 74976"/>
              <a:gd name="connsiteX80" fmla="*/ 243367 w 408786"/>
              <a:gd name="connsiteY80" fmla="*/ 20048 h 74976"/>
              <a:gd name="connsiteX81" fmla="*/ 253523 w 408786"/>
              <a:gd name="connsiteY81" fmla="*/ 0 h 74976"/>
              <a:gd name="connsiteX82" fmla="*/ 263553 w 408786"/>
              <a:gd name="connsiteY82" fmla="*/ 19921 h 74976"/>
              <a:gd name="connsiteX83" fmla="*/ 266727 w 408786"/>
              <a:gd name="connsiteY83" fmla="*/ 25504 h 74976"/>
              <a:gd name="connsiteX84" fmla="*/ 270281 w 408786"/>
              <a:gd name="connsiteY84" fmla="*/ 31088 h 74976"/>
              <a:gd name="connsiteX85" fmla="*/ 278406 w 408786"/>
              <a:gd name="connsiteY85" fmla="*/ 41365 h 74976"/>
              <a:gd name="connsiteX86" fmla="*/ 287674 w 408786"/>
              <a:gd name="connsiteY86" fmla="*/ 49232 h 74976"/>
              <a:gd name="connsiteX87" fmla="*/ 292498 w 408786"/>
              <a:gd name="connsiteY87" fmla="*/ 51643 h 74976"/>
              <a:gd name="connsiteX88" fmla="*/ 297068 w 408786"/>
              <a:gd name="connsiteY88" fmla="*/ 52531 h 74976"/>
              <a:gd name="connsiteX89" fmla="*/ 301638 w 408786"/>
              <a:gd name="connsiteY89" fmla="*/ 52531 h 74976"/>
              <a:gd name="connsiteX90" fmla="*/ 306336 w 408786"/>
              <a:gd name="connsiteY90" fmla="*/ 50755 h 74976"/>
              <a:gd name="connsiteX91" fmla="*/ 311287 w 408786"/>
              <a:gd name="connsiteY91" fmla="*/ 47710 h 74976"/>
              <a:gd name="connsiteX92" fmla="*/ 315984 w 408786"/>
              <a:gd name="connsiteY92" fmla="*/ 43522 h 74976"/>
              <a:gd name="connsiteX93" fmla="*/ 324490 w 408786"/>
              <a:gd name="connsiteY93" fmla="*/ 33244 h 74976"/>
              <a:gd name="connsiteX94" fmla="*/ 331980 w 408786"/>
              <a:gd name="connsiteY94" fmla="*/ 21444 h 74976"/>
              <a:gd name="connsiteX95" fmla="*/ 339470 w 408786"/>
              <a:gd name="connsiteY95" fmla="*/ 8755 h 74976"/>
              <a:gd name="connsiteX96" fmla="*/ 345945 w 408786"/>
              <a:gd name="connsiteY96" fmla="*/ 20810 h 74976"/>
              <a:gd name="connsiteX97" fmla="*/ 348103 w 408786"/>
              <a:gd name="connsiteY97" fmla="*/ 24363 h 74976"/>
              <a:gd name="connsiteX98" fmla="*/ 350769 w 408786"/>
              <a:gd name="connsiteY98" fmla="*/ 27915 h 74976"/>
              <a:gd name="connsiteX99" fmla="*/ 357244 w 408786"/>
              <a:gd name="connsiteY99" fmla="*/ 34006 h 74976"/>
              <a:gd name="connsiteX100" fmla="*/ 373493 w 408786"/>
              <a:gd name="connsiteY100" fmla="*/ 40224 h 74976"/>
              <a:gd name="connsiteX101" fmla="*/ 392155 w 408786"/>
              <a:gd name="connsiteY101" fmla="*/ 35909 h 74976"/>
              <a:gd name="connsiteX102" fmla="*/ 401042 w 408786"/>
              <a:gd name="connsiteY102" fmla="*/ 30833 h 74976"/>
              <a:gd name="connsiteX103" fmla="*/ 408786 w 408786"/>
              <a:gd name="connsiteY103" fmla="*/ 24236 h 7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8786" h="74976">
                <a:moveTo>
                  <a:pt x="408786" y="24236"/>
                </a:moveTo>
                <a:cubicBezTo>
                  <a:pt x="406628" y="27027"/>
                  <a:pt x="404597" y="29692"/>
                  <a:pt x="402184" y="32357"/>
                </a:cubicBezTo>
                <a:cubicBezTo>
                  <a:pt x="399772" y="34995"/>
                  <a:pt x="397144" y="37406"/>
                  <a:pt x="394314" y="39589"/>
                </a:cubicBezTo>
                <a:cubicBezTo>
                  <a:pt x="388296" y="44474"/>
                  <a:pt x="381047" y="47583"/>
                  <a:pt x="373366" y="48598"/>
                </a:cubicBezTo>
                <a:cubicBezTo>
                  <a:pt x="369177" y="49385"/>
                  <a:pt x="364861" y="49385"/>
                  <a:pt x="360671" y="48598"/>
                </a:cubicBezTo>
                <a:cubicBezTo>
                  <a:pt x="356647" y="47735"/>
                  <a:pt x="352800" y="46225"/>
                  <a:pt x="349245" y="44157"/>
                </a:cubicBezTo>
                <a:cubicBezTo>
                  <a:pt x="345742" y="42241"/>
                  <a:pt x="342466" y="39944"/>
                  <a:pt x="339470" y="37305"/>
                </a:cubicBezTo>
                <a:cubicBezTo>
                  <a:pt x="338074" y="36036"/>
                  <a:pt x="336550" y="34641"/>
                  <a:pt x="335281" y="33244"/>
                </a:cubicBezTo>
                <a:cubicBezTo>
                  <a:pt x="333846" y="31747"/>
                  <a:pt x="332526" y="30123"/>
                  <a:pt x="331345" y="28423"/>
                </a:cubicBezTo>
                <a:lnTo>
                  <a:pt x="345310" y="28423"/>
                </a:lnTo>
                <a:cubicBezTo>
                  <a:pt x="340943" y="38066"/>
                  <a:pt x="335357" y="47101"/>
                  <a:pt x="328679" y="55323"/>
                </a:cubicBezTo>
                <a:cubicBezTo>
                  <a:pt x="326775" y="57480"/>
                  <a:pt x="324744" y="59510"/>
                  <a:pt x="322585" y="61414"/>
                </a:cubicBezTo>
                <a:cubicBezTo>
                  <a:pt x="320338" y="63507"/>
                  <a:pt x="317876" y="65335"/>
                  <a:pt x="315222" y="66870"/>
                </a:cubicBezTo>
                <a:cubicBezTo>
                  <a:pt x="309281" y="70562"/>
                  <a:pt x="302413" y="72453"/>
                  <a:pt x="295418" y="72326"/>
                </a:cubicBezTo>
                <a:cubicBezTo>
                  <a:pt x="291901" y="72174"/>
                  <a:pt x="288410" y="71616"/>
                  <a:pt x="285008" y="70676"/>
                </a:cubicBezTo>
                <a:cubicBezTo>
                  <a:pt x="281910" y="69598"/>
                  <a:pt x="278889" y="68279"/>
                  <a:pt x="275994" y="66743"/>
                </a:cubicBezTo>
                <a:cubicBezTo>
                  <a:pt x="270840" y="63787"/>
                  <a:pt x="266105" y="60158"/>
                  <a:pt x="261902" y="55958"/>
                </a:cubicBezTo>
                <a:cubicBezTo>
                  <a:pt x="257954" y="52037"/>
                  <a:pt x="254349" y="47799"/>
                  <a:pt x="251112" y="43269"/>
                </a:cubicBezTo>
                <a:cubicBezTo>
                  <a:pt x="249588" y="41112"/>
                  <a:pt x="248065" y="38827"/>
                  <a:pt x="246668" y="36544"/>
                </a:cubicBezTo>
                <a:cubicBezTo>
                  <a:pt x="245272" y="34260"/>
                  <a:pt x="244002" y="32103"/>
                  <a:pt x="242606" y="29438"/>
                </a:cubicBezTo>
                <a:lnTo>
                  <a:pt x="262664" y="29438"/>
                </a:lnTo>
                <a:cubicBezTo>
                  <a:pt x="260531" y="34184"/>
                  <a:pt x="258119" y="38803"/>
                  <a:pt x="255428" y="43269"/>
                </a:cubicBezTo>
                <a:cubicBezTo>
                  <a:pt x="252597" y="47748"/>
                  <a:pt x="249410" y="51986"/>
                  <a:pt x="245906" y="55958"/>
                </a:cubicBezTo>
                <a:cubicBezTo>
                  <a:pt x="243951" y="58190"/>
                  <a:pt x="241831" y="60259"/>
                  <a:pt x="239559" y="62175"/>
                </a:cubicBezTo>
                <a:cubicBezTo>
                  <a:pt x="237121" y="64345"/>
                  <a:pt x="234443" y="66222"/>
                  <a:pt x="231561" y="67758"/>
                </a:cubicBezTo>
                <a:cubicBezTo>
                  <a:pt x="228488" y="69458"/>
                  <a:pt x="225201" y="70740"/>
                  <a:pt x="221785" y="71565"/>
                </a:cubicBezTo>
                <a:cubicBezTo>
                  <a:pt x="218155" y="72313"/>
                  <a:pt x="214435" y="72580"/>
                  <a:pt x="210741" y="72326"/>
                </a:cubicBezTo>
                <a:cubicBezTo>
                  <a:pt x="203961" y="71654"/>
                  <a:pt x="197411" y="69484"/>
                  <a:pt x="191571" y="65981"/>
                </a:cubicBezTo>
                <a:cubicBezTo>
                  <a:pt x="189019" y="64383"/>
                  <a:pt x="186569" y="62644"/>
                  <a:pt x="184208" y="60779"/>
                </a:cubicBezTo>
                <a:cubicBezTo>
                  <a:pt x="181986" y="59041"/>
                  <a:pt x="179904" y="57138"/>
                  <a:pt x="177987" y="55069"/>
                </a:cubicBezTo>
                <a:cubicBezTo>
                  <a:pt x="174178" y="51098"/>
                  <a:pt x="170662" y="46847"/>
                  <a:pt x="167450" y="42381"/>
                </a:cubicBezTo>
                <a:cubicBezTo>
                  <a:pt x="165927" y="40224"/>
                  <a:pt x="164403" y="38066"/>
                  <a:pt x="163007" y="35782"/>
                </a:cubicBezTo>
                <a:cubicBezTo>
                  <a:pt x="161610" y="33498"/>
                  <a:pt x="160341" y="31469"/>
                  <a:pt x="158944" y="28804"/>
                </a:cubicBezTo>
                <a:lnTo>
                  <a:pt x="178495" y="28804"/>
                </a:lnTo>
                <a:cubicBezTo>
                  <a:pt x="173975" y="38929"/>
                  <a:pt x="168161" y="48445"/>
                  <a:pt x="161229" y="57099"/>
                </a:cubicBezTo>
                <a:cubicBezTo>
                  <a:pt x="157281" y="62099"/>
                  <a:pt x="152520" y="66387"/>
                  <a:pt x="147138" y="69788"/>
                </a:cubicBezTo>
                <a:cubicBezTo>
                  <a:pt x="140828" y="73683"/>
                  <a:pt x="133452" y="75460"/>
                  <a:pt x="126064" y="74864"/>
                </a:cubicBezTo>
                <a:cubicBezTo>
                  <a:pt x="119183" y="74102"/>
                  <a:pt x="112619" y="71565"/>
                  <a:pt x="107021" y="67504"/>
                </a:cubicBezTo>
                <a:cubicBezTo>
                  <a:pt x="102324" y="64002"/>
                  <a:pt x="98058" y="59955"/>
                  <a:pt x="94326" y="55450"/>
                </a:cubicBezTo>
                <a:cubicBezTo>
                  <a:pt x="90771" y="51250"/>
                  <a:pt x="87584" y="46745"/>
                  <a:pt x="84804" y="42000"/>
                </a:cubicBezTo>
                <a:cubicBezTo>
                  <a:pt x="82037" y="37368"/>
                  <a:pt x="79536" y="32585"/>
                  <a:pt x="77314" y="27661"/>
                </a:cubicBezTo>
                <a:lnTo>
                  <a:pt x="88613" y="28423"/>
                </a:lnTo>
                <a:cubicBezTo>
                  <a:pt x="87089" y="30453"/>
                  <a:pt x="85693" y="32103"/>
                  <a:pt x="84169" y="33879"/>
                </a:cubicBezTo>
                <a:lnTo>
                  <a:pt x="79345" y="38701"/>
                </a:lnTo>
                <a:cubicBezTo>
                  <a:pt x="75955" y="41924"/>
                  <a:pt x="72312" y="44855"/>
                  <a:pt x="68427" y="47456"/>
                </a:cubicBezTo>
                <a:cubicBezTo>
                  <a:pt x="60505" y="53191"/>
                  <a:pt x="51035" y="56415"/>
                  <a:pt x="41259" y="56719"/>
                </a:cubicBezTo>
                <a:cubicBezTo>
                  <a:pt x="36346" y="56706"/>
                  <a:pt x="31497" y="55628"/>
                  <a:pt x="27041" y="53547"/>
                </a:cubicBezTo>
                <a:cubicBezTo>
                  <a:pt x="24870" y="52646"/>
                  <a:pt x="22788" y="51542"/>
                  <a:pt x="20820" y="50248"/>
                </a:cubicBezTo>
                <a:cubicBezTo>
                  <a:pt x="18929" y="48953"/>
                  <a:pt x="17151" y="47507"/>
                  <a:pt x="15488" y="45933"/>
                </a:cubicBezTo>
                <a:cubicBezTo>
                  <a:pt x="12213" y="42977"/>
                  <a:pt x="9268" y="39652"/>
                  <a:pt x="6729" y="36036"/>
                </a:cubicBezTo>
                <a:cubicBezTo>
                  <a:pt x="4317" y="32483"/>
                  <a:pt x="2031" y="28804"/>
                  <a:pt x="0" y="25124"/>
                </a:cubicBezTo>
                <a:cubicBezTo>
                  <a:pt x="2666" y="28550"/>
                  <a:pt x="5459" y="31722"/>
                  <a:pt x="8379" y="34894"/>
                </a:cubicBezTo>
                <a:cubicBezTo>
                  <a:pt x="11400" y="37876"/>
                  <a:pt x="14676" y="40592"/>
                  <a:pt x="18154" y="43015"/>
                </a:cubicBezTo>
                <a:cubicBezTo>
                  <a:pt x="19805" y="44271"/>
                  <a:pt x="21595" y="45324"/>
                  <a:pt x="23486" y="46187"/>
                </a:cubicBezTo>
                <a:cubicBezTo>
                  <a:pt x="25314" y="47127"/>
                  <a:pt x="27231" y="47900"/>
                  <a:pt x="29199" y="48471"/>
                </a:cubicBezTo>
                <a:cubicBezTo>
                  <a:pt x="32982" y="49600"/>
                  <a:pt x="36943" y="49994"/>
                  <a:pt x="40879" y="49613"/>
                </a:cubicBezTo>
                <a:cubicBezTo>
                  <a:pt x="48775" y="48497"/>
                  <a:pt x="56164" y="45058"/>
                  <a:pt x="62080" y="39716"/>
                </a:cubicBezTo>
                <a:cubicBezTo>
                  <a:pt x="65127" y="37102"/>
                  <a:pt x="67970" y="34260"/>
                  <a:pt x="70586" y="31215"/>
                </a:cubicBezTo>
                <a:cubicBezTo>
                  <a:pt x="71957" y="29781"/>
                  <a:pt x="73226" y="28258"/>
                  <a:pt x="74394" y="26647"/>
                </a:cubicBezTo>
                <a:cubicBezTo>
                  <a:pt x="75587" y="25111"/>
                  <a:pt x="76692" y="23500"/>
                  <a:pt x="77695" y="21825"/>
                </a:cubicBezTo>
                <a:lnTo>
                  <a:pt x="83408" y="12816"/>
                </a:lnTo>
                <a:lnTo>
                  <a:pt x="88994" y="22586"/>
                </a:lnTo>
                <a:cubicBezTo>
                  <a:pt x="91482" y="26951"/>
                  <a:pt x="94186" y="31189"/>
                  <a:pt x="97119" y="35275"/>
                </a:cubicBezTo>
                <a:cubicBezTo>
                  <a:pt x="99975" y="39133"/>
                  <a:pt x="103123" y="42786"/>
                  <a:pt x="106513" y="46187"/>
                </a:cubicBezTo>
                <a:cubicBezTo>
                  <a:pt x="111832" y="52621"/>
                  <a:pt x="119335" y="56871"/>
                  <a:pt x="127587" y="58115"/>
                </a:cubicBezTo>
                <a:cubicBezTo>
                  <a:pt x="131307" y="57797"/>
                  <a:pt x="134785" y="56135"/>
                  <a:pt x="137362" y="53420"/>
                </a:cubicBezTo>
                <a:cubicBezTo>
                  <a:pt x="140727" y="51034"/>
                  <a:pt x="143685" y="48129"/>
                  <a:pt x="146122" y="44792"/>
                </a:cubicBezTo>
                <a:cubicBezTo>
                  <a:pt x="151556" y="37165"/>
                  <a:pt x="156037" y="28893"/>
                  <a:pt x="159452" y="20175"/>
                </a:cubicBezTo>
                <a:lnTo>
                  <a:pt x="167704" y="508"/>
                </a:lnTo>
                <a:lnTo>
                  <a:pt x="179129" y="19541"/>
                </a:lnTo>
                <a:cubicBezTo>
                  <a:pt x="180018" y="21064"/>
                  <a:pt x="181288" y="23094"/>
                  <a:pt x="182557" y="24870"/>
                </a:cubicBezTo>
                <a:cubicBezTo>
                  <a:pt x="183827" y="26647"/>
                  <a:pt x="185096" y="28423"/>
                  <a:pt x="186366" y="30199"/>
                </a:cubicBezTo>
                <a:cubicBezTo>
                  <a:pt x="188968" y="33651"/>
                  <a:pt x="191812" y="36911"/>
                  <a:pt x="194872" y="39970"/>
                </a:cubicBezTo>
                <a:cubicBezTo>
                  <a:pt x="197741" y="42786"/>
                  <a:pt x="200940" y="45261"/>
                  <a:pt x="204393" y="47329"/>
                </a:cubicBezTo>
                <a:cubicBezTo>
                  <a:pt x="207097" y="48966"/>
                  <a:pt x="210131" y="49956"/>
                  <a:pt x="213280" y="50248"/>
                </a:cubicBezTo>
                <a:cubicBezTo>
                  <a:pt x="214587" y="50438"/>
                  <a:pt x="215908" y="50438"/>
                  <a:pt x="217215" y="50248"/>
                </a:cubicBezTo>
                <a:cubicBezTo>
                  <a:pt x="218624" y="49842"/>
                  <a:pt x="219983" y="49283"/>
                  <a:pt x="221278" y="48598"/>
                </a:cubicBezTo>
                <a:cubicBezTo>
                  <a:pt x="222763" y="47773"/>
                  <a:pt x="224172" y="46797"/>
                  <a:pt x="225467" y="45680"/>
                </a:cubicBezTo>
                <a:cubicBezTo>
                  <a:pt x="226914" y="44474"/>
                  <a:pt x="228273" y="43154"/>
                  <a:pt x="229530" y="41746"/>
                </a:cubicBezTo>
                <a:cubicBezTo>
                  <a:pt x="232322" y="38638"/>
                  <a:pt x="234836" y="35287"/>
                  <a:pt x="237020" y="31722"/>
                </a:cubicBezTo>
                <a:cubicBezTo>
                  <a:pt x="239305" y="28042"/>
                  <a:pt x="241336" y="24109"/>
                  <a:pt x="243367" y="20048"/>
                </a:cubicBezTo>
                <a:lnTo>
                  <a:pt x="253523" y="0"/>
                </a:lnTo>
                <a:lnTo>
                  <a:pt x="263553" y="19921"/>
                </a:lnTo>
                <a:cubicBezTo>
                  <a:pt x="264314" y="21571"/>
                  <a:pt x="265584" y="23602"/>
                  <a:pt x="266727" y="25504"/>
                </a:cubicBezTo>
                <a:cubicBezTo>
                  <a:pt x="267869" y="27408"/>
                  <a:pt x="269012" y="29311"/>
                  <a:pt x="270281" y="31088"/>
                </a:cubicBezTo>
                <a:cubicBezTo>
                  <a:pt x="272719" y="34717"/>
                  <a:pt x="275436" y="38155"/>
                  <a:pt x="278406" y="41365"/>
                </a:cubicBezTo>
                <a:cubicBezTo>
                  <a:pt x="281148" y="44373"/>
                  <a:pt x="284259" y="47012"/>
                  <a:pt x="287674" y="49232"/>
                </a:cubicBezTo>
                <a:cubicBezTo>
                  <a:pt x="289197" y="50184"/>
                  <a:pt x="290822" y="50996"/>
                  <a:pt x="292498" y="51643"/>
                </a:cubicBezTo>
                <a:cubicBezTo>
                  <a:pt x="293983" y="52126"/>
                  <a:pt x="295519" y="52418"/>
                  <a:pt x="297068" y="52531"/>
                </a:cubicBezTo>
                <a:cubicBezTo>
                  <a:pt x="298579" y="52772"/>
                  <a:pt x="300128" y="52772"/>
                  <a:pt x="301638" y="52531"/>
                </a:cubicBezTo>
                <a:cubicBezTo>
                  <a:pt x="303276" y="52138"/>
                  <a:pt x="304850" y="51542"/>
                  <a:pt x="306336" y="50755"/>
                </a:cubicBezTo>
                <a:cubicBezTo>
                  <a:pt x="308062" y="49880"/>
                  <a:pt x="309725" y="48864"/>
                  <a:pt x="311287" y="47710"/>
                </a:cubicBezTo>
                <a:cubicBezTo>
                  <a:pt x="312937" y="46568"/>
                  <a:pt x="314334" y="44919"/>
                  <a:pt x="315984" y="43522"/>
                </a:cubicBezTo>
                <a:cubicBezTo>
                  <a:pt x="319145" y="40389"/>
                  <a:pt x="322002" y="36937"/>
                  <a:pt x="324490" y="33244"/>
                </a:cubicBezTo>
                <a:cubicBezTo>
                  <a:pt x="327156" y="29565"/>
                  <a:pt x="329568" y="25504"/>
                  <a:pt x="331980" y="21444"/>
                </a:cubicBezTo>
                <a:lnTo>
                  <a:pt x="339470" y="8755"/>
                </a:lnTo>
                <a:lnTo>
                  <a:pt x="345945" y="20810"/>
                </a:lnTo>
                <a:cubicBezTo>
                  <a:pt x="346529" y="22066"/>
                  <a:pt x="347252" y="23259"/>
                  <a:pt x="348103" y="24363"/>
                </a:cubicBezTo>
                <a:cubicBezTo>
                  <a:pt x="348903" y="25606"/>
                  <a:pt x="349804" y="26799"/>
                  <a:pt x="350769" y="27915"/>
                </a:cubicBezTo>
                <a:cubicBezTo>
                  <a:pt x="352711" y="30174"/>
                  <a:pt x="354882" y="32204"/>
                  <a:pt x="357244" y="34006"/>
                </a:cubicBezTo>
                <a:cubicBezTo>
                  <a:pt x="361915" y="37648"/>
                  <a:pt x="367577" y="39805"/>
                  <a:pt x="373493" y="40224"/>
                </a:cubicBezTo>
                <a:cubicBezTo>
                  <a:pt x="379968" y="40236"/>
                  <a:pt x="386354" y="38764"/>
                  <a:pt x="392155" y="35909"/>
                </a:cubicBezTo>
                <a:cubicBezTo>
                  <a:pt x="395202" y="34387"/>
                  <a:pt x="397995" y="32610"/>
                  <a:pt x="401042" y="30833"/>
                </a:cubicBezTo>
                <a:cubicBezTo>
                  <a:pt x="404089" y="29058"/>
                  <a:pt x="405993" y="26393"/>
                  <a:pt x="408786" y="2423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4" name="Freeform 643">
            <a:extLst>
              <a:ext uri="{FF2B5EF4-FFF2-40B4-BE49-F238E27FC236}">
                <a16:creationId xmlns:a16="http://schemas.microsoft.com/office/drawing/2014/main" id="{8FC14381-9BD5-1522-C15D-EAB360BB1D41}"/>
              </a:ext>
            </a:extLst>
          </p:cNvPr>
          <p:cNvSpPr/>
          <p:nvPr/>
        </p:nvSpPr>
        <p:spPr>
          <a:xfrm>
            <a:off x="5638833" y="9768786"/>
            <a:ext cx="232195" cy="74329"/>
          </a:xfrm>
          <a:custGeom>
            <a:avLst/>
            <a:gdLst>
              <a:gd name="connsiteX0" fmla="*/ 0 w 232195"/>
              <a:gd name="connsiteY0" fmla="*/ 24109 h 74329"/>
              <a:gd name="connsiteX1" fmla="*/ 16631 w 232195"/>
              <a:gd name="connsiteY1" fmla="*/ 48724 h 74329"/>
              <a:gd name="connsiteX2" fmla="*/ 36943 w 232195"/>
              <a:gd name="connsiteY2" fmla="*/ 59129 h 74329"/>
              <a:gd name="connsiteX3" fmla="*/ 41640 w 232195"/>
              <a:gd name="connsiteY3" fmla="*/ 57353 h 74329"/>
              <a:gd name="connsiteX4" fmla="*/ 46210 w 232195"/>
              <a:gd name="connsiteY4" fmla="*/ 53927 h 74329"/>
              <a:gd name="connsiteX5" fmla="*/ 54336 w 232195"/>
              <a:gd name="connsiteY5" fmla="*/ 44156 h 74329"/>
              <a:gd name="connsiteX6" fmla="*/ 61318 w 232195"/>
              <a:gd name="connsiteY6" fmla="*/ 31468 h 74329"/>
              <a:gd name="connsiteX7" fmla="*/ 67538 w 232195"/>
              <a:gd name="connsiteY7" fmla="*/ 18779 h 74329"/>
              <a:gd name="connsiteX8" fmla="*/ 75155 w 232195"/>
              <a:gd name="connsiteY8" fmla="*/ 2157 h 74329"/>
              <a:gd name="connsiteX9" fmla="*/ 85185 w 232195"/>
              <a:gd name="connsiteY9" fmla="*/ 18526 h 74329"/>
              <a:gd name="connsiteX10" fmla="*/ 88867 w 232195"/>
              <a:gd name="connsiteY10" fmla="*/ 24109 h 74329"/>
              <a:gd name="connsiteX11" fmla="*/ 93056 w 232195"/>
              <a:gd name="connsiteY11" fmla="*/ 29818 h 74329"/>
              <a:gd name="connsiteX12" fmla="*/ 101943 w 232195"/>
              <a:gd name="connsiteY12" fmla="*/ 39716 h 74329"/>
              <a:gd name="connsiteX13" fmla="*/ 120605 w 232195"/>
              <a:gd name="connsiteY13" fmla="*/ 50121 h 74329"/>
              <a:gd name="connsiteX14" fmla="*/ 128983 w 232195"/>
              <a:gd name="connsiteY14" fmla="*/ 48217 h 74329"/>
              <a:gd name="connsiteX15" fmla="*/ 133300 w 232195"/>
              <a:gd name="connsiteY15" fmla="*/ 45299 h 74329"/>
              <a:gd name="connsiteX16" fmla="*/ 137743 w 232195"/>
              <a:gd name="connsiteY16" fmla="*/ 41365 h 74329"/>
              <a:gd name="connsiteX17" fmla="*/ 145741 w 232195"/>
              <a:gd name="connsiteY17" fmla="*/ 31088 h 74329"/>
              <a:gd name="connsiteX18" fmla="*/ 152977 w 232195"/>
              <a:gd name="connsiteY18" fmla="*/ 18399 h 74329"/>
              <a:gd name="connsiteX19" fmla="*/ 163260 w 232195"/>
              <a:gd name="connsiteY19" fmla="*/ 0 h 74329"/>
              <a:gd name="connsiteX20" fmla="*/ 170750 w 232195"/>
              <a:gd name="connsiteY20" fmla="*/ 18272 h 74329"/>
              <a:gd name="connsiteX21" fmla="*/ 173035 w 232195"/>
              <a:gd name="connsiteY21" fmla="*/ 22967 h 74329"/>
              <a:gd name="connsiteX22" fmla="*/ 175702 w 232195"/>
              <a:gd name="connsiteY22" fmla="*/ 27788 h 74329"/>
              <a:gd name="connsiteX23" fmla="*/ 181922 w 232195"/>
              <a:gd name="connsiteY23" fmla="*/ 36417 h 74329"/>
              <a:gd name="connsiteX24" fmla="*/ 189159 w 232195"/>
              <a:gd name="connsiteY24" fmla="*/ 43015 h 74329"/>
              <a:gd name="connsiteX25" fmla="*/ 197157 w 232195"/>
              <a:gd name="connsiteY25" fmla="*/ 46440 h 74329"/>
              <a:gd name="connsiteX26" fmla="*/ 215311 w 232195"/>
              <a:gd name="connsiteY26" fmla="*/ 40223 h 74329"/>
              <a:gd name="connsiteX27" fmla="*/ 224070 w 232195"/>
              <a:gd name="connsiteY27" fmla="*/ 32483 h 74329"/>
              <a:gd name="connsiteX28" fmla="*/ 232195 w 232195"/>
              <a:gd name="connsiteY28" fmla="*/ 23347 h 74329"/>
              <a:gd name="connsiteX29" fmla="*/ 227371 w 232195"/>
              <a:gd name="connsiteY29" fmla="*/ 35148 h 74329"/>
              <a:gd name="connsiteX30" fmla="*/ 220516 w 232195"/>
              <a:gd name="connsiteY30" fmla="*/ 46314 h 74329"/>
              <a:gd name="connsiteX31" fmla="*/ 210740 w 232195"/>
              <a:gd name="connsiteY31" fmla="*/ 55704 h 74329"/>
              <a:gd name="connsiteX32" fmla="*/ 204266 w 232195"/>
              <a:gd name="connsiteY32" fmla="*/ 59003 h 74329"/>
              <a:gd name="connsiteX33" fmla="*/ 197030 w 232195"/>
              <a:gd name="connsiteY33" fmla="*/ 60525 h 74329"/>
              <a:gd name="connsiteX34" fmla="*/ 182557 w 232195"/>
              <a:gd name="connsiteY34" fmla="*/ 57861 h 74329"/>
              <a:gd name="connsiteX35" fmla="*/ 170497 w 232195"/>
              <a:gd name="connsiteY35" fmla="*/ 50121 h 74329"/>
              <a:gd name="connsiteX36" fmla="*/ 160975 w 232195"/>
              <a:gd name="connsiteY36" fmla="*/ 40096 h 74329"/>
              <a:gd name="connsiteX37" fmla="*/ 156913 w 232195"/>
              <a:gd name="connsiteY37" fmla="*/ 34513 h 74329"/>
              <a:gd name="connsiteX38" fmla="*/ 153104 w 232195"/>
              <a:gd name="connsiteY38" fmla="*/ 28296 h 74329"/>
              <a:gd name="connsiteX39" fmla="*/ 170877 w 232195"/>
              <a:gd name="connsiteY39" fmla="*/ 28296 h 74329"/>
              <a:gd name="connsiteX40" fmla="*/ 163514 w 232195"/>
              <a:gd name="connsiteY40" fmla="*/ 43395 h 74329"/>
              <a:gd name="connsiteX41" fmla="*/ 153485 w 232195"/>
              <a:gd name="connsiteY41" fmla="*/ 57733 h 74329"/>
              <a:gd name="connsiteX42" fmla="*/ 146883 w 232195"/>
              <a:gd name="connsiteY42" fmla="*/ 64205 h 74329"/>
              <a:gd name="connsiteX43" fmla="*/ 139012 w 232195"/>
              <a:gd name="connsiteY43" fmla="*/ 69788 h 74329"/>
              <a:gd name="connsiteX44" fmla="*/ 129491 w 232195"/>
              <a:gd name="connsiteY44" fmla="*/ 73340 h 74329"/>
              <a:gd name="connsiteX45" fmla="*/ 119208 w 232195"/>
              <a:gd name="connsiteY45" fmla="*/ 74229 h 74329"/>
              <a:gd name="connsiteX46" fmla="*/ 100673 w 232195"/>
              <a:gd name="connsiteY46" fmla="*/ 68138 h 74329"/>
              <a:gd name="connsiteX47" fmla="*/ 86835 w 232195"/>
              <a:gd name="connsiteY47" fmla="*/ 56845 h 74329"/>
              <a:gd name="connsiteX48" fmla="*/ 76171 w 232195"/>
              <a:gd name="connsiteY48" fmla="*/ 44156 h 74329"/>
              <a:gd name="connsiteX49" fmla="*/ 71728 w 232195"/>
              <a:gd name="connsiteY49" fmla="*/ 36924 h 74329"/>
              <a:gd name="connsiteX50" fmla="*/ 67665 w 232195"/>
              <a:gd name="connsiteY50" fmla="*/ 29184 h 74329"/>
              <a:gd name="connsiteX51" fmla="*/ 85312 w 232195"/>
              <a:gd name="connsiteY51" fmla="*/ 29184 h 74329"/>
              <a:gd name="connsiteX52" fmla="*/ 81376 w 232195"/>
              <a:gd name="connsiteY52" fmla="*/ 36163 h 74329"/>
              <a:gd name="connsiteX53" fmla="*/ 77187 w 232195"/>
              <a:gd name="connsiteY53" fmla="*/ 43015 h 74329"/>
              <a:gd name="connsiteX54" fmla="*/ 67412 w 232195"/>
              <a:gd name="connsiteY54" fmla="*/ 55704 h 74329"/>
              <a:gd name="connsiteX55" fmla="*/ 61699 w 232195"/>
              <a:gd name="connsiteY55" fmla="*/ 61794 h 74329"/>
              <a:gd name="connsiteX56" fmla="*/ 54970 w 232195"/>
              <a:gd name="connsiteY56" fmla="*/ 67123 h 74329"/>
              <a:gd name="connsiteX57" fmla="*/ 37705 w 232195"/>
              <a:gd name="connsiteY57" fmla="*/ 72833 h 74329"/>
              <a:gd name="connsiteX58" fmla="*/ 28564 w 232195"/>
              <a:gd name="connsiteY58" fmla="*/ 71056 h 74329"/>
              <a:gd name="connsiteX59" fmla="*/ 21074 w 232195"/>
              <a:gd name="connsiteY59" fmla="*/ 66362 h 74329"/>
              <a:gd name="connsiteX60" fmla="*/ 10664 w 232195"/>
              <a:gd name="connsiteY60" fmla="*/ 53673 h 74329"/>
              <a:gd name="connsiteX61" fmla="*/ 4062 w 232195"/>
              <a:gd name="connsiteY61" fmla="*/ 39081 h 74329"/>
              <a:gd name="connsiteX62" fmla="*/ 0 w 232195"/>
              <a:gd name="connsiteY62" fmla="*/ 24109 h 7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2195" h="74329">
                <a:moveTo>
                  <a:pt x="0" y="24109"/>
                </a:moveTo>
                <a:cubicBezTo>
                  <a:pt x="4532" y="32952"/>
                  <a:pt x="10118" y="41226"/>
                  <a:pt x="16631" y="48724"/>
                </a:cubicBezTo>
                <a:cubicBezTo>
                  <a:pt x="21112" y="55513"/>
                  <a:pt x="28818" y="59459"/>
                  <a:pt x="36943" y="59129"/>
                </a:cubicBezTo>
                <a:cubicBezTo>
                  <a:pt x="38606" y="58850"/>
                  <a:pt x="40206" y="58254"/>
                  <a:pt x="41640" y="57353"/>
                </a:cubicBezTo>
                <a:cubicBezTo>
                  <a:pt x="43316" y="56414"/>
                  <a:pt x="44852" y="55272"/>
                  <a:pt x="46210" y="53927"/>
                </a:cubicBezTo>
                <a:cubicBezTo>
                  <a:pt x="49333" y="51047"/>
                  <a:pt x="52076" y="47760"/>
                  <a:pt x="54336" y="44156"/>
                </a:cubicBezTo>
                <a:cubicBezTo>
                  <a:pt x="57014" y="40135"/>
                  <a:pt x="59350" y="35884"/>
                  <a:pt x="61318" y="31468"/>
                </a:cubicBezTo>
                <a:cubicBezTo>
                  <a:pt x="63476" y="27281"/>
                  <a:pt x="65507" y="22840"/>
                  <a:pt x="67538" y="18779"/>
                </a:cubicBezTo>
                <a:lnTo>
                  <a:pt x="75155" y="2157"/>
                </a:lnTo>
                <a:lnTo>
                  <a:pt x="85185" y="18526"/>
                </a:lnTo>
                <a:cubicBezTo>
                  <a:pt x="86200" y="20175"/>
                  <a:pt x="87597" y="22332"/>
                  <a:pt x="88867" y="24109"/>
                </a:cubicBezTo>
                <a:cubicBezTo>
                  <a:pt x="90136" y="25885"/>
                  <a:pt x="91532" y="27915"/>
                  <a:pt x="93056" y="29818"/>
                </a:cubicBezTo>
                <a:cubicBezTo>
                  <a:pt x="95785" y="33320"/>
                  <a:pt x="98756" y="36619"/>
                  <a:pt x="101943" y="39716"/>
                </a:cubicBezTo>
                <a:cubicBezTo>
                  <a:pt x="106843" y="45159"/>
                  <a:pt x="113406" y="48813"/>
                  <a:pt x="120605" y="50121"/>
                </a:cubicBezTo>
                <a:cubicBezTo>
                  <a:pt x="123524" y="50286"/>
                  <a:pt x="126419" y="49626"/>
                  <a:pt x="128983" y="48217"/>
                </a:cubicBezTo>
                <a:cubicBezTo>
                  <a:pt x="130507" y="47380"/>
                  <a:pt x="131954" y="46402"/>
                  <a:pt x="133300" y="45299"/>
                </a:cubicBezTo>
                <a:cubicBezTo>
                  <a:pt x="134899" y="44131"/>
                  <a:pt x="136397" y="42812"/>
                  <a:pt x="137743" y="41365"/>
                </a:cubicBezTo>
                <a:cubicBezTo>
                  <a:pt x="140701" y="38168"/>
                  <a:pt x="143379" y="34729"/>
                  <a:pt x="145741" y="31088"/>
                </a:cubicBezTo>
                <a:cubicBezTo>
                  <a:pt x="148280" y="27281"/>
                  <a:pt x="150692" y="23094"/>
                  <a:pt x="152977" y="18399"/>
                </a:cubicBezTo>
                <a:lnTo>
                  <a:pt x="163260" y="0"/>
                </a:lnTo>
                <a:lnTo>
                  <a:pt x="170750" y="18272"/>
                </a:lnTo>
                <a:cubicBezTo>
                  <a:pt x="170750" y="19540"/>
                  <a:pt x="172274" y="21444"/>
                  <a:pt x="173035" y="22967"/>
                </a:cubicBezTo>
                <a:lnTo>
                  <a:pt x="175702" y="27788"/>
                </a:lnTo>
                <a:cubicBezTo>
                  <a:pt x="177530" y="30833"/>
                  <a:pt x="179612" y="33727"/>
                  <a:pt x="181922" y="36417"/>
                </a:cubicBezTo>
                <a:cubicBezTo>
                  <a:pt x="184042" y="38916"/>
                  <a:pt x="186480" y="41137"/>
                  <a:pt x="189159" y="43015"/>
                </a:cubicBezTo>
                <a:cubicBezTo>
                  <a:pt x="191545" y="44728"/>
                  <a:pt x="194275" y="45895"/>
                  <a:pt x="197157" y="46440"/>
                </a:cubicBezTo>
                <a:cubicBezTo>
                  <a:pt x="203796" y="46910"/>
                  <a:pt x="210347" y="44665"/>
                  <a:pt x="215311" y="40223"/>
                </a:cubicBezTo>
                <a:cubicBezTo>
                  <a:pt x="218434" y="37889"/>
                  <a:pt x="221366" y="35300"/>
                  <a:pt x="224070" y="32483"/>
                </a:cubicBezTo>
                <a:cubicBezTo>
                  <a:pt x="226863" y="29565"/>
                  <a:pt x="229529" y="26519"/>
                  <a:pt x="232195" y="23347"/>
                </a:cubicBezTo>
                <a:cubicBezTo>
                  <a:pt x="230824" y="27369"/>
                  <a:pt x="229212" y="31316"/>
                  <a:pt x="227371" y="35148"/>
                </a:cubicBezTo>
                <a:cubicBezTo>
                  <a:pt x="225378" y="39043"/>
                  <a:pt x="223080" y="42773"/>
                  <a:pt x="220516" y="46314"/>
                </a:cubicBezTo>
                <a:cubicBezTo>
                  <a:pt x="217710" y="49879"/>
                  <a:pt x="214422" y="53039"/>
                  <a:pt x="210740" y="55704"/>
                </a:cubicBezTo>
                <a:cubicBezTo>
                  <a:pt x="208684" y="56998"/>
                  <a:pt x="206525" y="58101"/>
                  <a:pt x="204266" y="59003"/>
                </a:cubicBezTo>
                <a:cubicBezTo>
                  <a:pt x="201917" y="59777"/>
                  <a:pt x="199492" y="60284"/>
                  <a:pt x="197030" y="60525"/>
                </a:cubicBezTo>
                <a:cubicBezTo>
                  <a:pt x="192066" y="60792"/>
                  <a:pt x="187102" y="59878"/>
                  <a:pt x="182557" y="57861"/>
                </a:cubicBezTo>
                <a:cubicBezTo>
                  <a:pt x="178152" y="55932"/>
                  <a:pt x="174076" y="53318"/>
                  <a:pt x="170497" y="50121"/>
                </a:cubicBezTo>
                <a:cubicBezTo>
                  <a:pt x="167069" y="47024"/>
                  <a:pt x="163882" y="43675"/>
                  <a:pt x="160975" y="40096"/>
                </a:cubicBezTo>
                <a:cubicBezTo>
                  <a:pt x="159579" y="38320"/>
                  <a:pt x="158182" y="36417"/>
                  <a:pt x="156913" y="34513"/>
                </a:cubicBezTo>
                <a:cubicBezTo>
                  <a:pt x="155453" y="32559"/>
                  <a:pt x="154183" y="30478"/>
                  <a:pt x="153104" y="28296"/>
                </a:cubicBezTo>
                <a:lnTo>
                  <a:pt x="170877" y="28296"/>
                </a:lnTo>
                <a:cubicBezTo>
                  <a:pt x="168592" y="33371"/>
                  <a:pt x="166307" y="38446"/>
                  <a:pt x="163514" y="43395"/>
                </a:cubicBezTo>
                <a:cubicBezTo>
                  <a:pt x="160582" y="48445"/>
                  <a:pt x="157217" y="53242"/>
                  <a:pt x="153485" y="57733"/>
                </a:cubicBezTo>
                <a:cubicBezTo>
                  <a:pt x="151479" y="60081"/>
                  <a:pt x="149270" y="62238"/>
                  <a:pt x="146883" y="64205"/>
                </a:cubicBezTo>
                <a:cubicBezTo>
                  <a:pt x="144471" y="66349"/>
                  <a:pt x="141831" y="68227"/>
                  <a:pt x="139012" y="69788"/>
                </a:cubicBezTo>
                <a:cubicBezTo>
                  <a:pt x="136004" y="71362"/>
                  <a:pt x="132805" y="72554"/>
                  <a:pt x="129491" y="73340"/>
                </a:cubicBezTo>
                <a:cubicBezTo>
                  <a:pt x="126139" y="74204"/>
                  <a:pt x="122661" y="74508"/>
                  <a:pt x="119208" y="74229"/>
                </a:cubicBezTo>
                <a:cubicBezTo>
                  <a:pt x="112632" y="73709"/>
                  <a:pt x="106271" y="71628"/>
                  <a:pt x="100673" y="68138"/>
                </a:cubicBezTo>
                <a:cubicBezTo>
                  <a:pt x="95607" y="64966"/>
                  <a:pt x="90961" y="61172"/>
                  <a:pt x="86835" y="56845"/>
                </a:cubicBezTo>
                <a:cubicBezTo>
                  <a:pt x="82988" y="52874"/>
                  <a:pt x="79421" y="48636"/>
                  <a:pt x="76171" y="44156"/>
                </a:cubicBezTo>
                <a:cubicBezTo>
                  <a:pt x="74648" y="41746"/>
                  <a:pt x="73124" y="39462"/>
                  <a:pt x="71728" y="36924"/>
                </a:cubicBezTo>
                <a:cubicBezTo>
                  <a:pt x="70242" y="34411"/>
                  <a:pt x="68884" y="31836"/>
                  <a:pt x="67665" y="29184"/>
                </a:cubicBezTo>
                <a:lnTo>
                  <a:pt x="85312" y="29184"/>
                </a:lnTo>
                <a:lnTo>
                  <a:pt x="81376" y="36163"/>
                </a:lnTo>
                <a:cubicBezTo>
                  <a:pt x="80132" y="38535"/>
                  <a:pt x="78736" y="40819"/>
                  <a:pt x="77187" y="43015"/>
                </a:cubicBezTo>
                <a:cubicBezTo>
                  <a:pt x="74254" y="47481"/>
                  <a:pt x="70979" y="51719"/>
                  <a:pt x="67412" y="55704"/>
                </a:cubicBezTo>
                <a:cubicBezTo>
                  <a:pt x="65761" y="57861"/>
                  <a:pt x="63603" y="59764"/>
                  <a:pt x="61699" y="61794"/>
                </a:cubicBezTo>
                <a:cubicBezTo>
                  <a:pt x="59591" y="63736"/>
                  <a:pt x="57344" y="65525"/>
                  <a:pt x="54970" y="67123"/>
                </a:cubicBezTo>
                <a:cubicBezTo>
                  <a:pt x="49943" y="70765"/>
                  <a:pt x="43913" y="72770"/>
                  <a:pt x="37705" y="72833"/>
                </a:cubicBezTo>
                <a:cubicBezTo>
                  <a:pt x="34569" y="72884"/>
                  <a:pt x="31459" y="72275"/>
                  <a:pt x="28564" y="71056"/>
                </a:cubicBezTo>
                <a:cubicBezTo>
                  <a:pt x="25847" y="69864"/>
                  <a:pt x="23321" y="68291"/>
                  <a:pt x="21074" y="66362"/>
                </a:cubicBezTo>
                <a:cubicBezTo>
                  <a:pt x="16922" y="62733"/>
                  <a:pt x="13406" y="58444"/>
                  <a:pt x="10664" y="53673"/>
                </a:cubicBezTo>
                <a:cubicBezTo>
                  <a:pt x="7998" y="49029"/>
                  <a:pt x="5789" y="44144"/>
                  <a:pt x="4062" y="39081"/>
                </a:cubicBezTo>
                <a:cubicBezTo>
                  <a:pt x="2259" y="34222"/>
                  <a:pt x="901" y="29209"/>
                  <a:pt x="0" y="24109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5" name="Freeform 644">
            <a:extLst>
              <a:ext uri="{FF2B5EF4-FFF2-40B4-BE49-F238E27FC236}">
                <a16:creationId xmlns:a16="http://schemas.microsoft.com/office/drawing/2014/main" id="{D1CC4ED7-AF01-8AAE-DDBF-564CE77F6B9E}"/>
              </a:ext>
            </a:extLst>
          </p:cNvPr>
          <p:cNvSpPr/>
          <p:nvPr/>
        </p:nvSpPr>
        <p:spPr>
          <a:xfrm>
            <a:off x="7914323" y="9111383"/>
            <a:ext cx="418561" cy="82573"/>
          </a:xfrm>
          <a:custGeom>
            <a:avLst/>
            <a:gdLst>
              <a:gd name="connsiteX0" fmla="*/ 418562 w 418561"/>
              <a:gd name="connsiteY0" fmla="*/ 26393 h 82573"/>
              <a:gd name="connsiteX1" fmla="*/ 412087 w 418561"/>
              <a:gd name="connsiteY1" fmla="*/ 35528 h 82573"/>
              <a:gd name="connsiteX2" fmla="*/ 404216 w 418561"/>
              <a:gd name="connsiteY2" fmla="*/ 43776 h 82573"/>
              <a:gd name="connsiteX3" fmla="*/ 383523 w 418561"/>
              <a:gd name="connsiteY3" fmla="*/ 53927 h 82573"/>
              <a:gd name="connsiteX4" fmla="*/ 370827 w 418561"/>
              <a:gd name="connsiteY4" fmla="*/ 53293 h 82573"/>
              <a:gd name="connsiteX5" fmla="*/ 359529 w 418561"/>
              <a:gd name="connsiteY5" fmla="*/ 48344 h 82573"/>
              <a:gd name="connsiteX6" fmla="*/ 350007 w 418561"/>
              <a:gd name="connsiteY6" fmla="*/ 40604 h 82573"/>
              <a:gd name="connsiteX7" fmla="*/ 345818 w 418561"/>
              <a:gd name="connsiteY7" fmla="*/ 35909 h 82573"/>
              <a:gd name="connsiteX8" fmla="*/ 341883 w 418561"/>
              <a:gd name="connsiteY8" fmla="*/ 30579 h 82573"/>
              <a:gd name="connsiteX9" fmla="*/ 355720 w 418561"/>
              <a:gd name="connsiteY9" fmla="*/ 30579 h 82573"/>
              <a:gd name="connsiteX10" fmla="*/ 339344 w 418561"/>
              <a:gd name="connsiteY10" fmla="*/ 60652 h 82573"/>
              <a:gd name="connsiteX11" fmla="*/ 333376 w 418561"/>
              <a:gd name="connsiteY11" fmla="*/ 67631 h 82573"/>
              <a:gd name="connsiteX12" fmla="*/ 326014 w 418561"/>
              <a:gd name="connsiteY12" fmla="*/ 73721 h 82573"/>
              <a:gd name="connsiteX13" fmla="*/ 317000 w 418561"/>
              <a:gd name="connsiteY13" fmla="*/ 78289 h 82573"/>
              <a:gd name="connsiteX14" fmla="*/ 306463 w 418561"/>
              <a:gd name="connsiteY14" fmla="*/ 79812 h 82573"/>
              <a:gd name="connsiteX15" fmla="*/ 296307 w 418561"/>
              <a:gd name="connsiteY15" fmla="*/ 77909 h 82573"/>
              <a:gd name="connsiteX16" fmla="*/ 287420 w 418561"/>
              <a:gd name="connsiteY16" fmla="*/ 73594 h 82573"/>
              <a:gd name="connsiteX17" fmla="*/ 273455 w 418561"/>
              <a:gd name="connsiteY17" fmla="*/ 60906 h 82573"/>
              <a:gd name="connsiteX18" fmla="*/ 262918 w 418561"/>
              <a:gd name="connsiteY18" fmla="*/ 46821 h 82573"/>
              <a:gd name="connsiteX19" fmla="*/ 258475 w 418561"/>
              <a:gd name="connsiteY19" fmla="*/ 39335 h 82573"/>
              <a:gd name="connsiteX20" fmla="*/ 254413 w 418561"/>
              <a:gd name="connsiteY20" fmla="*/ 31215 h 82573"/>
              <a:gd name="connsiteX21" fmla="*/ 274217 w 418561"/>
              <a:gd name="connsiteY21" fmla="*/ 31215 h 82573"/>
              <a:gd name="connsiteX22" fmla="*/ 267108 w 418561"/>
              <a:gd name="connsiteY22" fmla="*/ 46694 h 82573"/>
              <a:gd name="connsiteX23" fmla="*/ 257713 w 418561"/>
              <a:gd name="connsiteY23" fmla="*/ 61540 h 82573"/>
              <a:gd name="connsiteX24" fmla="*/ 251366 w 418561"/>
              <a:gd name="connsiteY24" fmla="*/ 68646 h 82573"/>
              <a:gd name="connsiteX25" fmla="*/ 243621 w 418561"/>
              <a:gd name="connsiteY25" fmla="*/ 74737 h 82573"/>
              <a:gd name="connsiteX26" fmla="*/ 233846 w 418561"/>
              <a:gd name="connsiteY26" fmla="*/ 79050 h 82573"/>
              <a:gd name="connsiteX27" fmla="*/ 222928 w 418561"/>
              <a:gd name="connsiteY27" fmla="*/ 79939 h 82573"/>
              <a:gd name="connsiteX28" fmla="*/ 204139 w 418561"/>
              <a:gd name="connsiteY28" fmla="*/ 72706 h 82573"/>
              <a:gd name="connsiteX29" fmla="*/ 196903 w 418561"/>
              <a:gd name="connsiteY29" fmla="*/ 66996 h 82573"/>
              <a:gd name="connsiteX30" fmla="*/ 190682 w 418561"/>
              <a:gd name="connsiteY30" fmla="*/ 60525 h 82573"/>
              <a:gd name="connsiteX31" fmla="*/ 180399 w 418561"/>
              <a:gd name="connsiteY31" fmla="*/ 46821 h 82573"/>
              <a:gd name="connsiteX32" fmla="*/ 175956 w 418561"/>
              <a:gd name="connsiteY32" fmla="*/ 39462 h 82573"/>
              <a:gd name="connsiteX33" fmla="*/ 171894 w 418561"/>
              <a:gd name="connsiteY33" fmla="*/ 31595 h 82573"/>
              <a:gd name="connsiteX34" fmla="*/ 191317 w 418561"/>
              <a:gd name="connsiteY34" fmla="*/ 30833 h 82573"/>
              <a:gd name="connsiteX35" fmla="*/ 171385 w 418561"/>
              <a:gd name="connsiteY35" fmla="*/ 65473 h 82573"/>
              <a:gd name="connsiteX36" fmla="*/ 154628 w 418561"/>
              <a:gd name="connsiteY36" fmla="*/ 78923 h 82573"/>
              <a:gd name="connsiteX37" fmla="*/ 132538 w 418561"/>
              <a:gd name="connsiteY37" fmla="*/ 81969 h 82573"/>
              <a:gd name="connsiteX38" fmla="*/ 113369 w 418561"/>
              <a:gd name="connsiteY38" fmla="*/ 73975 h 82573"/>
              <a:gd name="connsiteX39" fmla="*/ 98515 w 418561"/>
              <a:gd name="connsiteY39" fmla="*/ 61287 h 82573"/>
              <a:gd name="connsiteX40" fmla="*/ 86581 w 418561"/>
              <a:gd name="connsiteY40" fmla="*/ 46440 h 82573"/>
              <a:gd name="connsiteX41" fmla="*/ 76553 w 418561"/>
              <a:gd name="connsiteY41" fmla="*/ 30199 h 82573"/>
              <a:gd name="connsiteX42" fmla="*/ 87343 w 418561"/>
              <a:gd name="connsiteY42" fmla="*/ 30199 h 82573"/>
              <a:gd name="connsiteX43" fmla="*/ 82900 w 418561"/>
              <a:gd name="connsiteY43" fmla="*/ 36290 h 82573"/>
              <a:gd name="connsiteX44" fmla="*/ 78076 w 418561"/>
              <a:gd name="connsiteY44" fmla="*/ 41873 h 82573"/>
              <a:gd name="connsiteX45" fmla="*/ 67412 w 418561"/>
              <a:gd name="connsiteY45" fmla="*/ 51643 h 82573"/>
              <a:gd name="connsiteX46" fmla="*/ 40625 w 418561"/>
              <a:gd name="connsiteY46" fmla="*/ 62048 h 82573"/>
              <a:gd name="connsiteX47" fmla="*/ 26660 w 418561"/>
              <a:gd name="connsiteY47" fmla="*/ 58495 h 82573"/>
              <a:gd name="connsiteX48" fmla="*/ 20567 w 418561"/>
              <a:gd name="connsiteY48" fmla="*/ 54688 h 82573"/>
              <a:gd name="connsiteX49" fmla="*/ 15234 w 418561"/>
              <a:gd name="connsiteY49" fmla="*/ 49994 h 82573"/>
              <a:gd name="connsiteX50" fmla="*/ 6602 w 418561"/>
              <a:gd name="connsiteY50" fmla="*/ 38827 h 82573"/>
              <a:gd name="connsiteX51" fmla="*/ 0 w 418561"/>
              <a:gd name="connsiteY51" fmla="*/ 26139 h 82573"/>
              <a:gd name="connsiteX52" fmla="*/ 8252 w 418561"/>
              <a:gd name="connsiteY52" fmla="*/ 37051 h 82573"/>
              <a:gd name="connsiteX53" fmla="*/ 17901 w 418561"/>
              <a:gd name="connsiteY53" fmla="*/ 46313 h 82573"/>
              <a:gd name="connsiteX54" fmla="*/ 23105 w 418561"/>
              <a:gd name="connsiteY54" fmla="*/ 49867 h 82573"/>
              <a:gd name="connsiteX55" fmla="*/ 28691 w 418561"/>
              <a:gd name="connsiteY55" fmla="*/ 52404 h 82573"/>
              <a:gd name="connsiteX56" fmla="*/ 40244 w 418561"/>
              <a:gd name="connsiteY56" fmla="*/ 53673 h 82573"/>
              <a:gd name="connsiteX57" fmla="*/ 61191 w 418561"/>
              <a:gd name="connsiteY57" fmla="*/ 42634 h 82573"/>
              <a:gd name="connsiteX58" fmla="*/ 69570 w 418561"/>
              <a:gd name="connsiteY58" fmla="*/ 32990 h 82573"/>
              <a:gd name="connsiteX59" fmla="*/ 73379 w 418561"/>
              <a:gd name="connsiteY59" fmla="*/ 27788 h 82573"/>
              <a:gd name="connsiteX60" fmla="*/ 76553 w 418561"/>
              <a:gd name="connsiteY60" fmla="*/ 22459 h 82573"/>
              <a:gd name="connsiteX61" fmla="*/ 81377 w 418561"/>
              <a:gd name="connsiteY61" fmla="*/ 13577 h 82573"/>
              <a:gd name="connsiteX62" fmla="*/ 87343 w 418561"/>
              <a:gd name="connsiteY62" fmla="*/ 22586 h 82573"/>
              <a:gd name="connsiteX63" fmla="*/ 97626 w 418561"/>
              <a:gd name="connsiteY63" fmla="*/ 36290 h 82573"/>
              <a:gd name="connsiteX64" fmla="*/ 109306 w 418561"/>
              <a:gd name="connsiteY64" fmla="*/ 48978 h 82573"/>
              <a:gd name="connsiteX65" fmla="*/ 134697 w 418561"/>
              <a:gd name="connsiteY65" fmla="*/ 62936 h 82573"/>
              <a:gd name="connsiteX66" fmla="*/ 156532 w 418561"/>
              <a:gd name="connsiteY66" fmla="*/ 51389 h 82573"/>
              <a:gd name="connsiteX67" fmla="*/ 171512 w 418561"/>
              <a:gd name="connsiteY67" fmla="*/ 22332 h 82573"/>
              <a:gd name="connsiteX68" fmla="*/ 179638 w 418561"/>
              <a:gd name="connsiteY68" fmla="*/ 127 h 82573"/>
              <a:gd name="connsiteX69" fmla="*/ 190809 w 418561"/>
              <a:gd name="connsiteY69" fmla="*/ 21444 h 82573"/>
              <a:gd name="connsiteX70" fmla="*/ 194110 w 418561"/>
              <a:gd name="connsiteY70" fmla="*/ 27407 h 82573"/>
              <a:gd name="connsiteX71" fmla="*/ 197919 w 418561"/>
              <a:gd name="connsiteY71" fmla="*/ 33498 h 82573"/>
              <a:gd name="connsiteX72" fmla="*/ 206424 w 418561"/>
              <a:gd name="connsiteY72" fmla="*/ 44410 h 82573"/>
              <a:gd name="connsiteX73" fmla="*/ 215692 w 418561"/>
              <a:gd name="connsiteY73" fmla="*/ 52658 h 82573"/>
              <a:gd name="connsiteX74" fmla="*/ 224578 w 418561"/>
              <a:gd name="connsiteY74" fmla="*/ 56084 h 82573"/>
              <a:gd name="connsiteX75" fmla="*/ 228388 w 418561"/>
              <a:gd name="connsiteY75" fmla="*/ 56084 h 82573"/>
              <a:gd name="connsiteX76" fmla="*/ 232323 w 418561"/>
              <a:gd name="connsiteY76" fmla="*/ 54307 h 82573"/>
              <a:gd name="connsiteX77" fmla="*/ 236512 w 418561"/>
              <a:gd name="connsiteY77" fmla="*/ 51135 h 82573"/>
              <a:gd name="connsiteX78" fmla="*/ 240574 w 418561"/>
              <a:gd name="connsiteY78" fmla="*/ 46694 h 82573"/>
              <a:gd name="connsiteX79" fmla="*/ 247938 w 418561"/>
              <a:gd name="connsiteY79" fmla="*/ 35274 h 82573"/>
              <a:gd name="connsiteX80" fmla="*/ 254158 w 418561"/>
              <a:gd name="connsiteY80" fmla="*/ 22586 h 82573"/>
              <a:gd name="connsiteX81" fmla="*/ 264187 w 418561"/>
              <a:gd name="connsiteY81" fmla="*/ 0 h 82573"/>
              <a:gd name="connsiteX82" fmla="*/ 274090 w 418561"/>
              <a:gd name="connsiteY82" fmla="*/ 22459 h 82573"/>
              <a:gd name="connsiteX83" fmla="*/ 277137 w 418561"/>
              <a:gd name="connsiteY83" fmla="*/ 28677 h 82573"/>
              <a:gd name="connsiteX84" fmla="*/ 280692 w 418561"/>
              <a:gd name="connsiteY84" fmla="*/ 35021 h 82573"/>
              <a:gd name="connsiteX85" fmla="*/ 288690 w 418561"/>
              <a:gd name="connsiteY85" fmla="*/ 46567 h 82573"/>
              <a:gd name="connsiteX86" fmla="*/ 297830 w 418561"/>
              <a:gd name="connsiteY86" fmla="*/ 55450 h 82573"/>
              <a:gd name="connsiteX87" fmla="*/ 302527 w 418561"/>
              <a:gd name="connsiteY87" fmla="*/ 58115 h 82573"/>
              <a:gd name="connsiteX88" fmla="*/ 307097 w 418561"/>
              <a:gd name="connsiteY88" fmla="*/ 59256 h 82573"/>
              <a:gd name="connsiteX89" fmla="*/ 311541 w 418561"/>
              <a:gd name="connsiteY89" fmla="*/ 59256 h 82573"/>
              <a:gd name="connsiteX90" fmla="*/ 316238 w 418561"/>
              <a:gd name="connsiteY90" fmla="*/ 57226 h 82573"/>
              <a:gd name="connsiteX91" fmla="*/ 321062 w 418561"/>
              <a:gd name="connsiteY91" fmla="*/ 53800 h 82573"/>
              <a:gd name="connsiteX92" fmla="*/ 325760 w 418561"/>
              <a:gd name="connsiteY92" fmla="*/ 49105 h 82573"/>
              <a:gd name="connsiteX93" fmla="*/ 334265 w 418561"/>
              <a:gd name="connsiteY93" fmla="*/ 37559 h 82573"/>
              <a:gd name="connsiteX94" fmla="*/ 341502 w 418561"/>
              <a:gd name="connsiteY94" fmla="*/ 24870 h 82573"/>
              <a:gd name="connsiteX95" fmla="*/ 348865 w 418561"/>
              <a:gd name="connsiteY95" fmla="*/ 10785 h 82573"/>
              <a:gd name="connsiteX96" fmla="*/ 355213 w 418561"/>
              <a:gd name="connsiteY96" fmla="*/ 24362 h 82573"/>
              <a:gd name="connsiteX97" fmla="*/ 357371 w 418561"/>
              <a:gd name="connsiteY97" fmla="*/ 28296 h 82573"/>
              <a:gd name="connsiteX98" fmla="*/ 360037 w 418561"/>
              <a:gd name="connsiteY98" fmla="*/ 32229 h 82573"/>
              <a:gd name="connsiteX99" fmla="*/ 366384 w 418561"/>
              <a:gd name="connsiteY99" fmla="*/ 39208 h 82573"/>
              <a:gd name="connsiteX100" fmla="*/ 382507 w 418561"/>
              <a:gd name="connsiteY100" fmla="*/ 46060 h 82573"/>
              <a:gd name="connsiteX101" fmla="*/ 400788 w 418561"/>
              <a:gd name="connsiteY101" fmla="*/ 41238 h 82573"/>
              <a:gd name="connsiteX102" fmla="*/ 409548 w 418561"/>
              <a:gd name="connsiteY102" fmla="*/ 35528 h 82573"/>
              <a:gd name="connsiteX103" fmla="*/ 418562 w 418561"/>
              <a:gd name="connsiteY103" fmla="*/ 26393 h 8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18561" h="82573">
                <a:moveTo>
                  <a:pt x="418562" y="26393"/>
                </a:moveTo>
                <a:cubicBezTo>
                  <a:pt x="416530" y="29603"/>
                  <a:pt x="414372" y="32648"/>
                  <a:pt x="412087" y="35528"/>
                </a:cubicBezTo>
                <a:cubicBezTo>
                  <a:pt x="409700" y="38485"/>
                  <a:pt x="407060" y="41251"/>
                  <a:pt x="404216" y="43776"/>
                </a:cubicBezTo>
                <a:cubicBezTo>
                  <a:pt x="398465" y="49118"/>
                  <a:pt x="391267" y="52658"/>
                  <a:pt x="383523" y="53927"/>
                </a:cubicBezTo>
                <a:cubicBezTo>
                  <a:pt x="379295" y="54536"/>
                  <a:pt x="374979" y="54320"/>
                  <a:pt x="370827" y="53293"/>
                </a:cubicBezTo>
                <a:cubicBezTo>
                  <a:pt x="366828" y="52252"/>
                  <a:pt x="363008" y="50578"/>
                  <a:pt x="359529" y="48344"/>
                </a:cubicBezTo>
                <a:cubicBezTo>
                  <a:pt x="356076" y="46124"/>
                  <a:pt x="352889" y="43522"/>
                  <a:pt x="350007" y="40604"/>
                </a:cubicBezTo>
                <a:cubicBezTo>
                  <a:pt x="348509" y="39132"/>
                  <a:pt x="347113" y="37559"/>
                  <a:pt x="345818" y="35909"/>
                </a:cubicBezTo>
                <a:cubicBezTo>
                  <a:pt x="344358" y="34247"/>
                  <a:pt x="343038" y="32471"/>
                  <a:pt x="341883" y="30579"/>
                </a:cubicBezTo>
                <a:lnTo>
                  <a:pt x="355720" y="30579"/>
                </a:lnTo>
                <a:cubicBezTo>
                  <a:pt x="351518" y="41238"/>
                  <a:pt x="346021" y="51339"/>
                  <a:pt x="339344" y="60652"/>
                </a:cubicBezTo>
                <a:cubicBezTo>
                  <a:pt x="337490" y="63088"/>
                  <a:pt x="335496" y="65423"/>
                  <a:pt x="333376" y="67631"/>
                </a:cubicBezTo>
                <a:cubicBezTo>
                  <a:pt x="331091" y="69864"/>
                  <a:pt x="328629" y="71894"/>
                  <a:pt x="326014" y="73721"/>
                </a:cubicBezTo>
                <a:cubicBezTo>
                  <a:pt x="323220" y="75637"/>
                  <a:pt x="320199" y="77172"/>
                  <a:pt x="317000" y="78289"/>
                </a:cubicBezTo>
                <a:cubicBezTo>
                  <a:pt x="313585" y="79317"/>
                  <a:pt x="310030" y="79837"/>
                  <a:pt x="306463" y="79812"/>
                </a:cubicBezTo>
                <a:cubicBezTo>
                  <a:pt x="302997" y="79710"/>
                  <a:pt x="299570" y="79064"/>
                  <a:pt x="296307" y="77909"/>
                </a:cubicBezTo>
                <a:cubicBezTo>
                  <a:pt x="293184" y="76830"/>
                  <a:pt x="290200" y="75383"/>
                  <a:pt x="287420" y="73594"/>
                </a:cubicBezTo>
                <a:cubicBezTo>
                  <a:pt x="282164" y="70067"/>
                  <a:pt x="277467" y="65791"/>
                  <a:pt x="273455" y="60906"/>
                </a:cubicBezTo>
                <a:cubicBezTo>
                  <a:pt x="269546" y="56528"/>
                  <a:pt x="266016" y="51808"/>
                  <a:pt x="262918" y="46821"/>
                </a:cubicBezTo>
                <a:cubicBezTo>
                  <a:pt x="261395" y="44410"/>
                  <a:pt x="259871" y="41873"/>
                  <a:pt x="258475" y="39335"/>
                </a:cubicBezTo>
                <a:cubicBezTo>
                  <a:pt x="257078" y="36797"/>
                  <a:pt x="255809" y="34387"/>
                  <a:pt x="254413" y="31215"/>
                </a:cubicBezTo>
                <a:lnTo>
                  <a:pt x="274217" y="31215"/>
                </a:lnTo>
                <a:cubicBezTo>
                  <a:pt x="272059" y="36417"/>
                  <a:pt x="269773" y="41492"/>
                  <a:pt x="267108" y="46694"/>
                </a:cubicBezTo>
                <a:cubicBezTo>
                  <a:pt x="264404" y="51896"/>
                  <a:pt x="261255" y="56871"/>
                  <a:pt x="257713" y="61540"/>
                </a:cubicBezTo>
                <a:cubicBezTo>
                  <a:pt x="255733" y="64028"/>
                  <a:pt x="253613" y="66400"/>
                  <a:pt x="251366" y="68646"/>
                </a:cubicBezTo>
                <a:cubicBezTo>
                  <a:pt x="249042" y="70981"/>
                  <a:pt x="246440" y="73024"/>
                  <a:pt x="243621" y="74737"/>
                </a:cubicBezTo>
                <a:cubicBezTo>
                  <a:pt x="240600" y="76653"/>
                  <a:pt x="237299" y="78112"/>
                  <a:pt x="233846" y="79050"/>
                </a:cubicBezTo>
                <a:cubicBezTo>
                  <a:pt x="230291" y="79977"/>
                  <a:pt x="226597" y="80281"/>
                  <a:pt x="222928" y="79939"/>
                </a:cubicBezTo>
                <a:cubicBezTo>
                  <a:pt x="216149" y="79177"/>
                  <a:pt x="209675" y="76691"/>
                  <a:pt x="204139" y="72706"/>
                </a:cubicBezTo>
                <a:cubicBezTo>
                  <a:pt x="201575" y="71006"/>
                  <a:pt x="199150" y="69103"/>
                  <a:pt x="196903" y="66996"/>
                </a:cubicBezTo>
                <a:cubicBezTo>
                  <a:pt x="194669" y="65004"/>
                  <a:pt x="192587" y="62834"/>
                  <a:pt x="190682" y="60525"/>
                </a:cubicBezTo>
                <a:cubicBezTo>
                  <a:pt x="186950" y="56185"/>
                  <a:pt x="183523" y="51618"/>
                  <a:pt x="180399" y="46821"/>
                </a:cubicBezTo>
                <a:cubicBezTo>
                  <a:pt x="178876" y="44410"/>
                  <a:pt x="177353" y="42000"/>
                  <a:pt x="175956" y="39462"/>
                </a:cubicBezTo>
                <a:cubicBezTo>
                  <a:pt x="174559" y="36924"/>
                  <a:pt x="173290" y="34640"/>
                  <a:pt x="171894" y="31595"/>
                </a:cubicBezTo>
                <a:lnTo>
                  <a:pt x="191317" y="30833"/>
                </a:lnTo>
                <a:cubicBezTo>
                  <a:pt x="186518" y="43345"/>
                  <a:pt x="179790" y="55031"/>
                  <a:pt x="171385" y="65473"/>
                </a:cubicBezTo>
                <a:cubicBezTo>
                  <a:pt x="166777" y="71044"/>
                  <a:pt x="161064" y="75625"/>
                  <a:pt x="154628" y="78923"/>
                </a:cubicBezTo>
                <a:cubicBezTo>
                  <a:pt x="147786" y="82312"/>
                  <a:pt x="140041" y="83377"/>
                  <a:pt x="132538" y="81969"/>
                </a:cubicBezTo>
                <a:cubicBezTo>
                  <a:pt x="125645" y="80713"/>
                  <a:pt x="119107" y="77985"/>
                  <a:pt x="113369" y="73975"/>
                </a:cubicBezTo>
                <a:cubicBezTo>
                  <a:pt x="107973" y="70295"/>
                  <a:pt x="102997" y="66032"/>
                  <a:pt x="98515" y="61287"/>
                </a:cubicBezTo>
                <a:cubicBezTo>
                  <a:pt x="94186" y="56630"/>
                  <a:pt x="90200" y="51669"/>
                  <a:pt x="86581" y="46440"/>
                </a:cubicBezTo>
                <a:cubicBezTo>
                  <a:pt x="83027" y="41111"/>
                  <a:pt x="79726" y="36036"/>
                  <a:pt x="76553" y="30199"/>
                </a:cubicBezTo>
                <a:lnTo>
                  <a:pt x="87343" y="30199"/>
                </a:lnTo>
                <a:cubicBezTo>
                  <a:pt x="85820" y="32483"/>
                  <a:pt x="84423" y="34387"/>
                  <a:pt x="82900" y="36290"/>
                </a:cubicBezTo>
                <a:cubicBezTo>
                  <a:pt x="81377" y="38193"/>
                  <a:pt x="79726" y="40096"/>
                  <a:pt x="78076" y="41873"/>
                </a:cubicBezTo>
                <a:cubicBezTo>
                  <a:pt x="74864" y="45476"/>
                  <a:pt x="71284" y="48750"/>
                  <a:pt x="67412" y="51643"/>
                </a:cubicBezTo>
                <a:cubicBezTo>
                  <a:pt x="59871" y="57962"/>
                  <a:pt x="50451" y="61617"/>
                  <a:pt x="40625" y="62048"/>
                </a:cubicBezTo>
                <a:cubicBezTo>
                  <a:pt x="35750" y="62048"/>
                  <a:pt x="30938" y="60830"/>
                  <a:pt x="26660" y="58495"/>
                </a:cubicBezTo>
                <a:cubicBezTo>
                  <a:pt x="24464" y="57505"/>
                  <a:pt x="22420" y="56223"/>
                  <a:pt x="20567" y="54688"/>
                </a:cubicBezTo>
                <a:cubicBezTo>
                  <a:pt x="18650" y="53293"/>
                  <a:pt x="16859" y="51719"/>
                  <a:pt x="15234" y="49994"/>
                </a:cubicBezTo>
                <a:cubicBezTo>
                  <a:pt x="11972" y="46581"/>
                  <a:pt x="9077" y="42837"/>
                  <a:pt x="6602" y="38827"/>
                </a:cubicBezTo>
                <a:cubicBezTo>
                  <a:pt x="4190" y="34894"/>
                  <a:pt x="2032" y="30706"/>
                  <a:pt x="0" y="26139"/>
                </a:cubicBezTo>
                <a:cubicBezTo>
                  <a:pt x="2539" y="29933"/>
                  <a:pt x="5295" y="33574"/>
                  <a:pt x="8252" y="37051"/>
                </a:cubicBezTo>
                <a:cubicBezTo>
                  <a:pt x="11147" y="40451"/>
                  <a:pt x="14384" y="43560"/>
                  <a:pt x="17901" y="46313"/>
                </a:cubicBezTo>
                <a:cubicBezTo>
                  <a:pt x="19551" y="47608"/>
                  <a:pt x="21290" y="48801"/>
                  <a:pt x="23105" y="49867"/>
                </a:cubicBezTo>
                <a:cubicBezTo>
                  <a:pt x="24871" y="50920"/>
                  <a:pt x="26736" y="51770"/>
                  <a:pt x="28691" y="52404"/>
                </a:cubicBezTo>
                <a:cubicBezTo>
                  <a:pt x="32386" y="53762"/>
                  <a:pt x="36347" y="54193"/>
                  <a:pt x="40244" y="53673"/>
                </a:cubicBezTo>
                <a:cubicBezTo>
                  <a:pt x="48217" y="52315"/>
                  <a:pt x="55555" y="48445"/>
                  <a:pt x="61191" y="42634"/>
                </a:cubicBezTo>
                <a:cubicBezTo>
                  <a:pt x="64175" y="39589"/>
                  <a:pt x="66980" y="36379"/>
                  <a:pt x="69570" y="32990"/>
                </a:cubicBezTo>
                <a:cubicBezTo>
                  <a:pt x="70967" y="31341"/>
                  <a:pt x="72110" y="29565"/>
                  <a:pt x="73379" y="27788"/>
                </a:cubicBezTo>
                <a:cubicBezTo>
                  <a:pt x="74546" y="26075"/>
                  <a:pt x="75613" y="24299"/>
                  <a:pt x="76553" y="22459"/>
                </a:cubicBezTo>
                <a:lnTo>
                  <a:pt x="81377" y="13577"/>
                </a:lnTo>
                <a:lnTo>
                  <a:pt x="87343" y="22586"/>
                </a:lnTo>
                <a:cubicBezTo>
                  <a:pt x="90530" y="27331"/>
                  <a:pt x="93970" y="31899"/>
                  <a:pt x="97626" y="36290"/>
                </a:cubicBezTo>
                <a:cubicBezTo>
                  <a:pt x="101283" y="40731"/>
                  <a:pt x="105180" y="44969"/>
                  <a:pt x="109306" y="48978"/>
                </a:cubicBezTo>
                <a:cubicBezTo>
                  <a:pt x="116111" y="56160"/>
                  <a:pt x="124985" y="61033"/>
                  <a:pt x="134697" y="62936"/>
                </a:cubicBezTo>
                <a:cubicBezTo>
                  <a:pt x="143481" y="63126"/>
                  <a:pt x="151746" y="58761"/>
                  <a:pt x="156532" y="51389"/>
                </a:cubicBezTo>
                <a:cubicBezTo>
                  <a:pt x="162969" y="42520"/>
                  <a:pt x="168022" y="32724"/>
                  <a:pt x="171512" y="22332"/>
                </a:cubicBezTo>
                <a:lnTo>
                  <a:pt x="179638" y="127"/>
                </a:lnTo>
                <a:lnTo>
                  <a:pt x="190809" y="21444"/>
                </a:lnTo>
                <a:cubicBezTo>
                  <a:pt x="191698" y="23221"/>
                  <a:pt x="192967" y="25504"/>
                  <a:pt x="194110" y="27407"/>
                </a:cubicBezTo>
                <a:lnTo>
                  <a:pt x="197919" y="33498"/>
                </a:lnTo>
                <a:cubicBezTo>
                  <a:pt x="200484" y="37343"/>
                  <a:pt x="203327" y="40984"/>
                  <a:pt x="206424" y="44410"/>
                </a:cubicBezTo>
                <a:cubicBezTo>
                  <a:pt x="209129" y="47570"/>
                  <a:pt x="212239" y="50336"/>
                  <a:pt x="215692" y="52658"/>
                </a:cubicBezTo>
                <a:cubicBezTo>
                  <a:pt x="218282" y="54587"/>
                  <a:pt x="221354" y="55767"/>
                  <a:pt x="224578" y="56084"/>
                </a:cubicBezTo>
                <a:cubicBezTo>
                  <a:pt x="225835" y="56274"/>
                  <a:pt x="227131" y="56274"/>
                  <a:pt x="228388" y="56084"/>
                </a:cubicBezTo>
                <a:cubicBezTo>
                  <a:pt x="229771" y="55678"/>
                  <a:pt x="231104" y="55082"/>
                  <a:pt x="232323" y="54307"/>
                </a:cubicBezTo>
                <a:cubicBezTo>
                  <a:pt x="233833" y="53420"/>
                  <a:pt x="235243" y="52353"/>
                  <a:pt x="236512" y="51135"/>
                </a:cubicBezTo>
                <a:cubicBezTo>
                  <a:pt x="237909" y="49867"/>
                  <a:pt x="239178" y="48217"/>
                  <a:pt x="240574" y="46694"/>
                </a:cubicBezTo>
                <a:cubicBezTo>
                  <a:pt x="243330" y="43091"/>
                  <a:pt x="245792" y="39271"/>
                  <a:pt x="247938" y="35274"/>
                </a:cubicBezTo>
                <a:cubicBezTo>
                  <a:pt x="250249" y="31163"/>
                  <a:pt x="252331" y="26926"/>
                  <a:pt x="254158" y="22586"/>
                </a:cubicBezTo>
                <a:lnTo>
                  <a:pt x="264187" y="0"/>
                </a:lnTo>
                <a:lnTo>
                  <a:pt x="274090" y="22459"/>
                </a:lnTo>
                <a:cubicBezTo>
                  <a:pt x="274852" y="24235"/>
                  <a:pt x="275995" y="26646"/>
                  <a:pt x="277137" y="28677"/>
                </a:cubicBezTo>
                <a:cubicBezTo>
                  <a:pt x="278280" y="30706"/>
                  <a:pt x="279422" y="32990"/>
                  <a:pt x="280692" y="35021"/>
                </a:cubicBezTo>
                <a:cubicBezTo>
                  <a:pt x="283091" y="39043"/>
                  <a:pt x="285757" y="42900"/>
                  <a:pt x="288690" y="46567"/>
                </a:cubicBezTo>
                <a:cubicBezTo>
                  <a:pt x="291343" y="49904"/>
                  <a:pt x="294415" y="52886"/>
                  <a:pt x="297830" y="55450"/>
                </a:cubicBezTo>
                <a:cubicBezTo>
                  <a:pt x="299328" y="56452"/>
                  <a:pt x="300902" y="57340"/>
                  <a:pt x="302527" y="58115"/>
                </a:cubicBezTo>
                <a:cubicBezTo>
                  <a:pt x="304000" y="58672"/>
                  <a:pt x="305536" y="59053"/>
                  <a:pt x="307097" y="59256"/>
                </a:cubicBezTo>
                <a:cubicBezTo>
                  <a:pt x="308570" y="59447"/>
                  <a:pt x="310068" y="59447"/>
                  <a:pt x="311541" y="59256"/>
                </a:cubicBezTo>
                <a:cubicBezTo>
                  <a:pt x="313204" y="58825"/>
                  <a:pt x="314778" y="58139"/>
                  <a:pt x="316238" y="57226"/>
                </a:cubicBezTo>
                <a:cubicBezTo>
                  <a:pt x="317952" y="56249"/>
                  <a:pt x="319564" y="55094"/>
                  <a:pt x="321062" y="53800"/>
                </a:cubicBezTo>
                <a:cubicBezTo>
                  <a:pt x="322725" y="52328"/>
                  <a:pt x="324287" y="50767"/>
                  <a:pt x="325760" y="49105"/>
                </a:cubicBezTo>
                <a:cubicBezTo>
                  <a:pt x="328870" y="45464"/>
                  <a:pt x="331714" y="41606"/>
                  <a:pt x="334265" y="37559"/>
                </a:cubicBezTo>
                <a:cubicBezTo>
                  <a:pt x="336804" y="33371"/>
                  <a:pt x="339217" y="28804"/>
                  <a:pt x="341502" y="24870"/>
                </a:cubicBezTo>
                <a:lnTo>
                  <a:pt x="348865" y="10785"/>
                </a:lnTo>
                <a:lnTo>
                  <a:pt x="355213" y="24362"/>
                </a:lnTo>
                <a:lnTo>
                  <a:pt x="357371" y="28296"/>
                </a:lnTo>
                <a:lnTo>
                  <a:pt x="360037" y="32229"/>
                </a:lnTo>
                <a:cubicBezTo>
                  <a:pt x="361916" y="34755"/>
                  <a:pt x="364048" y="37102"/>
                  <a:pt x="366384" y="39208"/>
                </a:cubicBezTo>
                <a:cubicBezTo>
                  <a:pt x="370853" y="43218"/>
                  <a:pt x="376515" y="45629"/>
                  <a:pt x="382507" y="46060"/>
                </a:cubicBezTo>
                <a:cubicBezTo>
                  <a:pt x="388931" y="46148"/>
                  <a:pt x="395253" y="44474"/>
                  <a:pt x="400788" y="41238"/>
                </a:cubicBezTo>
                <a:cubicBezTo>
                  <a:pt x="403810" y="39500"/>
                  <a:pt x="406742" y="37597"/>
                  <a:pt x="409548" y="35528"/>
                </a:cubicBezTo>
                <a:cubicBezTo>
                  <a:pt x="412976" y="31215"/>
                  <a:pt x="415768" y="28930"/>
                  <a:pt x="418562" y="26393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6" name="Freeform 645">
            <a:extLst>
              <a:ext uri="{FF2B5EF4-FFF2-40B4-BE49-F238E27FC236}">
                <a16:creationId xmlns:a16="http://schemas.microsoft.com/office/drawing/2014/main" id="{F8E21726-C6A6-2B48-D2F2-EA34EB84A54F}"/>
              </a:ext>
            </a:extLst>
          </p:cNvPr>
          <p:cNvSpPr/>
          <p:nvPr/>
        </p:nvSpPr>
        <p:spPr>
          <a:xfrm>
            <a:off x="5842591" y="8007211"/>
            <a:ext cx="427955" cy="72426"/>
          </a:xfrm>
          <a:custGeom>
            <a:avLst/>
            <a:gdLst>
              <a:gd name="connsiteX0" fmla="*/ 427956 w 427955"/>
              <a:gd name="connsiteY0" fmla="*/ 22586 h 72426"/>
              <a:gd name="connsiteX1" fmla="*/ 421354 w 427955"/>
              <a:gd name="connsiteY1" fmla="*/ 30706 h 72426"/>
              <a:gd name="connsiteX2" fmla="*/ 413356 w 427955"/>
              <a:gd name="connsiteY2" fmla="*/ 38066 h 72426"/>
              <a:gd name="connsiteX3" fmla="*/ 392155 w 427955"/>
              <a:gd name="connsiteY3" fmla="*/ 47075 h 72426"/>
              <a:gd name="connsiteX4" fmla="*/ 379460 w 427955"/>
              <a:gd name="connsiteY4" fmla="*/ 47075 h 72426"/>
              <a:gd name="connsiteX5" fmla="*/ 367907 w 427955"/>
              <a:gd name="connsiteY5" fmla="*/ 42634 h 72426"/>
              <a:gd name="connsiteX6" fmla="*/ 358132 w 427955"/>
              <a:gd name="connsiteY6" fmla="*/ 35782 h 72426"/>
              <a:gd name="connsiteX7" fmla="*/ 353816 w 427955"/>
              <a:gd name="connsiteY7" fmla="*/ 31595 h 72426"/>
              <a:gd name="connsiteX8" fmla="*/ 349880 w 427955"/>
              <a:gd name="connsiteY8" fmla="*/ 26900 h 72426"/>
              <a:gd name="connsiteX9" fmla="*/ 363972 w 427955"/>
              <a:gd name="connsiteY9" fmla="*/ 26900 h 72426"/>
              <a:gd name="connsiteX10" fmla="*/ 347214 w 427955"/>
              <a:gd name="connsiteY10" fmla="*/ 53674 h 72426"/>
              <a:gd name="connsiteX11" fmla="*/ 341120 w 427955"/>
              <a:gd name="connsiteY11" fmla="*/ 59764 h 72426"/>
              <a:gd name="connsiteX12" fmla="*/ 333757 w 427955"/>
              <a:gd name="connsiteY12" fmla="*/ 65347 h 72426"/>
              <a:gd name="connsiteX13" fmla="*/ 324363 w 427955"/>
              <a:gd name="connsiteY13" fmla="*/ 69281 h 72426"/>
              <a:gd name="connsiteX14" fmla="*/ 313699 w 427955"/>
              <a:gd name="connsiteY14" fmla="*/ 70676 h 72426"/>
              <a:gd name="connsiteX15" fmla="*/ 303288 w 427955"/>
              <a:gd name="connsiteY15" fmla="*/ 69027 h 72426"/>
              <a:gd name="connsiteX16" fmla="*/ 294148 w 427955"/>
              <a:gd name="connsiteY16" fmla="*/ 65220 h 72426"/>
              <a:gd name="connsiteX17" fmla="*/ 279929 w 427955"/>
              <a:gd name="connsiteY17" fmla="*/ 54435 h 72426"/>
              <a:gd name="connsiteX18" fmla="*/ 269139 w 427955"/>
              <a:gd name="connsiteY18" fmla="*/ 41746 h 72426"/>
              <a:gd name="connsiteX19" fmla="*/ 264568 w 427955"/>
              <a:gd name="connsiteY19" fmla="*/ 35021 h 72426"/>
              <a:gd name="connsiteX20" fmla="*/ 260506 w 427955"/>
              <a:gd name="connsiteY20" fmla="*/ 27788 h 72426"/>
              <a:gd name="connsiteX21" fmla="*/ 280818 w 427955"/>
              <a:gd name="connsiteY21" fmla="*/ 27788 h 72426"/>
              <a:gd name="connsiteX22" fmla="*/ 273455 w 427955"/>
              <a:gd name="connsiteY22" fmla="*/ 41492 h 72426"/>
              <a:gd name="connsiteX23" fmla="*/ 263807 w 427955"/>
              <a:gd name="connsiteY23" fmla="*/ 54181 h 72426"/>
              <a:gd name="connsiteX24" fmla="*/ 257332 w 427955"/>
              <a:gd name="connsiteY24" fmla="*/ 60398 h 72426"/>
              <a:gd name="connsiteX25" fmla="*/ 249461 w 427955"/>
              <a:gd name="connsiteY25" fmla="*/ 65854 h 72426"/>
              <a:gd name="connsiteX26" fmla="*/ 239432 w 427955"/>
              <a:gd name="connsiteY26" fmla="*/ 69661 h 72426"/>
              <a:gd name="connsiteX27" fmla="*/ 228260 w 427955"/>
              <a:gd name="connsiteY27" fmla="*/ 70422 h 72426"/>
              <a:gd name="connsiteX28" fmla="*/ 209090 w 427955"/>
              <a:gd name="connsiteY28" fmla="*/ 64078 h 72426"/>
              <a:gd name="connsiteX29" fmla="*/ 201600 w 427955"/>
              <a:gd name="connsiteY29" fmla="*/ 59003 h 72426"/>
              <a:gd name="connsiteX30" fmla="*/ 195252 w 427955"/>
              <a:gd name="connsiteY30" fmla="*/ 53293 h 72426"/>
              <a:gd name="connsiteX31" fmla="*/ 184715 w 427955"/>
              <a:gd name="connsiteY31" fmla="*/ 40604 h 72426"/>
              <a:gd name="connsiteX32" fmla="*/ 180272 w 427955"/>
              <a:gd name="connsiteY32" fmla="*/ 34133 h 72426"/>
              <a:gd name="connsiteX33" fmla="*/ 176210 w 427955"/>
              <a:gd name="connsiteY33" fmla="*/ 27154 h 72426"/>
              <a:gd name="connsiteX34" fmla="*/ 195887 w 427955"/>
              <a:gd name="connsiteY34" fmla="*/ 26393 h 72426"/>
              <a:gd name="connsiteX35" fmla="*/ 175575 w 427955"/>
              <a:gd name="connsiteY35" fmla="*/ 57226 h 72426"/>
              <a:gd name="connsiteX36" fmla="*/ 158436 w 427955"/>
              <a:gd name="connsiteY36" fmla="*/ 69154 h 72426"/>
              <a:gd name="connsiteX37" fmla="*/ 135839 w 427955"/>
              <a:gd name="connsiteY37" fmla="*/ 71945 h 72426"/>
              <a:gd name="connsiteX38" fmla="*/ 116288 w 427955"/>
              <a:gd name="connsiteY38" fmla="*/ 64713 h 72426"/>
              <a:gd name="connsiteX39" fmla="*/ 101181 w 427955"/>
              <a:gd name="connsiteY39" fmla="*/ 53420 h 72426"/>
              <a:gd name="connsiteX40" fmla="*/ 88486 w 427955"/>
              <a:gd name="connsiteY40" fmla="*/ 40731 h 72426"/>
              <a:gd name="connsiteX41" fmla="*/ 78203 w 427955"/>
              <a:gd name="connsiteY41" fmla="*/ 26266 h 72426"/>
              <a:gd name="connsiteX42" fmla="*/ 89247 w 427955"/>
              <a:gd name="connsiteY42" fmla="*/ 26266 h 72426"/>
              <a:gd name="connsiteX43" fmla="*/ 84677 w 427955"/>
              <a:gd name="connsiteY43" fmla="*/ 31722 h 72426"/>
              <a:gd name="connsiteX44" fmla="*/ 79853 w 427955"/>
              <a:gd name="connsiteY44" fmla="*/ 36671 h 72426"/>
              <a:gd name="connsiteX45" fmla="*/ 68935 w 427955"/>
              <a:gd name="connsiteY45" fmla="*/ 45299 h 72426"/>
              <a:gd name="connsiteX46" fmla="*/ 41513 w 427955"/>
              <a:gd name="connsiteY46" fmla="*/ 54561 h 72426"/>
              <a:gd name="connsiteX47" fmla="*/ 27168 w 427955"/>
              <a:gd name="connsiteY47" fmla="*/ 51516 h 72426"/>
              <a:gd name="connsiteX48" fmla="*/ 20947 w 427955"/>
              <a:gd name="connsiteY48" fmla="*/ 48091 h 72426"/>
              <a:gd name="connsiteX49" fmla="*/ 15615 w 427955"/>
              <a:gd name="connsiteY49" fmla="*/ 43903 h 72426"/>
              <a:gd name="connsiteX50" fmla="*/ 6728 w 427955"/>
              <a:gd name="connsiteY50" fmla="*/ 34006 h 72426"/>
              <a:gd name="connsiteX51" fmla="*/ 0 w 427955"/>
              <a:gd name="connsiteY51" fmla="*/ 22967 h 72426"/>
              <a:gd name="connsiteX52" fmla="*/ 8506 w 427955"/>
              <a:gd name="connsiteY52" fmla="*/ 32737 h 72426"/>
              <a:gd name="connsiteX53" fmla="*/ 18281 w 427955"/>
              <a:gd name="connsiteY53" fmla="*/ 40858 h 72426"/>
              <a:gd name="connsiteX54" fmla="*/ 23613 w 427955"/>
              <a:gd name="connsiteY54" fmla="*/ 44030 h 72426"/>
              <a:gd name="connsiteX55" fmla="*/ 29326 w 427955"/>
              <a:gd name="connsiteY55" fmla="*/ 46314 h 72426"/>
              <a:gd name="connsiteX56" fmla="*/ 41259 w 427955"/>
              <a:gd name="connsiteY56" fmla="*/ 47456 h 72426"/>
              <a:gd name="connsiteX57" fmla="*/ 62461 w 427955"/>
              <a:gd name="connsiteY57" fmla="*/ 37559 h 72426"/>
              <a:gd name="connsiteX58" fmla="*/ 71093 w 427955"/>
              <a:gd name="connsiteY58" fmla="*/ 29184 h 72426"/>
              <a:gd name="connsiteX59" fmla="*/ 75029 w 427955"/>
              <a:gd name="connsiteY59" fmla="*/ 24489 h 72426"/>
              <a:gd name="connsiteX60" fmla="*/ 78330 w 427955"/>
              <a:gd name="connsiteY60" fmla="*/ 19794 h 72426"/>
              <a:gd name="connsiteX61" fmla="*/ 83281 w 427955"/>
              <a:gd name="connsiteY61" fmla="*/ 11800 h 72426"/>
              <a:gd name="connsiteX62" fmla="*/ 89374 w 427955"/>
              <a:gd name="connsiteY62" fmla="*/ 19794 h 72426"/>
              <a:gd name="connsiteX63" fmla="*/ 99784 w 427955"/>
              <a:gd name="connsiteY63" fmla="*/ 32483 h 72426"/>
              <a:gd name="connsiteX64" fmla="*/ 111718 w 427955"/>
              <a:gd name="connsiteY64" fmla="*/ 43269 h 72426"/>
              <a:gd name="connsiteX65" fmla="*/ 137870 w 427955"/>
              <a:gd name="connsiteY65" fmla="*/ 55958 h 72426"/>
              <a:gd name="connsiteX66" fmla="*/ 160086 w 427955"/>
              <a:gd name="connsiteY66" fmla="*/ 45553 h 72426"/>
              <a:gd name="connsiteX67" fmla="*/ 175448 w 427955"/>
              <a:gd name="connsiteY67" fmla="*/ 20175 h 72426"/>
              <a:gd name="connsiteX68" fmla="*/ 183700 w 427955"/>
              <a:gd name="connsiteY68" fmla="*/ 381 h 72426"/>
              <a:gd name="connsiteX69" fmla="*/ 195125 w 427955"/>
              <a:gd name="connsiteY69" fmla="*/ 19414 h 72426"/>
              <a:gd name="connsiteX70" fmla="*/ 198553 w 427955"/>
              <a:gd name="connsiteY70" fmla="*/ 24743 h 72426"/>
              <a:gd name="connsiteX71" fmla="*/ 202489 w 427955"/>
              <a:gd name="connsiteY71" fmla="*/ 30072 h 72426"/>
              <a:gd name="connsiteX72" fmla="*/ 211121 w 427955"/>
              <a:gd name="connsiteY72" fmla="*/ 39843 h 72426"/>
              <a:gd name="connsiteX73" fmla="*/ 220643 w 427955"/>
              <a:gd name="connsiteY73" fmla="*/ 47202 h 72426"/>
              <a:gd name="connsiteX74" fmla="*/ 229656 w 427955"/>
              <a:gd name="connsiteY74" fmla="*/ 50248 h 72426"/>
              <a:gd name="connsiteX75" fmla="*/ 233592 w 427955"/>
              <a:gd name="connsiteY75" fmla="*/ 50248 h 72426"/>
              <a:gd name="connsiteX76" fmla="*/ 237654 w 427955"/>
              <a:gd name="connsiteY76" fmla="*/ 48725 h 72426"/>
              <a:gd name="connsiteX77" fmla="*/ 241844 w 427955"/>
              <a:gd name="connsiteY77" fmla="*/ 45806 h 72426"/>
              <a:gd name="connsiteX78" fmla="*/ 246033 w 427955"/>
              <a:gd name="connsiteY78" fmla="*/ 41873 h 72426"/>
              <a:gd name="connsiteX79" fmla="*/ 253523 w 427955"/>
              <a:gd name="connsiteY79" fmla="*/ 31722 h 72426"/>
              <a:gd name="connsiteX80" fmla="*/ 259998 w 427955"/>
              <a:gd name="connsiteY80" fmla="*/ 20175 h 72426"/>
              <a:gd name="connsiteX81" fmla="*/ 270281 w 427955"/>
              <a:gd name="connsiteY81" fmla="*/ 0 h 72426"/>
              <a:gd name="connsiteX82" fmla="*/ 280310 w 427955"/>
              <a:gd name="connsiteY82" fmla="*/ 19921 h 72426"/>
              <a:gd name="connsiteX83" fmla="*/ 283484 w 427955"/>
              <a:gd name="connsiteY83" fmla="*/ 25504 h 72426"/>
              <a:gd name="connsiteX84" fmla="*/ 287166 w 427955"/>
              <a:gd name="connsiteY84" fmla="*/ 31215 h 72426"/>
              <a:gd name="connsiteX85" fmla="*/ 295291 w 427955"/>
              <a:gd name="connsiteY85" fmla="*/ 41492 h 72426"/>
              <a:gd name="connsiteX86" fmla="*/ 304558 w 427955"/>
              <a:gd name="connsiteY86" fmla="*/ 49359 h 72426"/>
              <a:gd name="connsiteX87" fmla="*/ 309382 w 427955"/>
              <a:gd name="connsiteY87" fmla="*/ 51643 h 72426"/>
              <a:gd name="connsiteX88" fmla="*/ 314079 w 427955"/>
              <a:gd name="connsiteY88" fmla="*/ 52658 h 72426"/>
              <a:gd name="connsiteX89" fmla="*/ 318650 w 427955"/>
              <a:gd name="connsiteY89" fmla="*/ 52658 h 72426"/>
              <a:gd name="connsiteX90" fmla="*/ 323474 w 427955"/>
              <a:gd name="connsiteY90" fmla="*/ 50882 h 72426"/>
              <a:gd name="connsiteX91" fmla="*/ 328425 w 427955"/>
              <a:gd name="connsiteY91" fmla="*/ 47710 h 72426"/>
              <a:gd name="connsiteX92" fmla="*/ 333122 w 427955"/>
              <a:gd name="connsiteY92" fmla="*/ 43649 h 72426"/>
              <a:gd name="connsiteX93" fmla="*/ 341755 w 427955"/>
              <a:gd name="connsiteY93" fmla="*/ 33371 h 72426"/>
              <a:gd name="connsiteX94" fmla="*/ 349245 w 427955"/>
              <a:gd name="connsiteY94" fmla="*/ 21571 h 72426"/>
              <a:gd name="connsiteX95" fmla="*/ 356736 w 427955"/>
              <a:gd name="connsiteY95" fmla="*/ 8882 h 72426"/>
              <a:gd name="connsiteX96" fmla="*/ 363210 w 427955"/>
              <a:gd name="connsiteY96" fmla="*/ 20937 h 72426"/>
              <a:gd name="connsiteX97" fmla="*/ 365495 w 427955"/>
              <a:gd name="connsiteY97" fmla="*/ 24362 h 72426"/>
              <a:gd name="connsiteX98" fmla="*/ 368161 w 427955"/>
              <a:gd name="connsiteY98" fmla="*/ 27915 h 72426"/>
              <a:gd name="connsiteX99" fmla="*/ 374763 w 427955"/>
              <a:gd name="connsiteY99" fmla="*/ 34133 h 72426"/>
              <a:gd name="connsiteX100" fmla="*/ 391140 w 427955"/>
              <a:gd name="connsiteY100" fmla="*/ 40223 h 72426"/>
              <a:gd name="connsiteX101" fmla="*/ 409802 w 427955"/>
              <a:gd name="connsiteY101" fmla="*/ 35909 h 72426"/>
              <a:gd name="connsiteX102" fmla="*/ 418815 w 427955"/>
              <a:gd name="connsiteY102" fmla="*/ 30833 h 72426"/>
              <a:gd name="connsiteX103" fmla="*/ 427956 w 427955"/>
              <a:gd name="connsiteY103" fmla="*/ 22586 h 7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27955" h="72426">
                <a:moveTo>
                  <a:pt x="427956" y="22586"/>
                </a:moveTo>
                <a:cubicBezTo>
                  <a:pt x="425899" y="25403"/>
                  <a:pt x="423690" y="28118"/>
                  <a:pt x="421354" y="30706"/>
                </a:cubicBezTo>
                <a:cubicBezTo>
                  <a:pt x="418904" y="33385"/>
                  <a:pt x="416225" y="35846"/>
                  <a:pt x="413356" y="38066"/>
                </a:cubicBezTo>
                <a:cubicBezTo>
                  <a:pt x="407237" y="42951"/>
                  <a:pt x="399912" y="46060"/>
                  <a:pt x="392155" y="47075"/>
                </a:cubicBezTo>
                <a:cubicBezTo>
                  <a:pt x="387953" y="47799"/>
                  <a:pt x="383662" y="47799"/>
                  <a:pt x="379460" y="47075"/>
                </a:cubicBezTo>
                <a:cubicBezTo>
                  <a:pt x="375423" y="46124"/>
                  <a:pt x="371538" y="44639"/>
                  <a:pt x="367907" y="42634"/>
                </a:cubicBezTo>
                <a:cubicBezTo>
                  <a:pt x="364429" y="40680"/>
                  <a:pt x="361153" y="38384"/>
                  <a:pt x="358132" y="35782"/>
                </a:cubicBezTo>
                <a:cubicBezTo>
                  <a:pt x="356609" y="34387"/>
                  <a:pt x="355212" y="33117"/>
                  <a:pt x="353816" y="31595"/>
                </a:cubicBezTo>
                <a:cubicBezTo>
                  <a:pt x="352381" y="30136"/>
                  <a:pt x="351073" y="28563"/>
                  <a:pt x="349880" y="26900"/>
                </a:cubicBezTo>
                <a:lnTo>
                  <a:pt x="363972" y="26900"/>
                </a:lnTo>
                <a:cubicBezTo>
                  <a:pt x="359554" y="36506"/>
                  <a:pt x="353930" y="45502"/>
                  <a:pt x="347214" y="53674"/>
                </a:cubicBezTo>
                <a:cubicBezTo>
                  <a:pt x="345310" y="55831"/>
                  <a:pt x="343279" y="57861"/>
                  <a:pt x="341120" y="59764"/>
                </a:cubicBezTo>
                <a:cubicBezTo>
                  <a:pt x="338823" y="61820"/>
                  <a:pt x="336360" y="63698"/>
                  <a:pt x="333757" y="65347"/>
                </a:cubicBezTo>
                <a:cubicBezTo>
                  <a:pt x="330761" y="66959"/>
                  <a:pt x="327613" y="68279"/>
                  <a:pt x="324363" y="69281"/>
                </a:cubicBezTo>
                <a:cubicBezTo>
                  <a:pt x="320897" y="70270"/>
                  <a:pt x="317304" y="70740"/>
                  <a:pt x="313699" y="70676"/>
                </a:cubicBezTo>
                <a:cubicBezTo>
                  <a:pt x="310170" y="70575"/>
                  <a:pt x="306678" y="70029"/>
                  <a:pt x="303288" y="69027"/>
                </a:cubicBezTo>
                <a:cubicBezTo>
                  <a:pt x="300127" y="68062"/>
                  <a:pt x="297055" y="66794"/>
                  <a:pt x="294148" y="65220"/>
                </a:cubicBezTo>
                <a:cubicBezTo>
                  <a:pt x="288968" y="62251"/>
                  <a:pt x="284183" y="58622"/>
                  <a:pt x="279929" y="54435"/>
                </a:cubicBezTo>
                <a:cubicBezTo>
                  <a:pt x="276007" y="50488"/>
                  <a:pt x="272401" y="46251"/>
                  <a:pt x="269139" y="41746"/>
                </a:cubicBezTo>
                <a:cubicBezTo>
                  <a:pt x="267488" y="39462"/>
                  <a:pt x="266092" y="37305"/>
                  <a:pt x="264568" y="35021"/>
                </a:cubicBezTo>
                <a:cubicBezTo>
                  <a:pt x="263045" y="32737"/>
                  <a:pt x="261902" y="30580"/>
                  <a:pt x="260506" y="27788"/>
                </a:cubicBezTo>
                <a:lnTo>
                  <a:pt x="280818" y="27788"/>
                </a:lnTo>
                <a:cubicBezTo>
                  <a:pt x="278533" y="32356"/>
                  <a:pt x="276248" y="36925"/>
                  <a:pt x="273455" y="41492"/>
                </a:cubicBezTo>
                <a:cubicBezTo>
                  <a:pt x="270611" y="45984"/>
                  <a:pt x="267374" y="50234"/>
                  <a:pt x="263807" y="54181"/>
                </a:cubicBezTo>
                <a:cubicBezTo>
                  <a:pt x="261839" y="56439"/>
                  <a:pt x="259668" y="58520"/>
                  <a:pt x="257332" y="60398"/>
                </a:cubicBezTo>
                <a:cubicBezTo>
                  <a:pt x="254907" y="62492"/>
                  <a:pt x="252267" y="64319"/>
                  <a:pt x="249461" y="65854"/>
                </a:cubicBezTo>
                <a:cubicBezTo>
                  <a:pt x="246300" y="67555"/>
                  <a:pt x="242923" y="68836"/>
                  <a:pt x="239432" y="69661"/>
                </a:cubicBezTo>
                <a:cubicBezTo>
                  <a:pt x="235763" y="70486"/>
                  <a:pt x="232005" y="70740"/>
                  <a:pt x="228260" y="70422"/>
                </a:cubicBezTo>
                <a:cubicBezTo>
                  <a:pt x="221455" y="69839"/>
                  <a:pt x="214892" y="67669"/>
                  <a:pt x="209090" y="64078"/>
                </a:cubicBezTo>
                <a:cubicBezTo>
                  <a:pt x="206462" y="62593"/>
                  <a:pt x="203949" y="60893"/>
                  <a:pt x="201600" y="59003"/>
                </a:cubicBezTo>
                <a:cubicBezTo>
                  <a:pt x="199315" y="57099"/>
                  <a:pt x="197284" y="55196"/>
                  <a:pt x="195252" y="53293"/>
                </a:cubicBezTo>
                <a:cubicBezTo>
                  <a:pt x="191444" y="49308"/>
                  <a:pt x="187927" y="45070"/>
                  <a:pt x="184715" y="40604"/>
                </a:cubicBezTo>
                <a:lnTo>
                  <a:pt x="180272" y="34133"/>
                </a:lnTo>
                <a:cubicBezTo>
                  <a:pt x="178876" y="31849"/>
                  <a:pt x="177606" y="29819"/>
                  <a:pt x="176210" y="27154"/>
                </a:cubicBezTo>
                <a:lnTo>
                  <a:pt x="195887" y="26393"/>
                </a:lnTo>
                <a:cubicBezTo>
                  <a:pt x="190885" y="37736"/>
                  <a:pt x="184017" y="48153"/>
                  <a:pt x="175575" y="57226"/>
                </a:cubicBezTo>
                <a:cubicBezTo>
                  <a:pt x="170712" y="62302"/>
                  <a:pt x="164886" y="66349"/>
                  <a:pt x="158436" y="69154"/>
                </a:cubicBezTo>
                <a:cubicBezTo>
                  <a:pt x="151302" y="72148"/>
                  <a:pt x="143481" y="73113"/>
                  <a:pt x="135839" y="71945"/>
                </a:cubicBezTo>
                <a:cubicBezTo>
                  <a:pt x="128933" y="70778"/>
                  <a:pt x="122293" y="68316"/>
                  <a:pt x="116288" y="64713"/>
                </a:cubicBezTo>
                <a:cubicBezTo>
                  <a:pt x="110855" y="61502"/>
                  <a:pt x="105789" y="57721"/>
                  <a:pt x="101181" y="53420"/>
                </a:cubicBezTo>
                <a:cubicBezTo>
                  <a:pt x="96674" y="49473"/>
                  <a:pt x="92421" y="45235"/>
                  <a:pt x="88486" y="40731"/>
                </a:cubicBezTo>
                <a:cubicBezTo>
                  <a:pt x="84817" y="36087"/>
                  <a:pt x="81376" y="31252"/>
                  <a:pt x="78203" y="26266"/>
                </a:cubicBezTo>
                <a:lnTo>
                  <a:pt x="89247" y="26266"/>
                </a:lnTo>
                <a:cubicBezTo>
                  <a:pt x="87825" y="28169"/>
                  <a:pt x="86302" y="29984"/>
                  <a:pt x="84677" y="31722"/>
                </a:cubicBezTo>
                <a:lnTo>
                  <a:pt x="79853" y="36671"/>
                </a:lnTo>
                <a:cubicBezTo>
                  <a:pt x="76501" y="39893"/>
                  <a:pt x="72845" y="42774"/>
                  <a:pt x="68935" y="45299"/>
                </a:cubicBezTo>
                <a:cubicBezTo>
                  <a:pt x="60924" y="51047"/>
                  <a:pt x="51377" y="54270"/>
                  <a:pt x="41513" y="54561"/>
                </a:cubicBezTo>
                <a:cubicBezTo>
                  <a:pt x="36575" y="54523"/>
                  <a:pt x="31700" y="53483"/>
                  <a:pt x="27168" y="51516"/>
                </a:cubicBezTo>
                <a:cubicBezTo>
                  <a:pt x="24997" y="50552"/>
                  <a:pt x="22928" y="49397"/>
                  <a:pt x="20947" y="48091"/>
                </a:cubicBezTo>
                <a:cubicBezTo>
                  <a:pt x="19094" y="46796"/>
                  <a:pt x="17316" y="45400"/>
                  <a:pt x="15615" y="43903"/>
                </a:cubicBezTo>
                <a:cubicBezTo>
                  <a:pt x="12352" y="40883"/>
                  <a:pt x="9382" y="37571"/>
                  <a:pt x="6728" y="34006"/>
                </a:cubicBezTo>
                <a:cubicBezTo>
                  <a:pt x="4291" y="30453"/>
                  <a:pt x="2044" y="26761"/>
                  <a:pt x="0" y="22967"/>
                </a:cubicBezTo>
                <a:cubicBezTo>
                  <a:pt x="2628" y="26393"/>
                  <a:pt x="5472" y="29654"/>
                  <a:pt x="8506" y="32737"/>
                </a:cubicBezTo>
                <a:cubicBezTo>
                  <a:pt x="11502" y="35744"/>
                  <a:pt x="14764" y="38472"/>
                  <a:pt x="18281" y="40858"/>
                </a:cubicBezTo>
                <a:cubicBezTo>
                  <a:pt x="19957" y="42076"/>
                  <a:pt x="21734" y="43142"/>
                  <a:pt x="23613" y="44030"/>
                </a:cubicBezTo>
                <a:cubicBezTo>
                  <a:pt x="25454" y="44956"/>
                  <a:pt x="27358" y="45718"/>
                  <a:pt x="29326" y="46314"/>
                </a:cubicBezTo>
                <a:cubicBezTo>
                  <a:pt x="33185" y="47507"/>
                  <a:pt x="37248" y="47900"/>
                  <a:pt x="41259" y="47456"/>
                </a:cubicBezTo>
                <a:cubicBezTo>
                  <a:pt x="49168" y="46402"/>
                  <a:pt x="56570" y="42939"/>
                  <a:pt x="62461" y="37559"/>
                </a:cubicBezTo>
                <a:cubicBezTo>
                  <a:pt x="65558" y="34995"/>
                  <a:pt x="68440" y="32191"/>
                  <a:pt x="71093" y="29184"/>
                </a:cubicBezTo>
                <a:cubicBezTo>
                  <a:pt x="72490" y="27661"/>
                  <a:pt x="73759" y="26012"/>
                  <a:pt x="75029" y="24489"/>
                </a:cubicBezTo>
                <a:cubicBezTo>
                  <a:pt x="76298" y="22967"/>
                  <a:pt x="77441" y="21190"/>
                  <a:pt x="78330" y="19794"/>
                </a:cubicBezTo>
                <a:lnTo>
                  <a:pt x="83281" y="11800"/>
                </a:lnTo>
                <a:lnTo>
                  <a:pt x="89374" y="19794"/>
                </a:lnTo>
                <a:cubicBezTo>
                  <a:pt x="92573" y="24236"/>
                  <a:pt x="96052" y="28474"/>
                  <a:pt x="99784" y="32483"/>
                </a:cubicBezTo>
                <a:cubicBezTo>
                  <a:pt x="103517" y="36341"/>
                  <a:pt x="107503" y="39944"/>
                  <a:pt x="111718" y="43269"/>
                </a:cubicBezTo>
                <a:cubicBezTo>
                  <a:pt x="119056" y="49892"/>
                  <a:pt x="128120" y="54295"/>
                  <a:pt x="137870" y="55958"/>
                </a:cubicBezTo>
                <a:cubicBezTo>
                  <a:pt x="146515" y="56236"/>
                  <a:pt x="154767" y="52366"/>
                  <a:pt x="160086" y="45553"/>
                </a:cubicBezTo>
                <a:cubicBezTo>
                  <a:pt x="166536" y="37978"/>
                  <a:pt x="171728" y="29400"/>
                  <a:pt x="175448" y="20175"/>
                </a:cubicBezTo>
                <a:lnTo>
                  <a:pt x="183700" y="381"/>
                </a:lnTo>
                <a:lnTo>
                  <a:pt x="195125" y="19414"/>
                </a:lnTo>
                <a:cubicBezTo>
                  <a:pt x="196014" y="20937"/>
                  <a:pt x="197410" y="22967"/>
                  <a:pt x="198553" y="24743"/>
                </a:cubicBezTo>
                <a:cubicBezTo>
                  <a:pt x="199696" y="26520"/>
                  <a:pt x="201092" y="28423"/>
                  <a:pt x="202489" y="30072"/>
                </a:cubicBezTo>
                <a:cubicBezTo>
                  <a:pt x="205091" y="33562"/>
                  <a:pt x="207986" y="36823"/>
                  <a:pt x="211121" y="39843"/>
                </a:cubicBezTo>
                <a:cubicBezTo>
                  <a:pt x="213990" y="42659"/>
                  <a:pt x="217190" y="45134"/>
                  <a:pt x="220643" y="47202"/>
                </a:cubicBezTo>
                <a:cubicBezTo>
                  <a:pt x="223385" y="48877"/>
                  <a:pt x="226470" y="49918"/>
                  <a:pt x="229656" y="50248"/>
                </a:cubicBezTo>
                <a:cubicBezTo>
                  <a:pt x="230964" y="50375"/>
                  <a:pt x="232284" y="50375"/>
                  <a:pt x="233592" y="50248"/>
                </a:cubicBezTo>
                <a:lnTo>
                  <a:pt x="237654" y="48725"/>
                </a:lnTo>
                <a:cubicBezTo>
                  <a:pt x="239114" y="47849"/>
                  <a:pt x="240523" y="46872"/>
                  <a:pt x="241844" y="45806"/>
                </a:cubicBezTo>
                <a:cubicBezTo>
                  <a:pt x="243329" y="44601"/>
                  <a:pt x="244738" y="43281"/>
                  <a:pt x="246033" y="41873"/>
                </a:cubicBezTo>
                <a:cubicBezTo>
                  <a:pt x="248826" y="38726"/>
                  <a:pt x="251340" y="35325"/>
                  <a:pt x="253523" y="31722"/>
                </a:cubicBezTo>
                <a:cubicBezTo>
                  <a:pt x="255808" y="28042"/>
                  <a:pt x="257967" y="24109"/>
                  <a:pt x="259998" y="20175"/>
                </a:cubicBezTo>
                <a:lnTo>
                  <a:pt x="270281" y="0"/>
                </a:lnTo>
                <a:lnTo>
                  <a:pt x="280310" y="19921"/>
                </a:lnTo>
                <a:cubicBezTo>
                  <a:pt x="281250" y="21850"/>
                  <a:pt x="282303" y="23715"/>
                  <a:pt x="283484" y="25504"/>
                </a:cubicBezTo>
                <a:cubicBezTo>
                  <a:pt x="284589" y="27484"/>
                  <a:pt x="285820" y="29388"/>
                  <a:pt x="287166" y="31215"/>
                </a:cubicBezTo>
                <a:cubicBezTo>
                  <a:pt x="289629" y="34830"/>
                  <a:pt x="292345" y="38257"/>
                  <a:pt x="295291" y="41492"/>
                </a:cubicBezTo>
                <a:cubicBezTo>
                  <a:pt x="298071" y="44462"/>
                  <a:pt x="301181" y="47101"/>
                  <a:pt x="304558" y="49359"/>
                </a:cubicBezTo>
                <a:cubicBezTo>
                  <a:pt x="306107" y="50248"/>
                  <a:pt x="307719" y="51009"/>
                  <a:pt x="309382" y="51643"/>
                </a:cubicBezTo>
                <a:cubicBezTo>
                  <a:pt x="310906" y="52150"/>
                  <a:pt x="312480" y="52494"/>
                  <a:pt x="314079" y="52658"/>
                </a:cubicBezTo>
                <a:cubicBezTo>
                  <a:pt x="315603" y="52836"/>
                  <a:pt x="317127" y="52836"/>
                  <a:pt x="318650" y="52658"/>
                </a:cubicBezTo>
                <a:cubicBezTo>
                  <a:pt x="320313" y="52214"/>
                  <a:pt x="321925" y="51618"/>
                  <a:pt x="323474" y="50882"/>
                </a:cubicBezTo>
                <a:cubicBezTo>
                  <a:pt x="325239" y="50007"/>
                  <a:pt x="326889" y="48940"/>
                  <a:pt x="328425" y="47710"/>
                </a:cubicBezTo>
                <a:cubicBezTo>
                  <a:pt x="330114" y="46505"/>
                  <a:pt x="331688" y="45146"/>
                  <a:pt x="333122" y="43649"/>
                </a:cubicBezTo>
                <a:cubicBezTo>
                  <a:pt x="336233" y="40427"/>
                  <a:pt x="339115" y="36988"/>
                  <a:pt x="341755" y="33371"/>
                </a:cubicBezTo>
                <a:cubicBezTo>
                  <a:pt x="344421" y="29565"/>
                  <a:pt x="346833" y="25631"/>
                  <a:pt x="349245" y="21571"/>
                </a:cubicBezTo>
                <a:lnTo>
                  <a:pt x="356736" y="8882"/>
                </a:lnTo>
                <a:lnTo>
                  <a:pt x="363210" y="20937"/>
                </a:lnTo>
                <a:cubicBezTo>
                  <a:pt x="363896" y="22129"/>
                  <a:pt x="364657" y="23271"/>
                  <a:pt x="365495" y="24362"/>
                </a:cubicBezTo>
                <a:cubicBezTo>
                  <a:pt x="366308" y="25606"/>
                  <a:pt x="367197" y="26786"/>
                  <a:pt x="368161" y="27915"/>
                </a:cubicBezTo>
                <a:cubicBezTo>
                  <a:pt x="370167" y="30187"/>
                  <a:pt x="372376" y="32268"/>
                  <a:pt x="374763" y="34133"/>
                </a:cubicBezTo>
                <a:cubicBezTo>
                  <a:pt x="379498" y="37736"/>
                  <a:pt x="385198" y="39855"/>
                  <a:pt x="391140" y="40223"/>
                </a:cubicBezTo>
                <a:cubicBezTo>
                  <a:pt x="397627" y="40401"/>
                  <a:pt x="404051" y="38916"/>
                  <a:pt x="409802" y="35909"/>
                </a:cubicBezTo>
                <a:cubicBezTo>
                  <a:pt x="412937" y="34463"/>
                  <a:pt x="415959" y="32763"/>
                  <a:pt x="418815" y="30833"/>
                </a:cubicBezTo>
                <a:cubicBezTo>
                  <a:pt x="422040" y="28283"/>
                  <a:pt x="425087" y="25530"/>
                  <a:pt x="427956" y="22586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7" name="Freeform 646">
            <a:extLst>
              <a:ext uri="{FF2B5EF4-FFF2-40B4-BE49-F238E27FC236}">
                <a16:creationId xmlns:a16="http://schemas.microsoft.com/office/drawing/2014/main" id="{66798D87-A063-4A61-4B5D-DAAE3D921790}"/>
              </a:ext>
            </a:extLst>
          </p:cNvPr>
          <p:cNvSpPr/>
          <p:nvPr/>
        </p:nvSpPr>
        <p:spPr>
          <a:xfrm>
            <a:off x="9466313" y="9572999"/>
            <a:ext cx="278533" cy="65875"/>
          </a:xfrm>
          <a:custGeom>
            <a:avLst/>
            <a:gdLst>
              <a:gd name="connsiteX0" fmla="*/ 278533 w 278533"/>
              <a:gd name="connsiteY0" fmla="*/ 12816 h 65875"/>
              <a:gd name="connsiteX1" fmla="*/ 272440 w 278533"/>
              <a:gd name="connsiteY1" fmla="*/ 28423 h 65875"/>
              <a:gd name="connsiteX2" fmla="*/ 267997 w 278533"/>
              <a:gd name="connsiteY2" fmla="*/ 35782 h 65875"/>
              <a:gd name="connsiteX3" fmla="*/ 262538 w 278533"/>
              <a:gd name="connsiteY3" fmla="*/ 42761 h 65875"/>
              <a:gd name="connsiteX4" fmla="*/ 255936 w 278533"/>
              <a:gd name="connsiteY4" fmla="*/ 49105 h 65875"/>
              <a:gd name="connsiteX5" fmla="*/ 252000 w 278533"/>
              <a:gd name="connsiteY5" fmla="*/ 51770 h 65875"/>
              <a:gd name="connsiteX6" fmla="*/ 247811 w 278533"/>
              <a:gd name="connsiteY6" fmla="*/ 54180 h 65875"/>
              <a:gd name="connsiteX7" fmla="*/ 228514 w 278533"/>
              <a:gd name="connsiteY7" fmla="*/ 58749 h 65875"/>
              <a:gd name="connsiteX8" fmla="*/ 218612 w 278533"/>
              <a:gd name="connsiteY8" fmla="*/ 58749 h 65875"/>
              <a:gd name="connsiteX9" fmla="*/ 208964 w 278533"/>
              <a:gd name="connsiteY9" fmla="*/ 56591 h 65875"/>
              <a:gd name="connsiteX10" fmla="*/ 191571 w 278533"/>
              <a:gd name="connsiteY10" fmla="*/ 49232 h 65875"/>
              <a:gd name="connsiteX11" fmla="*/ 176210 w 278533"/>
              <a:gd name="connsiteY11" fmla="*/ 39208 h 65875"/>
              <a:gd name="connsiteX12" fmla="*/ 169355 w 278533"/>
              <a:gd name="connsiteY12" fmla="*/ 32356 h 65875"/>
              <a:gd name="connsiteX13" fmla="*/ 162626 w 278533"/>
              <a:gd name="connsiteY13" fmla="*/ 26012 h 65875"/>
              <a:gd name="connsiteX14" fmla="*/ 179892 w 278533"/>
              <a:gd name="connsiteY14" fmla="*/ 24108 h 65875"/>
              <a:gd name="connsiteX15" fmla="*/ 172401 w 278533"/>
              <a:gd name="connsiteY15" fmla="*/ 37558 h 65875"/>
              <a:gd name="connsiteX16" fmla="*/ 162245 w 278533"/>
              <a:gd name="connsiteY16" fmla="*/ 50247 h 65875"/>
              <a:gd name="connsiteX17" fmla="*/ 155643 w 278533"/>
              <a:gd name="connsiteY17" fmla="*/ 56084 h 65875"/>
              <a:gd name="connsiteX18" fmla="*/ 147645 w 278533"/>
              <a:gd name="connsiteY18" fmla="*/ 61287 h 65875"/>
              <a:gd name="connsiteX19" fmla="*/ 143075 w 278533"/>
              <a:gd name="connsiteY19" fmla="*/ 63317 h 65875"/>
              <a:gd name="connsiteX20" fmla="*/ 138124 w 278533"/>
              <a:gd name="connsiteY20" fmla="*/ 64839 h 65875"/>
              <a:gd name="connsiteX21" fmla="*/ 127333 w 278533"/>
              <a:gd name="connsiteY21" fmla="*/ 65854 h 65875"/>
              <a:gd name="connsiteX22" fmla="*/ 117050 w 278533"/>
              <a:gd name="connsiteY22" fmla="*/ 63951 h 65875"/>
              <a:gd name="connsiteX23" fmla="*/ 108036 w 278533"/>
              <a:gd name="connsiteY23" fmla="*/ 60144 h 65875"/>
              <a:gd name="connsiteX24" fmla="*/ 94072 w 278533"/>
              <a:gd name="connsiteY24" fmla="*/ 49613 h 65875"/>
              <a:gd name="connsiteX25" fmla="*/ 83535 w 278533"/>
              <a:gd name="connsiteY25" fmla="*/ 36924 h 65875"/>
              <a:gd name="connsiteX26" fmla="*/ 79219 w 278533"/>
              <a:gd name="connsiteY26" fmla="*/ 30452 h 65875"/>
              <a:gd name="connsiteX27" fmla="*/ 75283 w 278533"/>
              <a:gd name="connsiteY27" fmla="*/ 23474 h 65875"/>
              <a:gd name="connsiteX28" fmla="*/ 92549 w 278533"/>
              <a:gd name="connsiteY28" fmla="*/ 23474 h 65875"/>
              <a:gd name="connsiteX29" fmla="*/ 87724 w 278533"/>
              <a:gd name="connsiteY29" fmla="*/ 29311 h 65875"/>
              <a:gd name="connsiteX30" fmla="*/ 82646 w 278533"/>
              <a:gd name="connsiteY30" fmla="*/ 34386 h 65875"/>
              <a:gd name="connsiteX31" fmla="*/ 71221 w 278533"/>
              <a:gd name="connsiteY31" fmla="*/ 43522 h 65875"/>
              <a:gd name="connsiteX32" fmla="*/ 57637 w 278533"/>
              <a:gd name="connsiteY32" fmla="*/ 50374 h 65875"/>
              <a:gd name="connsiteX33" fmla="*/ 41895 w 278533"/>
              <a:gd name="connsiteY33" fmla="*/ 52912 h 65875"/>
              <a:gd name="connsiteX34" fmla="*/ 20059 w 278533"/>
              <a:gd name="connsiteY34" fmla="*/ 45426 h 65875"/>
              <a:gd name="connsiteX35" fmla="*/ 14600 w 278533"/>
              <a:gd name="connsiteY35" fmla="*/ 40730 h 65875"/>
              <a:gd name="connsiteX36" fmla="*/ 6094 w 278533"/>
              <a:gd name="connsiteY36" fmla="*/ 30072 h 65875"/>
              <a:gd name="connsiteX37" fmla="*/ 0 w 278533"/>
              <a:gd name="connsiteY37" fmla="*/ 18525 h 65875"/>
              <a:gd name="connsiteX38" fmla="*/ 4571 w 278533"/>
              <a:gd name="connsiteY38" fmla="*/ 23221 h 65875"/>
              <a:gd name="connsiteX39" fmla="*/ 9268 w 278533"/>
              <a:gd name="connsiteY39" fmla="*/ 27661 h 65875"/>
              <a:gd name="connsiteX40" fmla="*/ 19424 w 278533"/>
              <a:gd name="connsiteY40" fmla="*/ 35274 h 65875"/>
              <a:gd name="connsiteX41" fmla="*/ 24756 w 278533"/>
              <a:gd name="connsiteY41" fmla="*/ 38193 h 65875"/>
              <a:gd name="connsiteX42" fmla="*/ 30342 w 278533"/>
              <a:gd name="connsiteY42" fmla="*/ 40096 h 65875"/>
              <a:gd name="connsiteX43" fmla="*/ 51416 w 278533"/>
              <a:gd name="connsiteY43" fmla="*/ 37305 h 65875"/>
              <a:gd name="connsiteX44" fmla="*/ 60683 w 278533"/>
              <a:gd name="connsiteY44" fmla="*/ 30833 h 65875"/>
              <a:gd name="connsiteX45" fmla="*/ 68936 w 278533"/>
              <a:gd name="connsiteY45" fmla="*/ 22586 h 65875"/>
              <a:gd name="connsiteX46" fmla="*/ 72490 w 278533"/>
              <a:gd name="connsiteY46" fmla="*/ 18018 h 65875"/>
              <a:gd name="connsiteX47" fmla="*/ 75664 w 278533"/>
              <a:gd name="connsiteY47" fmla="*/ 13450 h 65875"/>
              <a:gd name="connsiteX48" fmla="*/ 83916 w 278533"/>
              <a:gd name="connsiteY48" fmla="*/ 0 h 65875"/>
              <a:gd name="connsiteX49" fmla="*/ 92929 w 278533"/>
              <a:gd name="connsiteY49" fmla="*/ 14211 h 65875"/>
              <a:gd name="connsiteX50" fmla="*/ 96611 w 278533"/>
              <a:gd name="connsiteY50" fmla="*/ 19413 h 65875"/>
              <a:gd name="connsiteX51" fmla="*/ 100674 w 278533"/>
              <a:gd name="connsiteY51" fmla="*/ 24616 h 65875"/>
              <a:gd name="connsiteX52" fmla="*/ 109687 w 278533"/>
              <a:gd name="connsiteY52" fmla="*/ 33752 h 65875"/>
              <a:gd name="connsiteX53" fmla="*/ 119335 w 278533"/>
              <a:gd name="connsiteY53" fmla="*/ 40477 h 65875"/>
              <a:gd name="connsiteX54" fmla="*/ 124032 w 278533"/>
              <a:gd name="connsiteY54" fmla="*/ 42507 h 65875"/>
              <a:gd name="connsiteX55" fmla="*/ 128476 w 278533"/>
              <a:gd name="connsiteY55" fmla="*/ 43268 h 65875"/>
              <a:gd name="connsiteX56" fmla="*/ 130507 w 278533"/>
              <a:gd name="connsiteY56" fmla="*/ 43268 h 65875"/>
              <a:gd name="connsiteX57" fmla="*/ 132665 w 278533"/>
              <a:gd name="connsiteY57" fmla="*/ 43268 h 65875"/>
              <a:gd name="connsiteX58" fmla="*/ 134824 w 278533"/>
              <a:gd name="connsiteY58" fmla="*/ 43268 h 65875"/>
              <a:gd name="connsiteX59" fmla="*/ 136982 w 278533"/>
              <a:gd name="connsiteY59" fmla="*/ 42254 h 65875"/>
              <a:gd name="connsiteX60" fmla="*/ 141425 w 278533"/>
              <a:gd name="connsiteY60" fmla="*/ 39462 h 65875"/>
              <a:gd name="connsiteX61" fmla="*/ 145869 w 278533"/>
              <a:gd name="connsiteY61" fmla="*/ 35782 h 65875"/>
              <a:gd name="connsiteX62" fmla="*/ 161356 w 278533"/>
              <a:gd name="connsiteY62" fmla="*/ 15100 h 65875"/>
              <a:gd name="connsiteX63" fmla="*/ 169227 w 278533"/>
              <a:gd name="connsiteY63" fmla="*/ 2411 h 65875"/>
              <a:gd name="connsiteX64" fmla="*/ 178622 w 278533"/>
              <a:gd name="connsiteY64" fmla="*/ 13577 h 65875"/>
              <a:gd name="connsiteX65" fmla="*/ 183700 w 278533"/>
              <a:gd name="connsiteY65" fmla="*/ 19033 h 65875"/>
              <a:gd name="connsiteX66" fmla="*/ 189413 w 278533"/>
              <a:gd name="connsiteY66" fmla="*/ 24362 h 65875"/>
              <a:gd name="connsiteX67" fmla="*/ 202108 w 278533"/>
              <a:gd name="connsiteY67" fmla="*/ 34006 h 65875"/>
              <a:gd name="connsiteX68" fmla="*/ 215438 w 278533"/>
              <a:gd name="connsiteY68" fmla="*/ 41365 h 65875"/>
              <a:gd name="connsiteX69" fmla="*/ 222420 w 278533"/>
              <a:gd name="connsiteY69" fmla="*/ 43902 h 65875"/>
              <a:gd name="connsiteX70" fmla="*/ 229657 w 278533"/>
              <a:gd name="connsiteY70" fmla="*/ 45299 h 65875"/>
              <a:gd name="connsiteX71" fmla="*/ 244002 w 278533"/>
              <a:gd name="connsiteY71" fmla="*/ 44029 h 65875"/>
              <a:gd name="connsiteX72" fmla="*/ 247557 w 278533"/>
              <a:gd name="connsiteY72" fmla="*/ 42761 h 65875"/>
              <a:gd name="connsiteX73" fmla="*/ 250985 w 278533"/>
              <a:gd name="connsiteY73" fmla="*/ 41238 h 65875"/>
              <a:gd name="connsiteX74" fmla="*/ 257586 w 278533"/>
              <a:gd name="connsiteY74" fmla="*/ 36924 h 65875"/>
              <a:gd name="connsiteX75" fmla="*/ 263553 w 278533"/>
              <a:gd name="connsiteY75" fmla="*/ 31849 h 65875"/>
              <a:gd name="connsiteX76" fmla="*/ 269266 w 278533"/>
              <a:gd name="connsiteY76" fmla="*/ 25885 h 65875"/>
              <a:gd name="connsiteX77" fmla="*/ 274471 w 278533"/>
              <a:gd name="connsiteY77" fmla="*/ 19540 h 6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78533" h="65875">
                <a:moveTo>
                  <a:pt x="278533" y="12816"/>
                </a:moveTo>
                <a:cubicBezTo>
                  <a:pt x="276934" y="18183"/>
                  <a:pt x="274903" y="23398"/>
                  <a:pt x="272440" y="28423"/>
                </a:cubicBezTo>
                <a:cubicBezTo>
                  <a:pt x="270916" y="30833"/>
                  <a:pt x="269773" y="33498"/>
                  <a:pt x="267997" y="35782"/>
                </a:cubicBezTo>
                <a:cubicBezTo>
                  <a:pt x="266473" y="38319"/>
                  <a:pt x="264645" y="40668"/>
                  <a:pt x="262538" y="42761"/>
                </a:cubicBezTo>
                <a:cubicBezTo>
                  <a:pt x="260494" y="45032"/>
                  <a:pt x="258285" y="47151"/>
                  <a:pt x="255936" y="49105"/>
                </a:cubicBezTo>
                <a:lnTo>
                  <a:pt x="252000" y="51770"/>
                </a:lnTo>
                <a:lnTo>
                  <a:pt x="247811" y="54180"/>
                </a:lnTo>
                <a:cubicBezTo>
                  <a:pt x="241768" y="57048"/>
                  <a:pt x="235192" y="58609"/>
                  <a:pt x="228514" y="58749"/>
                </a:cubicBezTo>
                <a:cubicBezTo>
                  <a:pt x="225226" y="59066"/>
                  <a:pt x="221900" y="59066"/>
                  <a:pt x="218612" y="58749"/>
                </a:cubicBezTo>
                <a:cubicBezTo>
                  <a:pt x="215337" y="58342"/>
                  <a:pt x="212099" y="57620"/>
                  <a:pt x="208964" y="56591"/>
                </a:cubicBezTo>
                <a:cubicBezTo>
                  <a:pt x="202946" y="54688"/>
                  <a:pt x="197119" y="52226"/>
                  <a:pt x="191571" y="49232"/>
                </a:cubicBezTo>
                <a:cubicBezTo>
                  <a:pt x="186239" y="46237"/>
                  <a:pt x="181097" y="42888"/>
                  <a:pt x="176210" y="39208"/>
                </a:cubicBezTo>
                <a:lnTo>
                  <a:pt x="169355" y="32356"/>
                </a:lnTo>
                <a:cubicBezTo>
                  <a:pt x="167069" y="30326"/>
                  <a:pt x="165038" y="28423"/>
                  <a:pt x="162626" y="26012"/>
                </a:cubicBezTo>
                <a:lnTo>
                  <a:pt x="179892" y="24108"/>
                </a:lnTo>
                <a:cubicBezTo>
                  <a:pt x="177607" y="28550"/>
                  <a:pt x="175195" y="33117"/>
                  <a:pt x="172401" y="37558"/>
                </a:cubicBezTo>
                <a:cubicBezTo>
                  <a:pt x="169392" y="42076"/>
                  <a:pt x="165990" y="46313"/>
                  <a:pt x="162245" y="50247"/>
                </a:cubicBezTo>
                <a:cubicBezTo>
                  <a:pt x="160087" y="52150"/>
                  <a:pt x="158183" y="54180"/>
                  <a:pt x="155643" y="56084"/>
                </a:cubicBezTo>
                <a:cubicBezTo>
                  <a:pt x="153130" y="58051"/>
                  <a:pt x="150464" y="59789"/>
                  <a:pt x="147645" y="61287"/>
                </a:cubicBezTo>
                <a:lnTo>
                  <a:pt x="143075" y="63317"/>
                </a:lnTo>
                <a:lnTo>
                  <a:pt x="138124" y="64839"/>
                </a:lnTo>
                <a:cubicBezTo>
                  <a:pt x="134582" y="65626"/>
                  <a:pt x="130964" y="65968"/>
                  <a:pt x="127333" y="65854"/>
                </a:cubicBezTo>
                <a:cubicBezTo>
                  <a:pt x="123842" y="65626"/>
                  <a:pt x="120389" y="64992"/>
                  <a:pt x="117050" y="63951"/>
                </a:cubicBezTo>
                <a:cubicBezTo>
                  <a:pt x="113927" y="62974"/>
                  <a:pt x="110918" y="61693"/>
                  <a:pt x="108036" y="60144"/>
                </a:cubicBezTo>
                <a:cubicBezTo>
                  <a:pt x="102959" y="57226"/>
                  <a:pt x="98274" y="53686"/>
                  <a:pt x="94072" y="49613"/>
                </a:cubicBezTo>
                <a:cubicBezTo>
                  <a:pt x="90200" y="45692"/>
                  <a:pt x="86671" y="41454"/>
                  <a:pt x="83535" y="36924"/>
                </a:cubicBezTo>
                <a:lnTo>
                  <a:pt x="79219" y="30452"/>
                </a:lnTo>
                <a:cubicBezTo>
                  <a:pt x="77784" y="28207"/>
                  <a:pt x="76463" y="25872"/>
                  <a:pt x="75283" y="23474"/>
                </a:cubicBezTo>
                <a:lnTo>
                  <a:pt x="92549" y="23474"/>
                </a:lnTo>
                <a:cubicBezTo>
                  <a:pt x="90771" y="25758"/>
                  <a:pt x="89375" y="27534"/>
                  <a:pt x="87724" y="29311"/>
                </a:cubicBezTo>
                <a:lnTo>
                  <a:pt x="82646" y="34386"/>
                </a:lnTo>
                <a:cubicBezTo>
                  <a:pt x="79066" y="37711"/>
                  <a:pt x="75245" y="40756"/>
                  <a:pt x="71221" y="43522"/>
                </a:cubicBezTo>
                <a:cubicBezTo>
                  <a:pt x="66993" y="46352"/>
                  <a:pt x="62423" y="48661"/>
                  <a:pt x="57637" y="50374"/>
                </a:cubicBezTo>
                <a:cubicBezTo>
                  <a:pt x="52572" y="52112"/>
                  <a:pt x="47252" y="52963"/>
                  <a:pt x="41895" y="52912"/>
                </a:cubicBezTo>
                <a:cubicBezTo>
                  <a:pt x="34036" y="52645"/>
                  <a:pt x="26432" y="50044"/>
                  <a:pt x="20059" y="45426"/>
                </a:cubicBezTo>
                <a:cubicBezTo>
                  <a:pt x="18104" y="44029"/>
                  <a:pt x="16276" y="42457"/>
                  <a:pt x="14600" y="40730"/>
                </a:cubicBezTo>
                <a:cubicBezTo>
                  <a:pt x="11337" y="37533"/>
                  <a:pt x="8481" y="33955"/>
                  <a:pt x="6094" y="30072"/>
                </a:cubicBezTo>
                <a:cubicBezTo>
                  <a:pt x="3770" y="26380"/>
                  <a:pt x="1727" y="22522"/>
                  <a:pt x="0" y="18525"/>
                </a:cubicBezTo>
                <a:lnTo>
                  <a:pt x="4571" y="23221"/>
                </a:lnTo>
                <a:lnTo>
                  <a:pt x="9268" y="27661"/>
                </a:lnTo>
                <a:cubicBezTo>
                  <a:pt x="12391" y="30542"/>
                  <a:pt x="15793" y="33092"/>
                  <a:pt x="19424" y="35274"/>
                </a:cubicBezTo>
                <a:cubicBezTo>
                  <a:pt x="21074" y="36467"/>
                  <a:pt x="22864" y="37444"/>
                  <a:pt x="24756" y="38193"/>
                </a:cubicBezTo>
                <a:cubicBezTo>
                  <a:pt x="26559" y="38992"/>
                  <a:pt x="28425" y="39627"/>
                  <a:pt x="30342" y="40096"/>
                </a:cubicBezTo>
                <a:cubicBezTo>
                  <a:pt x="37464" y="41924"/>
                  <a:pt x="45017" y="40921"/>
                  <a:pt x="51416" y="37305"/>
                </a:cubicBezTo>
                <a:cubicBezTo>
                  <a:pt x="54704" y="35452"/>
                  <a:pt x="57814" y="33282"/>
                  <a:pt x="60683" y="30833"/>
                </a:cubicBezTo>
                <a:cubicBezTo>
                  <a:pt x="63616" y="28283"/>
                  <a:pt x="66383" y="25517"/>
                  <a:pt x="68936" y="22586"/>
                </a:cubicBezTo>
                <a:lnTo>
                  <a:pt x="72490" y="18018"/>
                </a:lnTo>
                <a:cubicBezTo>
                  <a:pt x="73633" y="16495"/>
                  <a:pt x="74902" y="14719"/>
                  <a:pt x="75664" y="13450"/>
                </a:cubicBezTo>
                <a:lnTo>
                  <a:pt x="83916" y="0"/>
                </a:lnTo>
                <a:lnTo>
                  <a:pt x="92929" y="14211"/>
                </a:lnTo>
                <a:cubicBezTo>
                  <a:pt x="93945" y="15734"/>
                  <a:pt x="95214" y="17637"/>
                  <a:pt x="96611" y="19413"/>
                </a:cubicBezTo>
                <a:cubicBezTo>
                  <a:pt x="98007" y="21190"/>
                  <a:pt x="99277" y="22967"/>
                  <a:pt x="100674" y="24616"/>
                </a:cubicBezTo>
                <a:cubicBezTo>
                  <a:pt x="103454" y="27877"/>
                  <a:pt x="106463" y="30935"/>
                  <a:pt x="109687" y="33752"/>
                </a:cubicBezTo>
                <a:cubicBezTo>
                  <a:pt x="112544" y="36467"/>
                  <a:pt x="115793" y="38738"/>
                  <a:pt x="119335" y="40477"/>
                </a:cubicBezTo>
                <a:cubicBezTo>
                  <a:pt x="120833" y="41289"/>
                  <a:pt x="122408" y="41974"/>
                  <a:pt x="124032" y="42507"/>
                </a:cubicBezTo>
                <a:lnTo>
                  <a:pt x="128476" y="43268"/>
                </a:lnTo>
                <a:lnTo>
                  <a:pt x="130507" y="43268"/>
                </a:lnTo>
                <a:lnTo>
                  <a:pt x="132665" y="43268"/>
                </a:lnTo>
                <a:lnTo>
                  <a:pt x="134824" y="43268"/>
                </a:lnTo>
                <a:lnTo>
                  <a:pt x="136982" y="42254"/>
                </a:lnTo>
                <a:cubicBezTo>
                  <a:pt x="138594" y="41543"/>
                  <a:pt x="140079" y="40604"/>
                  <a:pt x="141425" y="39462"/>
                </a:cubicBezTo>
                <a:cubicBezTo>
                  <a:pt x="142999" y="38345"/>
                  <a:pt x="144485" y="37114"/>
                  <a:pt x="145869" y="35782"/>
                </a:cubicBezTo>
                <a:cubicBezTo>
                  <a:pt x="151797" y="29501"/>
                  <a:pt x="156989" y="22561"/>
                  <a:pt x="161356" y="15100"/>
                </a:cubicBezTo>
                <a:lnTo>
                  <a:pt x="169227" y="2411"/>
                </a:lnTo>
                <a:lnTo>
                  <a:pt x="178622" y="13577"/>
                </a:lnTo>
                <a:cubicBezTo>
                  <a:pt x="180019" y="15227"/>
                  <a:pt x="181923" y="17256"/>
                  <a:pt x="183700" y="19033"/>
                </a:cubicBezTo>
                <a:lnTo>
                  <a:pt x="189413" y="24362"/>
                </a:lnTo>
                <a:cubicBezTo>
                  <a:pt x="193437" y="27839"/>
                  <a:pt x="197678" y="31062"/>
                  <a:pt x="202108" y="34006"/>
                </a:cubicBezTo>
                <a:cubicBezTo>
                  <a:pt x="206297" y="36898"/>
                  <a:pt x="210767" y="39360"/>
                  <a:pt x="215438" y="41365"/>
                </a:cubicBezTo>
                <a:cubicBezTo>
                  <a:pt x="217698" y="42380"/>
                  <a:pt x="220034" y="43230"/>
                  <a:pt x="222420" y="43902"/>
                </a:cubicBezTo>
                <a:cubicBezTo>
                  <a:pt x="224782" y="44613"/>
                  <a:pt x="227207" y="45083"/>
                  <a:pt x="229657" y="45299"/>
                </a:cubicBezTo>
                <a:cubicBezTo>
                  <a:pt x="234481" y="45818"/>
                  <a:pt x="239356" y="45387"/>
                  <a:pt x="244002" y="44029"/>
                </a:cubicBezTo>
                <a:lnTo>
                  <a:pt x="247557" y="42761"/>
                </a:lnTo>
                <a:lnTo>
                  <a:pt x="250985" y="41238"/>
                </a:lnTo>
                <a:cubicBezTo>
                  <a:pt x="253321" y="40008"/>
                  <a:pt x="255530" y="38561"/>
                  <a:pt x="257586" y="36924"/>
                </a:cubicBezTo>
                <a:cubicBezTo>
                  <a:pt x="259668" y="35338"/>
                  <a:pt x="261661" y="33650"/>
                  <a:pt x="263553" y="31849"/>
                </a:cubicBezTo>
                <a:cubicBezTo>
                  <a:pt x="265584" y="29983"/>
                  <a:pt x="267488" y="27991"/>
                  <a:pt x="269266" y="25885"/>
                </a:cubicBezTo>
                <a:lnTo>
                  <a:pt x="274471" y="19540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8" name="Freeform 647">
            <a:extLst>
              <a:ext uri="{FF2B5EF4-FFF2-40B4-BE49-F238E27FC236}">
                <a16:creationId xmlns:a16="http://schemas.microsoft.com/office/drawing/2014/main" id="{87656198-9F5B-1114-B278-B6A6B61F6F09}"/>
              </a:ext>
            </a:extLst>
          </p:cNvPr>
          <p:cNvSpPr/>
          <p:nvPr/>
        </p:nvSpPr>
        <p:spPr>
          <a:xfrm>
            <a:off x="8714248" y="8413377"/>
            <a:ext cx="268884" cy="75545"/>
          </a:xfrm>
          <a:custGeom>
            <a:avLst/>
            <a:gdLst>
              <a:gd name="connsiteX0" fmla="*/ 268885 w 268884"/>
              <a:gd name="connsiteY0" fmla="*/ 13450 h 75545"/>
              <a:gd name="connsiteX1" fmla="*/ 262918 w 268884"/>
              <a:gd name="connsiteY1" fmla="*/ 31215 h 75545"/>
              <a:gd name="connsiteX2" fmla="*/ 258729 w 268884"/>
              <a:gd name="connsiteY2" fmla="*/ 39716 h 75545"/>
              <a:gd name="connsiteX3" fmla="*/ 253397 w 268884"/>
              <a:gd name="connsiteY3" fmla="*/ 47710 h 75545"/>
              <a:gd name="connsiteX4" fmla="*/ 246922 w 268884"/>
              <a:gd name="connsiteY4" fmla="*/ 54815 h 75545"/>
              <a:gd name="connsiteX5" fmla="*/ 243241 w 268884"/>
              <a:gd name="connsiteY5" fmla="*/ 57988 h 75545"/>
              <a:gd name="connsiteX6" fmla="*/ 239178 w 268884"/>
              <a:gd name="connsiteY6" fmla="*/ 60652 h 75545"/>
              <a:gd name="connsiteX7" fmla="*/ 220516 w 268884"/>
              <a:gd name="connsiteY7" fmla="*/ 65981 h 75545"/>
              <a:gd name="connsiteX8" fmla="*/ 210868 w 268884"/>
              <a:gd name="connsiteY8" fmla="*/ 65981 h 75545"/>
              <a:gd name="connsiteX9" fmla="*/ 201600 w 268884"/>
              <a:gd name="connsiteY9" fmla="*/ 63444 h 75545"/>
              <a:gd name="connsiteX10" fmla="*/ 184842 w 268884"/>
              <a:gd name="connsiteY10" fmla="*/ 55069 h 75545"/>
              <a:gd name="connsiteX11" fmla="*/ 169989 w 268884"/>
              <a:gd name="connsiteY11" fmla="*/ 43649 h 75545"/>
              <a:gd name="connsiteX12" fmla="*/ 163261 w 268884"/>
              <a:gd name="connsiteY12" fmla="*/ 37051 h 75545"/>
              <a:gd name="connsiteX13" fmla="*/ 156659 w 268884"/>
              <a:gd name="connsiteY13" fmla="*/ 29692 h 75545"/>
              <a:gd name="connsiteX14" fmla="*/ 173417 w 268884"/>
              <a:gd name="connsiteY14" fmla="*/ 27534 h 75545"/>
              <a:gd name="connsiteX15" fmla="*/ 166181 w 268884"/>
              <a:gd name="connsiteY15" fmla="*/ 43015 h 75545"/>
              <a:gd name="connsiteX16" fmla="*/ 156278 w 268884"/>
              <a:gd name="connsiteY16" fmla="*/ 57606 h 75545"/>
              <a:gd name="connsiteX17" fmla="*/ 149930 w 268884"/>
              <a:gd name="connsiteY17" fmla="*/ 64332 h 75545"/>
              <a:gd name="connsiteX18" fmla="*/ 142314 w 268884"/>
              <a:gd name="connsiteY18" fmla="*/ 70295 h 75545"/>
              <a:gd name="connsiteX19" fmla="*/ 137744 w 268884"/>
              <a:gd name="connsiteY19" fmla="*/ 72706 h 75545"/>
              <a:gd name="connsiteX20" fmla="*/ 132919 w 268884"/>
              <a:gd name="connsiteY20" fmla="*/ 74356 h 75545"/>
              <a:gd name="connsiteX21" fmla="*/ 122636 w 268884"/>
              <a:gd name="connsiteY21" fmla="*/ 75498 h 75545"/>
              <a:gd name="connsiteX22" fmla="*/ 112606 w 268884"/>
              <a:gd name="connsiteY22" fmla="*/ 73341 h 75545"/>
              <a:gd name="connsiteX23" fmla="*/ 103974 w 268884"/>
              <a:gd name="connsiteY23" fmla="*/ 69027 h 75545"/>
              <a:gd name="connsiteX24" fmla="*/ 90390 w 268884"/>
              <a:gd name="connsiteY24" fmla="*/ 56338 h 75545"/>
              <a:gd name="connsiteX25" fmla="*/ 80234 w 268884"/>
              <a:gd name="connsiteY25" fmla="*/ 42254 h 75545"/>
              <a:gd name="connsiteX26" fmla="*/ 76044 w 268884"/>
              <a:gd name="connsiteY26" fmla="*/ 34767 h 75545"/>
              <a:gd name="connsiteX27" fmla="*/ 72236 w 268884"/>
              <a:gd name="connsiteY27" fmla="*/ 26773 h 75545"/>
              <a:gd name="connsiteX28" fmla="*/ 88867 w 268884"/>
              <a:gd name="connsiteY28" fmla="*/ 27534 h 75545"/>
              <a:gd name="connsiteX29" fmla="*/ 84296 w 268884"/>
              <a:gd name="connsiteY29" fmla="*/ 34133 h 75545"/>
              <a:gd name="connsiteX30" fmla="*/ 79345 w 268884"/>
              <a:gd name="connsiteY30" fmla="*/ 39970 h 75545"/>
              <a:gd name="connsiteX31" fmla="*/ 68300 w 268884"/>
              <a:gd name="connsiteY31" fmla="*/ 50375 h 75545"/>
              <a:gd name="connsiteX32" fmla="*/ 55605 w 268884"/>
              <a:gd name="connsiteY32" fmla="*/ 58242 h 75545"/>
              <a:gd name="connsiteX33" fmla="*/ 40371 w 268884"/>
              <a:gd name="connsiteY33" fmla="*/ 61160 h 75545"/>
              <a:gd name="connsiteX34" fmla="*/ 25518 w 268884"/>
              <a:gd name="connsiteY34" fmla="*/ 56972 h 75545"/>
              <a:gd name="connsiteX35" fmla="*/ 19297 w 268884"/>
              <a:gd name="connsiteY35" fmla="*/ 52531 h 75545"/>
              <a:gd name="connsiteX36" fmla="*/ 14092 w 268884"/>
              <a:gd name="connsiteY36" fmla="*/ 47202 h 75545"/>
              <a:gd name="connsiteX37" fmla="*/ 5840 w 268884"/>
              <a:gd name="connsiteY37" fmla="*/ 35148 h 75545"/>
              <a:gd name="connsiteX38" fmla="*/ 0 w 268884"/>
              <a:gd name="connsiteY38" fmla="*/ 21825 h 75545"/>
              <a:gd name="connsiteX39" fmla="*/ 4317 w 268884"/>
              <a:gd name="connsiteY39" fmla="*/ 27154 h 75545"/>
              <a:gd name="connsiteX40" fmla="*/ 8887 w 268884"/>
              <a:gd name="connsiteY40" fmla="*/ 32356 h 75545"/>
              <a:gd name="connsiteX41" fmla="*/ 18789 w 268884"/>
              <a:gd name="connsiteY41" fmla="*/ 40984 h 75545"/>
              <a:gd name="connsiteX42" fmla="*/ 23867 w 268884"/>
              <a:gd name="connsiteY42" fmla="*/ 44283 h 75545"/>
              <a:gd name="connsiteX43" fmla="*/ 29326 w 268884"/>
              <a:gd name="connsiteY43" fmla="*/ 46567 h 75545"/>
              <a:gd name="connsiteX44" fmla="*/ 39863 w 268884"/>
              <a:gd name="connsiteY44" fmla="*/ 46567 h 75545"/>
              <a:gd name="connsiteX45" fmla="*/ 49766 w 268884"/>
              <a:gd name="connsiteY45" fmla="*/ 42634 h 75545"/>
              <a:gd name="connsiteX46" fmla="*/ 58652 w 268884"/>
              <a:gd name="connsiteY46" fmla="*/ 35275 h 75545"/>
              <a:gd name="connsiteX47" fmla="*/ 66523 w 268884"/>
              <a:gd name="connsiteY47" fmla="*/ 25758 h 75545"/>
              <a:gd name="connsiteX48" fmla="*/ 70078 w 268884"/>
              <a:gd name="connsiteY48" fmla="*/ 20556 h 75545"/>
              <a:gd name="connsiteX49" fmla="*/ 73125 w 268884"/>
              <a:gd name="connsiteY49" fmla="*/ 15354 h 75545"/>
              <a:gd name="connsiteX50" fmla="*/ 81123 w 268884"/>
              <a:gd name="connsiteY50" fmla="*/ 0 h 75545"/>
              <a:gd name="connsiteX51" fmla="*/ 89882 w 268884"/>
              <a:gd name="connsiteY51" fmla="*/ 16242 h 75545"/>
              <a:gd name="connsiteX52" fmla="*/ 93310 w 268884"/>
              <a:gd name="connsiteY52" fmla="*/ 22205 h 75545"/>
              <a:gd name="connsiteX53" fmla="*/ 97246 w 268884"/>
              <a:gd name="connsiteY53" fmla="*/ 28042 h 75545"/>
              <a:gd name="connsiteX54" fmla="*/ 106006 w 268884"/>
              <a:gd name="connsiteY54" fmla="*/ 38573 h 75545"/>
              <a:gd name="connsiteX55" fmla="*/ 115273 w 268884"/>
              <a:gd name="connsiteY55" fmla="*/ 46314 h 75545"/>
              <a:gd name="connsiteX56" fmla="*/ 119843 w 268884"/>
              <a:gd name="connsiteY56" fmla="*/ 48598 h 75545"/>
              <a:gd name="connsiteX57" fmla="*/ 124160 w 268884"/>
              <a:gd name="connsiteY57" fmla="*/ 49359 h 75545"/>
              <a:gd name="connsiteX58" fmla="*/ 126190 w 268884"/>
              <a:gd name="connsiteY58" fmla="*/ 49359 h 75545"/>
              <a:gd name="connsiteX59" fmla="*/ 128222 w 268884"/>
              <a:gd name="connsiteY59" fmla="*/ 49359 h 75545"/>
              <a:gd name="connsiteX60" fmla="*/ 130253 w 268884"/>
              <a:gd name="connsiteY60" fmla="*/ 48598 h 75545"/>
              <a:gd name="connsiteX61" fmla="*/ 132411 w 268884"/>
              <a:gd name="connsiteY61" fmla="*/ 47583 h 75545"/>
              <a:gd name="connsiteX62" fmla="*/ 136728 w 268884"/>
              <a:gd name="connsiteY62" fmla="*/ 44410 h 75545"/>
              <a:gd name="connsiteX63" fmla="*/ 140917 w 268884"/>
              <a:gd name="connsiteY63" fmla="*/ 40096 h 75545"/>
              <a:gd name="connsiteX64" fmla="*/ 155898 w 268884"/>
              <a:gd name="connsiteY64" fmla="*/ 16495 h 75545"/>
              <a:gd name="connsiteX65" fmla="*/ 163642 w 268884"/>
              <a:gd name="connsiteY65" fmla="*/ 1650 h 75545"/>
              <a:gd name="connsiteX66" fmla="*/ 172655 w 268884"/>
              <a:gd name="connsiteY66" fmla="*/ 14338 h 75545"/>
              <a:gd name="connsiteX67" fmla="*/ 177606 w 268884"/>
              <a:gd name="connsiteY67" fmla="*/ 20556 h 75545"/>
              <a:gd name="connsiteX68" fmla="*/ 183066 w 268884"/>
              <a:gd name="connsiteY68" fmla="*/ 26646 h 75545"/>
              <a:gd name="connsiteX69" fmla="*/ 194872 w 268884"/>
              <a:gd name="connsiteY69" fmla="*/ 37686 h 75545"/>
              <a:gd name="connsiteX70" fmla="*/ 207567 w 268884"/>
              <a:gd name="connsiteY70" fmla="*/ 46060 h 75545"/>
              <a:gd name="connsiteX71" fmla="*/ 214422 w 268884"/>
              <a:gd name="connsiteY71" fmla="*/ 48978 h 75545"/>
              <a:gd name="connsiteX72" fmla="*/ 221277 w 268884"/>
              <a:gd name="connsiteY72" fmla="*/ 50628 h 75545"/>
              <a:gd name="connsiteX73" fmla="*/ 235243 w 268884"/>
              <a:gd name="connsiteY73" fmla="*/ 49105 h 75545"/>
              <a:gd name="connsiteX74" fmla="*/ 238670 w 268884"/>
              <a:gd name="connsiteY74" fmla="*/ 47710 h 75545"/>
              <a:gd name="connsiteX75" fmla="*/ 241971 w 268884"/>
              <a:gd name="connsiteY75" fmla="*/ 45933 h 75545"/>
              <a:gd name="connsiteX76" fmla="*/ 248318 w 268884"/>
              <a:gd name="connsiteY76" fmla="*/ 41111 h 75545"/>
              <a:gd name="connsiteX77" fmla="*/ 254158 w 268884"/>
              <a:gd name="connsiteY77" fmla="*/ 35148 h 75545"/>
              <a:gd name="connsiteX78" fmla="*/ 259617 w 268884"/>
              <a:gd name="connsiteY78" fmla="*/ 28423 h 75545"/>
              <a:gd name="connsiteX79" fmla="*/ 264569 w 268884"/>
              <a:gd name="connsiteY79" fmla="*/ 21063 h 7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8884" h="75545">
                <a:moveTo>
                  <a:pt x="268885" y="13450"/>
                </a:moveTo>
                <a:cubicBezTo>
                  <a:pt x="267336" y="19516"/>
                  <a:pt x="265343" y="25453"/>
                  <a:pt x="262918" y="31215"/>
                </a:cubicBezTo>
                <a:cubicBezTo>
                  <a:pt x="261522" y="34006"/>
                  <a:pt x="260379" y="37051"/>
                  <a:pt x="258729" y="39716"/>
                </a:cubicBezTo>
                <a:cubicBezTo>
                  <a:pt x="257193" y="42532"/>
                  <a:pt x="255403" y="45210"/>
                  <a:pt x="253397" y="47710"/>
                </a:cubicBezTo>
                <a:cubicBezTo>
                  <a:pt x="251480" y="50286"/>
                  <a:pt x="249309" y="52671"/>
                  <a:pt x="246922" y="54815"/>
                </a:cubicBezTo>
                <a:lnTo>
                  <a:pt x="243241" y="57988"/>
                </a:lnTo>
                <a:lnTo>
                  <a:pt x="239178" y="60652"/>
                </a:lnTo>
                <a:cubicBezTo>
                  <a:pt x="233478" y="63913"/>
                  <a:pt x="227080" y="65741"/>
                  <a:pt x="220516" y="65981"/>
                </a:cubicBezTo>
                <a:cubicBezTo>
                  <a:pt x="217304" y="66298"/>
                  <a:pt x="214080" y="66298"/>
                  <a:pt x="210868" y="65981"/>
                </a:cubicBezTo>
                <a:cubicBezTo>
                  <a:pt x="207707" y="65449"/>
                  <a:pt x="204596" y="64598"/>
                  <a:pt x="201600" y="63444"/>
                </a:cubicBezTo>
                <a:cubicBezTo>
                  <a:pt x="195722" y="61274"/>
                  <a:pt x="190111" y="58457"/>
                  <a:pt x="184842" y="55069"/>
                </a:cubicBezTo>
                <a:cubicBezTo>
                  <a:pt x="179600" y="51656"/>
                  <a:pt x="174636" y="47849"/>
                  <a:pt x="169989" y="43649"/>
                </a:cubicBezTo>
                <a:cubicBezTo>
                  <a:pt x="167704" y="41492"/>
                  <a:pt x="165419" y="39335"/>
                  <a:pt x="163261" y="37051"/>
                </a:cubicBezTo>
                <a:cubicBezTo>
                  <a:pt x="161102" y="34767"/>
                  <a:pt x="158944" y="32483"/>
                  <a:pt x="156659" y="29692"/>
                </a:cubicBezTo>
                <a:lnTo>
                  <a:pt x="173417" y="27534"/>
                </a:lnTo>
                <a:cubicBezTo>
                  <a:pt x="171258" y="32737"/>
                  <a:pt x="168846" y="37939"/>
                  <a:pt x="166181" y="43015"/>
                </a:cubicBezTo>
                <a:cubicBezTo>
                  <a:pt x="163299" y="48141"/>
                  <a:pt x="159985" y="53026"/>
                  <a:pt x="156278" y="57606"/>
                </a:cubicBezTo>
                <a:cubicBezTo>
                  <a:pt x="154323" y="60005"/>
                  <a:pt x="152203" y="62251"/>
                  <a:pt x="149930" y="64332"/>
                </a:cubicBezTo>
                <a:cubicBezTo>
                  <a:pt x="147595" y="66565"/>
                  <a:pt x="145043" y="68557"/>
                  <a:pt x="142314" y="70295"/>
                </a:cubicBezTo>
                <a:lnTo>
                  <a:pt x="137744" y="72706"/>
                </a:lnTo>
                <a:lnTo>
                  <a:pt x="132919" y="74356"/>
                </a:lnTo>
                <a:cubicBezTo>
                  <a:pt x="129580" y="75307"/>
                  <a:pt x="126102" y="75689"/>
                  <a:pt x="122636" y="75498"/>
                </a:cubicBezTo>
                <a:cubicBezTo>
                  <a:pt x="119208" y="75244"/>
                  <a:pt x="115831" y="74521"/>
                  <a:pt x="112606" y="73341"/>
                </a:cubicBezTo>
                <a:cubicBezTo>
                  <a:pt x="109560" y="72262"/>
                  <a:pt x="106666" y="70816"/>
                  <a:pt x="103974" y="69027"/>
                </a:cubicBezTo>
                <a:cubicBezTo>
                  <a:pt x="98871" y="65461"/>
                  <a:pt x="94287" y="61198"/>
                  <a:pt x="90390" y="56338"/>
                </a:cubicBezTo>
                <a:cubicBezTo>
                  <a:pt x="86671" y="51897"/>
                  <a:pt x="83268" y="47189"/>
                  <a:pt x="80234" y="42254"/>
                </a:cubicBezTo>
                <a:lnTo>
                  <a:pt x="76044" y="34767"/>
                </a:lnTo>
                <a:cubicBezTo>
                  <a:pt x="74648" y="32103"/>
                  <a:pt x="73506" y="29692"/>
                  <a:pt x="72236" y="26773"/>
                </a:cubicBezTo>
                <a:lnTo>
                  <a:pt x="88867" y="27534"/>
                </a:lnTo>
                <a:cubicBezTo>
                  <a:pt x="87496" y="29831"/>
                  <a:pt x="85972" y="32039"/>
                  <a:pt x="84296" y="34133"/>
                </a:cubicBezTo>
                <a:cubicBezTo>
                  <a:pt x="82646" y="36163"/>
                  <a:pt x="81123" y="38066"/>
                  <a:pt x="79345" y="39970"/>
                </a:cubicBezTo>
                <a:cubicBezTo>
                  <a:pt x="75918" y="43700"/>
                  <a:pt x="72223" y="47177"/>
                  <a:pt x="68300" y="50375"/>
                </a:cubicBezTo>
                <a:cubicBezTo>
                  <a:pt x="64428" y="53534"/>
                  <a:pt x="60163" y="56185"/>
                  <a:pt x="55605" y="58242"/>
                </a:cubicBezTo>
                <a:cubicBezTo>
                  <a:pt x="50781" y="60246"/>
                  <a:pt x="45602" y="61236"/>
                  <a:pt x="40371" y="61160"/>
                </a:cubicBezTo>
                <a:cubicBezTo>
                  <a:pt x="35154" y="61007"/>
                  <a:pt x="30050" y="59561"/>
                  <a:pt x="25518" y="56972"/>
                </a:cubicBezTo>
                <a:cubicBezTo>
                  <a:pt x="23346" y="55640"/>
                  <a:pt x="21264" y="54155"/>
                  <a:pt x="19297" y="52531"/>
                </a:cubicBezTo>
                <a:cubicBezTo>
                  <a:pt x="17406" y="50920"/>
                  <a:pt x="15666" y="49131"/>
                  <a:pt x="14092" y="47202"/>
                </a:cubicBezTo>
                <a:cubicBezTo>
                  <a:pt x="10931" y="43484"/>
                  <a:pt x="8163" y="39449"/>
                  <a:pt x="5840" y="35148"/>
                </a:cubicBezTo>
                <a:cubicBezTo>
                  <a:pt x="3631" y="30833"/>
                  <a:pt x="1676" y="26380"/>
                  <a:pt x="0" y="21825"/>
                </a:cubicBezTo>
                <a:lnTo>
                  <a:pt x="4317" y="27154"/>
                </a:lnTo>
                <a:lnTo>
                  <a:pt x="8887" y="32356"/>
                </a:lnTo>
                <a:cubicBezTo>
                  <a:pt x="11908" y="35541"/>
                  <a:pt x="15222" y="38422"/>
                  <a:pt x="18789" y="40984"/>
                </a:cubicBezTo>
                <a:cubicBezTo>
                  <a:pt x="20363" y="42254"/>
                  <a:pt x="22065" y="43370"/>
                  <a:pt x="23867" y="44283"/>
                </a:cubicBezTo>
                <a:cubicBezTo>
                  <a:pt x="25607" y="45223"/>
                  <a:pt x="27434" y="45997"/>
                  <a:pt x="29326" y="46567"/>
                </a:cubicBezTo>
                <a:cubicBezTo>
                  <a:pt x="32805" y="47304"/>
                  <a:pt x="36385" y="47304"/>
                  <a:pt x="39863" y="46567"/>
                </a:cubicBezTo>
                <a:cubicBezTo>
                  <a:pt x="43405" y="45971"/>
                  <a:pt x="46782" y="44627"/>
                  <a:pt x="49766" y="42634"/>
                </a:cubicBezTo>
                <a:cubicBezTo>
                  <a:pt x="52990" y="40515"/>
                  <a:pt x="55973" y="38041"/>
                  <a:pt x="58652" y="35275"/>
                </a:cubicBezTo>
                <a:cubicBezTo>
                  <a:pt x="61547" y="32331"/>
                  <a:pt x="64174" y="29146"/>
                  <a:pt x="66523" y="25758"/>
                </a:cubicBezTo>
                <a:cubicBezTo>
                  <a:pt x="67793" y="24109"/>
                  <a:pt x="68935" y="22332"/>
                  <a:pt x="70078" y="20556"/>
                </a:cubicBezTo>
                <a:cubicBezTo>
                  <a:pt x="71221" y="18779"/>
                  <a:pt x="72363" y="16876"/>
                  <a:pt x="73125" y="15354"/>
                </a:cubicBezTo>
                <a:lnTo>
                  <a:pt x="81123" y="0"/>
                </a:lnTo>
                <a:lnTo>
                  <a:pt x="89882" y="16242"/>
                </a:lnTo>
                <a:cubicBezTo>
                  <a:pt x="90911" y="18297"/>
                  <a:pt x="92053" y="20289"/>
                  <a:pt x="93310" y="22205"/>
                </a:cubicBezTo>
                <a:cubicBezTo>
                  <a:pt x="94516" y="24223"/>
                  <a:pt x="95836" y="26164"/>
                  <a:pt x="97246" y="28042"/>
                </a:cubicBezTo>
                <a:cubicBezTo>
                  <a:pt x="99899" y="31760"/>
                  <a:pt x="102832" y="35287"/>
                  <a:pt x="106006" y="38573"/>
                </a:cubicBezTo>
                <a:cubicBezTo>
                  <a:pt x="108735" y="41556"/>
                  <a:pt x="111858" y="44156"/>
                  <a:pt x="115273" y="46314"/>
                </a:cubicBezTo>
                <a:lnTo>
                  <a:pt x="119843" y="48598"/>
                </a:lnTo>
                <a:cubicBezTo>
                  <a:pt x="121239" y="49029"/>
                  <a:pt x="122700" y="49283"/>
                  <a:pt x="124160" y="49359"/>
                </a:cubicBezTo>
                <a:lnTo>
                  <a:pt x="126190" y="49359"/>
                </a:lnTo>
                <a:cubicBezTo>
                  <a:pt x="126864" y="49232"/>
                  <a:pt x="127549" y="49232"/>
                  <a:pt x="128222" y="49359"/>
                </a:cubicBezTo>
                <a:lnTo>
                  <a:pt x="130253" y="48598"/>
                </a:lnTo>
                <a:lnTo>
                  <a:pt x="132411" y="47583"/>
                </a:lnTo>
                <a:cubicBezTo>
                  <a:pt x="133973" y="46694"/>
                  <a:pt x="135420" y="45629"/>
                  <a:pt x="136728" y="44410"/>
                </a:cubicBezTo>
                <a:cubicBezTo>
                  <a:pt x="138213" y="43065"/>
                  <a:pt x="139623" y="41632"/>
                  <a:pt x="140917" y="40096"/>
                </a:cubicBezTo>
                <a:cubicBezTo>
                  <a:pt x="146770" y="32813"/>
                  <a:pt x="151797" y="24895"/>
                  <a:pt x="155898" y="16495"/>
                </a:cubicBezTo>
                <a:lnTo>
                  <a:pt x="163642" y="1650"/>
                </a:lnTo>
                <a:lnTo>
                  <a:pt x="172655" y="14338"/>
                </a:lnTo>
                <a:cubicBezTo>
                  <a:pt x="173925" y="16115"/>
                  <a:pt x="175829" y="18526"/>
                  <a:pt x="177606" y="20556"/>
                </a:cubicBezTo>
                <a:lnTo>
                  <a:pt x="183066" y="26646"/>
                </a:lnTo>
                <a:cubicBezTo>
                  <a:pt x="186785" y="30555"/>
                  <a:pt x="190720" y="34234"/>
                  <a:pt x="194872" y="37686"/>
                </a:cubicBezTo>
                <a:cubicBezTo>
                  <a:pt x="198770" y="40946"/>
                  <a:pt x="203035" y="43751"/>
                  <a:pt x="207567" y="46060"/>
                </a:cubicBezTo>
                <a:cubicBezTo>
                  <a:pt x="209776" y="47189"/>
                  <a:pt x="212074" y="48167"/>
                  <a:pt x="214422" y="48978"/>
                </a:cubicBezTo>
                <a:cubicBezTo>
                  <a:pt x="216644" y="49765"/>
                  <a:pt x="218942" y="50323"/>
                  <a:pt x="221277" y="50628"/>
                </a:cubicBezTo>
                <a:cubicBezTo>
                  <a:pt x="225988" y="51262"/>
                  <a:pt x="230787" y="50742"/>
                  <a:pt x="235243" y="49105"/>
                </a:cubicBezTo>
                <a:lnTo>
                  <a:pt x="238670" y="47710"/>
                </a:lnTo>
                <a:lnTo>
                  <a:pt x="241971" y="45933"/>
                </a:lnTo>
                <a:cubicBezTo>
                  <a:pt x="244218" y="44512"/>
                  <a:pt x="246351" y="42900"/>
                  <a:pt x="248318" y="41111"/>
                </a:cubicBezTo>
                <a:cubicBezTo>
                  <a:pt x="250388" y="39246"/>
                  <a:pt x="252343" y="37254"/>
                  <a:pt x="254158" y="35148"/>
                </a:cubicBezTo>
                <a:cubicBezTo>
                  <a:pt x="256113" y="33016"/>
                  <a:pt x="257941" y="30770"/>
                  <a:pt x="259617" y="28423"/>
                </a:cubicBezTo>
                <a:lnTo>
                  <a:pt x="264569" y="21063"/>
                </a:ln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9" name="Freeform 648">
            <a:extLst>
              <a:ext uri="{FF2B5EF4-FFF2-40B4-BE49-F238E27FC236}">
                <a16:creationId xmlns:a16="http://schemas.microsoft.com/office/drawing/2014/main" id="{EFF5580B-B4F9-658C-8ECB-5B2E4F8961B5}"/>
              </a:ext>
            </a:extLst>
          </p:cNvPr>
          <p:cNvSpPr/>
          <p:nvPr/>
        </p:nvSpPr>
        <p:spPr>
          <a:xfrm>
            <a:off x="12764021" y="10326708"/>
            <a:ext cx="250858" cy="65172"/>
          </a:xfrm>
          <a:custGeom>
            <a:avLst/>
            <a:gdLst>
              <a:gd name="connsiteX0" fmla="*/ 0 w 250858"/>
              <a:gd name="connsiteY0" fmla="*/ 18907 h 65172"/>
              <a:gd name="connsiteX1" fmla="*/ 23487 w 250858"/>
              <a:gd name="connsiteY1" fmla="*/ 41112 h 65172"/>
              <a:gd name="connsiteX2" fmla="*/ 36816 w 250858"/>
              <a:gd name="connsiteY2" fmla="*/ 48725 h 65172"/>
              <a:gd name="connsiteX3" fmla="*/ 50400 w 250858"/>
              <a:gd name="connsiteY3" fmla="*/ 51516 h 65172"/>
              <a:gd name="connsiteX4" fmla="*/ 56621 w 250858"/>
              <a:gd name="connsiteY4" fmla="*/ 50629 h 65172"/>
              <a:gd name="connsiteX5" fmla="*/ 62587 w 250858"/>
              <a:gd name="connsiteY5" fmla="*/ 48091 h 65172"/>
              <a:gd name="connsiteX6" fmla="*/ 68173 w 250858"/>
              <a:gd name="connsiteY6" fmla="*/ 44410 h 65172"/>
              <a:gd name="connsiteX7" fmla="*/ 72997 w 250858"/>
              <a:gd name="connsiteY7" fmla="*/ 39589 h 65172"/>
              <a:gd name="connsiteX8" fmla="*/ 77568 w 250858"/>
              <a:gd name="connsiteY8" fmla="*/ 34006 h 65172"/>
              <a:gd name="connsiteX9" fmla="*/ 81757 w 250858"/>
              <a:gd name="connsiteY9" fmla="*/ 27788 h 65172"/>
              <a:gd name="connsiteX10" fmla="*/ 88867 w 250858"/>
              <a:gd name="connsiteY10" fmla="*/ 14211 h 65172"/>
              <a:gd name="connsiteX11" fmla="*/ 95722 w 250858"/>
              <a:gd name="connsiteY11" fmla="*/ 0 h 65172"/>
              <a:gd name="connsiteX12" fmla="*/ 106006 w 250858"/>
              <a:gd name="connsiteY12" fmla="*/ 13577 h 65172"/>
              <a:gd name="connsiteX13" fmla="*/ 109433 w 250858"/>
              <a:gd name="connsiteY13" fmla="*/ 17765 h 65172"/>
              <a:gd name="connsiteX14" fmla="*/ 113368 w 250858"/>
              <a:gd name="connsiteY14" fmla="*/ 22079 h 65172"/>
              <a:gd name="connsiteX15" fmla="*/ 121875 w 250858"/>
              <a:gd name="connsiteY15" fmla="*/ 29185 h 65172"/>
              <a:gd name="connsiteX16" fmla="*/ 139647 w 250858"/>
              <a:gd name="connsiteY16" fmla="*/ 35782 h 65172"/>
              <a:gd name="connsiteX17" fmla="*/ 157294 w 250858"/>
              <a:gd name="connsiteY17" fmla="*/ 29311 h 65172"/>
              <a:gd name="connsiteX18" fmla="*/ 161611 w 250858"/>
              <a:gd name="connsiteY18" fmla="*/ 25885 h 65172"/>
              <a:gd name="connsiteX19" fmla="*/ 165799 w 250858"/>
              <a:gd name="connsiteY19" fmla="*/ 22079 h 65172"/>
              <a:gd name="connsiteX20" fmla="*/ 173798 w 250858"/>
              <a:gd name="connsiteY20" fmla="*/ 13070 h 65172"/>
              <a:gd name="connsiteX21" fmla="*/ 184335 w 250858"/>
              <a:gd name="connsiteY21" fmla="*/ 381 h 65172"/>
              <a:gd name="connsiteX22" fmla="*/ 190428 w 250858"/>
              <a:gd name="connsiteY22" fmla="*/ 14465 h 65172"/>
              <a:gd name="connsiteX23" fmla="*/ 192587 w 250858"/>
              <a:gd name="connsiteY23" fmla="*/ 18780 h 65172"/>
              <a:gd name="connsiteX24" fmla="*/ 195252 w 250858"/>
              <a:gd name="connsiteY24" fmla="*/ 23221 h 65172"/>
              <a:gd name="connsiteX25" fmla="*/ 201347 w 250858"/>
              <a:gd name="connsiteY25" fmla="*/ 31342 h 65172"/>
              <a:gd name="connsiteX26" fmla="*/ 208456 w 250858"/>
              <a:gd name="connsiteY26" fmla="*/ 37432 h 65172"/>
              <a:gd name="connsiteX27" fmla="*/ 216327 w 250858"/>
              <a:gd name="connsiteY27" fmla="*/ 40604 h 65172"/>
              <a:gd name="connsiteX28" fmla="*/ 234227 w 250858"/>
              <a:gd name="connsiteY28" fmla="*/ 34894 h 65172"/>
              <a:gd name="connsiteX29" fmla="*/ 242733 w 250858"/>
              <a:gd name="connsiteY29" fmla="*/ 27662 h 65172"/>
              <a:gd name="connsiteX30" fmla="*/ 250858 w 250858"/>
              <a:gd name="connsiteY30" fmla="*/ 19160 h 65172"/>
              <a:gd name="connsiteX31" fmla="*/ 246034 w 250858"/>
              <a:gd name="connsiteY31" fmla="*/ 30199 h 65172"/>
              <a:gd name="connsiteX32" fmla="*/ 239178 w 250858"/>
              <a:gd name="connsiteY32" fmla="*/ 40477 h 65172"/>
              <a:gd name="connsiteX33" fmla="*/ 229657 w 250858"/>
              <a:gd name="connsiteY33" fmla="*/ 49232 h 65172"/>
              <a:gd name="connsiteX34" fmla="*/ 223309 w 250858"/>
              <a:gd name="connsiteY34" fmla="*/ 52277 h 65172"/>
              <a:gd name="connsiteX35" fmla="*/ 216200 w 250858"/>
              <a:gd name="connsiteY35" fmla="*/ 53674 h 65172"/>
              <a:gd name="connsiteX36" fmla="*/ 201981 w 250858"/>
              <a:gd name="connsiteY36" fmla="*/ 51263 h 65172"/>
              <a:gd name="connsiteX37" fmla="*/ 190175 w 250858"/>
              <a:gd name="connsiteY37" fmla="*/ 44030 h 65172"/>
              <a:gd name="connsiteX38" fmla="*/ 180780 w 250858"/>
              <a:gd name="connsiteY38" fmla="*/ 34641 h 65172"/>
              <a:gd name="connsiteX39" fmla="*/ 176718 w 250858"/>
              <a:gd name="connsiteY39" fmla="*/ 29565 h 65172"/>
              <a:gd name="connsiteX40" fmla="*/ 172909 w 250858"/>
              <a:gd name="connsiteY40" fmla="*/ 23728 h 65172"/>
              <a:gd name="connsiteX41" fmla="*/ 189667 w 250858"/>
              <a:gd name="connsiteY41" fmla="*/ 24997 h 65172"/>
              <a:gd name="connsiteX42" fmla="*/ 181161 w 250858"/>
              <a:gd name="connsiteY42" fmla="*/ 36798 h 65172"/>
              <a:gd name="connsiteX43" fmla="*/ 170243 w 250858"/>
              <a:gd name="connsiteY43" fmla="*/ 47329 h 65172"/>
              <a:gd name="connsiteX44" fmla="*/ 156278 w 250858"/>
              <a:gd name="connsiteY44" fmla="*/ 55577 h 65172"/>
              <a:gd name="connsiteX45" fmla="*/ 148280 w 250858"/>
              <a:gd name="connsiteY45" fmla="*/ 58115 h 65172"/>
              <a:gd name="connsiteX46" fmla="*/ 139520 w 250858"/>
              <a:gd name="connsiteY46" fmla="*/ 58876 h 65172"/>
              <a:gd name="connsiteX47" fmla="*/ 109179 w 250858"/>
              <a:gd name="connsiteY47" fmla="*/ 47456 h 65172"/>
              <a:gd name="connsiteX48" fmla="*/ 98135 w 250858"/>
              <a:gd name="connsiteY48" fmla="*/ 36925 h 65172"/>
              <a:gd name="connsiteX49" fmla="*/ 93564 w 250858"/>
              <a:gd name="connsiteY49" fmla="*/ 31088 h 65172"/>
              <a:gd name="connsiteX50" fmla="*/ 89375 w 250858"/>
              <a:gd name="connsiteY50" fmla="*/ 24490 h 65172"/>
              <a:gd name="connsiteX51" fmla="*/ 106259 w 250858"/>
              <a:gd name="connsiteY51" fmla="*/ 23728 h 65172"/>
              <a:gd name="connsiteX52" fmla="*/ 96992 w 250858"/>
              <a:gd name="connsiteY52" fmla="*/ 38701 h 65172"/>
              <a:gd name="connsiteX53" fmla="*/ 91152 w 250858"/>
              <a:gd name="connsiteY53" fmla="*/ 45680 h 65172"/>
              <a:gd name="connsiteX54" fmla="*/ 84678 w 250858"/>
              <a:gd name="connsiteY54" fmla="*/ 52277 h 65172"/>
              <a:gd name="connsiteX55" fmla="*/ 77314 w 250858"/>
              <a:gd name="connsiteY55" fmla="*/ 57988 h 65172"/>
              <a:gd name="connsiteX56" fmla="*/ 68554 w 250858"/>
              <a:gd name="connsiteY56" fmla="*/ 62429 h 65172"/>
              <a:gd name="connsiteX57" fmla="*/ 59160 w 250858"/>
              <a:gd name="connsiteY57" fmla="*/ 64840 h 65172"/>
              <a:gd name="connsiteX58" fmla="*/ 49385 w 250858"/>
              <a:gd name="connsiteY58" fmla="*/ 64840 h 65172"/>
              <a:gd name="connsiteX59" fmla="*/ 32119 w 250858"/>
              <a:gd name="connsiteY59" fmla="*/ 58369 h 65172"/>
              <a:gd name="connsiteX60" fmla="*/ 18662 w 250858"/>
              <a:gd name="connsiteY60" fmla="*/ 47202 h 65172"/>
              <a:gd name="connsiteX61" fmla="*/ 8252 w 250858"/>
              <a:gd name="connsiteY61" fmla="*/ 34514 h 65172"/>
              <a:gd name="connsiteX62" fmla="*/ 0 w 250858"/>
              <a:gd name="connsiteY62" fmla="*/ 18907 h 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50858" h="65172">
                <a:moveTo>
                  <a:pt x="0" y="18907"/>
                </a:moveTo>
                <a:cubicBezTo>
                  <a:pt x="6856" y="27269"/>
                  <a:pt x="14727" y="34729"/>
                  <a:pt x="23487" y="41112"/>
                </a:cubicBezTo>
                <a:cubicBezTo>
                  <a:pt x="27549" y="44170"/>
                  <a:pt x="32119" y="46733"/>
                  <a:pt x="36816" y="48725"/>
                </a:cubicBezTo>
                <a:cubicBezTo>
                  <a:pt x="41132" y="50552"/>
                  <a:pt x="45703" y="51491"/>
                  <a:pt x="50400" y="51516"/>
                </a:cubicBezTo>
                <a:cubicBezTo>
                  <a:pt x="52558" y="51555"/>
                  <a:pt x="54589" y="51250"/>
                  <a:pt x="56621" y="50629"/>
                </a:cubicBezTo>
                <a:cubicBezTo>
                  <a:pt x="58779" y="50070"/>
                  <a:pt x="60683" y="49220"/>
                  <a:pt x="62587" y="48091"/>
                </a:cubicBezTo>
                <a:cubicBezTo>
                  <a:pt x="64619" y="47075"/>
                  <a:pt x="66397" y="45845"/>
                  <a:pt x="68173" y="44410"/>
                </a:cubicBezTo>
                <a:cubicBezTo>
                  <a:pt x="69951" y="43003"/>
                  <a:pt x="71601" y="41378"/>
                  <a:pt x="72997" y="39589"/>
                </a:cubicBezTo>
                <a:cubicBezTo>
                  <a:pt x="74648" y="37876"/>
                  <a:pt x="76171" y="35998"/>
                  <a:pt x="77568" y="34006"/>
                </a:cubicBezTo>
                <a:cubicBezTo>
                  <a:pt x="79092" y="32014"/>
                  <a:pt x="80488" y="29933"/>
                  <a:pt x="81757" y="27788"/>
                </a:cubicBezTo>
                <a:cubicBezTo>
                  <a:pt x="84296" y="23475"/>
                  <a:pt x="86581" y="18907"/>
                  <a:pt x="88867" y="14211"/>
                </a:cubicBezTo>
                <a:lnTo>
                  <a:pt x="95722" y="0"/>
                </a:lnTo>
                <a:lnTo>
                  <a:pt x="106006" y="13577"/>
                </a:lnTo>
                <a:cubicBezTo>
                  <a:pt x="107021" y="15049"/>
                  <a:pt x="108163" y="16445"/>
                  <a:pt x="109433" y="17765"/>
                </a:cubicBezTo>
                <a:cubicBezTo>
                  <a:pt x="110703" y="19287"/>
                  <a:pt x="112099" y="20683"/>
                  <a:pt x="113368" y="22079"/>
                </a:cubicBezTo>
                <a:cubicBezTo>
                  <a:pt x="116034" y="24667"/>
                  <a:pt x="118828" y="27040"/>
                  <a:pt x="121875" y="29185"/>
                </a:cubicBezTo>
                <a:cubicBezTo>
                  <a:pt x="126952" y="33143"/>
                  <a:pt x="133173" y="35440"/>
                  <a:pt x="139647" y="35782"/>
                </a:cubicBezTo>
                <a:cubicBezTo>
                  <a:pt x="146122" y="35593"/>
                  <a:pt x="152216" y="33321"/>
                  <a:pt x="157294" y="29311"/>
                </a:cubicBezTo>
                <a:cubicBezTo>
                  <a:pt x="158817" y="28245"/>
                  <a:pt x="160214" y="27104"/>
                  <a:pt x="161611" y="25885"/>
                </a:cubicBezTo>
                <a:lnTo>
                  <a:pt x="165799" y="22079"/>
                </a:lnTo>
                <a:cubicBezTo>
                  <a:pt x="168466" y="19160"/>
                  <a:pt x="171132" y="16242"/>
                  <a:pt x="173798" y="13070"/>
                </a:cubicBezTo>
                <a:lnTo>
                  <a:pt x="184335" y="381"/>
                </a:lnTo>
                <a:lnTo>
                  <a:pt x="190428" y="14465"/>
                </a:lnTo>
                <a:cubicBezTo>
                  <a:pt x="191063" y="15938"/>
                  <a:pt x="191825" y="17383"/>
                  <a:pt x="192587" y="18780"/>
                </a:cubicBezTo>
                <a:cubicBezTo>
                  <a:pt x="193475" y="20175"/>
                  <a:pt x="194237" y="21698"/>
                  <a:pt x="195252" y="23221"/>
                </a:cubicBezTo>
                <a:cubicBezTo>
                  <a:pt x="197030" y="26088"/>
                  <a:pt x="199061" y="28804"/>
                  <a:pt x="201347" y="31342"/>
                </a:cubicBezTo>
                <a:cubicBezTo>
                  <a:pt x="203505" y="33651"/>
                  <a:pt x="205790" y="35694"/>
                  <a:pt x="208456" y="37432"/>
                </a:cubicBezTo>
                <a:cubicBezTo>
                  <a:pt x="210868" y="39031"/>
                  <a:pt x="213534" y="40122"/>
                  <a:pt x="216327" y="40604"/>
                </a:cubicBezTo>
                <a:cubicBezTo>
                  <a:pt x="222801" y="41061"/>
                  <a:pt x="229148" y="39018"/>
                  <a:pt x="234227" y="34894"/>
                </a:cubicBezTo>
                <a:cubicBezTo>
                  <a:pt x="237274" y="32699"/>
                  <a:pt x="240066" y="30276"/>
                  <a:pt x="242733" y="27662"/>
                </a:cubicBezTo>
                <a:lnTo>
                  <a:pt x="250858" y="19160"/>
                </a:lnTo>
                <a:cubicBezTo>
                  <a:pt x="249461" y="22929"/>
                  <a:pt x="247810" y="26621"/>
                  <a:pt x="246034" y="30199"/>
                </a:cubicBezTo>
                <a:cubicBezTo>
                  <a:pt x="244002" y="33816"/>
                  <a:pt x="241717" y="37255"/>
                  <a:pt x="239178" y="40477"/>
                </a:cubicBezTo>
                <a:cubicBezTo>
                  <a:pt x="236386" y="43802"/>
                  <a:pt x="233211" y="46745"/>
                  <a:pt x="229657" y="49232"/>
                </a:cubicBezTo>
                <a:cubicBezTo>
                  <a:pt x="227625" y="50450"/>
                  <a:pt x="225467" y="51466"/>
                  <a:pt x="223309" y="52277"/>
                </a:cubicBezTo>
                <a:cubicBezTo>
                  <a:pt x="221024" y="53001"/>
                  <a:pt x="218612" y="53471"/>
                  <a:pt x="216200" y="53674"/>
                </a:cubicBezTo>
                <a:cubicBezTo>
                  <a:pt x="211376" y="53966"/>
                  <a:pt x="206424" y="53141"/>
                  <a:pt x="201981" y="51263"/>
                </a:cubicBezTo>
                <a:cubicBezTo>
                  <a:pt x="197665" y="49461"/>
                  <a:pt x="193729" y="47025"/>
                  <a:pt x="190175" y="44030"/>
                </a:cubicBezTo>
                <a:cubicBezTo>
                  <a:pt x="186747" y="41188"/>
                  <a:pt x="183573" y="38054"/>
                  <a:pt x="180780" y="34641"/>
                </a:cubicBezTo>
                <a:cubicBezTo>
                  <a:pt x="179383" y="32991"/>
                  <a:pt x="177987" y="31342"/>
                  <a:pt x="176718" y="29565"/>
                </a:cubicBezTo>
                <a:cubicBezTo>
                  <a:pt x="175448" y="27788"/>
                  <a:pt x="174306" y="26012"/>
                  <a:pt x="172909" y="23728"/>
                </a:cubicBezTo>
                <a:lnTo>
                  <a:pt x="189667" y="24997"/>
                </a:lnTo>
                <a:cubicBezTo>
                  <a:pt x="187001" y="29096"/>
                  <a:pt x="184208" y="33029"/>
                  <a:pt x="181161" y="36798"/>
                </a:cubicBezTo>
                <a:cubicBezTo>
                  <a:pt x="177860" y="40617"/>
                  <a:pt x="174179" y="44144"/>
                  <a:pt x="170243" y="47329"/>
                </a:cubicBezTo>
                <a:cubicBezTo>
                  <a:pt x="166054" y="50832"/>
                  <a:pt x="161356" y="53623"/>
                  <a:pt x="156278" y="55577"/>
                </a:cubicBezTo>
                <a:cubicBezTo>
                  <a:pt x="153740" y="56693"/>
                  <a:pt x="151073" y="57544"/>
                  <a:pt x="148280" y="58115"/>
                </a:cubicBezTo>
                <a:cubicBezTo>
                  <a:pt x="145360" y="58622"/>
                  <a:pt x="142441" y="58876"/>
                  <a:pt x="139520" y="58876"/>
                </a:cubicBezTo>
                <a:cubicBezTo>
                  <a:pt x="128476" y="58482"/>
                  <a:pt x="117812" y="54473"/>
                  <a:pt x="109179" y="47456"/>
                </a:cubicBezTo>
                <a:cubicBezTo>
                  <a:pt x="105117" y="44347"/>
                  <a:pt x="101435" y="40807"/>
                  <a:pt x="98135" y="36925"/>
                </a:cubicBezTo>
                <a:cubicBezTo>
                  <a:pt x="96484" y="35072"/>
                  <a:pt x="94961" y="33118"/>
                  <a:pt x="93564" y="31088"/>
                </a:cubicBezTo>
                <a:cubicBezTo>
                  <a:pt x="92040" y="28931"/>
                  <a:pt x="90898" y="27027"/>
                  <a:pt x="89375" y="24490"/>
                </a:cubicBezTo>
                <a:lnTo>
                  <a:pt x="106259" y="23728"/>
                </a:lnTo>
                <a:cubicBezTo>
                  <a:pt x="103466" y="28893"/>
                  <a:pt x="100420" y="33892"/>
                  <a:pt x="96992" y="38701"/>
                </a:cubicBezTo>
                <a:cubicBezTo>
                  <a:pt x="95087" y="41112"/>
                  <a:pt x="93183" y="43396"/>
                  <a:pt x="91152" y="45680"/>
                </a:cubicBezTo>
                <a:cubicBezTo>
                  <a:pt x="89121" y="48002"/>
                  <a:pt x="86963" y="50210"/>
                  <a:pt x="84678" y="52277"/>
                </a:cubicBezTo>
                <a:cubicBezTo>
                  <a:pt x="82392" y="54320"/>
                  <a:pt x="79853" y="56224"/>
                  <a:pt x="77314" y="57988"/>
                </a:cubicBezTo>
                <a:cubicBezTo>
                  <a:pt x="74521" y="59790"/>
                  <a:pt x="71601" y="61287"/>
                  <a:pt x="68554" y="62429"/>
                </a:cubicBezTo>
                <a:cubicBezTo>
                  <a:pt x="65508" y="63672"/>
                  <a:pt x="62334" y="64484"/>
                  <a:pt x="59160" y="64840"/>
                </a:cubicBezTo>
                <a:cubicBezTo>
                  <a:pt x="55859" y="65284"/>
                  <a:pt x="52685" y="65284"/>
                  <a:pt x="49385" y="64840"/>
                </a:cubicBezTo>
                <a:cubicBezTo>
                  <a:pt x="43164" y="64015"/>
                  <a:pt x="37324" y="61807"/>
                  <a:pt x="32119" y="58369"/>
                </a:cubicBezTo>
                <a:cubicBezTo>
                  <a:pt x="27168" y="55247"/>
                  <a:pt x="22598" y="51491"/>
                  <a:pt x="18662" y="47202"/>
                </a:cubicBezTo>
                <a:cubicBezTo>
                  <a:pt x="14854" y="43319"/>
                  <a:pt x="11299" y="39069"/>
                  <a:pt x="8252" y="34514"/>
                </a:cubicBezTo>
                <a:cubicBezTo>
                  <a:pt x="5078" y="29565"/>
                  <a:pt x="2285" y="24350"/>
                  <a:pt x="0" y="18907"/>
                </a:cubicBezTo>
                <a:close/>
              </a:path>
            </a:pathLst>
          </a:custGeom>
          <a:solidFill>
            <a:srgbClr val="D5ECEC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0" name="Freeform 649">
            <a:extLst>
              <a:ext uri="{FF2B5EF4-FFF2-40B4-BE49-F238E27FC236}">
                <a16:creationId xmlns:a16="http://schemas.microsoft.com/office/drawing/2014/main" id="{4D7AF6EC-A93B-1C4F-BED3-8F548D35356A}"/>
              </a:ext>
            </a:extLst>
          </p:cNvPr>
          <p:cNvSpPr/>
          <p:nvPr/>
        </p:nvSpPr>
        <p:spPr>
          <a:xfrm>
            <a:off x="10004937" y="10140899"/>
            <a:ext cx="18614" cy="18597"/>
          </a:xfrm>
          <a:custGeom>
            <a:avLst/>
            <a:gdLst>
              <a:gd name="connsiteX0" fmla="*/ 34 w 18614"/>
              <a:gd name="connsiteY0" fmla="*/ 10071 h 18597"/>
              <a:gd name="connsiteX1" fmla="*/ 8476 w 18614"/>
              <a:gd name="connsiteY1" fmla="*/ 47 h 18597"/>
              <a:gd name="connsiteX2" fmla="*/ 8539 w 18614"/>
              <a:gd name="connsiteY2" fmla="*/ 47 h 18597"/>
              <a:gd name="connsiteX3" fmla="*/ 18556 w 18614"/>
              <a:gd name="connsiteY3" fmla="*/ 8218 h 18597"/>
              <a:gd name="connsiteX4" fmla="*/ 18568 w 18614"/>
              <a:gd name="connsiteY4" fmla="*/ 8421 h 18597"/>
              <a:gd name="connsiteX5" fmla="*/ 10278 w 18614"/>
              <a:gd name="connsiteY5" fmla="*/ 18560 h 18597"/>
              <a:gd name="connsiteX6" fmla="*/ 10190 w 18614"/>
              <a:gd name="connsiteY6" fmla="*/ 18572 h 18597"/>
              <a:gd name="connsiteX7" fmla="*/ 34 w 18614"/>
              <a:gd name="connsiteY7" fmla="*/ 10071 h 1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4" h="18597">
                <a:moveTo>
                  <a:pt x="34" y="10071"/>
                </a:moveTo>
                <a:cubicBezTo>
                  <a:pt x="-398" y="4970"/>
                  <a:pt x="3372" y="491"/>
                  <a:pt x="8476" y="47"/>
                </a:cubicBezTo>
                <a:cubicBezTo>
                  <a:pt x="8501" y="47"/>
                  <a:pt x="8514" y="47"/>
                  <a:pt x="8539" y="47"/>
                </a:cubicBezTo>
                <a:cubicBezTo>
                  <a:pt x="13566" y="-461"/>
                  <a:pt x="18047" y="3194"/>
                  <a:pt x="18556" y="8218"/>
                </a:cubicBezTo>
                <a:cubicBezTo>
                  <a:pt x="18556" y="8282"/>
                  <a:pt x="18568" y="8358"/>
                  <a:pt x="18568" y="8421"/>
                </a:cubicBezTo>
                <a:cubicBezTo>
                  <a:pt x="19076" y="13510"/>
                  <a:pt x="15369" y="18053"/>
                  <a:pt x="10278" y="18560"/>
                </a:cubicBezTo>
                <a:cubicBezTo>
                  <a:pt x="10253" y="18572"/>
                  <a:pt x="10215" y="18572"/>
                  <a:pt x="10190" y="18572"/>
                </a:cubicBezTo>
                <a:cubicBezTo>
                  <a:pt x="5061" y="18940"/>
                  <a:pt x="567" y="15185"/>
                  <a:pt x="34" y="10071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1" name="Freeform 650">
            <a:extLst>
              <a:ext uri="{FF2B5EF4-FFF2-40B4-BE49-F238E27FC236}">
                <a16:creationId xmlns:a16="http://schemas.microsoft.com/office/drawing/2014/main" id="{17FE2C6F-C3A0-CF8A-5486-FBC1130A8D7B}"/>
              </a:ext>
            </a:extLst>
          </p:cNvPr>
          <p:cNvSpPr/>
          <p:nvPr/>
        </p:nvSpPr>
        <p:spPr>
          <a:xfrm>
            <a:off x="9977122" y="10150299"/>
            <a:ext cx="18606" cy="18585"/>
          </a:xfrm>
          <a:custGeom>
            <a:avLst/>
            <a:gdLst>
              <a:gd name="connsiteX0" fmla="*/ 47 w 18606"/>
              <a:gd name="connsiteY0" fmla="*/ 10060 h 18585"/>
              <a:gd name="connsiteX1" fmla="*/ 8223 w 18606"/>
              <a:gd name="connsiteY1" fmla="*/ 48 h 18585"/>
              <a:gd name="connsiteX2" fmla="*/ 8426 w 18606"/>
              <a:gd name="connsiteY2" fmla="*/ 36 h 18585"/>
              <a:gd name="connsiteX3" fmla="*/ 18582 w 18606"/>
              <a:gd name="connsiteY3" fmla="*/ 8410 h 18585"/>
              <a:gd name="connsiteX4" fmla="*/ 10076 w 18606"/>
              <a:gd name="connsiteY4" fmla="*/ 18561 h 18585"/>
              <a:gd name="connsiteX5" fmla="*/ 47 w 18606"/>
              <a:gd name="connsiteY5" fmla="*/ 10060 h 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6" h="18585">
                <a:moveTo>
                  <a:pt x="47" y="10060"/>
                </a:moveTo>
                <a:cubicBezTo>
                  <a:pt x="-461" y="5035"/>
                  <a:pt x="3208" y="556"/>
                  <a:pt x="8223" y="48"/>
                </a:cubicBezTo>
                <a:cubicBezTo>
                  <a:pt x="8286" y="48"/>
                  <a:pt x="8362" y="36"/>
                  <a:pt x="8426" y="36"/>
                </a:cubicBezTo>
                <a:cubicBezTo>
                  <a:pt x="13529" y="-409"/>
                  <a:pt x="18048" y="3322"/>
                  <a:pt x="18582" y="8410"/>
                </a:cubicBezTo>
                <a:cubicBezTo>
                  <a:pt x="18950" y="13536"/>
                  <a:pt x="15192" y="18028"/>
                  <a:pt x="10076" y="18561"/>
                </a:cubicBezTo>
                <a:cubicBezTo>
                  <a:pt x="4973" y="18930"/>
                  <a:pt x="517" y="15148"/>
                  <a:pt x="47" y="10060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2" name="Freeform 651">
            <a:extLst>
              <a:ext uri="{FF2B5EF4-FFF2-40B4-BE49-F238E27FC236}">
                <a16:creationId xmlns:a16="http://schemas.microsoft.com/office/drawing/2014/main" id="{95F1A2D9-7A92-AC4E-1FDE-78BCC02C889D}"/>
              </a:ext>
            </a:extLst>
          </p:cNvPr>
          <p:cNvSpPr/>
          <p:nvPr/>
        </p:nvSpPr>
        <p:spPr>
          <a:xfrm>
            <a:off x="9912129" y="10076016"/>
            <a:ext cx="18538" cy="18535"/>
          </a:xfrm>
          <a:custGeom>
            <a:avLst/>
            <a:gdLst>
              <a:gd name="connsiteX0" fmla="*/ 40 w 18538"/>
              <a:gd name="connsiteY0" fmla="*/ 10115 h 18535"/>
              <a:gd name="connsiteX1" fmla="*/ 8418 w 18538"/>
              <a:gd name="connsiteY1" fmla="*/ 40 h 18535"/>
              <a:gd name="connsiteX2" fmla="*/ 18498 w 18538"/>
              <a:gd name="connsiteY2" fmla="*/ 8402 h 18535"/>
              <a:gd name="connsiteX3" fmla="*/ 10119 w 18538"/>
              <a:gd name="connsiteY3" fmla="*/ 18489 h 18535"/>
              <a:gd name="connsiteX4" fmla="*/ 10069 w 18538"/>
              <a:gd name="connsiteY4" fmla="*/ 18489 h 18535"/>
              <a:gd name="connsiteX5" fmla="*/ 52 w 18538"/>
              <a:gd name="connsiteY5" fmla="*/ 10318 h 18535"/>
              <a:gd name="connsiteX6" fmla="*/ 40 w 18538"/>
              <a:gd name="connsiteY6" fmla="*/ 10115 h 1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8" h="18535">
                <a:moveTo>
                  <a:pt x="40" y="10115"/>
                </a:moveTo>
                <a:cubicBezTo>
                  <a:pt x="-430" y="5026"/>
                  <a:pt x="3315" y="509"/>
                  <a:pt x="8418" y="40"/>
                </a:cubicBezTo>
                <a:cubicBezTo>
                  <a:pt x="13509" y="-430"/>
                  <a:pt x="18029" y="3313"/>
                  <a:pt x="18498" y="8402"/>
                </a:cubicBezTo>
                <a:cubicBezTo>
                  <a:pt x="18968" y="13502"/>
                  <a:pt x="15223" y="18007"/>
                  <a:pt x="10119" y="18489"/>
                </a:cubicBezTo>
                <a:cubicBezTo>
                  <a:pt x="10107" y="18489"/>
                  <a:pt x="10081" y="18489"/>
                  <a:pt x="10069" y="18489"/>
                </a:cubicBezTo>
                <a:cubicBezTo>
                  <a:pt x="5042" y="18997"/>
                  <a:pt x="560" y="15330"/>
                  <a:pt x="52" y="10318"/>
                </a:cubicBezTo>
                <a:cubicBezTo>
                  <a:pt x="52" y="10254"/>
                  <a:pt x="52" y="10178"/>
                  <a:pt x="40" y="10115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3" name="Freeform 652">
            <a:extLst>
              <a:ext uri="{FF2B5EF4-FFF2-40B4-BE49-F238E27FC236}">
                <a16:creationId xmlns:a16="http://schemas.microsoft.com/office/drawing/2014/main" id="{F1275535-A5AB-8A3B-A471-F2FA240A4FB8}"/>
              </a:ext>
            </a:extLst>
          </p:cNvPr>
          <p:cNvSpPr/>
          <p:nvPr/>
        </p:nvSpPr>
        <p:spPr>
          <a:xfrm>
            <a:off x="7886874" y="10233199"/>
            <a:ext cx="27985" cy="19371"/>
          </a:xfrm>
          <a:custGeom>
            <a:avLst/>
            <a:gdLst>
              <a:gd name="connsiteX0" fmla="*/ 1170 w 27985"/>
              <a:gd name="connsiteY0" fmla="*/ 13570 h 19371"/>
              <a:gd name="connsiteX1" fmla="*/ 8660 w 27985"/>
              <a:gd name="connsiteY1" fmla="*/ 881 h 19371"/>
              <a:gd name="connsiteX2" fmla="*/ 26814 w 27985"/>
              <a:gd name="connsiteY2" fmla="*/ 5830 h 19371"/>
              <a:gd name="connsiteX3" fmla="*/ 19451 w 27985"/>
              <a:gd name="connsiteY3" fmla="*/ 18519 h 19371"/>
              <a:gd name="connsiteX4" fmla="*/ 1170 w 27985"/>
              <a:gd name="connsiteY4" fmla="*/ 13570 h 1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5" h="19371">
                <a:moveTo>
                  <a:pt x="1170" y="13570"/>
                </a:moveTo>
                <a:cubicBezTo>
                  <a:pt x="-1877" y="8875"/>
                  <a:pt x="1170" y="3419"/>
                  <a:pt x="8660" y="881"/>
                </a:cubicBezTo>
                <a:cubicBezTo>
                  <a:pt x="15160" y="-1301"/>
                  <a:pt x="22333" y="653"/>
                  <a:pt x="26814" y="5830"/>
                </a:cubicBezTo>
                <a:cubicBezTo>
                  <a:pt x="29861" y="10525"/>
                  <a:pt x="26814" y="15981"/>
                  <a:pt x="19451" y="18519"/>
                </a:cubicBezTo>
                <a:cubicBezTo>
                  <a:pt x="12913" y="20650"/>
                  <a:pt x="5740" y="18709"/>
                  <a:pt x="1170" y="13570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4" name="Freeform 653">
            <a:extLst>
              <a:ext uri="{FF2B5EF4-FFF2-40B4-BE49-F238E27FC236}">
                <a16:creationId xmlns:a16="http://schemas.microsoft.com/office/drawing/2014/main" id="{E85C35F9-84EA-6F29-1873-EF665AB8AFEA}"/>
              </a:ext>
            </a:extLst>
          </p:cNvPr>
          <p:cNvSpPr/>
          <p:nvPr/>
        </p:nvSpPr>
        <p:spPr>
          <a:xfrm>
            <a:off x="7868252" y="10252379"/>
            <a:ext cx="19378" cy="27880"/>
          </a:xfrm>
          <a:custGeom>
            <a:avLst/>
            <a:gdLst>
              <a:gd name="connsiteX0" fmla="*/ 876 w 19378"/>
              <a:gd name="connsiteY0" fmla="*/ 19387 h 27880"/>
              <a:gd name="connsiteX1" fmla="*/ 5827 w 19378"/>
              <a:gd name="connsiteY1" fmla="*/ 1115 h 27880"/>
              <a:gd name="connsiteX2" fmla="*/ 18522 w 19378"/>
              <a:gd name="connsiteY2" fmla="*/ 8601 h 27880"/>
              <a:gd name="connsiteX3" fmla="*/ 13445 w 19378"/>
              <a:gd name="connsiteY3" fmla="*/ 26746 h 27880"/>
              <a:gd name="connsiteX4" fmla="*/ 876 w 19378"/>
              <a:gd name="connsiteY4" fmla="*/ 19387 h 2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8" h="27880">
                <a:moveTo>
                  <a:pt x="876" y="19387"/>
                </a:moveTo>
                <a:cubicBezTo>
                  <a:pt x="-1294" y="12852"/>
                  <a:pt x="647" y="5658"/>
                  <a:pt x="5827" y="1115"/>
                </a:cubicBezTo>
                <a:cubicBezTo>
                  <a:pt x="10524" y="-1804"/>
                  <a:pt x="15983" y="1115"/>
                  <a:pt x="18522" y="8601"/>
                </a:cubicBezTo>
                <a:cubicBezTo>
                  <a:pt x="20680" y="15124"/>
                  <a:pt x="18675" y="22293"/>
                  <a:pt x="13445" y="26746"/>
                </a:cubicBezTo>
                <a:cubicBezTo>
                  <a:pt x="8239" y="29792"/>
                  <a:pt x="2781" y="26493"/>
                  <a:pt x="876" y="19387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5" name="Freeform 654">
            <a:extLst>
              <a:ext uri="{FF2B5EF4-FFF2-40B4-BE49-F238E27FC236}">
                <a16:creationId xmlns:a16="http://schemas.microsoft.com/office/drawing/2014/main" id="{BF9A6769-0D0D-71F5-3747-A048AA811903}"/>
              </a:ext>
            </a:extLst>
          </p:cNvPr>
          <p:cNvSpPr/>
          <p:nvPr/>
        </p:nvSpPr>
        <p:spPr>
          <a:xfrm>
            <a:off x="7784526" y="10196008"/>
            <a:ext cx="19320" cy="18757"/>
          </a:xfrm>
          <a:custGeom>
            <a:avLst/>
            <a:gdLst>
              <a:gd name="connsiteX0" fmla="*/ 941 w 19320"/>
              <a:gd name="connsiteY0" fmla="*/ 13584 h 18757"/>
              <a:gd name="connsiteX1" fmla="*/ 5207 w 19320"/>
              <a:gd name="connsiteY1" fmla="*/ 1199 h 18757"/>
              <a:gd name="connsiteX2" fmla="*/ 5892 w 19320"/>
              <a:gd name="connsiteY2" fmla="*/ 895 h 18757"/>
              <a:gd name="connsiteX3" fmla="*/ 18397 w 19320"/>
              <a:gd name="connsiteY3" fmla="*/ 5399 h 18757"/>
              <a:gd name="connsiteX4" fmla="*/ 18587 w 19320"/>
              <a:gd name="connsiteY4" fmla="*/ 5844 h 18757"/>
              <a:gd name="connsiteX5" fmla="*/ 13636 w 19320"/>
              <a:gd name="connsiteY5" fmla="*/ 18025 h 18757"/>
              <a:gd name="connsiteX6" fmla="*/ 1448 w 19320"/>
              <a:gd name="connsiteY6" fmla="*/ 13077 h 1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0" h="18757">
                <a:moveTo>
                  <a:pt x="941" y="13584"/>
                </a:moveTo>
                <a:cubicBezTo>
                  <a:pt x="-1306" y="8991"/>
                  <a:pt x="611" y="3445"/>
                  <a:pt x="5207" y="1199"/>
                </a:cubicBezTo>
                <a:cubicBezTo>
                  <a:pt x="5435" y="1086"/>
                  <a:pt x="5664" y="984"/>
                  <a:pt x="5892" y="895"/>
                </a:cubicBezTo>
                <a:cubicBezTo>
                  <a:pt x="10589" y="-1313"/>
                  <a:pt x="16188" y="705"/>
                  <a:pt x="18397" y="5399"/>
                </a:cubicBezTo>
                <a:cubicBezTo>
                  <a:pt x="18460" y="5540"/>
                  <a:pt x="18524" y="5691"/>
                  <a:pt x="18587" y="5844"/>
                </a:cubicBezTo>
                <a:cubicBezTo>
                  <a:pt x="20580" y="10577"/>
                  <a:pt x="18371" y="16033"/>
                  <a:pt x="13636" y="18025"/>
                </a:cubicBezTo>
                <a:cubicBezTo>
                  <a:pt x="8901" y="20017"/>
                  <a:pt x="3441" y="17809"/>
                  <a:pt x="1448" y="13077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6" name="Freeform 655">
            <a:extLst>
              <a:ext uri="{FF2B5EF4-FFF2-40B4-BE49-F238E27FC236}">
                <a16:creationId xmlns:a16="http://schemas.microsoft.com/office/drawing/2014/main" id="{FBFDF2EC-1BA3-9344-63D0-D485354EF2EF}"/>
              </a:ext>
            </a:extLst>
          </p:cNvPr>
          <p:cNvSpPr/>
          <p:nvPr/>
        </p:nvSpPr>
        <p:spPr>
          <a:xfrm>
            <a:off x="8322789" y="10576971"/>
            <a:ext cx="19047" cy="19066"/>
          </a:xfrm>
          <a:custGeom>
            <a:avLst/>
            <a:gdLst>
              <a:gd name="connsiteX0" fmla="*/ 17966 w 19047"/>
              <a:gd name="connsiteY0" fmla="*/ 5415 h 19066"/>
              <a:gd name="connsiteX1" fmla="*/ 14107 w 19047"/>
              <a:gd name="connsiteY1" fmla="*/ 17939 h 19066"/>
              <a:gd name="connsiteX2" fmla="*/ 13776 w 19047"/>
              <a:gd name="connsiteY2" fmla="*/ 18104 h 19066"/>
              <a:gd name="connsiteX3" fmla="*/ 1081 w 19047"/>
              <a:gd name="connsiteY3" fmla="*/ 13789 h 19066"/>
              <a:gd name="connsiteX4" fmla="*/ 4941 w 19047"/>
              <a:gd name="connsiteY4" fmla="*/ 1265 h 19066"/>
              <a:gd name="connsiteX5" fmla="*/ 5271 w 19047"/>
              <a:gd name="connsiteY5" fmla="*/ 1100 h 19066"/>
              <a:gd name="connsiteX6" fmla="*/ 17662 w 19047"/>
              <a:gd name="connsiteY6" fmla="*/ 4793 h 19066"/>
              <a:gd name="connsiteX7" fmla="*/ 17966 w 19047"/>
              <a:gd name="connsiteY7" fmla="*/ 5415 h 1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7" h="19066">
                <a:moveTo>
                  <a:pt x="17966" y="5415"/>
                </a:moveTo>
                <a:cubicBezTo>
                  <a:pt x="20366" y="9932"/>
                  <a:pt x="18639" y="15540"/>
                  <a:pt x="14107" y="17939"/>
                </a:cubicBezTo>
                <a:cubicBezTo>
                  <a:pt x="14005" y="17990"/>
                  <a:pt x="13891" y="18053"/>
                  <a:pt x="13776" y="18104"/>
                </a:cubicBezTo>
                <a:cubicBezTo>
                  <a:pt x="9079" y="20388"/>
                  <a:pt x="3405" y="18472"/>
                  <a:pt x="1081" y="13789"/>
                </a:cubicBezTo>
                <a:cubicBezTo>
                  <a:pt x="-1318" y="9273"/>
                  <a:pt x="409" y="3664"/>
                  <a:pt x="4941" y="1265"/>
                </a:cubicBezTo>
                <a:cubicBezTo>
                  <a:pt x="5042" y="1215"/>
                  <a:pt x="5157" y="1152"/>
                  <a:pt x="5271" y="1100"/>
                </a:cubicBezTo>
                <a:cubicBezTo>
                  <a:pt x="9714" y="-1297"/>
                  <a:pt x="15262" y="352"/>
                  <a:pt x="17662" y="4793"/>
                </a:cubicBezTo>
                <a:cubicBezTo>
                  <a:pt x="17763" y="4996"/>
                  <a:pt x="17877" y="5199"/>
                  <a:pt x="17966" y="5415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7" name="Freeform 656">
            <a:extLst>
              <a:ext uri="{FF2B5EF4-FFF2-40B4-BE49-F238E27FC236}">
                <a16:creationId xmlns:a16="http://schemas.microsoft.com/office/drawing/2014/main" id="{386FE4E5-443C-8B9A-95E5-1A7A76C0472C}"/>
              </a:ext>
            </a:extLst>
          </p:cNvPr>
          <p:cNvSpPr/>
          <p:nvPr/>
        </p:nvSpPr>
        <p:spPr>
          <a:xfrm>
            <a:off x="8351437" y="10549456"/>
            <a:ext cx="18537" cy="18535"/>
          </a:xfrm>
          <a:custGeom>
            <a:avLst/>
            <a:gdLst>
              <a:gd name="connsiteX0" fmla="*/ 17628 w 18537"/>
              <a:gd name="connsiteY0" fmla="*/ 5268 h 18535"/>
              <a:gd name="connsiteX1" fmla="*/ 13274 w 18537"/>
              <a:gd name="connsiteY1" fmla="*/ 17627 h 18535"/>
              <a:gd name="connsiteX2" fmla="*/ 909 w 18537"/>
              <a:gd name="connsiteY2" fmla="*/ 13262 h 18535"/>
              <a:gd name="connsiteX3" fmla="*/ 4933 w 18537"/>
              <a:gd name="connsiteY3" fmla="*/ 1081 h 18535"/>
              <a:gd name="connsiteX4" fmla="*/ 17463 w 18537"/>
              <a:gd name="connsiteY4" fmla="*/ 4938 h 18535"/>
              <a:gd name="connsiteX5" fmla="*/ 17628 w 18537"/>
              <a:gd name="connsiteY5" fmla="*/ 5268 h 1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7" h="18535">
                <a:moveTo>
                  <a:pt x="17628" y="5268"/>
                </a:moveTo>
                <a:cubicBezTo>
                  <a:pt x="19837" y="9887"/>
                  <a:pt x="17882" y="15419"/>
                  <a:pt x="13274" y="17627"/>
                </a:cubicBezTo>
                <a:cubicBezTo>
                  <a:pt x="8653" y="19835"/>
                  <a:pt x="3117" y="17881"/>
                  <a:pt x="909" y="13262"/>
                </a:cubicBezTo>
                <a:cubicBezTo>
                  <a:pt x="-1237" y="8783"/>
                  <a:pt x="540" y="3402"/>
                  <a:pt x="4933" y="1081"/>
                </a:cubicBezTo>
                <a:cubicBezTo>
                  <a:pt x="9453" y="-1317"/>
                  <a:pt x="15064" y="408"/>
                  <a:pt x="17463" y="4938"/>
                </a:cubicBezTo>
                <a:cubicBezTo>
                  <a:pt x="17514" y="5040"/>
                  <a:pt x="17578" y="5154"/>
                  <a:pt x="17628" y="5268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8" name="Freeform 657">
            <a:extLst>
              <a:ext uri="{FF2B5EF4-FFF2-40B4-BE49-F238E27FC236}">
                <a16:creationId xmlns:a16="http://schemas.microsoft.com/office/drawing/2014/main" id="{21A96C6F-75CF-6F67-8389-0DAE0A231A0C}"/>
              </a:ext>
            </a:extLst>
          </p:cNvPr>
          <p:cNvSpPr/>
          <p:nvPr/>
        </p:nvSpPr>
        <p:spPr>
          <a:xfrm>
            <a:off x="8434971" y="10605160"/>
            <a:ext cx="18538" cy="18535"/>
          </a:xfrm>
          <a:custGeom>
            <a:avLst/>
            <a:gdLst>
              <a:gd name="connsiteX0" fmla="*/ 17629 w 18538"/>
              <a:gd name="connsiteY0" fmla="*/ 5268 h 18535"/>
              <a:gd name="connsiteX1" fmla="*/ 13274 w 18538"/>
              <a:gd name="connsiteY1" fmla="*/ 17627 h 18535"/>
              <a:gd name="connsiteX2" fmla="*/ 909 w 18538"/>
              <a:gd name="connsiteY2" fmla="*/ 13262 h 18535"/>
              <a:gd name="connsiteX3" fmla="*/ 4933 w 18538"/>
              <a:gd name="connsiteY3" fmla="*/ 1081 h 18535"/>
              <a:gd name="connsiteX4" fmla="*/ 17464 w 18538"/>
              <a:gd name="connsiteY4" fmla="*/ 4939 h 18535"/>
              <a:gd name="connsiteX5" fmla="*/ 17629 w 18538"/>
              <a:gd name="connsiteY5" fmla="*/ 5268 h 1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8" h="18535">
                <a:moveTo>
                  <a:pt x="17629" y="5268"/>
                </a:moveTo>
                <a:cubicBezTo>
                  <a:pt x="19838" y="9887"/>
                  <a:pt x="17883" y="15419"/>
                  <a:pt x="13274" y="17627"/>
                </a:cubicBezTo>
                <a:cubicBezTo>
                  <a:pt x="8654" y="19834"/>
                  <a:pt x="3118" y="17881"/>
                  <a:pt x="909" y="13262"/>
                </a:cubicBezTo>
                <a:cubicBezTo>
                  <a:pt x="-1237" y="8783"/>
                  <a:pt x="541" y="3403"/>
                  <a:pt x="4933" y="1081"/>
                </a:cubicBezTo>
                <a:cubicBezTo>
                  <a:pt x="9453" y="-1317"/>
                  <a:pt x="15064" y="409"/>
                  <a:pt x="17464" y="4939"/>
                </a:cubicBezTo>
                <a:cubicBezTo>
                  <a:pt x="17515" y="5040"/>
                  <a:pt x="17578" y="5154"/>
                  <a:pt x="17629" y="5268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9" name="Freeform 658">
            <a:extLst>
              <a:ext uri="{FF2B5EF4-FFF2-40B4-BE49-F238E27FC236}">
                <a16:creationId xmlns:a16="http://schemas.microsoft.com/office/drawing/2014/main" id="{8DF3B528-C8D8-E445-E3D5-E10B6F5FFD1C}"/>
              </a:ext>
            </a:extLst>
          </p:cNvPr>
          <p:cNvSpPr/>
          <p:nvPr/>
        </p:nvSpPr>
        <p:spPr>
          <a:xfrm>
            <a:off x="6539915" y="10446855"/>
            <a:ext cx="18585" cy="18630"/>
          </a:xfrm>
          <a:custGeom>
            <a:avLst/>
            <a:gdLst>
              <a:gd name="connsiteX0" fmla="*/ 18559 w 18585"/>
              <a:gd name="connsiteY0" fmla="*/ 8644 h 18630"/>
              <a:gd name="connsiteX1" fmla="*/ 9990 w 18585"/>
              <a:gd name="connsiteY1" fmla="*/ 18604 h 18630"/>
              <a:gd name="connsiteX2" fmla="*/ 24 w 18585"/>
              <a:gd name="connsiteY2" fmla="*/ 10039 h 18630"/>
              <a:gd name="connsiteX3" fmla="*/ 8657 w 18585"/>
              <a:gd name="connsiteY3" fmla="*/ 16 h 18630"/>
              <a:gd name="connsiteX4" fmla="*/ 18559 w 18585"/>
              <a:gd name="connsiteY4" fmla="*/ 8644 h 1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" h="18630">
                <a:moveTo>
                  <a:pt x="18559" y="8644"/>
                </a:moveTo>
                <a:cubicBezTo>
                  <a:pt x="18940" y="13758"/>
                  <a:pt x="15106" y="18224"/>
                  <a:pt x="9990" y="18604"/>
                </a:cubicBezTo>
                <a:cubicBezTo>
                  <a:pt x="4873" y="18985"/>
                  <a:pt x="405" y="15153"/>
                  <a:pt x="24" y="10039"/>
                </a:cubicBezTo>
                <a:cubicBezTo>
                  <a:pt x="-344" y="4901"/>
                  <a:pt x="3515" y="421"/>
                  <a:pt x="8657" y="16"/>
                </a:cubicBezTo>
                <a:cubicBezTo>
                  <a:pt x="13760" y="-276"/>
                  <a:pt x="18153" y="3556"/>
                  <a:pt x="18559" y="8644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0" name="Freeform 659">
            <a:extLst>
              <a:ext uri="{FF2B5EF4-FFF2-40B4-BE49-F238E27FC236}">
                <a16:creationId xmlns:a16="http://schemas.microsoft.com/office/drawing/2014/main" id="{49505D17-1FAB-8A76-632B-169A3504F1D6}"/>
              </a:ext>
            </a:extLst>
          </p:cNvPr>
          <p:cNvSpPr/>
          <p:nvPr/>
        </p:nvSpPr>
        <p:spPr>
          <a:xfrm>
            <a:off x="6567779" y="10438091"/>
            <a:ext cx="18640" cy="18576"/>
          </a:xfrm>
          <a:custGeom>
            <a:avLst/>
            <a:gdLst>
              <a:gd name="connsiteX0" fmla="*/ 18625 w 18640"/>
              <a:gd name="connsiteY0" fmla="*/ 8653 h 18576"/>
              <a:gd name="connsiteX1" fmla="*/ 9992 w 18640"/>
              <a:gd name="connsiteY1" fmla="*/ 18550 h 18576"/>
              <a:gd name="connsiteX2" fmla="*/ 26 w 18640"/>
              <a:gd name="connsiteY2" fmla="*/ 9985 h 18576"/>
              <a:gd name="connsiteX3" fmla="*/ 8596 w 18640"/>
              <a:gd name="connsiteY3" fmla="*/ 24 h 18576"/>
              <a:gd name="connsiteX4" fmla="*/ 18625 w 18640"/>
              <a:gd name="connsiteY4" fmla="*/ 8653 h 1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0" h="18576">
                <a:moveTo>
                  <a:pt x="18625" y="8653"/>
                </a:moveTo>
                <a:cubicBezTo>
                  <a:pt x="18917" y="13753"/>
                  <a:pt x="15083" y="18143"/>
                  <a:pt x="9992" y="18550"/>
                </a:cubicBezTo>
                <a:cubicBezTo>
                  <a:pt x="4876" y="18930"/>
                  <a:pt x="407" y="15098"/>
                  <a:pt x="26" y="9985"/>
                </a:cubicBezTo>
                <a:cubicBezTo>
                  <a:pt x="-354" y="4872"/>
                  <a:pt x="3480" y="405"/>
                  <a:pt x="8596" y="24"/>
                </a:cubicBezTo>
                <a:cubicBezTo>
                  <a:pt x="13737" y="-344"/>
                  <a:pt x="18219" y="3514"/>
                  <a:pt x="18625" y="8653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1" name="Freeform 660">
            <a:extLst>
              <a:ext uri="{FF2B5EF4-FFF2-40B4-BE49-F238E27FC236}">
                <a16:creationId xmlns:a16="http://schemas.microsoft.com/office/drawing/2014/main" id="{52AB60DD-2ACA-B1A1-1F0B-7FA43FD64009}"/>
              </a:ext>
            </a:extLst>
          </p:cNvPr>
          <p:cNvSpPr/>
          <p:nvPr/>
        </p:nvSpPr>
        <p:spPr>
          <a:xfrm>
            <a:off x="6623511" y="10521709"/>
            <a:ext cx="18649" cy="18576"/>
          </a:xfrm>
          <a:custGeom>
            <a:avLst/>
            <a:gdLst>
              <a:gd name="connsiteX0" fmla="*/ 18625 w 18649"/>
              <a:gd name="connsiteY0" fmla="*/ 8527 h 18576"/>
              <a:gd name="connsiteX1" fmla="*/ 9992 w 18649"/>
              <a:gd name="connsiteY1" fmla="*/ 18551 h 18576"/>
              <a:gd name="connsiteX2" fmla="*/ 26 w 18649"/>
              <a:gd name="connsiteY2" fmla="*/ 9986 h 18576"/>
              <a:gd name="connsiteX3" fmla="*/ 8595 w 18649"/>
              <a:gd name="connsiteY3" fmla="*/ 25 h 18576"/>
              <a:gd name="connsiteX4" fmla="*/ 18625 w 18649"/>
              <a:gd name="connsiteY4" fmla="*/ 8527 h 1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9" h="18576">
                <a:moveTo>
                  <a:pt x="18625" y="8527"/>
                </a:moveTo>
                <a:cubicBezTo>
                  <a:pt x="18993" y="13665"/>
                  <a:pt x="15133" y="18145"/>
                  <a:pt x="9992" y="18551"/>
                </a:cubicBezTo>
                <a:cubicBezTo>
                  <a:pt x="4876" y="18932"/>
                  <a:pt x="407" y="15100"/>
                  <a:pt x="26" y="9986"/>
                </a:cubicBezTo>
                <a:cubicBezTo>
                  <a:pt x="-354" y="4872"/>
                  <a:pt x="3480" y="406"/>
                  <a:pt x="8595" y="25"/>
                </a:cubicBezTo>
                <a:cubicBezTo>
                  <a:pt x="13699" y="-343"/>
                  <a:pt x="18155" y="3439"/>
                  <a:pt x="18625" y="8527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2" name="Freeform 661">
            <a:extLst>
              <a:ext uri="{FF2B5EF4-FFF2-40B4-BE49-F238E27FC236}">
                <a16:creationId xmlns:a16="http://schemas.microsoft.com/office/drawing/2014/main" id="{EB48606B-E912-8DD9-A361-76CD95B0519F}"/>
              </a:ext>
            </a:extLst>
          </p:cNvPr>
          <p:cNvSpPr/>
          <p:nvPr/>
        </p:nvSpPr>
        <p:spPr>
          <a:xfrm>
            <a:off x="4635758" y="10577593"/>
            <a:ext cx="18531" cy="18481"/>
          </a:xfrm>
          <a:custGeom>
            <a:avLst/>
            <a:gdLst>
              <a:gd name="connsiteX0" fmla="*/ 16148 w 18531"/>
              <a:gd name="connsiteY0" fmla="*/ 3016 h 18481"/>
              <a:gd name="connsiteX1" fmla="*/ 15463 w 18531"/>
              <a:gd name="connsiteY1" fmla="*/ 16099 h 18481"/>
              <a:gd name="connsiteX2" fmla="*/ 2374 w 18531"/>
              <a:gd name="connsiteY2" fmla="*/ 15413 h 18481"/>
              <a:gd name="connsiteX3" fmla="*/ 3059 w 18531"/>
              <a:gd name="connsiteY3" fmla="*/ 2332 h 18481"/>
              <a:gd name="connsiteX4" fmla="*/ 3453 w 18531"/>
              <a:gd name="connsiteY4" fmla="*/ 2002 h 18481"/>
              <a:gd name="connsiteX5" fmla="*/ 16148 w 18531"/>
              <a:gd name="connsiteY5" fmla="*/ 3016 h 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1" h="18481">
                <a:moveTo>
                  <a:pt x="16148" y="3016"/>
                </a:moveTo>
                <a:cubicBezTo>
                  <a:pt x="19576" y="6811"/>
                  <a:pt x="19271" y="12672"/>
                  <a:pt x="15463" y="16099"/>
                </a:cubicBezTo>
                <a:cubicBezTo>
                  <a:pt x="11667" y="19525"/>
                  <a:pt x="5802" y="19220"/>
                  <a:pt x="2374" y="15413"/>
                </a:cubicBezTo>
                <a:cubicBezTo>
                  <a:pt x="-1041" y="11620"/>
                  <a:pt x="-736" y="5757"/>
                  <a:pt x="3059" y="2332"/>
                </a:cubicBezTo>
                <a:cubicBezTo>
                  <a:pt x="3187" y="2217"/>
                  <a:pt x="3314" y="2116"/>
                  <a:pt x="3453" y="2002"/>
                </a:cubicBezTo>
                <a:cubicBezTo>
                  <a:pt x="7300" y="-1018"/>
                  <a:pt x="12822" y="-574"/>
                  <a:pt x="16148" y="3016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3" name="Freeform 662">
            <a:extLst>
              <a:ext uri="{FF2B5EF4-FFF2-40B4-BE49-F238E27FC236}">
                <a16:creationId xmlns:a16="http://schemas.microsoft.com/office/drawing/2014/main" id="{5115CBE5-353D-E5C0-BA40-7C7EE8EFE94A}"/>
              </a:ext>
            </a:extLst>
          </p:cNvPr>
          <p:cNvSpPr/>
          <p:nvPr/>
        </p:nvSpPr>
        <p:spPr>
          <a:xfrm>
            <a:off x="4645026" y="10559020"/>
            <a:ext cx="18531" cy="18527"/>
          </a:xfrm>
          <a:custGeom>
            <a:avLst/>
            <a:gdLst>
              <a:gd name="connsiteX0" fmla="*/ 16148 w 18531"/>
              <a:gd name="connsiteY0" fmla="*/ 3064 h 18527"/>
              <a:gd name="connsiteX1" fmla="*/ 15463 w 18531"/>
              <a:gd name="connsiteY1" fmla="*/ 16146 h 18527"/>
              <a:gd name="connsiteX2" fmla="*/ 2374 w 18531"/>
              <a:gd name="connsiteY2" fmla="*/ 15461 h 18527"/>
              <a:gd name="connsiteX3" fmla="*/ 3060 w 18531"/>
              <a:gd name="connsiteY3" fmla="*/ 2379 h 18527"/>
              <a:gd name="connsiteX4" fmla="*/ 3453 w 18531"/>
              <a:gd name="connsiteY4" fmla="*/ 2049 h 18527"/>
              <a:gd name="connsiteX5" fmla="*/ 16148 w 18531"/>
              <a:gd name="connsiteY5" fmla="*/ 3064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1" h="18527">
                <a:moveTo>
                  <a:pt x="16148" y="3064"/>
                </a:moveTo>
                <a:cubicBezTo>
                  <a:pt x="19576" y="6870"/>
                  <a:pt x="19271" y="12720"/>
                  <a:pt x="15463" y="16146"/>
                </a:cubicBezTo>
                <a:cubicBezTo>
                  <a:pt x="11667" y="19571"/>
                  <a:pt x="5802" y="19267"/>
                  <a:pt x="2374" y="15461"/>
                </a:cubicBezTo>
                <a:cubicBezTo>
                  <a:pt x="-1041" y="11667"/>
                  <a:pt x="-736" y="5805"/>
                  <a:pt x="3060" y="2379"/>
                </a:cubicBezTo>
                <a:cubicBezTo>
                  <a:pt x="3187" y="2264"/>
                  <a:pt x="3313" y="2162"/>
                  <a:pt x="3453" y="2049"/>
                </a:cubicBezTo>
                <a:cubicBezTo>
                  <a:pt x="7287" y="-1035"/>
                  <a:pt x="12860" y="-591"/>
                  <a:pt x="16148" y="3064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4" name="Freeform 663">
            <a:extLst>
              <a:ext uri="{FF2B5EF4-FFF2-40B4-BE49-F238E27FC236}">
                <a16:creationId xmlns:a16="http://schemas.microsoft.com/office/drawing/2014/main" id="{5A8E5D60-6336-D340-8729-4D3C2FFD03C9}"/>
              </a:ext>
            </a:extLst>
          </p:cNvPr>
          <p:cNvSpPr/>
          <p:nvPr/>
        </p:nvSpPr>
        <p:spPr>
          <a:xfrm>
            <a:off x="4747424" y="10577890"/>
            <a:ext cx="18183" cy="27136"/>
          </a:xfrm>
          <a:custGeom>
            <a:avLst/>
            <a:gdLst>
              <a:gd name="connsiteX0" fmla="*/ 15947 w 18183"/>
              <a:gd name="connsiteY0" fmla="*/ 4496 h 27136"/>
              <a:gd name="connsiteX1" fmla="*/ 14932 w 18183"/>
              <a:gd name="connsiteY1" fmla="*/ 24163 h 27136"/>
              <a:gd name="connsiteX2" fmla="*/ 4636 w 18183"/>
              <a:gd name="connsiteY2" fmla="*/ 25686 h 27136"/>
              <a:gd name="connsiteX3" fmla="*/ 2236 w 18183"/>
              <a:gd name="connsiteY3" fmla="*/ 22641 h 27136"/>
              <a:gd name="connsiteX4" fmla="*/ 3252 w 18183"/>
              <a:gd name="connsiteY4" fmla="*/ 2973 h 27136"/>
              <a:gd name="connsiteX5" fmla="*/ 13548 w 18183"/>
              <a:gd name="connsiteY5" fmla="*/ 1451 h 27136"/>
              <a:gd name="connsiteX6" fmla="*/ 15947 w 18183"/>
              <a:gd name="connsiteY6" fmla="*/ 4496 h 2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3" h="27136">
                <a:moveTo>
                  <a:pt x="15947" y="4496"/>
                </a:moveTo>
                <a:cubicBezTo>
                  <a:pt x="19261" y="10739"/>
                  <a:pt x="18867" y="18301"/>
                  <a:pt x="14932" y="24163"/>
                </a:cubicBezTo>
                <a:cubicBezTo>
                  <a:pt x="12507" y="27424"/>
                  <a:pt x="7898" y="28110"/>
                  <a:pt x="4636" y="25686"/>
                </a:cubicBezTo>
                <a:cubicBezTo>
                  <a:pt x="3569" y="24899"/>
                  <a:pt x="2744" y="23846"/>
                  <a:pt x="2236" y="22641"/>
                </a:cubicBezTo>
                <a:cubicBezTo>
                  <a:pt x="-1077" y="16398"/>
                  <a:pt x="-684" y="8835"/>
                  <a:pt x="3252" y="2973"/>
                </a:cubicBezTo>
                <a:cubicBezTo>
                  <a:pt x="5677" y="-288"/>
                  <a:pt x="10285" y="-973"/>
                  <a:pt x="13548" y="1451"/>
                </a:cubicBezTo>
                <a:cubicBezTo>
                  <a:pt x="14614" y="2237"/>
                  <a:pt x="15439" y="3291"/>
                  <a:pt x="15947" y="4496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5" name="Freeform 664">
            <a:extLst>
              <a:ext uri="{FF2B5EF4-FFF2-40B4-BE49-F238E27FC236}">
                <a16:creationId xmlns:a16="http://schemas.microsoft.com/office/drawing/2014/main" id="{59B198DA-30F8-8236-ABDD-A1C531121D0B}"/>
              </a:ext>
            </a:extLst>
          </p:cNvPr>
          <p:cNvSpPr/>
          <p:nvPr/>
        </p:nvSpPr>
        <p:spPr>
          <a:xfrm>
            <a:off x="3474273" y="10503753"/>
            <a:ext cx="18587" cy="18577"/>
          </a:xfrm>
          <a:custGeom>
            <a:avLst/>
            <a:gdLst>
              <a:gd name="connsiteX0" fmla="*/ 15641 w 18587"/>
              <a:gd name="connsiteY0" fmla="*/ 2500 h 18577"/>
              <a:gd name="connsiteX1" fmla="*/ 16085 w 18587"/>
              <a:gd name="connsiteY1" fmla="*/ 15633 h 18577"/>
              <a:gd name="connsiteX2" fmla="*/ 2946 w 18587"/>
              <a:gd name="connsiteY2" fmla="*/ 16077 h 18577"/>
              <a:gd name="connsiteX3" fmla="*/ 2502 w 18587"/>
              <a:gd name="connsiteY3" fmla="*/ 2944 h 18577"/>
              <a:gd name="connsiteX4" fmla="*/ 15641 w 18587"/>
              <a:gd name="connsiteY4" fmla="*/ 2500 h 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7" h="18577">
                <a:moveTo>
                  <a:pt x="15641" y="2500"/>
                </a:moveTo>
                <a:cubicBezTo>
                  <a:pt x="19386" y="6003"/>
                  <a:pt x="19589" y="11890"/>
                  <a:pt x="16085" y="15633"/>
                </a:cubicBezTo>
                <a:cubicBezTo>
                  <a:pt x="12582" y="19377"/>
                  <a:pt x="6691" y="19580"/>
                  <a:pt x="2946" y="16077"/>
                </a:cubicBezTo>
                <a:cubicBezTo>
                  <a:pt x="-799" y="12575"/>
                  <a:pt x="-1002" y="6688"/>
                  <a:pt x="2502" y="2944"/>
                </a:cubicBezTo>
                <a:cubicBezTo>
                  <a:pt x="6005" y="-799"/>
                  <a:pt x="11896" y="-1002"/>
                  <a:pt x="15641" y="2500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6" name="Freeform 665">
            <a:extLst>
              <a:ext uri="{FF2B5EF4-FFF2-40B4-BE49-F238E27FC236}">
                <a16:creationId xmlns:a16="http://schemas.microsoft.com/office/drawing/2014/main" id="{EADBFBD2-BCE3-903B-604C-06D15682FC14}"/>
              </a:ext>
            </a:extLst>
          </p:cNvPr>
          <p:cNvSpPr/>
          <p:nvPr/>
        </p:nvSpPr>
        <p:spPr>
          <a:xfrm>
            <a:off x="3492887" y="10475001"/>
            <a:ext cx="18414" cy="18383"/>
          </a:xfrm>
          <a:custGeom>
            <a:avLst/>
            <a:gdLst>
              <a:gd name="connsiteX0" fmla="*/ 15562 w 18414"/>
              <a:gd name="connsiteY0" fmla="*/ 2703 h 18383"/>
              <a:gd name="connsiteX1" fmla="*/ 16197 w 18414"/>
              <a:gd name="connsiteY1" fmla="*/ 15391 h 18383"/>
              <a:gd name="connsiteX2" fmla="*/ 2994 w 18414"/>
              <a:gd name="connsiteY2" fmla="*/ 15899 h 18383"/>
              <a:gd name="connsiteX3" fmla="*/ 2486 w 18414"/>
              <a:gd name="connsiteY3" fmla="*/ 2703 h 18383"/>
              <a:gd name="connsiteX4" fmla="*/ 15562 w 18414"/>
              <a:gd name="connsiteY4" fmla="*/ 2703 h 1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4" h="18383">
                <a:moveTo>
                  <a:pt x="15562" y="2703"/>
                </a:moveTo>
                <a:cubicBezTo>
                  <a:pt x="19104" y="6103"/>
                  <a:pt x="19383" y="11661"/>
                  <a:pt x="16197" y="15391"/>
                </a:cubicBezTo>
                <a:cubicBezTo>
                  <a:pt x="12693" y="19172"/>
                  <a:pt x="6777" y="19401"/>
                  <a:pt x="2994" y="15899"/>
                </a:cubicBezTo>
                <a:cubicBezTo>
                  <a:pt x="-790" y="12397"/>
                  <a:pt x="-1018" y="6484"/>
                  <a:pt x="2486" y="2703"/>
                </a:cubicBezTo>
                <a:cubicBezTo>
                  <a:pt x="6104" y="-901"/>
                  <a:pt x="11944" y="-901"/>
                  <a:pt x="15562" y="2703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7" name="Freeform 666">
            <a:extLst>
              <a:ext uri="{FF2B5EF4-FFF2-40B4-BE49-F238E27FC236}">
                <a16:creationId xmlns:a16="http://schemas.microsoft.com/office/drawing/2014/main" id="{50996157-B166-86E4-B94F-0D7C912C03EB}"/>
              </a:ext>
            </a:extLst>
          </p:cNvPr>
          <p:cNvSpPr/>
          <p:nvPr/>
        </p:nvSpPr>
        <p:spPr>
          <a:xfrm>
            <a:off x="3586121" y="10494181"/>
            <a:ext cx="18249" cy="18236"/>
          </a:xfrm>
          <a:custGeom>
            <a:avLst/>
            <a:gdLst>
              <a:gd name="connsiteX0" fmla="*/ 15256 w 18249"/>
              <a:gd name="connsiteY0" fmla="*/ 2049 h 18236"/>
              <a:gd name="connsiteX1" fmla="*/ 15764 w 18249"/>
              <a:gd name="connsiteY1" fmla="*/ 15245 h 18236"/>
              <a:gd name="connsiteX2" fmla="*/ 2561 w 18249"/>
              <a:gd name="connsiteY2" fmla="*/ 15752 h 18236"/>
              <a:gd name="connsiteX3" fmla="*/ 2561 w 18249"/>
              <a:gd name="connsiteY3" fmla="*/ 3064 h 18236"/>
              <a:gd name="connsiteX4" fmla="*/ 15256 w 18249"/>
              <a:gd name="connsiteY4" fmla="*/ 2049 h 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9" h="18236">
                <a:moveTo>
                  <a:pt x="15256" y="2049"/>
                </a:moveTo>
                <a:cubicBezTo>
                  <a:pt x="19040" y="5551"/>
                  <a:pt x="19268" y="11464"/>
                  <a:pt x="15764" y="15245"/>
                </a:cubicBezTo>
                <a:cubicBezTo>
                  <a:pt x="12260" y="19026"/>
                  <a:pt x="6344" y="19254"/>
                  <a:pt x="2561" y="15752"/>
                </a:cubicBezTo>
                <a:cubicBezTo>
                  <a:pt x="-854" y="12212"/>
                  <a:pt x="-854" y="6604"/>
                  <a:pt x="2561" y="3064"/>
                </a:cubicBezTo>
                <a:cubicBezTo>
                  <a:pt x="5849" y="-590"/>
                  <a:pt x="11422" y="-1035"/>
                  <a:pt x="15256" y="2049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8" name="Freeform 667">
            <a:extLst>
              <a:ext uri="{FF2B5EF4-FFF2-40B4-BE49-F238E27FC236}">
                <a16:creationId xmlns:a16="http://schemas.microsoft.com/office/drawing/2014/main" id="{23F15AE0-9A44-2046-741A-8BA233863A3E}"/>
              </a:ext>
            </a:extLst>
          </p:cNvPr>
          <p:cNvSpPr/>
          <p:nvPr/>
        </p:nvSpPr>
        <p:spPr>
          <a:xfrm>
            <a:off x="7636493" y="10558986"/>
            <a:ext cx="18145" cy="17995"/>
          </a:xfrm>
          <a:custGeom>
            <a:avLst/>
            <a:gdLst>
              <a:gd name="connsiteX0" fmla="*/ 16436 w 18145"/>
              <a:gd name="connsiteY0" fmla="*/ 3605 h 17995"/>
              <a:gd name="connsiteX1" fmla="*/ 3741 w 18145"/>
              <a:gd name="connsiteY1" fmla="*/ 1701 h 17995"/>
              <a:gd name="connsiteX2" fmla="*/ 1709 w 18145"/>
              <a:gd name="connsiteY2" fmla="*/ 14390 h 17995"/>
              <a:gd name="connsiteX3" fmla="*/ 14404 w 18145"/>
              <a:gd name="connsiteY3" fmla="*/ 16294 h 17995"/>
              <a:gd name="connsiteX4" fmla="*/ 16436 w 18145"/>
              <a:gd name="connsiteY4" fmla="*/ 3605 h 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" h="17995">
                <a:moveTo>
                  <a:pt x="16436" y="3605"/>
                </a:moveTo>
                <a:cubicBezTo>
                  <a:pt x="13402" y="-329"/>
                  <a:pt x="7803" y="-1166"/>
                  <a:pt x="3741" y="1701"/>
                </a:cubicBezTo>
                <a:cubicBezTo>
                  <a:pt x="-296" y="4658"/>
                  <a:pt x="-1211" y="10317"/>
                  <a:pt x="1709" y="14390"/>
                </a:cubicBezTo>
                <a:cubicBezTo>
                  <a:pt x="4743" y="18324"/>
                  <a:pt x="10342" y="19161"/>
                  <a:pt x="14404" y="16294"/>
                </a:cubicBezTo>
                <a:cubicBezTo>
                  <a:pt x="18442" y="13337"/>
                  <a:pt x="19356" y="7678"/>
                  <a:pt x="16436" y="3605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9" name="Freeform 668">
            <a:extLst>
              <a:ext uri="{FF2B5EF4-FFF2-40B4-BE49-F238E27FC236}">
                <a16:creationId xmlns:a16="http://schemas.microsoft.com/office/drawing/2014/main" id="{AECC6745-CB31-D386-DC5D-8E48CD3D7E4E}"/>
              </a:ext>
            </a:extLst>
          </p:cNvPr>
          <p:cNvSpPr/>
          <p:nvPr/>
        </p:nvSpPr>
        <p:spPr>
          <a:xfrm>
            <a:off x="7664101" y="10549590"/>
            <a:ext cx="18429" cy="18462"/>
          </a:xfrm>
          <a:custGeom>
            <a:avLst/>
            <a:gdLst>
              <a:gd name="connsiteX0" fmla="*/ 16503 w 18429"/>
              <a:gd name="connsiteY0" fmla="*/ 3739 h 18462"/>
              <a:gd name="connsiteX1" fmla="*/ 3808 w 18429"/>
              <a:gd name="connsiteY1" fmla="*/ 1708 h 18462"/>
              <a:gd name="connsiteX2" fmla="*/ 1777 w 18429"/>
              <a:gd name="connsiteY2" fmla="*/ 14651 h 18462"/>
              <a:gd name="connsiteX3" fmla="*/ 14725 w 18429"/>
              <a:gd name="connsiteY3" fmla="*/ 16681 h 18462"/>
              <a:gd name="connsiteX4" fmla="*/ 16630 w 18429"/>
              <a:gd name="connsiteY4" fmla="*/ 3904 h 18462"/>
              <a:gd name="connsiteX5" fmla="*/ 16503 w 18429"/>
              <a:gd name="connsiteY5" fmla="*/ 3739 h 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9" h="18462">
                <a:moveTo>
                  <a:pt x="16503" y="3739"/>
                </a:moveTo>
                <a:cubicBezTo>
                  <a:pt x="13545" y="-296"/>
                  <a:pt x="7883" y="-1210"/>
                  <a:pt x="3808" y="1708"/>
                </a:cubicBezTo>
                <a:cubicBezTo>
                  <a:pt x="-331" y="4729"/>
                  <a:pt x="-1232" y="10515"/>
                  <a:pt x="1777" y="14651"/>
                </a:cubicBezTo>
                <a:cubicBezTo>
                  <a:pt x="4798" y="18787"/>
                  <a:pt x="10587" y="19701"/>
                  <a:pt x="14725" y="16681"/>
                </a:cubicBezTo>
                <a:cubicBezTo>
                  <a:pt x="18788" y="13674"/>
                  <a:pt x="19639" y="7951"/>
                  <a:pt x="16630" y="3904"/>
                </a:cubicBezTo>
                <a:cubicBezTo>
                  <a:pt x="16592" y="3853"/>
                  <a:pt x="16541" y="3789"/>
                  <a:pt x="16503" y="3739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0" name="Freeform 669">
            <a:extLst>
              <a:ext uri="{FF2B5EF4-FFF2-40B4-BE49-F238E27FC236}">
                <a16:creationId xmlns:a16="http://schemas.microsoft.com/office/drawing/2014/main" id="{2D95F19B-6EA9-0CC3-7897-C4B3BC44F284}"/>
              </a:ext>
            </a:extLst>
          </p:cNvPr>
          <p:cNvSpPr/>
          <p:nvPr/>
        </p:nvSpPr>
        <p:spPr>
          <a:xfrm>
            <a:off x="7663808" y="10447403"/>
            <a:ext cx="18490" cy="18380"/>
          </a:xfrm>
          <a:custGeom>
            <a:avLst/>
            <a:gdLst>
              <a:gd name="connsiteX0" fmla="*/ 16796 w 18490"/>
              <a:gd name="connsiteY0" fmla="*/ 3781 h 18380"/>
              <a:gd name="connsiteX1" fmla="*/ 3783 w 18490"/>
              <a:gd name="connsiteY1" fmla="*/ 1815 h 18380"/>
              <a:gd name="connsiteX2" fmla="*/ 1816 w 18490"/>
              <a:gd name="connsiteY2" fmla="*/ 14821 h 18380"/>
              <a:gd name="connsiteX3" fmla="*/ 14511 w 18490"/>
              <a:gd name="connsiteY3" fmla="*/ 16724 h 18380"/>
              <a:gd name="connsiteX4" fmla="*/ 16834 w 18490"/>
              <a:gd name="connsiteY4" fmla="*/ 3832 h 18380"/>
              <a:gd name="connsiteX5" fmla="*/ 16796 w 18490"/>
              <a:gd name="connsiteY5" fmla="*/ 3781 h 1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90" h="18380">
                <a:moveTo>
                  <a:pt x="16796" y="3781"/>
                </a:moveTo>
                <a:cubicBezTo>
                  <a:pt x="13749" y="-355"/>
                  <a:pt x="7922" y="-1230"/>
                  <a:pt x="3783" y="1815"/>
                </a:cubicBezTo>
                <a:cubicBezTo>
                  <a:pt x="-356" y="4860"/>
                  <a:pt x="-1231" y="10684"/>
                  <a:pt x="1816" y="14821"/>
                </a:cubicBezTo>
                <a:cubicBezTo>
                  <a:pt x="4888" y="18691"/>
                  <a:pt x="10436" y="19528"/>
                  <a:pt x="14511" y="16724"/>
                </a:cubicBezTo>
                <a:cubicBezTo>
                  <a:pt x="18713" y="13806"/>
                  <a:pt x="19753" y="8032"/>
                  <a:pt x="16834" y="3832"/>
                </a:cubicBezTo>
                <a:cubicBezTo>
                  <a:pt x="16821" y="3820"/>
                  <a:pt x="16808" y="3794"/>
                  <a:pt x="16796" y="3781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1" name="Freeform 670">
            <a:extLst>
              <a:ext uri="{FF2B5EF4-FFF2-40B4-BE49-F238E27FC236}">
                <a16:creationId xmlns:a16="http://schemas.microsoft.com/office/drawing/2014/main" id="{614608EB-DA4C-70E3-A90D-F1982C81B1E7}"/>
              </a:ext>
            </a:extLst>
          </p:cNvPr>
          <p:cNvSpPr/>
          <p:nvPr/>
        </p:nvSpPr>
        <p:spPr>
          <a:xfrm>
            <a:off x="11018441" y="10336044"/>
            <a:ext cx="17715" cy="17656"/>
          </a:xfrm>
          <a:custGeom>
            <a:avLst/>
            <a:gdLst>
              <a:gd name="connsiteX0" fmla="*/ 14843 w 17715"/>
              <a:gd name="connsiteY0" fmla="*/ 2465 h 17656"/>
              <a:gd name="connsiteX1" fmla="*/ 2148 w 17715"/>
              <a:gd name="connsiteY1" fmla="*/ 2465 h 17656"/>
              <a:gd name="connsiteX2" fmla="*/ 3328 w 17715"/>
              <a:gd name="connsiteY2" fmla="*/ 15509 h 17656"/>
              <a:gd name="connsiteX3" fmla="*/ 15604 w 17715"/>
              <a:gd name="connsiteY3" fmla="*/ 15154 h 17656"/>
              <a:gd name="connsiteX4" fmla="*/ 14843 w 17715"/>
              <a:gd name="connsiteY4" fmla="*/ 2465 h 1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5" h="17656">
                <a:moveTo>
                  <a:pt x="14843" y="2465"/>
                </a:moveTo>
                <a:cubicBezTo>
                  <a:pt x="11250" y="-822"/>
                  <a:pt x="5740" y="-822"/>
                  <a:pt x="2148" y="2465"/>
                </a:cubicBezTo>
                <a:cubicBezTo>
                  <a:pt x="-1129" y="6399"/>
                  <a:pt x="-595" y="12235"/>
                  <a:pt x="3328" y="15509"/>
                </a:cubicBezTo>
                <a:cubicBezTo>
                  <a:pt x="6921" y="18503"/>
                  <a:pt x="12189" y="18351"/>
                  <a:pt x="15604" y="15154"/>
                </a:cubicBezTo>
                <a:cubicBezTo>
                  <a:pt x="18689" y="11372"/>
                  <a:pt x="18359" y="5853"/>
                  <a:pt x="14843" y="2465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2" name="Freeform 671">
            <a:extLst>
              <a:ext uri="{FF2B5EF4-FFF2-40B4-BE49-F238E27FC236}">
                <a16:creationId xmlns:a16="http://schemas.microsoft.com/office/drawing/2014/main" id="{05227452-2D8E-52AE-6410-B6FCFFB2DAC3}"/>
              </a:ext>
            </a:extLst>
          </p:cNvPr>
          <p:cNvSpPr/>
          <p:nvPr/>
        </p:nvSpPr>
        <p:spPr>
          <a:xfrm>
            <a:off x="11036657" y="10317471"/>
            <a:ext cx="18495" cy="18127"/>
          </a:xfrm>
          <a:custGeom>
            <a:avLst/>
            <a:gdLst>
              <a:gd name="connsiteX0" fmla="*/ 15161 w 18495"/>
              <a:gd name="connsiteY0" fmla="*/ 2512 h 18127"/>
              <a:gd name="connsiteX1" fmla="*/ 2466 w 18495"/>
              <a:gd name="connsiteY1" fmla="*/ 2512 h 18127"/>
              <a:gd name="connsiteX2" fmla="*/ 2466 w 18495"/>
              <a:gd name="connsiteY2" fmla="*/ 15201 h 18127"/>
              <a:gd name="connsiteX3" fmla="*/ 15567 w 18495"/>
              <a:gd name="connsiteY3" fmla="*/ 15620 h 18127"/>
              <a:gd name="connsiteX4" fmla="*/ 15986 w 18495"/>
              <a:gd name="connsiteY4" fmla="*/ 2525 h 18127"/>
              <a:gd name="connsiteX5" fmla="*/ 15161 w 18495"/>
              <a:gd name="connsiteY5" fmla="*/ 1751 h 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95" h="18127">
                <a:moveTo>
                  <a:pt x="15161" y="2512"/>
                </a:moveTo>
                <a:cubicBezTo>
                  <a:pt x="11594" y="-837"/>
                  <a:pt x="6033" y="-837"/>
                  <a:pt x="2466" y="2512"/>
                </a:cubicBezTo>
                <a:cubicBezTo>
                  <a:pt x="-822" y="6103"/>
                  <a:pt x="-822" y="11610"/>
                  <a:pt x="2466" y="15201"/>
                </a:cubicBezTo>
                <a:cubicBezTo>
                  <a:pt x="5970" y="18931"/>
                  <a:pt x="11835" y="19122"/>
                  <a:pt x="15567" y="15620"/>
                </a:cubicBezTo>
                <a:cubicBezTo>
                  <a:pt x="19299" y="12118"/>
                  <a:pt x="19490" y="6255"/>
                  <a:pt x="15986" y="2525"/>
                </a:cubicBezTo>
                <a:cubicBezTo>
                  <a:pt x="15732" y="2258"/>
                  <a:pt x="15453" y="1992"/>
                  <a:pt x="15161" y="1751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3" name="Freeform 672">
            <a:extLst>
              <a:ext uri="{FF2B5EF4-FFF2-40B4-BE49-F238E27FC236}">
                <a16:creationId xmlns:a16="http://schemas.microsoft.com/office/drawing/2014/main" id="{FBC5651A-AE5D-A69F-F96C-C854022DC041}"/>
              </a:ext>
            </a:extLst>
          </p:cNvPr>
          <p:cNvSpPr/>
          <p:nvPr/>
        </p:nvSpPr>
        <p:spPr>
          <a:xfrm>
            <a:off x="11017254" y="10214913"/>
            <a:ext cx="18924" cy="18936"/>
          </a:xfrm>
          <a:custGeom>
            <a:avLst/>
            <a:gdLst>
              <a:gd name="connsiteX0" fmla="*/ 16030 w 18924"/>
              <a:gd name="connsiteY0" fmla="*/ 2927 h 18936"/>
              <a:gd name="connsiteX1" fmla="*/ 2928 w 18924"/>
              <a:gd name="connsiteY1" fmla="*/ 2508 h 18936"/>
              <a:gd name="connsiteX2" fmla="*/ 2509 w 18924"/>
              <a:gd name="connsiteY2" fmla="*/ 15602 h 18936"/>
              <a:gd name="connsiteX3" fmla="*/ 3334 w 18924"/>
              <a:gd name="connsiteY3" fmla="*/ 16377 h 18936"/>
              <a:gd name="connsiteX4" fmla="*/ 16030 w 18924"/>
              <a:gd name="connsiteY4" fmla="*/ 16377 h 18936"/>
              <a:gd name="connsiteX5" fmla="*/ 16385 w 18924"/>
              <a:gd name="connsiteY5" fmla="*/ 3281 h 18936"/>
              <a:gd name="connsiteX6" fmla="*/ 16030 w 18924"/>
              <a:gd name="connsiteY6" fmla="*/ 2927 h 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4" h="18936">
                <a:moveTo>
                  <a:pt x="16030" y="2927"/>
                </a:moveTo>
                <a:cubicBezTo>
                  <a:pt x="12526" y="-804"/>
                  <a:pt x="6660" y="-995"/>
                  <a:pt x="2928" y="2508"/>
                </a:cubicBezTo>
                <a:cubicBezTo>
                  <a:pt x="-805" y="6010"/>
                  <a:pt x="-995" y="11872"/>
                  <a:pt x="2509" y="15602"/>
                </a:cubicBezTo>
                <a:cubicBezTo>
                  <a:pt x="2763" y="15869"/>
                  <a:pt x="3042" y="16135"/>
                  <a:pt x="3334" y="16377"/>
                </a:cubicBezTo>
                <a:cubicBezTo>
                  <a:pt x="6876" y="19790"/>
                  <a:pt x="12487" y="19790"/>
                  <a:pt x="16030" y="16377"/>
                </a:cubicBezTo>
                <a:cubicBezTo>
                  <a:pt x="19749" y="12861"/>
                  <a:pt x="19902" y="6999"/>
                  <a:pt x="16385" y="3281"/>
                </a:cubicBezTo>
                <a:cubicBezTo>
                  <a:pt x="16271" y="3167"/>
                  <a:pt x="16156" y="3040"/>
                  <a:pt x="16030" y="2927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4" name="Freeform 673">
            <a:extLst>
              <a:ext uri="{FF2B5EF4-FFF2-40B4-BE49-F238E27FC236}">
                <a16:creationId xmlns:a16="http://schemas.microsoft.com/office/drawing/2014/main" id="{0CB175AC-EA6B-8192-98A8-4300E27A04FF}"/>
              </a:ext>
            </a:extLst>
          </p:cNvPr>
          <p:cNvSpPr/>
          <p:nvPr/>
        </p:nvSpPr>
        <p:spPr>
          <a:xfrm>
            <a:off x="3279059" y="10410038"/>
            <a:ext cx="18835" cy="18855"/>
          </a:xfrm>
          <a:custGeom>
            <a:avLst/>
            <a:gdLst>
              <a:gd name="connsiteX0" fmla="*/ 17761 w 18835"/>
              <a:gd name="connsiteY0" fmla="*/ 13739 h 18855"/>
              <a:gd name="connsiteX1" fmla="*/ 5117 w 18835"/>
              <a:gd name="connsiteY1" fmla="*/ 17825 h 18855"/>
              <a:gd name="connsiteX2" fmla="*/ 5066 w 18835"/>
              <a:gd name="connsiteY2" fmla="*/ 17799 h 18855"/>
              <a:gd name="connsiteX3" fmla="*/ 1003 w 18835"/>
              <a:gd name="connsiteY3" fmla="*/ 5339 h 18855"/>
              <a:gd name="connsiteX4" fmla="*/ 1130 w 18835"/>
              <a:gd name="connsiteY4" fmla="*/ 5110 h 18855"/>
              <a:gd name="connsiteX5" fmla="*/ 13368 w 18835"/>
              <a:gd name="connsiteY5" fmla="*/ 936 h 18855"/>
              <a:gd name="connsiteX6" fmla="*/ 13825 w 18835"/>
              <a:gd name="connsiteY6" fmla="*/ 1177 h 18855"/>
              <a:gd name="connsiteX7" fmla="*/ 17799 w 18835"/>
              <a:gd name="connsiteY7" fmla="*/ 13663 h 18855"/>
              <a:gd name="connsiteX8" fmla="*/ 17761 w 18835"/>
              <a:gd name="connsiteY8" fmla="*/ 13739 h 1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5" h="18855">
                <a:moveTo>
                  <a:pt x="17761" y="13739"/>
                </a:moveTo>
                <a:cubicBezTo>
                  <a:pt x="15400" y="18358"/>
                  <a:pt x="9738" y="20185"/>
                  <a:pt x="5117" y="17825"/>
                </a:cubicBezTo>
                <a:cubicBezTo>
                  <a:pt x="5104" y="17812"/>
                  <a:pt x="5079" y="17812"/>
                  <a:pt x="5066" y="17799"/>
                </a:cubicBezTo>
                <a:cubicBezTo>
                  <a:pt x="508" y="15477"/>
                  <a:pt x="-1307" y="9907"/>
                  <a:pt x="1003" y="5339"/>
                </a:cubicBezTo>
                <a:cubicBezTo>
                  <a:pt x="1041" y="5262"/>
                  <a:pt x="1092" y="5186"/>
                  <a:pt x="1130" y="5110"/>
                </a:cubicBezTo>
                <a:cubicBezTo>
                  <a:pt x="3352" y="581"/>
                  <a:pt x="8836" y="-1285"/>
                  <a:pt x="13368" y="936"/>
                </a:cubicBezTo>
                <a:cubicBezTo>
                  <a:pt x="13521" y="1012"/>
                  <a:pt x="13673" y="1088"/>
                  <a:pt x="13825" y="1177"/>
                </a:cubicBezTo>
                <a:cubicBezTo>
                  <a:pt x="18370" y="3524"/>
                  <a:pt x="20148" y="9107"/>
                  <a:pt x="17799" y="13663"/>
                </a:cubicBezTo>
                <a:cubicBezTo>
                  <a:pt x="17786" y="13688"/>
                  <a:pt x="17774" y="13713"/>
                  <a:pt x="17761" y="13739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5" name="Freeform 674">
            <a:extLst>
              <a:ext uri="{FF2B5EF4-FFF2-40B4-BE49-F238E27FC236}">
                <a16:creationId xmlns:a16="http://schemas.microsoft.com/office/drawing/2014/main" id="{5CF60BD3-CFDD-2F8A-876C-CD3C2F926115}"/>
              </a:ext>
            </a:extLst>
          </p:cNvPr>
          <p:cNvSpPr/>
          <p:nvPr/>
        </p:nvSpPr>
        <p:spPr>
          <a:xfrm>
            <a:off x="3306807" y="10410085"/>
            <a:ext cx="18913" cy="18855"/>
          </a:xfrm>
          <a:custGeom>
            <a:avLst/>
            <a:gdLst>
              <a:gd name="connsiteX0" fmla="*/ 17815 w 18913"/>
              <a:gd name="connsiteY0" fmla="*/ 13691 h 18855"/>
              <a:gd name="connsiteX1" fmla="*/ 5399 w 18913"/>
              <a:gd name="connsiteY1" fmla="*/ 17891 h 18855"/>
              <a:gd name="connsiteX2" fmla="*/ 5120 w 18913"/>
              <a:gd name="connsiteY2" fmla="*/ 17752 h 18855"/>
              <a:gd name="connsiteX3" fmla="*/ 1032 w 18913"/>
              <a:gd name="connsiteY3" fmla="*/ 5114 h 18855"/>
              <a:gd name="connsiteX4" fmla="*/ 1057 w 18913"/>
              <a:gd name="connsiteY4" fmla="*/ 5063 h 18855"/>
              <a:gd name="connsiteX5" fmla="*/ 13524 w 18913"/>
              <a:gd name="connsiteY5" fmla="*/ 1003 h 18855"/>
              <a:gd name="connsiteX6" fmla="*/ 13752 w 18913"/>
              <a:gd name="connsiteY6" fmla="*/ 1130 h 18855"/>
              <a:gd name="connsiteX7" fmla="*/ 17993 w 18913"/>
              <a:gd name="connsiteY7" fmla="*/ 13336 h 18855"/>
              <a:gd name="connsiteX8" fmla="*/ 17815 w 18913"/>
              <a:gd name="connsiteY8" fmla="*/ 13691 h 1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13" h="18855">
                <a:moveTo>
                  <a:pt x="17815" y="13691"/>
                </a:moveTo>
                <a:cubicBezTo>
                  <a:pt x="15555" y="18285"/>
                  <a:pt x="9995" y="20163"/>
                  <a:pt x="5399" y="17891"/>
                </a:cubicBezTo>
                <a:cubicBezTo>
                  <a:pt x="5310" y="17853"/>
                  <a:pt x="5208" y="17802"/>
                  <a:pt x="5120" y="17752"/>
                </a:cubicBezTo>
                <a:cubicBezTo>
                  <a:pt x="498" y="15391"/>
                  <a:pt x="-1329" y="9732"/>
                  <a:pt x="1032" y="5114"/>
                </a:cubicBezTo>
                <a:cubicBezTo>
                  <a:pt x="1044" y="5101"/>
                  <a:pt x="1044" y="5076"/>
                  <a:pt x="1057" y="5063"/>
                </a:cubicBezTo>
                <a:cubicBezTo>
                  <a:pt x="3381" y="508"/>
                  <a:pt x="8954" y="-1307"/>
                  <a:pt x="13524" y="1003"/>
                </a:cubicBezTo>
                <a:cubicBezTo>
                  <a:pt x="13600" y="1041"/>
                  <a:pt x="13676" y="1092"/>
                  <a:pt x="13752" y="1130"/>
                </a:cubicBezTo>
                <a:cubicBezTo>
                  <a:pt x="18297" y="3325"/>
                  <a:pt x="20201" y="8794"/>
                  <a:pt x="17993" y="13336"/>
                </a:cubicBezTo>
                <a:cubicBezTo>
                  <a:pt x="17942" y="13451"/>
                  <a:pt x="17878" y="13578"/>
                  <a:pt x="17815" y="13691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6" name="Freeform 675">
            <a:extLst>
              <a:ext uri="{FF2B5EF4-FFF2-40B4-BE49-F238E27FC236}">
                <a16:creationId xmlns:a16="http://schemas.microsoft.com/office/drawing/2014/main" id="{43435B85-1F79-F804-EB60-8CCA6153A5FA}"/>
              </a:ext>
            </a:extLst>
          </p:cNvPr>
          <p:cNvSpPr/>
          <p:nvPr/>
        </p:nvSpPr>
        <p:spPr>
          <a:xfrm>
            <a:off x="3316767" y="10513178"/>
            <a:ext cx="17867" cy="16984"/>
          </a:xfrm>
          <a:custGeom>
            <a:avLst/>
            <a:gdLst>
              <a:gd name="connsiteX0" fmla="*/ 17249 w 17867"/>
              <a:gd name="connsiteY0" fmla="*/ 12743 h 16984"/>
              <a:gd name="connsiteX1" fmla="*/ 4237 w 17867"/>
              <a:gd name="connsiteY1" fmla="*/ 15446 h 16984"/>
              <a:gd name="connsiteX2" fmla="*/ 619 w 17867"/>
              <a:gd name="connsiteY2" fmla="*/ 4242 h 16984"/>
              <a:gd name="connsiteX3" fmla="*/ 13631 w 17867"/>
              <a:gd name="connsiteY3" fmla="*/ 1539 h 16984"/>
              <a:gd name="connsiteX4" fmla="*/ 17249 w 17867"/>
              <a:gd name="connsiteY4" fmla="*/ 12743 h 1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7" h="16984">
                <a:moveTo>
                  <a:pt x="17249" y="12743"/>
                </a:moveTo>
                <a:cubicBezTo>
                  <a:pt x="14406" y="17083"/>
                  <a:pt x="8579" y="18288"/>
                  <a:pt x="4237" y="15446"/>
                </a:cubicBezTo>
                <a:cubicBezTo>
                  <a:pt x="555" y="13023"/>
                  <a:pt x="-956" y="8366"/>
                  <a:pt x="619" y="4242"/>
                </a:cubicBezTo>
                <a:cubicBezTo>
                  <a:pt x="3462" y="-98"/>
                  <a:pt x="9290" y="-1303"/>
                  <a:pt x="13631" y="1539"/>
                </a:cubicBezTo>
                <a:cubicBezTo>
                  <a:pt x="17313" y="3962"/>
                  <a:pt x="18823" y="8619"/>
                  <a:pt x="17249" y="12743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7" name="Freeform 676">
            <a:extLst>
              <a:ext uri="{FF2B5EF4-FFF2-40B4-BE49-F238E27FC236}">
                <a16:creationId xmlns:a16="http://schemas.microsoft.com/office/drawing/2014/main" id="{2F2FB543-05E7-5250-CB99-1712D72AA569}"/>
              </a:ext>
            </a:extLst>
          </p:cNvPr>
          <p:cNvSpPr/>
          <p:nvPr/>
        </p:nvSpPr>
        <p:spPr>
          <a:xfrm>
            <a:off x="10896818" y="10456640"/>
            <a:ext cx="18527" cy="18529"/>
          </a:xfrm>
          <a:custGeom>
            <a:avLst/>
            <a:gdLst>
              <a:gd name="connsiteX0" fmla="*/ 18526 w 18527"/>
              <a:gd name="connsiteY0" fmla="*/ 9517 h 18529"/>
              <a:gd name="connsiteX1" fmla="*/ 9005 w 18527"/>
              <a:gd name="connsiteY1" fmla="*/ 18526 h 18529"/>
              <a:gd name="connsiteX2" fmla="*/ 4 w 18527"/>
              <a:gd name="connsiteY2" fmla="*/ 9009 h 18529"/>
              <a:gd name="connsiteX3" fmla="*/ 9386 w 18527"/>
              <a:gd name="connsiteY3" fmla="*/ 1 h 18529"/>
              <a:gd name="connsiteX4" fmla="*/ 18526 w 18527"/>
              <a:gd name="connsiteY4" fmla="*/ 9390 h 18529"/>
              <a:gd name="connsiteX5" fmla="*/ 18526 w 18527"/>
              <a:gd name="connsiteY5" fmla="*/ 9517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7" h="18529">
                <a:moveTo>
                  <a:pt x="18526" y="9517"/>
                </a:moveTo>
                <a:cubicBezTo>
                  <a:pt x="18387" y="14630"/>
                  <a:pt x="14121" y="18665"/>
                  <a:pt x="9005" y="18526"/>
                </a:cubicBezTo>
                <a:cubicBezTo>
                  <a:pt x="3889" y="18386"/>
                  <a:pt x="-148" y="14123"/>
                  <a:pt x="4" y="9009"/>
                </a:cubicBezTo>
                <a:cubicBezTo>
                  <a:pt x="144" y="3947"/>
                  <a:pt x="4321" y="-63"/>
                  <a:pt x="9386" y="1"/>
                </a:cubicBezTo>
                <a:cubicBezTo>
                  <a:pt x="14502" y="63"/>
                  <a:pt x="18603" y="4277"/>
                  <a:pt x="18526" y="9390"/>
                </a:cubicBezTo>
                <a:cubicBezTo>
                  <a:pt x="18526" y="9428"/>
                  <a:pt x="18526" y="9479"/>
                  <a:pt x="18526" y="9517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8" name="Freeform 677">
            <a:extLst>
              <a:ext uri="{FF2B5EF4-FFF2-40B4-BE49-F238E27FC236}">
                <a16:creationId xmlns:a16="http://schemas.microsoft.com/office/drawing/2014/main" id="{11D93279-F526-AE58-FDF3-711A77FBE182}"/>
              </a:ext>
            </a:extLst>
          </p:cNvPr>
          <p:cNvSpPr/>
          <p:nvPr/>
        </p:nvSpPr>
        <p:spPr>
          <a:xfrm>
            <a:off x="10924485" y="10447378"/>
            <a:ext cx="18788" cy="18779"/>
          </a:xfrm>
          <a:custGeom>
            <a:avLst/>
            <a:gdLst>
              <a:gd name="connsiteX0" fmla="*/ 18789 w 18788"/>
              <a:gd name="connsiteY0" fmla="*/ 9390 h 18779"/>
              <a:gd name="connsiteX1" fmla="*/ 9394 w 18788"/>
              <a:gd name="connsiteY1" fmla="*/ 18780 h 18779"/>
              <a:gd name="connsiteX2" fmla="*/ 0 w 18788"/>
              <a:gd name="connsiteY2" fmla="*/ 9377 h 18779"/>
              <a:gd name="connsiteX3" fmla="*/ 9394 w 18788"/>
              <a:gd name="connsiteY3" fmla="*/ 0 h 18779"/>
              <a:gd name="connsiteX4" fmla="*/ 9648 w 18788"/>
              <a:gd name="connsiteY4" fmla="*/ 0 h 18779"/>
              <a:gd name="connsiteX5" fmla="*/ 18789 w 18788"/>
              <a:gd name="connsiteY5" fmla="*/ 9390 h 1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88" h="18779">
                <a:moveTo>
                  <a:pt x="18789" y="9390"/>
                </a:moveTo>
                <a:cubicBezTo>
                  <a:pt x="18789" y="14579"/>
                  <a:pt x="14574" y="18780"/>
                  <a:pt x="9394" y="18780"/>
                </a:cubicBezTo>
                <a:cubicBezTo>
                  <a:pt x="4202" y="18780"/>
                  <a:pt x="0" y="14567"/>
                  <a:pt x="0" y="9377"/>
                </a:cubicBezTo>
                <a:cubicBezTo>
                  <a:pt x="0" y="4200"/>
                  <a:pt x="4214" y="0"/>
                  <a:pt x="9394" y="0"/>
                </a:cubicBezTo>
                <a:cubicBezTo>
                  <a:pt x="9483" y="0"/>
                  <a:pt x="9559" y="0"/>
                  <a:pt x="9648" y="0"/>
                </a:cubicBezTo>
                <a:cubicBezTo>
                  <a:pt x="14739" y="139"/>
                  <a:pt x="18789" y="4301"/>
                  <a:pt x="18789" y="9390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9" name="Freeform 678">
            <a:extLst>
              <a:ext uri="{FF2B5EF4-FFF2-40B4-BE49-F238E27FC236}">
                <a16:creationId xmlns:a16="http://schemas.microsoft.com/office/drawing/2014/main" id="{A92CDD92-1691-B46A-D726-FB446DB9CB44}"/>
              </a:ext>
            </a:extLst>
          </p:cNvPr>
          <p:cNvSpPr/>
          <p:nvPr/>
        </p:nvSpPr>
        <p:spPr>
          <a:xfrm>
            <a:off x="10980344" y="10531834"/>
            <a:ext cx="18662" cy="17688"/>
          </a:xfrm>
          <a:custGeom>
            <a:avLst/>
            <a:gdLst>
              <a:gd name="connsiteX0" fmla="*/ 18662 w 18662"/>
              <a:gd name="connsiteY0" fmla="*/ 8552 h 17688"/>
              <a:gd name="connsiteX1" fmla="*/ 9268 w 18662"/>
              <a:gd name="connsiteY1" fmla="*/ 17688 h 17688"/>
              <a:gd name="connsiteX2" fmla="*/ 9268 w 18662"/>
              <a:gd name="connsiteY2" fmla="*/ 17688 h 17688"/>
              <a:gd name="connsiteX3" fmla="*/ 0 w 18662"/>
              <a:gd name="connsiteY3" fmla="*/ 8298 h 17688"/>
              <a:gd name="connsiteX4" fmla="*/ 10423 w 18662"/>
              <a:gd name="connsiteY4" fmla="*/ 63 h 17688"/>
              <a:gd name="connsiteX5" fmla="*/ 18662 w 18662"/>
              <a:gd name="connsiteY5" fmla="*/ 8298 h 1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62" h="17688">
                <a:moveTo>
                  <a:pt x="18662" y="8552"/>
                </a:moveTo>
                <a:cubicBezTo>
                  <a:pt x="18599" y="13666"/>
                  <a:pt x="14384" y="17751"/>
                  <a:pt x="9268" y="17688"/>
                </a:cubicBezTo>
                <a:cubicBezTo>
                  <a:pt x="9268" y="17688"/>
                  <a:pt x="9268" y="17688"/>
                  <a:pt x="9268" y="17688"/>
                </a:cubicBezTo>
                <a:cubicBezTo>
                  <a:pt x="4126" y="17625"/>
                  <a:pt x="0" y="13437"/>
                  <a:pt x="0" y="8298"/>
                </a:cubicBezTo>
                <a:cubicBezTo>
                  <a:pt x="597" y="3146"/>
                  <a:pt x="5269" y="-533"/>
                  <a:pt x="10423" y="63"/>
                </a:cubicBezTo>
                <a:cubicBezTo>
                  <a:pt x="14752" y="571"/>
                  <a:pt x="18154" y="3971"/>
                  <a:pt x="18662" y="8298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0" name="Freeform 679">
            <a:extLst>
              <a:ext uri="{FF2B5EF4-FFF2-40B4-BE49-F238E27FC236}">
                <a16:creationId xmlns:a16="http://schemas.microsoft.com/office/drawing/2014/main" id="{94CFA868-5C65-7F58-88FD-23A8DA26558A}"/>
              </a:ext>
            </a:extLst>
          </p:cNvPr>
          <p:cNvSpPr/>
          <p:nvPr/>
        </p:nvSpPr>
        <p:spPr>
          <a:xfrm>
            <a:off x="10525217" y="10410323"/>
            <a:ext cx="18792" cy="18529"/>
          </a:xfrm>
          <a:custGeom>
            <a:avLst/>
            <a:gdLst>
              <a:gd name="connsiteX0" fmla="*/ 9017 w 18792"/>
              <a:gd name="connsiteY0" fmla="*/ 18529 h 18529"/>
              <a:gd name="connsiteX1" fmla="*/ 4 w 18792"/>
              <a:gd name="connsiteY1" fmla="*/ 9025 h 18529"/>
              <a:gd name="connsiteX2" fmla="*/ 4 w 18792"/>
              <a:gd name="connsiteY2" fmla="*/ 8886 h 18529"/>
              <a:gd name="connsiteX3" fmla="*/ 9385 w 18792"/>
              <a:gd name="connsiteY3" fmla="*/ 4 h 18529"/>
              <a:gd name="connsiteX4" fmla="*/ 9525 w 18792"/>
              <a:gd name="connsiteY4" fmla="*/ 4 h 18529"/>
              <a:gd name="connsiteX5" fmla="*/ 18792 w 18792"/>
              <a:gd name="connsiteY5" fmla="*/ 9266 h 18529"/>
              <a:gd name="connsiteX6" fmla="*/ 9525 w 18792"/>
              <a:gd name="connsiteY6" fmla="*/ 18529 h 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2" h="18529">
                <a:moveTo>
                  <a:pt x="9017" y="18529"/>
                </a:moveTo>
                <a:cubicBezTo>
                  <a:pt x="3901" y="18389"/>
                  <a:pt x="-136" y="14139"/>
                  <a:pt x="4" y="9025"/>
                </a:cubicBezTo>
                <a:cubicBezTo>
                  <a:pt x="4" y="8974"/>
                  <a:pt x="4" y="8936"/>
                  <a:pt x="4" y="8886"/>
                </a:cubicBezTo>
                <a:cubicBezTo>
                  <a:pt x="143" y="3836"/>
                  <a:pt x="4345" y="-136"/>
                  <a:pt x="9385" y="4"/>
                </a:cubicBezTo>
                <a:cubicBezTo>
                  <a:pt x="9436" y="4"/>
                  <a:pt x="9474" y="4"/>
                  <a:pt x="9525" y="4"/>
                </a:cubicBezTo>
                <a:cubicBezTo>
                  <a:pt x="14641" y="4"/>
                  <a:pt x="18792" y="4153"/>
                  <a:pt x="18792" y="9266"/>
                </a:cubicBezTo>
                <a:cubicBezTo>
                  <a:pt x="18792" y="14380"/>
                  <a:pt x="14641" y="18529"/>
                  <a:pt x="9525" y="18529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1" name="Freeform 680">
            <a:extLst>
              <a:ext uri="{FF2B5EF4-FFF2-40B4-BE49-F238E27FC236}">
                <a16:creationId xmlns:a16="http://schemas.microsoft.com/office/drawing/2014/main" id="{89879CDE-9465-3D10-385D-8049218E6AD4}"/>
              </a:ext>
            </a:extLst>
          </p:cNvPr>
          <p:cNvSpPr/>
          <p:nvPr/>
        </p:nvSpPr>
        <p:spPr>
          <a:xfrm>
            <a:off x="10534235" y="10438115"/>
            <a:ext cx="18534" cy="18525"/>
          </a:xfrm>
          <a:custGeom>
            <a:avLst/>
            <a:gdLst>
              <a:gd name="connsiteX0" fmla="*/ 9267 w 18534"/>
              <a:gd name="connsiteY0" fmla="*/ 18526 h 18525"/>
              <a:gd name="connsiteX1" fmla="*/ 0 w 18534"/>
              <a:gd name="connsiteY1" fmla="*/ 9263 h 18525"/>
              <a:gd name="connsiteX2" fmla="*/ 9267 w 18534"/>
              <a:gd name="connsiteY2" fmla="*/ 0 h 18525"/>
              <a:gd name="connsiteX3" fmla="*/ 18535 w 18534"/>
              <a:gd name="connsiteY3" fmla="*/ 9263 h 18525"/>
              <a:gd name="connsiteX4" fmla="*/ 9267 w 18534"/>
              <a:gd name="connsiteY4" fmla="*/ 18526 h 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4" h="18525">
                <a:moveTo>
                  <a:pt x="9267" y="18526"/>
                </a:moveTo>
                <a:cubicBezTo>
                  <a:pt x="4151" y="18526"/>
                  <a:pt x="0" y="14376"/>
                  <a:pt x="0" y="9263"/>
                </a:cubicBezTo>
                <a:cubicBezTo>
                  <a:pt x="0" y="4149"/>
                  <a:pt x="4151" y="0"/>
                  <a:pt x="9267" y="0"/>
                </a:cubicBezTo>
                <a:cubicBezTo>
                  <a:pt x="14384" y="0"/>
                  <a:pt x="18535" y="4149"/>
                  <a:pt x="18535" y="9263"/>
                </a:cubicBezTo>
                <a:cubicBezTo>
                  <a:pt x="18535" y="14376"/>
                  <a:pt x="14384" y="18526"/>
                  <a:pt x="9267" y="18526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2" name="Freeform 681">
            <a:extLst>
              <a:ext uri="{FF2B5EF4-FFF2-40B4-BE49-F238E27FC236}">
                <a16:creationId xmlns:a16="http://schemas.microsoft.com/office/drawing/2014/main" id="{0B1E1EF1-971E-E494-303C-32F0AA751E43}"/>
              </a:ext>
            </a:extLst>
          </p:cNvPr>
          <p:cNvSpPr/>
          <p:nvPr/>
        </p:nvSpPr>
        <p:spPr>
          <a:xfrm>
            <a:off x="10441555" y="10493815"/>
            <a:ext cx="18919" cy="18528"/>
          </a:xfrm>
          <a:custGeom>
            <a:avLst/>
            <a:gdLst>
              <a:gd name="connsiteX0" fmla="*/ 9017 w 18919"/>
              <a:gd name="connsiteY0" fmla="*/ 18529 h 18528"/>
              <a:gd name="connsiteX1" fmla="*/ 4 w 18919"/>
              <a:gd name="connsiteY1" fmla="*/ 9025 h 18528"/>
              <a:gd name="connsiteX2" fmla="*/ 4 w 18919"/>
              <a:gd name="connsiteY2" fmla="*/ 9012 h 18528"/>
              <a:gd name="connsiteX3" fmla="*/ 9652 w 18919"/>
              <a:gd name="connsiteY3" fmla="*/ 4 h 18528"/>
              <a:gd name="connsiteX4" fmla="*/ 18919 w 18919"/>
              <a:gd name="connsiteY4" fmla="*/ 9266 h 18528"/>
              <a:gd name="connsiteX5" fmla="*/ 9652 w 18919"/>
              <a:gd name="connsiteY5" fmla="*/ 18529 h 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9" h="18528">
                <a:moveTo>
                  <a:pt x="9017" y="18529"/>
                </a:moveTo>
                <a:cubicBezTo>
                  <a:pt x="3901" y="18389"/>
                  <a:pt x="-136" y="14138"/>
                  <a:pt x="4" y="9025"/>
                </a:cubicBezTo>
                <a:cubicBezTo>
                  <a:pt x="4" y="9012"/>
                  <a:pt x="4" y="9012"/>
                  <a:pt x="4" y="9012"/>
                </a:cubicBezTo>
                <a:cubicBezTo>
                  <a:pt x="207" y="3874"/>
                  <a:pt x="4511" y="-137"/>
                  <a:pt x="9652" y="4"/>
                </a:cubicBezTo>
                <a:cubicBezTo>
                  <a:pt x="14768" y="4"/>
                  <a:pt x="18919" y="4152"/>
                  <a:pt x="18919" y="9266"/>
                </a:cubicBezTo>
                <a:cubicBezTo>
                  <a:pt x="18919" y="14380"/>
                  <a:pt x="14768" y="18529"/>
                  <a:pt x="9652" y="18529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3" name="Freeform 682">
            <a:extLst>
              <a:ext uri="{FF2B5EF4-FFF2-40B4-BE49-F238E27FC236}">
                <a16:creationId xmlns:a16="http://schemas.microsoft.com/office/drawing/2014/main" id="{F52BB0E4-3A8D-B42C-FAB8-C2892D28F6BF}"/>
              </a:ext>
            </a:extLst>
          </p:cNvPr>
          <p:cNvSpPr/>
          <p:nvPr/>
        </p:nvSpPr>
        <p:spPr>
          <a:xfrm>
            <a:off x="9707853" y="10196817"/>
            <a:ext cx="18066" cy="18041"/>
          </a:xfrm>
          <a:custGeom>
            <a:avLst/>
            <a:gdLst>
              <a:gd name="connsiteX0" fmla="*/ 1954 w 18066"/>
              <a:gd name="connsiteY0" fmla="*/ 3384 h 18041"/>
              <a:gd name="connsiteX1" fmla="*/ 14624 w 18066"/>
              <a:gd name="connsiteY1" fmla="*/ 1963 h 18041"/>
              <a:gd name="connsiteX2" fmla="*/ 14649 w 18066"/>
              <a:gd name="connsiteY2" fmla="*/ 1989 h 18041"/>
              <a:gd name="connsiteX3" fmla="*/ 16173 w 18066"/>
              <a:gd name="connsiteY3" fmla="*/ 14678 h 18041"/>
              <a:gd name="connsiteX4" fmla="*/ 3477 w 18066"/>
              <a:gd name="connsiteY4" fmla="*/ 16200 h 18041"/>
              <a:gd name="connsiteX5" fmla="*/ 1954 w 18066"/>
              <a:gd name="connsiteY5" fmla="*/ 3384 h 1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6" h="18041">
                <a:moveTo>
                  <a:pt x="1954" y="3384"/>
                </a:moveTo>
                <a:cubicBezTo>
                  <a:pt x="5064" y="-499"/>
                  <a:pt x="10726" y="-1133"/>
                  <a:pt x="14624" y="1963"/>
                </a:cubicBezTo>
                <a:cubicBezTo>
                  <a:pt x="14636" y="1976"/>
                  <a:pt x="14636" y="1976"/>
                  <a:pt x="14649" y="1989"/>
                </a:cubicBezTo>
                <a:cubicBezTo>
                  <a:pt x="18521" y="5098"/>
                  <a:pt x="19206" y="10744"/>
                  <a:pt x="16173" y="14678"/>
                </a:cubicBezTo>
                <a:cubicBezTo>
                  <a:pt x="13024" y="18484"/>
                  <a:pt x="7438" y="19156"/>
                  <a:pt x="3477" y="16200"/>
                </a:cubicBezTo>
                <a:cubicBezTo>
                  <a:pt x="-484" y="13078"/>
                  <a:pt x="-1157" y="7343"/>
                  <a:pt x="1954" y="3384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4" name="Freeform 683">
            <a:extLst>
              <a:ext uri="{FF2B5EF4-FFF2-40B4-BE49-F238E27FC236}">
                <a16:creationId xmlns:a16="http://schemas.microsoft.com/office/drawing/2014/main" id="{8955642F-B41B-9A90-6E09-DB59FF5C19D1}"/>
              </a:ext>
            </a:extLst>
          </p:cNvPr>
          <p:cNvSpPr/>
          <p:nvPr/>
        </p:nvSpPr>
        <p:spPr>
          <a:xfrm>
            <a:off x="9680034" y="10187284"/>
            <a:ext cx="18487" cy="18526"/>
          </a:xfrm>
          <a:custGeom>
            <a:avLst/>
            <a:gdLst>
              <a:gd name="connsiteX0" fmla="*/ 1844 w 18487"/>
              <a:gd name="connsiteY0" fmla="*/ 3655 h 18526"/>
              <a:gd name="connsiteX1" fmla="*/ 14831 w 18487"/>
              <a:gd name="connsiteY1" fmla="*/ 1891 h 18526"/>
              <a:gd name="connsiteX2" fmla="*/ 16596 w 18487"/>
              <a:gd name="connsiteY2" fmla="*/ 14872 h 18526"/>
              <a:gd name="connsiteX3" fmla="*/ 3608 w 18487"/>
              <a:gd name="connsiteY3" fmla="*/ 16635 h 18526"/>
              <a:gd name="connsiteX4" fmla="*/ 3240 w 18487"/>
              <a:gd name="connsiteY4" fmla="*/ 16344 h 18526"/>
              <a:gd name="connsiteX5" fmla="*/ 1844 w 18487"/>
              <a:gd name="connsiteY5" fmla="*/ 3655 h 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" h="18526">
                <a:moveTo>
                  <a:pt x="1844" y="3655"/>
                </a:moveTo>
                <a:cubicBezTo>
                  <a:pt x="4941" y="-418"/>
                  <a:pt x="10755" y="-1205"/>
                  <a:pt x="14831" y="1891"/>
                </a:cubicBezTo>
                <a:cubicBezTo>
                  <a:pt x="18906" y="4987"/>
                  <a:pt x="19693" y="10811"/>
                  <a:pt x="16596" y="14872"/>
                </a:cubicBezTo>
                <a:cubicBezTo>
                  <a:pt x="13498" y="18945"/>
                  <a:pt x="7683" y="19731"/>
                  <a:pt x="3608" y="16635"/>
                </a:cubicBezTo>
                <a:cubicBezTo>
                  <a:pt x="3481" y="16547"/>
                  <a:pt x="3354" y="16445"/>
                  <a:pt x="3240" y="16344"/>
                </a:cubicBezTo>
                <a:cubicBezTo>
                  <a:pt x="-467" y="13133"/>
                  <a:pt x="-1077" y="7601"/>
                  <a:pt x="1844" y="3655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5" name="Freeform 684">
            <a:extLst>
              <a:ext uri="{FF2B5EF4-FFF2-40B4-BE49-F238E27FC236}">
                <a16:creationId xmlns:a16="http://schemas.microsoft.com/office/drawing/2014/main" id="{4C329A4E-CA45-4A4D-D7DB-1AB9097C4635}"/>
              </a:ext>
            </a:extLst>
          </p:cNvPr>
          <p:cNvSpPr/>
          <p:nvPr/>
        </p:nvSpPr>
        <p:spPr>
          <a:xfrm>
            <a:off x="9689194" y="10085458"/>
            <a:ext cx="18032" cy="18045"/>
          </a:xfrm>
          <a:custGeom>
            <a:avLst/>
            <a:gdLst>
              <a:gd name="connsiteX0" fmla="*/ 1951 w 18032"/>
              <a:gd name="connsiteY0" fmla="*/ 3337 h 18045"/>
              <a:gd name="connsiteX1" fmla="*/ 14647 w 18032"/>
              <a:gd name="connsiteY1" fmla="*/ 1941 h 18045"/>
              <a:gd name="connsiteX2" fmla="*/ 16068 w 18032"/>
              <a:gd name="connsiteY2" fmla="*/ 14604 h 18045"/>
              <a:gd name="connsiteX3" fmla="*/ 16043 w 18032"/>
              <a:gd name="connsiteY3" fmla="*/ 14630 h 18045"/>
              <a:gd name="connsiteX4" fmla="*/ 3348 w 18032"/>
              <a:gd name="connsiteY4" fmla="*/ 16152 h 18045"/>
              <a:gd name="connsiteX5" fmla="*/ 1951 w 18032"/>
              <a:gd name="connsiteY5" fmla="*/ 3337 h 1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32" h="18045">
                <a:moveTo>
                  <a:pt x="1951" y="3337"/>
                </a:moveTo>
                <a:cubicBezTo>
                  <a:pt x="5100" y="-495"/>
                  <a:pt x="10737" y="-1117"/>
                  <a:pt x="14647" y="1941"/>
                </a:cubicBezTo>
                <a:cubicBezTo>
                  <a:pt x="18532" y="5050"/>
                  <a:pt x="19166" y="10709"/>
                  <a:pt x="16068" y="14604"/>
                </a:cubicBezTo>
                <a:cubicBezTo>
                  <a:pt x="16056" y="14617"/>
                  <a:pt x="16056" y="14617"/>
                  <a:pt x="16043" y="14630"/>
                </a:cubicBezTo>
                <a:cubicBezTo>
                  <a:pt x="12933" y="18500"/>
                  <a:pt x="7283" y="19185"/>
                  <a:pt x="3348" y="16152"/>
                </a:cubicBezTo>
                <a:cubicBezTo>
                  <a:pt x="-499" y="12955"/>
                  <a:pt x="-1121" y="7283"/>
                  <a:pt x="1951" y="3337"/>
                </a:cubicBezTo>
                <a:close/>
              </a:path>
            </a:pathLst>
          </a:custGeom>
          <a:solidFill>
            <a:srgbClr val="DAEFF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6" name="Freeform 685">
            <a:extLst>
              <a:ext uri="{FF2B5EF4-FFF2-40B4-BE49-F238E27FC236}">
                <a16:creationId xmlns:a16="http://schemas.microsoft.com/office/drawing/2014/main" id="{D3EB1CD5-1CB0-5847-2D0C-65630AE0F980}"/>
              </a:ext>
            </a:extLst>
          </p:cNvPr>
          <p:cNvSpPr/>
          <p:nvPr/>
        </p:nvSpPr>
        <p:spPr>
          <a:xfrm>
            <a:off x="7330442" y="3140149"/>
            <a:ext cx="268820" cy="426595"/>
          </a:xfrm>
          <a:custGeom>
            <a:avLst/>
            <a:gdLst>
              <a:gd name="connsiteX0" fmla="*/ 254821 w 268820"/>
              <a:gd name="connsiteY0" fmla="*/ 186323 h 426595"/>
              <a:gd name="connsiteX1" fmla="*/ 223210 w 268820"/>
              <a:gd name="connsiteY1" fmla="*/ 101689 h 426595"/>
              <a:gd name="connsiteX2" fmla="*/ 227145 w 268820"/>
              <a:gd name="connsiteY2" fmla="*/ 10965 h 426595"/>
              <a:gd name="connsiteX3" fmla="*/ 215021 w 268820"/>
              <a:gd name="connsiteY3" fmla="*/ 15 h 426595"/>
              <a:gd name="connsiteX4" fmla="*/ 208991 w 268820"/>
              <a:gd name="connsiteY4" fmla="*/ 2083 h 426595"/>
              <a:gd name="connsiteX5" fmla="*/ 164304 w 268820"/>
              <a:gd name="connsiteY5" fmla="*/ 72632 h 426595"/>
              <a:gd name="connsiteX6" fmla="*/ 191979 w 268820"/>
              <a:gd name="connsiteY6" fmla="*/ 153459 h 426595"/>
              <a:gd name="connsiteX7" fmla="*/ 133836 w 268820"/>
              <a:gd name="connsiteY7" fmla="*/ 269561 h 426595"/>
              <a:gd name="connsiteX8" fmla="*/ 70360 w 268820"/>
              <a:gd name="connsiteY8" fmla="*/ 369675 h 426595"/>
              <a:gd name="connsiteX9" fmla="*/ 6883 w 268820"/>
              <a:gd name="connsiteY9" fmla="*/ 402031 h 426595"/>
              <a:gd name="connsiteX10" fmla="*/ 9422 w 268820"/>
              <a:gd name="connsiteY10" fmla="*/ 425759 h 426595"/>
              <a:gd name="connsiteX11" fmla="*/ 91053 w 268820"/>
              <a:gd name="connsiteY11" fmla="*/ 410659 h 426595"/>
              <a:gd name="connsiteX12" fmla="*/ 236539 w 268820"/>
              <a:gd name="connsiteY12" fmla="*/ 369294 h 426595"/>
              <a:gd name="connsiteX13" fmla="*/ 226638 w 268820"/>
              <a:gd name="connsiteY13" fmla="*/ 312068 h 426595"/>
              <a:gd name="connsiteX14" fmla="*/ 263326 w 268820"/>
              <a:gd name="connsiteY14" fmla="*/ 264612 h 426595"/>
              <a:gd name="connsiteX15" fmla="*/ 254821 w 268820"/>
              <a:gd name="connsiteY15" fmla="*/ 186323 h 42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820" h="426595">
                <a:moveTo>
                  <a:pt x="254821" y="186323"/>
                </a:moveTo>
                <a:cubicBezTo>
                  <a:pt x="238952" y="157393"/>
                  <a:pt x="224987" y="136329"/>
                  <a:pt x="223210" y="101689"/>
                </a:cubicBezTo>
                <a:cubicBezTo>
                  <a:pt x="221559" y="71363"/>
                  <a:pt x="229303" y="41545"/>
                  <a:pt x="227145" y="10965"/>
                </a:cubicBezTo>
                <a:cubicBezTo>
                  <a:pt x="226827" y="4595"/>
                  <a:pt x="221394" y="-303"/>
                  <a:pt x="215021" y="15"/>
                </a:cubicBezTo>
                <a:cubicBezTo>
                  <a:pt x="212863" y="129"/>
                  <a:pt x="210769" y="839"/>
                  <a:pt x="208991" y="2083"/>
                </a:cubicBezTo>
                <a:cubicBezTo>
                  <a:pt x="182712" y="18832"/>
                  <a:pt x="163289" y="40149"/>
                  <a:pt x="164304" y="72632"/>
                </a:cubicBezTo>
                <a:cubicBezTo>
                  <a:pt x="165065" y="100801"/>
                  <a:pt x="183093" y="127447"/>
                  <a:pt x="191979" y="153459"/>
                </a:cubicBezTo>
                <a:cubicBezTo>
                  <a:pt x="206833" y="196854"/>
                  <a:pt x="172683" y="250274"/>
                  <a:pt x="133836" y="269561"/>
                </a:cubicBezTo>
                <a:cubicBezTo>
                  <a:pt x="94988" y="288848"/>
                  <a:pt x="102605" y="344551"/>
                  <a:pt x="70360" y="369675"/>
                </a:cubicBezTo>
                <a:cubicBezTo>
                  <a:pt x="48016" y="386804"/>
                  <a:pt x="31004" y="387946"/>
                  <a:pt x="6883" y="402031"/>
                </a:cubicBezTo>
                <a:cubicBezTo>
                  <a:pt x="-2257" y="407360"/>
                  <a:pt x="-3146" y="423729"/>
                  <a:pt x="9422" y="425759"/>
                </a:cubicBezTo>
                <a:cubicBezTo>
                  <a:pt x="37517" y="428792"/>
                  <a:pt x="65890" y="423539"/>
                  <a:pt x="91053" y="410659"/>
                </a:cubicBezTo>
                <a:cubicBezTo>
                  <a:pt x="118728" y="398732"/>
                  <a:pt x="212038" y="442508"/>
                  <a:pt x="236539" y="369294"/>
                </a:cubicBezTo>
                <a:cubicBezTo>
                  <a:pt x="240729" y="356605"/>
                  <a:pt x="225495" y="325264"/>
                  <a:pt x="226638" y="312068"/>
                </a:cubicBezTo>
                <a:cubicBezTo>
                  <a:pt x="229176" y="285549"/>
                  <a:pt x="255455" y="274002"/>
                  <a:pt x="263326" y="264612"/>
                </a:cubicBezTo>
                <a:cubicBezTo>
                  <a:pt x="276021" y="248878"/>
                  <a:pt x="263962" y="203199"/>
                  <a:pt x="254821" y="186323"/>
                </a:cubicBezTo>
                <a:close/>
              </a:path>
            </a:pathLst>
          </a:custGeom>
          <a:solidFill>
            <a:srgbClr val="9CD5D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7" name="Freeform 686">
            <a:extLst>
              <a:ext uri="{FF2B5EF4-FFF2-40B4-BE49-F238E27FC236}">
                <a16:creationId xmlns:a16="http://schemas.microsoft.com/office/drawing/2014/main" id="{B59307C3-D065-EFF2-A8CC-7F270E88B371}"/>
              </a:ext>
            </a:extLst>
          </p:cNvPr>
          <p:cNvSpPr/>
          <p:nvPr/>
        </p:nvSpPr>
        <p:spPr>
          <a:xfrm>
            <a:off x="8100634" y="4096618"/>
            <a:ext cx="334369" cy="157714"/>
          </a:xfrm>
          <a:custGeom>
            <a:avLst/>
            <a:gdLst>
              <a:gd name="connsiteX0" fmla="*/ 314515 w 334369"/>
              <a:gd name="connsiteY0" fmla="*/ 101949 h 157714"/>
              <a:gd name="connsiteX1" fmla="*/ 290267 w 334369"/>
              <a:gd name="connsiteY1" fmla="*/ 84693 h 157714"/>
              <a:gd name="connsiteX2" fmla="*/ 254467 w 334369"/>
              <a:gd name="connsiteY2" fmla="*/ 70354 h 157714"/>
              <a:gd name="connsiteX3" fmla="*/ 212573 w 334369"/>
              <a:gd name="connsiteY3" fmla="*/ 12240 h 157714"/>
              <a:gd name="connsiteX4" fmla="*/ 133227 w 334369"/>
              <a:gd name="connsiteY4" fmla="*/ 55001 h 157714"/>
              <a:gd name="connsiteX5" fmla="*/ 45123 w 334369"/>
              <a:gd name="connsiteY5" fmla="*/ 9702 h 157714"/>
              <a:gd name="connsiteX6" fmla="*/ 1451 w 334369"/>
              <a:gd name="connsiteY6" fmla="*/ 82028 h 157714"/>
              <a:gd name="connsiteX7" fmla="*/ 26841 w 334369"/>
              <a:gd name="connsiteY7" fmla="*/ 116541 h 157714"/>
              <a:gd name="connsiteX8" fmla="*/ 132085 w 334369"/>
              <a:gd name="connsiteY8" fmla="*/ 90529 h 157714"/>
              <a:gd name="connsiteX9" fmla="*/ 251800 w 334369"/>
              <a:gd name="connsiteY9" fmla="*/ 137858 h 157714"/>
              <a:gd name="connsiteX10" fmla="*/ 322513 w 334369"/>
              <a:gd name="connsiteY10" fmla="*/ 155369 h 157714"/>
              <a:gd name="connsiteX11" fmla="*/ 314515 w 334369"/>
              <a:gd name="connsiteY11" fmla="*/ 101949 h 1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369" h="157714">
                <a:moveTo>
                  <a:pt x="314515" y="101949"/>
                </a:moveTo>
                <a:cubicBezTo>
                  <a:pt x="307749" y="94539"/>
                  <a:pt x="299484" y="88664"/>
                  <a:pt x="290267" y="84693"/>
                </a:cubicBezTo>
                <a:cubicBezTo>
                  <a:pt x="277572" y="80505"/>
                  <a:pt x="263480" y="80759"/>
                  <a:pt x="254467" y="70354"/>
                </a:cubicBezTo>
                <a:cubicBezTo>
                  <a:pt x="239740" y="53478"/>
                  <a:pt x="250277" y="-31155"/>
                  <a:pt x="212573" y="12240"/>
                </a:cubicBezTo>
                <a:cubicBezTo>
                  <a:pt x="192514" y="35587"/>
                  <a:pt x="166996" y="59949"/>
                  <a:pt x="133227" y="55001"/>
                </a:cubicBezTo>
                <a:cubicBezTo>
                  <a:pt x="93618" y="49164"/>
                  <a:pt x="90063" y="-19482"/>
                  <a:pt x="45123" y="9702"/>
                </a:cubicBezTo>
                <a:cubicBezTo>
                  <a:pt x="21166" y="26718"/>
                  <a:pt x="5349" y="52907"/>
                  <a:pt x="1451" y="82028"/>
                </a:cubicBezTo>
                <a:cubicBezTo>
                  <a:pt x="-2357" y="104106"/>
                  <a:pt x="-199" y="124662"/>
                  <a:pt x="26841" y="116541"/>
                </a:cubicBezTo>
                <a:cubicBezTo>
                  <a:pt x="64038" y="105502"/>
                  <a:pt x="90318" y="86596"/>
                  <a:pt x="132085" y="90529"/>
                </a:cubicBezTo>
                <a:cubicBezTo>
                  <a:pt x="175502" y="94590"/>
                  <a:pt x="212573" y="121109"/>
                  <a:pt x="251800" y="137858"/>
                </a:cubicBezTo>
                <a:cubicBezTo>
                  <a:pt x="269701" y="145598"/>
                  <a:pt x="302581" y="164251"/>
                  <a:pt x="322513" y="155369"/>
                </a:cubicBezTo>
                <a:cubicBezTo>
                  <a:pt x="347142" y="144456"/>
                  <a:pt x="327845" y="114257"/>
                  <a:pt x="314515" y="101949"/>
                </a:cubicBezTo>
                <a:close/>
              </a:path>
            </a:pathLst>
          </a:custGeom>
          <a:solidFill>
            <a:srgbClr val="9CD5D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8" name="Freeform 687">
            <a:extLst>
              <a:ext uri="{FF2B5EF4-FFF2-40B4-BE49-F238E27FC236}">
                <a16:creationId xmlns:a16="http://schemas.microsoft.com/office/drawing/2014/main" id="{E5E9FFEB-8C9A-1ADA-50B0-732CD6DB1D46}"/>
              </a:ext>
            </a:extLst>
          </p:cNvPr>
          <p:cNvSpPr/>
          <p:nvPr/>
        </p:nvSpPr>
        <p:spPr>
          <a:xfrm>
            <a:off x="8202758" y="3613872"/>
            <a:ext cx="9267" cy="27788"/>
          </a:xfrm>
          <a:custGeom>
            <a:avLst/>
            <a:gdLst>
              <a:gd name="connsiteX0" fmla="*/ 4697 w 9267"/>
              <a:gd name="connsiteY0" fmla="*/ 27788 h 27788"/>
              <a:gd name="connsiteX1" fmla="*/ 0 w 9267"/>
              <a:gd name="connsiteY1" fmla="*/ 23221 h 27788"/>
              <a:gd name="connsiteX2" fmla="*/ 0 w 9267"/>
              <a:gd name="connsiteY2" fmla="*/ 4568 h 27788"/>
              <a:gd name="connsiteX3" fmla="*/ 4697 w 9267"/>
              <a:gd name="connsiteY3" fmla="*/ 0 h 27788"/>
              <a:gd name="connsiteX4" fmla="*/ 9267 w 9267"/>
              <a:gd name="connsiteY4" fmla="*/ 4568 h 27788"/>
              <a:gd name="connsiteX5" fmla="*/ 9267 w 9267"/>
              <a:gd name="connsiteY5" fmla="*/ 23221 h 27788"/>
              <a:gd name="connsiteX6" fmla="*/ 4697 w 9267"/>
              <a:gd name="connsiteY6" fmla="*/ 27788 h 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27788">
                <a:moveTo>
                  <a:pt x="4697" y="27788"/>
                </a:moveTo>
                <a:cubicBezTo>
                  <a:pt x="2146" y="27788"/>
                  <a:pt x="64" y="25758"/>
                  <a:pt x="0" y="23221"/>
                </a:cubicBezTo>
                <a:lnTo>
                  <a:pt x="0" y="4568"/>
                </a:lnTo>
                <a:cubicBezTo>
                  <a:pt x="64" y="2030"/>
                  <a:pt x="2146" y="0"/>
                  <a:pt x="4697" y="0"/>
                </a:cubicBezTo>
                <a:cubicBezTo>
                  <a:pt x="7223" y="0"/>
                  <a:pt x="9267" y="2043"/>
                  <a:pt x="9267" y="4568"/>
                </a:cubicBezTo>
                <a:lnTo>
                  <a:pt x="9267" y="23221"/>
                </a:lnTo>
                <a:cubicBezTo>
                  <a:pt x="9267" y="25745"/>
                  <a:pt x="7223" y="27788"/>
                  <a:pt x="4697" y="277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9" name="Freeform 688">
            <a:extLst>
              <a:ext uri="{FF2B5EF4-FFF2-40B4-BE49-F238E27FC236}">
                <a16:creationId xmlns:a16="http://schemas.microsoft.com/office/drawing/2014/main" id="{85340DD4-BB01-B396-E56E-CCD78EFB0966}"/>
              </a:ext>
            </a:extLst>
          </p:cNvPr>
          <p:cNvSpPr/>
          <p:nvPr/>
        </p:nvSpPr>
        <p:spPr>
          <a:xfrm>
            <a:off x="8183780" y="3604470"/>
            <a:ext cx="9396" cy="27800"/>
          </a:xfrm>
          <a:custGeom>
            <a:avLst/>
            <a:gdLst>
              <a:gd name="connsiteX0" fmla="*/ 4633 w 9396"/>
              <a:gd name="connsiteY0" fmla="*/ 27800 h 27800"/>
              <a:gd name="connsiteX1" fmla="*/ 63 w 9396"/>
              <a:gd name="connsiteY1" fmla="*/ 22217 h 27800"/>
              <a:gd name="connsiteX2" fmla="*/ 63 w 9396"/>
              <a:gd name="connsiteY2" fmla="*/ 5468 h 27800"/>
              <a:gd name="connsiteX3" fmla="*/ 3921 w 9396"/>
              <a:gd name="connsiteY3" fmla="*/ 63 h 27800"/>
              <a:gd name="connsiteX4" fmla="*/ 9330 w 9396"/>
              <a:gd name="connsiteY4" fmla="*/ 3933 h 27800"/>
              <a:gd name="connsiteX5" fmla="*/ 9330 w 9396"/>
              <a:gd name="connsiteY5" fmla="*/ 5468 h 27800"/>
              <a:gd name="connsiteX6" fmla="*/ 9330 w 9396"/>
              <a:gd name="connsiteY6" fmla="*/ 22217 h 27800"/>
              <a:gd name="connsiteX7" fmla="*/ 4633 w 9396"/>
              <a:gd name="connsiteY7" fmla="*/ 2780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6" h="27800">
                <a:moveTo>
                  <a:pt x="4633" y="27800"/>
                </a:moveTo>
                <a:cubicBezTo>
                  <a:pt x="1853" y="27470"/>
                  <a:pt x="-166" y="25009"/>
                  <a:pt x="63" y="22217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2217"/>
                </a:lnTo>
                <a:cubicBezTo>
                  <a:pt x="9546" y="25047"/>
                  <a:pt x="7464" y="27534"/>
                  <a:pt x="4633" y="27800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0" name="Freeform 689">
            <a:extLst>
              <a:ext uri="{FF2B5EF4-FFF2-40B4-BE49-F238E27FC236}">
                <a16:creationId xmlns:a16="http://schemas.microsoft.com/office/drawing/2014/main" id="{99F96B8B-A1C9-81C4-2D2D-BF85DAC51D81}"/>
              </a:ext>
            </a:extLst>
          </p:cNvPr>
          <p:cNvSpPr/>
          <p:nvPr/>
        </p:nvSpPr>
        <p:spPr>
          <a:xfrm>
            <a:off x="8397818" y="3742904"/>
            <a:ext cx="9399" cy="28688"/>
          </a:xfrm>
          <a:custGeom>
            <a:avLst/>
            <a:gdLst>
              <a:gd name="connsiteX0" fmla="*/ 4636 w 9399"/>
              <a:gd name="connsiteY0" fmla="*/ 28688 h 28688"/>
              <a:gd name="connsiteX1" fmla="*/ 66 w 9399"/>
              <a:gd name="connsiteY1" fmla="*/ 23993 h 28688"/>
              <a:gd name="connsiteX2" fmla="*/ 66 w 9399"/>
              <a:gd name="connsiteY2" fmla="*/ 5468 h 28688"/>
              <a:gd name="connsiteX3" fmla="*/ 3925 w 9399"/>
              <a:gd name="connsiteY3" fmla="*/ 63 h 28688"/>
              <a:gd name="connsiteX4" fmla="*/ 9333 w 9399"/>
              <a:gd name="connsiteY4" fmla="*/ 3933 h 28688"/>
              <a:gd name="connsiteX5" fmla="*/ 9333 w 9399"/>
              <a:gd name="connsiteY5" fmla="*/ 5468 h 28688"/>
              <a:gd name="connsiteX6" fmla="*/ 9333 w 9399"/>
              <a:gd name="connsiteY6" fmla="*/ 23993 h 28688"/>
              <a:gd name="connsiteX7" fmla="*/ 4636 w 9399"/>
              <a:gd name="connsiteY7" fmla="*/ 28688 h 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9" h="28688">
                <a:moveTo>
                  <a:pt x="4636" y="28688"/>
                </a:moveTo>
                <a:cubicBezTo>
                  <a:pt x="2097" y="28625"/>
                  <a:pt x="66" y="26531"/>
                  <a:pt x="66" y="23993"/>
                </a:cubicBezTo>
                <a:lnTo>
                  <a:pt x="66" y="5468"/>
                </a:lnTo>
                <a:cubicBezTo>
                  <a:pt x="-366" y="2905"/>
                  <a:pt x="1374" y="494"/>
                  <a:pt x="3925" y="63"/>
                </a:cubicBezTo>
                <a:cubicBezTo>
                  <a:pt x="6489" y="-356"/>
                  <a:pt x="8915" y="1370"/>
                  <a:pt x="9333" y="3933"/>
                </a:cubicBezTo>
                <a:cubicBezTo>
                  <a:pt x="9422" y="4440"/>
                  <a:pt x="9422" y="4960"/>
                  <a:pt x="9333" y="5468"/>
                </a:cubicBezTo>
                <a:lnTo>
                  <a:pt x="9333" y="23993"/>
                </a:lnTo>
                <a:cubicBezTo>
                  <a:pt x="9333" y="26582"/>
                  <a:pt x="7226" y="28688"/>
                  <a:pt x="4636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1" name="Freeform 690">
            <a:extLst>
              <a:ext uri="{FF2B5EF4-FFF2-40B4-BE49-F238E27FC236}">
                <a16:creationId xmlns:a16="http://schemas.microsoft.com/office/drawing/2014/main" id="{2DBCCDE8-FCD3-0FC0-98B8-9F0504F1B55E}"/>
              </a:ext>
            </a:extLst>
          </p:cNvPr>
          <p:cNvSpPr/>
          <p:nvPr/>
        </p:nvSpPr>
        <p:spPr>
          <a:xfrm>
            <a:off x="8369446" y="3734414"/>
            <a:ext cx="18703" cy="27788"/>
          </a:xfrm>
          <a:custGeom>
            <a:avLst/>
            <a:gdLst>
              <a:gd name="connsiteX0" fmla="*/ 9394 w 18703"/>
              <a:gd name="connsiteY0" fmla="*/ 27788 h 27788"/>
              <a:gd name="connsiteX1" fmla="*/ 0 w 18703"/>
              <a:gd name="connsiteY1" fmla="*/ 22332 h 27788"/>
              <a:gd name="connsiteX2" fmla="*/ 0 w 18703"/>
              <a:gd name="connsiteY2" fmla="*/ 5583 h 27788"/>
              <a:gd name="connsiteX3" fmla="*/ 9394 w 18703"/>
              <a:gd name="connsiteY3" fmla="*/ 0 h 27788"/>
              <a:gd name="connsiteX4" fmla="*/ 18662 w 18703"/>
              <a:gd name="connsiteY4" fmla="*/ 5583 h 27788"/>
              <a:gd name="connsiteX5" fmla="*/ 18662 w 18703"/>
              <a:gd name="connsiteY5" fmla="*/ 22332 h 27788"/>
              <a:gd name="connsiteX6" fmla="*/ 9394 w 18703"/>
              <a:gd name="connsiteY6" fmla="*/ 27788 h 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3" h="27788">
                <a:moveTo>
                  <a:pt x="9394" y="27788"/>
                </a:moveTo>
                <a:cubicBezTo>
                  <a:pt x="4190" y="27788"/>
                  <a:pt x="0" y="25377"/>
                  <a:pt x="0" y="22332"/>
                </a:cubicBezTo>
                <a:lnTo>
                  <a:pt x="0" y="5583"/>
                </a:lnTo>
                <a:cubicBezTo>
                  <a:pt x="0" y="2538"/>
                  <a:pt x="4190" y="0"/>
                  <a:pt x="9394" y="0"/>
                </a:cubicBezTo>
                <a:cubicBezTo>
                  <a:pt x="14599" y="0"/>
                  <a:pt x="18662" y="2538"/>
                  <a:pt x="18662" y="5583"/>
                </a:cubicBezTo>
                <a:lnTo>
                  <a:pt x="18662" y="22332"/>
                </a:lnTo>
                <a:cubicBezTo>
                  <a:pt x="19170" y="25377"/>
                  <a:pt x="14980" y="27788"/>
                  <a:pt x="9394" y="277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2" name="Freeform 691">
            <a:extLst>
              <a:ext uri="{FF2B5EF4-FFF2-40B4-BE49-F238E27FC236}">
                <a16:creationId xmlns:a16="http://schemas.microsoft.com/office/drawing/2014/main" id="{83E12C19-909A-3BE3-644A-643823447EDA}"/>
              </a:ext>
            </a:extLst>
          </p:cNvPr>
          <p:cNvSpPr/>
          <p:nvPr/>
        </p:nvSpPr>
        <p:spPr>
          <a:xfrm>
            <a:off x="7747607" y="3186643"/>
            <a:ext cx="9310" cy="27788"/>
          </a:xfrm>
          <a:custGeom>
            <a:avLst/>
            <a:gdLst>
              <a:gd name="connsiteX0" fmla="*/ 4598 w 9310"/>
              <a:gd name="connsiteY0" fmla="*/ 27788 h 27788"/>
              <a:gd name="connsiteX1" fmla="*/ 28 w 9310"/>
              <a:gd name="connsiteY1" fmla="*/ 22256 h 27788"/>
              <a:gd name="connsiteX2" fmla="*/ 28 w 9310"/>
              <a:gd name="connsiteY2" fmla="*/ 22205 h 27788"/>
              <a:gd name="connsiteX3" fmla="*/ 28 w 9310"/>
              <a:gd name="connsiteY3" fmla="*/ 5583 h 27788"/>
              <a:gd name="connsiteX4" fmla="*/ 4547 w 9310"/>
              <a:gd name="connsiteY4" fmla="*/ 0 h 27788"/>
              <a:gd name="connsiteX5" fmla="*/ 4598 w 9310"/>
              <a:gd name="connsiteY5" fmla="*/ 0 h 27788"/>
              <a:gd name="connsiteX6" fmla="*/ 9295 w 9310"/>
              <a:gd name="connsiteY6" fmla="*/ 5583 h 27788"/>
              <a:gd name="connsiteX7" fmla="*/ 9295 w 9310"/>
              <a:gd name="connsiteY7" fmla="*/ 22205 h 27788"/>
              <a:gd name="connsiteX8" fmla="*/ 4598 w 9310"/>
              <a:gd name="connsiteY8" fmla="*/ 27788 h 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0" h="27788">
                <a:moveTo>
                  <a:pt x="4598" y="27788"/>
                </a:moveTo>
                <a:cubicBezTo>
                  <a:pt x="1805" y="27522"/>
                  <a:pt x="-239" y="25048"/>
                  <a:pt x="28" y="22256"/>
                </a:cubicBezTo>
                <a:cubicBezTo>
                  <a:pt x="28" y="22243"/>
                  <a:pt x="28" y="22218"/>
                  <a:pt x="28" y="22205"/>
                </a:cubicBezTo>
                <a:lnTo>
                  <a:pt x="28" y="5583"/>
                </a:lnTo>
                <a:cubicBezTo>
                  <a:pt x="-264" y="2792"/>
                  <a:pt x="1754" y="292"/>
                  <a:pt x="4547" y="0"/>
                </a:cubicBezTo>
                <a:cubicBezTo>
                  <a:pt x="4560" y="0"/>
                  <a:pt x="4585" y="0"/>
                  <a:pt x="4598" y="0"/>
                </a:cubicBezTo>
                <a:cubicBezTo>
                  <a:pt x="7429" y="266"/>
                  <a:pt x="9511" y="2753"/>
                  <a:pt x="9295" y="5583"/>
                </a:cubicBezTo>
                <a:lnTo>
                  <a:pt x="9295" y="22205"/>
                </a:lnTo>
                <a:cubicBezTo>
                  <a:pt x="9511" y="25035"/>
                  <a:pt x="7429" y="27522"/>
                  <a:pt x="4598" y="277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3" name="Freeform 692">
            <a:extLst>
              <a:ext uri="{FF2B5EF4-FFF2-40B4-BE49-F238E27FC236}">
                <a16:creationId xmlns:a16="http://schemas.microsoft.com/office/drawing/2014/main" id="{894E7C7D-B9C6-772C-672D-BB3D416E2347}"/>
              </a:ext>
            </a:extLst>
          </p:cNvPr>
          <p:cNvSpPr/>
          <p:nvPr/>
        </p:nvSpPr>
        <p:spPr>
          <a:xfrm>
            <a:off x="7766170" y="3186604"/>
            <a:ext cx="9267" cy="18598"/>
          </a:xfrm>
          <a:custGeom>
            <a:avLst/>
            <a:gdLst>
              <a:gd name="connsiteX0" fmla="*/ 4697 w 9267"/>
              <a:gd name="connsiteY0" fmla="*/ 18564 h 18598"/>
              <a:gd name="connsiteX1" fmla="*/ 13 w 9267"/>
              <a:gd name="connsiteY1" fmla="*/ 14948 h 18598"/>
              <a:gd name="connsiteX2" fmla="*/ 0 w 9267"/>
              <a:gd name="connsiteY2" fmla="*/ 14884 h 18598"/>
              <a:gd name="connsiteX3" fmla="*/ 0 w 9267"/>
              <a:gd name="connsiteY3" fmla="*/ 3718 h 18598"/>
              <a:gd name="connsiteX4" fmla="*/ 4634 w 9267"/>
              <a:gd name="connsiteY4" fmla="*/ 26 h 18598"/>
              <a:gd name="connsiteX5" fmla="*/ 4697 w 9267"/>
              <a:gd name="connsiteY5" fmla="*/ 38 h 18598"/>
              <a:gd name="connsiteX6" fmla="*/ 9267 w 9267"/>
              <a:gd name="connsiteY6" fmla="*/ 3718 h 18598"/>
              <a:gd name="connsiteX7" fmla="*/ 9267 w 9267"/>
              <a:gd name="connsiteY7" fmla="*/ 14884 h 18598"/>
              <a:gd name="connsiteX8" fmla="*/ 4697 w 9267"/>
              <a:gd name="connsiteY8" fmla="*/ 18564 h 1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7" h="18598">
                <a:moveTo>
                  <a:pt x="4697" y="18564"/>
                </a:moveTo>
                <a:cubicBezTo>
                  <a:pt x="2400" y="18856"/>
                  <a:pt x="305" y="17244"/>
                  <a:pt x="13" y="14948"/>
                </a:cubicBezTo>
                <a:cubicBezTo>
                  <a:pt x="0" y="14922"/>
                  <a:pt x="0" y="14909"/>
                  <a:pt x="0" y="14884"/>
                </a:cubicBezTo>
                <a:lnTo>
                  <a:pt x="0" y="3718"/>
                </a:lnTo>
                <a:cubicBezTo>
                  <a:pt x="267" y="1421"/>
                  <a:pt x="2336" y="-228"/>
                  <a:pt x="4634" y="26"/>
                </a:cubicBezTo>
                <a:cubicBezTo>
                  <a:pt x="4659" y="38"/>
                  <a:pt x="4672" y="38"/>
                  <a:pt x="4697" y="38"/>
                </a:cubicBezTo>
                <a:cubicBezTo>
                  <a:pt x="6970" y="-190"/>
                  <a:pt x="9001" y="1447"/>
                  <a:pt x="9267" y="3718"/>
                </a:cubicBezTo>
                <a:lnTo>
                  <a:pt x="9267" y="14884"/>
                </a:lnTo>
                <a:cubicBezTo>
                  <a:pt x="9001" y="17155"/>
                  <a:pt x="6970" y="18792"/>
                  <a:pt x="4697" y="18564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4" name="Freeform 693">
            <a:extLst>
              <a:ext uri="{FF2B5EF4-FFF2-40B4-BE49-F238E27FC236}">
                <a16:creationId xmlns:a16="http://schemas.microsoft.com/office/drawing/2014/main" id="{7A28341F-8C56-2994-BF88-2ABBD1570559}"/>
              </a:ext>
            </a:extLst>
          </p:cNvPr>
          <p:cNvSpPr/>
          <p:nvPr/>
        </p:nvSpPr>
        <p:spPr>
          <a:xfrm>
            <a:off x="7979830" y="4022194"/>
            <a:ext cx="18535" cy="27915"/>
          </a:xfrm>
          <a:custGeom>
            <a:avLst/>
            <a:gdLst>
              <a:gd name="connsiteX0" fmla="*/ 9267 w 18535"/>
              <a:gd name="connsiteY0" fmla="*/ 27915 h 27915"/>
              <a:gd name="connsiteX1" fmla="*/ 0 w 18535"/>
              <a:gd name="connsiteY1" fmla="*/ 23221 h 27915"/>
              <a:gd name="connsiteX2" fmla="*/ 0 w 18535"/>
              <a:gd name="connsiteY2" fmla="*/ 4695 h 27915"/>
              <a:gd name="connsiteX3" fmla="*/ 9267 w 18535"/>
              <a:gd name="connsiteY3" fmla="*/ 0 h 27915"/>
              <a:gd name="connsiteX4" fmla="*/ 18535 w 18535"/>
              <a:gd name="connsiteY4" fmla="*/ 4695 h 27915"/>
              <a:gd name="connsiteX5" fmla="*/ 18535 w 18535"/>
              <a:gd name="connsiteY5" fmla="*/ 23221 h 27915"/>
              <a:gd name="connsiteX6" fmla="*/ 9267 w 18535"/>
              <a:gd name="connsiteY6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27915">
                <a:moveTo>
                  <a:pt x="9267" y="27915"/>
                </a:moveTo>
                <a:cubicBezTo>
                  <a:pt x="4190" y="27915"/>
                  <a:pt x="0" y="25885"/>
                  <a:pt x="0" y="23221"/>
                </a:cubicBezTo>
                <a:lnTo>
                  <a:pt x="0" y="4695"/>
                </a:lnTo>
                <a:cubicBezTo>
                  <a:pt x="0" y="2157"/>
                  <a:pt x="4190" y="0"/>
                  <a:pt x="9267" y="0"/>
                </a:cubicBezTo>
                <a:cubicBezTo>
                  <a:pt x="14346" y="0"/>
                  <a:pt x="18535" y="2157"/>
                  <a:pt x="18535" y="4695"/>
                </a:cubicBezTo>
                <a:lnTo>
                  <a:pt x="18535" y="23221"/>
                </a:lnTo>
                <a:cubicBezTo>
                  <a:pt x="18154" y="25504"/>
                  <a:pt x="14346" y="27915"/>
                  <a:pt x="9267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5" name="Freeform 694">
            <a:extLst>
              <a:ext uri="{FF2B5EF4-FFF2-40B4-BE49-F238E27FC236}">
                <a16:creationId xmlns:a16="http://schemas.microsoft.com/office/drawing/2014/main" id="{E55D9896-9FA7-80D2-69F0-847D1FD5D13E}"/>
              </a:ext>
            </a:extLst>
          </p:cNvPr>
          <p:cNvSpPr/>
          <p:nvPr/>
        </p:nvSpPr>
        <p:spPr>
          <a:xfrm>
            <a:off x="7961277" y="4012932"/>
            <a:ext cx="9328" cy="27914"/>
          </a:xfrm>
          <a:custGeom>
            <a:avLst/>
            <a:gdLst>
              <a:gd name="connsiteX0" fmla="*/ 4588 w 9328"/>
              <a:gd name="connsiteY0" fmla="*/ 27915 h 27914"/>
              <a:gd name="connsiteX1" fmla="*/ 18 w 9328"/>
              <a:gd name="connsiteY1" fmla="*/ 22332 h 27914"/>
              <a:gd name="connsiteX2" fmla="*/ 18 w 9328"/>
              <a:gd name="connsiteY2" fmla="*/ 5583 h 27914"/>
              <a:gd name="connsiteX3" fmla="*/ 4588 w 9328"/>
              <a:gd name="connsiteY3" fmla="*/ 0 h 27914"/>
              <a:gd name="connsiteX4" fmla="*/ 9286 w 9328"/>
              <a:gd name="connsiteY4" fmla="*/ 5583 h 27914"/>
              <a:gd name="connsiteX5" fmla="*/ 9286 w 9328"/>
              <a:gd name="connsiteY5" fmla="*/ 22078 h 27914"/>
              <a:gd name="connsiteX6" fmla="*/ 4778 w 9328"/>
              <a:gd name="connsiteY6" fmla="*/ 27890 h 27914"/>
              <a:gd name="connsiteX7" fmla="*/ 4588 w 9328"/>
              <a:gd name="connsiteY7" fmla="*/ 27915 h 2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8" h="27914">
                <a:moveTo>
                  <a:pt x="4588" y="27915"/>
                </a:moveTo>
                <a:cubicBezTo>
                  <a:pt x="1808" y="27585"/>
                  <a:pt x="-211" y="25123"/>
                  <a:pt x="18" y="22332"/>
                </a:cubicBezTo>
                <a:lnTo>
                  <a:pt x="18" y="5583"/>
                </a:lnTo>
                <a:cubicBezTo>
                  <a:pt x="-211" y="2792"/>
                  <a:pt x="1808" y="330"/>
                  <a:pt x="4588" y="0"/>
                </a:cubicBezTo>
                <a:cubicBezTo>
                  <a:pt x="7419" y="266"/>
                  <a:pt x="9501" y="2753"/>
                  <a:pt x="9286" y="5583"/>
                </a:cubicBezTo>
                <a:lnTo>
                  <a:pt x="9286" y="22078"/>
                </a:lnTo>
                <a:cubicBezTo>
                  <a:pt x="9654" y="24933"/>
                  <a:pt x="7635" y="27534"/>
                  <a:pt x="4778" y="27890"/>
                </a:cubicBezTo>
                <a:cubicBezTo>
                  <a:pt x="4715" y="27903"/>
                  <a:pt x="4651" y="27915"/>
                  <a:pt x="4588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6" name="Freeform 695">
            <a:extLst>
              <a:ext uri="{FF2B5EF4-FFF2-40B4-BE49-F238E27FC236}">
                <a16:creationId xmlns:a16="http://schemas.microsoft.com/office/drawing/2014/main" id="{667EB3C2-8EE3-0E42-D23E-CCC5E699DC97}"/>
              </a:ext>
            </a:extLst>
          </p:cNvPr>
          <p:cNvSpPr/>
          <p:nvPr/>
        </p:nvSpPr>
        <p:spPr>
          <a:xfrm>
            <a:off x="7979765" y="4290676"/>
            <a:ext cx="9399" cy="28690"/>
          </a:xfrm>
          <a:custGeom>
            <a:avLst/>
            <a:gdLst>
              <a:gd name="connsiteX0" fmla="*/ 4763 w 9399"/>
              <a:gd name="connsiteY0" fmla="*/ 28688 h 28690"/>
              <a:gd name="connsiteX1" fmla="*/ 66 w 9399"/>
              <a:gd name="connsiteY1" fmla="*/ 24247 h 28690"/>
              <a:gd name="connsiteX2" fmla="*/ 66 w 9399"/>
              <a:gd name="connsiteY2" fmla="*/ 23994 h 28690"/>
              <a:gd name="connsiteX3" fmla="*/ 66 w 9399"/>
              <a:gd name="connsiteY3" fmla="*/ 5468 h 28690"/>
              <a:gd name="connsiteX4" fmla="*/ 3925 w 9399"/>
              <a:gd name="connsiteY4" fmla="*/ 63 h 28690"/>
              <a:gd name="connsiteX5" fmla="*/ 9333 w 9399"/>
              <a:gd name="connsiteY5" fmla="*/ 3933 h 28690"/>
              <a:gd name="connsiteX6" fmla="*/ 9333 w 9399"/>
              <a:gd name="connsiteY6" fmla="*/ 5468 h 28690"/>
              <a:gd name="connsiteX7" fmla="*/ 9333 w 9399"/>
              <a:gd name="connsiteY7" fmla="*/ 23486 h 28690"/>
              <a:gd name="connsiteX8" fmla="*/ 5436 w 9399"/>
              <a:gd name="connsiteY8" fmla="*/ 28651 h 28690"/>
              <a:gd name="connsiteX9" fmla="*/ 4763 w 9399"/>
              <a:gd name="connsiteY9" fmla="*/ 28688 h 2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9" h="28690">
                <a:moveTo>
                  <a:pt x="4763" y="28688"/>
                </a:moveTo>
                <a:cubicBezTo>
                  <a:pt x="2237" y="28764"/>
                  <a:pt x="142" y="26772"/>
                  <a:pt x="66" y="24247"/>
                </a:cubicBezTo>
                <a:cubicBezTo>
                  <a:pt x="66" y="24171"/>
                  <a:pt x="66" y="24082"/>
                  <a:pt x="66" y="23994"/>
                </a:cubicBezTo>
                <a:lnTo>
                  <a:pt x="66" y="5468"/>
                </a:lnTo>
                <a:cubicBezTo>
                  <a:pt x="-366" y="2905"/>
                  <a:pt x="1373" y="494"/>
                  <a:pt x="3925" y="63"/>
                </a:cubicBezTo>
                <a:cubicBezTo>
                  <a:pt x="6489" y="-356"/>
                  <a:pt x="8915" y="1369"/>
                  <a:pt x="9333" y="3933"/>
                </a:cubicBezTo>
                <a:cubicBezTo>
                  <a:pt x="9422" y="4440"/>
                  <a:pt x="9422" y="4961"/>
                  <a:pt x="9333" y="5468"/>
                </a:cubicBezTo>
                <a:lnTo>
                  <a:pt x="9333" y="23486"/>
                </a:lnTo>
                <a:cubicBezTo>
                  <a:pt x="9689" y="25986"/>
                  <a:pt x="7937" y="28295"/>
                  <a:pt x="5436" y="28651"/>
                </a:cubicBezTo>
                <a:cubicBezTo>
                  <a:pt x="5220" y="28676"/>
                  <a:pt x="4992" y="28688"/>
                  <a:pt x="4763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7" name="Freeform 696">
            <a:extLst>
              <a:ext uri="{FF2B5EF4-FFF2-40B4-BE49-F238E27FC236}">
                <a16:creationId xmlns:a16="http://schemas.microsoft.com/office/drawing/2014/main" id="{E98FA43E-1481-CED5-ECB5-8DBAEB7171CF}"/>
              </a:ext>
            </a:extLst>
          </p:cNvPr>
          <p:cNvSpPr/>
          <p:nvPr/>
        </p:nvSpPr>
        <p:spPr>
          <a:xfrm>
            <a:off x="7961277" y="4282186"/>
            <a:ext cx="9300" cy="27914"/>
          </a:xfrm>
          <a:custGeom>
            <a:avLst/>
            <a:gdLst>
              <a:gd name="connsiteX0" fmla="*/ 4588 w 9300"/>
              <a:gd name="connsiteY0" fmla="*/ 27915 h 27914"/>
              <a:gd name="connsiteX1" fmla="*/ 18 w 9300"/>
              <a:gd name="connsiteY1" fmla="*/ 22332 h 27914"/>
              <a:gd name="connsiteX2" fmla="*/ 18 w 9300"/>
              <a:gd name="connsiteY2" fmla="*/ 5583 h 27914"/>
              <a:gd name="connsiteX3" fmla="*/ 4588 w 9300"/>
              <a:gd name="connsiteY3" fmla="*/ 0 h 27914"/>
              <a:gd name="connsiteX4" fmla="*/ 9286 w 9300"/>
              <a:gd name="connsiteY4" fmla="*/ 5583 h 27914"/>
              <a:gd name="connsiteX5" fmla="*/ 9286 w 9300"/>
              <a:gd name="connsiteY5" fmla="*/ 22332 h 27914"/>
              <a:gd name="connsiteX6" fmla="*/ 4588 w 9300"/>
              <a:gd name="connsiteY6" fmla="*/ 27915 h 2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0" h="27914">
                <a:moveTo>
                  <a:pt x="4588" y="27915"/>
                </a:moveTo>
                <a:cubicBezTo>
                  <a:pt x="1808" y="27585"/>
                  <a:pt x="-211" y="25123"/>
                  <a:pt x="18" y="22332"/>
                </a:cubicBezTo>
                <a:lnTo>
                  <a:pt x="18" y="5583"/>
                </a:lnTo>
                <a:cubicBezTo>
                  <a:pt x="-211" y="2792"/>
                  <a:pt x="1808" y="330"/>
                  <a:pt x="4588" y="0"/>
                </a:cubicBezTo>
                <a:cubicBezTo>
                  <a:pt x="7419" y="266"/>
                  <a:pt x="9501" y="2753"/>
                  <a:pt x="9286" y="5583"/>
                </a:cubicBezTo>
                <a:lnTo>
                  <a:pt x="9286" y="22332"/>
                </a:lnTo>
                <a:cubicBezTo>
                  <a:pt x="9501" y="25162"/>
                  <a:pt x="7419" y="27649"/>
                  <a:pt x="4588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8" name="Freeform 697">
            <a:extLst>
              <a:ext uri="{FF2B5EF4-FFF2-40B4-BE49-F238E27FC236}">
                <a16:creationId xmlns:a16="http://schemas.microsoft.com/office/drawing/2014/main" id="{E50BB7BC-99C6-3872-3D0A-5BBDEB91CFED}"/>
              </a:ext>
            </a:extLst>
          </p:cNvPr>
          <p:cNvSpPr/>
          <p:nvPr/>
        </p:nvSpPr>
        <p:spPr>
          <a:xfrm>
            <a:off x="7506045" y="4095916"/>
            <a:ext cx="9286" cy="37685"/>
          </a:xfrm>
          <a:custGeom>
            <a:avLst/>
            <a:gdLst>
              <a:gd name="connsiteX0" fmla="*/ 4697 w 9286"/>
              <a:gd name="connsiteY0" fmla="*/ 37685 h 37685"/>
              <a:gd name="connsiteX1" fmla="*/ 0 w 9286"/>
              <a:gd name="connsiteY1" fmla="*/ 31595 h 37685"/>
              <a:gd name="connsiteX2" fmla="*/ 0 w 9286"/>
              <a:gd name="connsiteY2" fmla="*/ 6218 h 37685"/>
              <a:gd name="connsiteX3" fmla="*/ 4697 w 9286"/>
              <a:gd name="connsiteY3" fmla="*/ 0 h 37685"/>
              <a:gd name="connsiteX4" fmla="*/ 9267 w 9286"/>
              <a:gd name="connsiteY4" fmla="*/ 6218 h 37685"/>
              <a:gd name="connsiteX5" fmla="*/ 9267 w 9286"/>
              <a:gd name="connsiteY5" fmla="*/ 31595 h 37685"/>
              <a:gd name="connsiteX6" fmla="*/ 4697 w 9286"/>
              <a:gd name="connsiteY6" fmla="*/ 37685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6" h="37685">
                <a:moveTo>
                  <a:pt x="4697" y="37685"/>
                </a:moveTo>
                <a:cubicBezTo>
                  <a:pt x="2031" y="37685"/>
                  <a:pt x="0" y="35021"/>
                  <a:pt x="0" y="31595"/>
                </a:cubicBezTo>
                <a:lnTo>
                  <a:pt x="0" y="6218"/>
                </a:lnTo>
                <a:cubicBezTo>
                  <a:pt x="0" y="2792"/>
                  <a:pt x="2031" y="0"/>
                  <a:pt x="4697" y="0"/>
                </a:cubicBezTo>
                <a:cubicBezTo>
                  <a:pt x="7363" y="0"/>
                  <a:pt x="9267" y="2792"/>
                  <a:pt x="9267" y="6218"/>
                </a:cubicBezTo>
                <a:lnTo>
                  <a:pt x="9267" y="31595"/>
                </a:lnTo>
                <a:cubicBezTo>
                  <a:pt x="9521" y="35021"/>
                  <a:pt x="7236" y="37685"/>
                  <a:pt x="4697" y="3768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9" name="Freeform 698">
            <a:extLst>
              <a:ext uri="{FF2B5EF4-FFF2-40B4-BE49-F238E27FC236}">
                <a16:creationId xmlns:a16="http://schemas.microsoft.com/office/drawing/2014/main" id="{3650A6F6-58B8-62F5-C9FD-EB3AFE909503}"/>
              </a:ext>
            </a:extLst>
          </p:cNvPr>
          <p:cNvSpPr/>
          <p:nvPr/>
        </p:nvSpPr>
        <p:spPr>
          <a:xfrm>
            <a:off x="7487510" y="4096529"/>
            <a:ext cx="9268" cy="18568"/>
          </a:xfrm>
          <a:custGeom>
            <a:avLst/>
            <a:gdLst>
              <a:gd name="connsiteX0" fmla="*/ 4571 w 9268"/>
              <a:gd name="connsiteY0" fmla="*/ 18547 h 18568"/>
              <a:gd name="connsiteX1" fmla="*/ 0 w 9268"/>
              <a:gd name="connsiteY1" fmla="*/ 14867 h 18568"/>
              <a:gd name="connsiteX2" fmla="*/ 0 w 9268"/>
              <a:gd name="connsiteY2" fmla="*/ 3701 h 18568"/>
              <a:gd name="connsiteX3" fmla="*/ 4571 w 9268"/>
              <a:gd name="connsiteY3" fmla="*/ 21 h 18568"/>
              <a:gd name="connsiteX4" fmla="*/ 9268 w 9268"/>
              <a:gd name="connsiteY4" fmla="*/ 3701 h 18568"/>
              <a:gd name="connsiteX5" fmla="*/ 9268 w 9268"/>
              <a:gd name="connsiteY5" fmla="*/ 14613 h 18568"/>
              <a:gd name="connsiteX6" fmla="*/ 4609 w 9268"/>
              <a:gd name="connsiteY6" fmla="*/ 18547 h 18568"/>
              <a:gd name="connsiteX7" fmla="*/ 4571 w 9268"/>
              <a:gd name="connsiteY7" fmla="*/ 18547 h 1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18568">
                <a:moveTo>
                  <a:pt x="4571" y="18547"/>
                </a:moveTo>
                <a:cubicBezTo>
                  <a:pt x="2298" y="18775"/>
                  <a:pt x="267" y="17138"/>
                  <a:pt x="0" y="14867"/>
                </a:cubicBezTo>
                <a:lnTo>
                  <a:pt x="0" y="3701"/>
                </a:lnTo>
                <a:cubicBezTo>
                  <a:pt x="267" y="1430"/>
                  <a:pt x="2298" y="-207"/>
                  <a:pt x="4571" y="21"/>
                </a:cubicBezTo>
                <a:cubicBezTo>
                  <a:pt x="6868" y="-207"/>
                  <a:pt x="8938" y="1417"/>
                  <a:pt x="9268" y="3701"/>
                </a:cubicBezTo>
                <a:lnTo>
                  <a:pt x="9268" y="14613"/>
                </a:lnTo>
                <a:cubicBezTo>
                  <a:pt x="9065" y="16986"/>
                  <a:pt x="6983" y="18750"/>
                  <a:pt x="4609" y="18547"/>
                </a:cubicBezTo>
                <a:cubicBezTo>
                  <a:pt x="4596" y="18547"/>
                  <a:pt x="4583" y="18547"/>
                  <a:pt x="4571" y="1854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0" name="Freeform 699">
            <a:extLst>
              <a:ext uri="{FF2B5EF4-FFF2-40B4-BE49-F238E27FC236}">
                <a16:creationId xmlns:a16="http://schemas.microsoft.com/office/drawing/2014/main" id="{6B263996-0B62-BB1A-AA88-5170F1792274}"/>
              </a:ext>
            </a:extLst>
          </p:cNvPr>
          <p:cNvSpPr/>
          <p:nvPr/>
        </p:nvSpPr>
        <p:spPr>
          <a:xfrm>
            <a:off x="7691901" y="3632270"/>
            <a:ext cx="9268" cy="27914"/>
          </a:xfrm>
          <a:custGeom>
            <a:avLst/>
            <a:gdLst>
              <a:gd name="connsiteX0" fmla="*/ 4572 w 9268"/>
              <a:gd name="connsiteY0" fmla="*/ 27915 h 27914"/>
              <a:gd name="connsiteX1" fmla="*/ 1 w 9268"/>
              <a:gd name="connsiteY1" fmla="*/ 23220 h 27914"/>
              <a:gd name="connsiteX2" fmla="*/ 1 w 9268"/>
              <a:gd name="connsiteY2" fmla="*/ 4695 h 27914"/>
              <a:gd name="connsiteX3" fmla="*/ 4445 w 9268"/>
              <a:gd name="connsiteY3" fmla="*/ 0 h 27914"/>
              <a:gd name="connsiteX4" fmla="*/ 4572 w 9268"/>
              <a:gd name="connsiteY4" fmla="*/ 0 h 27914"/>
              <a:gd name="connsiteX5" fmla="*/ 9269 w 9268"/>
              <a:gd name="connsiteY5" fmla="*/ 4695 h 27914"/>
              <a:gd name="connsiteX6" fmla="*/ 9269 w 9268"/>
              <a:gd name="connsiteY6" fmla="*/ 23220 h 27914"/>
              <a:gd name="connsiteX7" fmla="*/ 4572 w 9268"/>
              <a:gd name="connsiteY7" fmla="*/ 27915 h 2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27914">
                <a:moveTo>
                  <a:pt x="4572" y="27915"/>
                </a:moveTo>
                <a:cubicBezTo>
                  <a:pt x="2032" y="27851"/>
                  <a:pt x="1" y="25758"/>
                  <a:pt x="1" y="23220"/>
                </a:cubicBezTo>
                <a:lnTo>
                  <a:pt x="1" y="4695"/>
                </a:lnTo>
                <a:cubicBezTo>
                  <a:pt x="-62" y="2170"/>
                  <a:pt x="1918" y="76"/>
                  <a:pt x="4445" y="0"/>
                </a:cubicBezTo>
                <a:cubicBezTo>
                  <a:pt x="4482" y="0"/>
                  <a:pt x="4534" y="0"/>
                  <a:pt x="4572" y="0"/>
                </a:cubicBezTo>
                <a:cubicBezTo>
                  <a:pt x="7161" y="0"/>
                  <a:pt x="9269" y="2106"/>
                  <a:pt x="9269" y="4695"/>
                </a:cubicBezTo>
                <a:lnTo>
                  <a:pt x="9269" y="23220"/>
                </a:lnTo>
                <a:cubicBezTo>
                  <a:pt x="9205" y="25783"/>
                  <a:pt x="7136" y="27851"/>
                  <a:pt x="4572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1" name="Freeform 700">
            <a:extLst>
              <a:ext uri="{FF2B5EF4-FFF2-40B4-BE49-F238E27FC236}">
                <a16:creationId xmlns:a16="http://schemas.microsoft.com/office/drawing/2014/main" id="{4EBAE6E3-0BC1-ABAA-C32D-4C1C766C56F1}"/>
              </a:ext>
            </a:extLst>
          </p:cNvPr>
          <p:cNvSpPr/>
          <p:nvPr/>
        </p:nvSpPr>
        <p:spPr>
          <a:xfrm>
            <a:off x="7673241" y="3632249"/>
            <a:ext cx="9268" cy="18568"/>
          </a:xfrm>
          <a:custGeom>
            <a:avLst/>
            <a:gdLst>
              <a:gd name="connsiteX0" fmla="*/ 4697 w 9268"/>
              <a:gd name="connsiteY0" fmla="*/ 18547 h 18568"/>
              <a:gd name="connsiteX1" fmla="*/ 0 w 9268"/>
              <a:gd name="connsiteY1" fmla="*/ 14867 h 18568"/>
              <a:gd name="connsiteX2" fmla="*/ 0 w 9268"/>
              <a:gd name="connsiteY2" fmla="*/ 3701 h 18568"/>
              <a:gd name="connsiteX3" fmla="*/ 4697 w 9268"/>
              <a:gd name="connsiteY3" fmla="*/ 21 h 18568"/>
              <a:gd name="connsiteX4" fmla="*/ 9268 w 9268"/>
              <a:gd name="connsiteY4" fmla="*/ 3701 h 18568"/>
              <a:gd name="connsiteX5" fmla="*/ 9268 w 9268"/>
              <a:gd name="connsiteY5" fmla="*/ 14867 h 18568"/>
              <a:gd name="connsiteX6" fmla="*/ 4697 w 9268"/>
              <a:gd name="connsiteY6" fmla="*/ 18547 h 1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8" h="18568">
                <a:moveTo>
                  <a:pt x="4697" y="18547"/>
                </a:moveTo>
                <a:cubicBezTo>
                  <a:pt x="2400" y="18775"/>
                  <a:pt x="330" y="17151"/>
                  <a:pt x="0" y="14867"/>
                </a:cubicBezTo>
                <a:lnTo>
                  <a:pt x="0" y="3701"/>
                </a:lnTo>
                <a:cubicBezTo>
                  <a:pt x="330" y="1417"/>
                  <a:pt x="2400" y="-207"/>
                  <a:pt x="4697" y="21"/>
                </a:cubicBezTo>
                <a:cubicBezTo>
                  <a:pt x="6970" y="-207"/>
                  <a:pt x="9001" y="1430"/>
                  <a:pt x="9268" y="3701"/>
                </a:cubicBezTo>
                <a:lnTo>
                  <a:pt x="9268" y="14867"/>
                </a:lnTo>
                <a:cubicBezTo>
                  <a:pt x="9001" y="17138"/>
                  <a:pt x="6970" y="18775"/>
                  <a:pt x="4697" y="1854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2" name="Freeform 701">
            <a:extLst>
              <a:ext uri="{FF2B5EF4-FFF2-40B4-BE49-F238E27FC236}">
                <a16:creationId xmlns:a16="http://schemas.microsoft.com/office/drawing/2014/main" id="{E0C31257-5094-9FE8-C112-D6304F88F50B}"/>
              </a:ext>
            </a:extLst>
          </p:cNvPr>
          <p:cNvSpPr/>
          <p:nvPr/>
        </p:nvSpPr>
        <p:spPr>
          <a:xfrm>
            <a:off x="8444348" y="4041491"/>
            <a:ext cx="9268" cy="27143"/>
          </a:xfrm>
          <a:custGeom>
            <a:avLst/>
            <a:gdLst>
              <a:gd name="connsiteX0" fmla="*/ 4571 w 9268"/>
              <a:gd name="connsiteY0" fmla="*/ 27144 h 27143"/>
              <a:gd name="connsiteX1" fmla="*/ 0 w 9268"/>
              <a:gd name="connsiteY1" fmla="*/ 22576 h 27143"/>
              <a:gd name="connsiteX2" fmla="*/ 0 w 9268"/>
              <a:gd name="connsiteY2" fmla="*/ 3924 h 27143"/>
              <a:gd name="connsiteX3" fmla="*/ 5408 w 9268"/>
              <a:gd name="connsiteY3" fmla="*/ 66 h 27143"/>
              <a:gd name="connsiteX4" fmla="*/ 9268 w 9268"/>
              <a:gd name="connsiteY4" fmla="*/ 3924 h 27143"/>
              <a:gd name="connsiteX5" fmla="*/ 9268 w 9268"/>
              <a:gd name="connsiteY5" fmla="*/ 22576 h 27143"/>
              <a:gd name="connsiteX6" fmla="*/ 4698 w 9268"/>
              <a:gd name="connsiteY6" fmla="*/ 27144 h 27143"/>
              <a:gd name="connsiteX7" fmla="*/ 4571 w 9268"/>
              <a:gd name="connsiteY7" fmla="*/ 27144 h 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27143">
                <a:moveTo>
                  <a:pt x="4571" y="27144"/>
                </a:moveTo>
                <a:cubicBezTo>
                  <a:pt x="2044" y="27144"/>
                  <a:pt x="0" y="25101"/>
                  <a:pt x="0" y="22576"/>
                </a:cubicBezTo>
                <a:lnTo>
                  <a:pt x="0" y="3924"/>
                </a:lnTo>
                <a:cubicBezTo>
                  <a:pt x="419" y="1361"/>
                  <a:pt x="2844" y="-365"/>
                  <a:pt x="5408" y="66"/>
                </a:cubicBezTo>
                <a:cubicBezTo>
                  <a:pt x="7389" y="396"/>
                  <a:pt x="8938" y="1944"/>
                  <a:pt x="9268" y="3924"/>
                </a:cubicBezTo>
                <a:lnTo>
                  <a:pt x="9268" y="22576"/>
                </a:lnTo>
                <a:cubicBezTo>
                  <a:pt x="9268" y="25101"/>
                  <a:pt x="7224" y="27144"/>
                  <a:pt x="4698" y="27144"/>
                </a:cubicBezTo>
                <a:cubicBezTo>
                  <a:pt x="4659" y="27144"/>
                  <a:pt x="4609" y="27144"/>
                  <a:pt x="4571" y="27144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3" name="Freeform 702">
            <a:extLst>
              <a:ext uri="{FF2B5EF4-FFF2-40B4-BE49-F238E27FC236}">
                <a16:creationId xmlns:a16="http://schemas.microsoft.com/office/drawing/2014/main" id="{4B583562-E99B-5205-0BC4-88310748D8D0}"/>
              </a:ext>
            </a:extLst>
          </p:cNvPr>
          <p:cNvSpPr/>
          <p:nvPr/>
        </p:nvSpPr>
        <p:spPr>
          <a:xfrm>
            <a:off x="8425671" y="4032346"/>
            <a:ext cx="9425" cy="27027"/>
          </a:xfrm>
          <a:custGeom>
            <a:avLst/>
            <a:gdLst>
              <a:gd name="connsiteX0" fmla="*/ 4713 w 9425"/>
              <a:gd name="connsiteY0" fmla="*/ 27027 h 27027"/>
              <a:gd name="connsiteX1" fmla="*/ 15 w 9425"/>
              <a:gd name="connsiteY1" fmla="*/ 21444 h 27027"/>
              <a:gd name="connsiteX2" fmla="*/ 15 w 9425"/>
              <a:gd name="connsiteY2" fmla="*/ 4695 h 27027"/>
              <a:gd name="connsiteX3" fmla="*/ 4713 w 9425"/>
              <a:gd name="connsiteY3" fmla="*/ 0 h 27027"/>
              <a:gd name="connsiteX4" fmla="*/ 9410 w 9425"/>
              <a:gd name="connsiteY4" fmla="*/ 4695 h 27027"/>
              <a:gd name="connsiteX5" fmla="*/ 9410 w 9425"/>
              <a:gd name="connsiteY5" fmla="*/ 21444 h 27027"/>
              <a:gd name="connsiteX6" fmla="*/ 4713 w 9425"/>
              <a:gd name="connsiteY6" fmla="*/ 27027 h 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5" h="27027">
                <a:moveTo>
                  <a:pt x="4713" y="27027"/>
                </a:moveTo>
                <a:cubicBezTo>
                  <a:pt x="1881" y="26760"/>
                  <a:pt x="-201" y="24273"/>
                  <a:pt x="15" y="21444"/>
                </a:cubicBezTo>
                <a:lnTo>
                  <a:pt x="15" y="4695"/>
                </a:lnTo>
                <a:cubicBezTo>
                  <a:pt x="15" y="2106"/>
                  <a:pt x="2123" y="0"/>
                  <a:pt x="4713" y="0"/>
                </a:cubicBezTo>
                <a:cubicBezTo>
                  <a:pt x="7302" y="0"/>
                  <a:pt x="9410" y="2106"/>
                  <a:pt x="9410" y="4695"/>
                </a:cubicBezTo>
                <a:lnTo>
                  <a:pt x="9410" y="21444"/>
                </a:lnTo>
                <a:cubicBezTo>
                  <a:pt x="9626" y="24273"/>
                  <a:pt x="7544" y="26760"/>
                  <a:pt x="4713" y="2702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4" name="Freeform 703">
            <a:extLst>
              <a:ext uri="{FF2B5EF4-FFF2-40B4-BE49-F238E27FC236}">
                <a16:creationId xmlns:a16="http://schemas.microsoft.com/office/drawing/2014/main" id="{A1B8C66D-AEF5-71F3-32B4-C08D2EEE99DD}"/>
              </a:ext>
            </a:extLst>
          </p:cNvPr>
          <p:cNvSpPr/>
          <p:nvPr/>
        </p:nvSpPr>
        <p:spPr>
          <a:xfrm>
            <a:off x="8769473" y="4403627"/>
            <a:ext cx="9269" cy="27143"/>
          </a:xfrm>
          <a:custGeom>
            <a:avLst/>
            <a:gdLst>
              <a:gd name="connsiteX0" fmla="*/ 4570 w 9269"/>
              <a:gd name="connsiteY0" fmla="*/ 27144 h 27143"/>
              <a:gd name="connsiteX1" fmla="*/ 0 w 9269"/>
              <a:gd name="connsiteY1" fmla="*/ 22576 h 27143"/>
              <a:gd name="connsiteX2" fmla="*/ 0 w 9269"/>
              <a:gd name="connsiteY2" fmla="*/ 22449 h 27143"/>
              <a:gd name="connsiteX3" fmla="*/ 0 w 9269"/>
              <a:gd name="connsiteY3" fmla="*/ 3923 h 27143"/>
              <a:gd name="connsiteX4" fmla="*/ 5408 w 9269"/>
              <a:gd name="connsiteY4" fmla="*/ 66 h 27143"/>
              <a:gd name="connsiteX5" fmla="*/ 9267 w 9269"/>
              <a:gd name="connsiteY5" fmla="*/ 3923 h 27143"/>
              <a:gd name="connsiteX6" fmla="*/ 9267 w 9269"/>
              <a:gd name="connsiteY6" fmla="*/ 22449 h 27143"/>
              <a:gd name="connsiteX7" fmla="*/ 4824 w 9269"/>
              <a:gd name="connsiteY7" fmla="*/ 27144 h 27143"/>
              <a:gd name="connsiteX8" fmla="*/ 4570 w 9269"/>
              <a:gd name="connsiteY8" fmla="*/ 27144 h 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9" h="27143">
                <a:moveTo>
                  <a:pt x="4570" y="27144"/>
                </a:moveTo>
                <a:cubicBezTo>
                  <a:pt x="2044" y="27144"/>
                  <a:pt x="0" y="25101"/>
                  <a:pt x="0" y="22576"/>
                </a:cubicBezTo>
                <a:cubicBezTo>
                  <a:pt x="0" y="22538"/>
                  <a:pt x="0" y="22487"/>
                  <a:pt x="0" y="22449"/>
                </a:cubicBezTo>
                <a:lnTo>
                  <a:pt x="0" y="3923"/>
                </a:lnTo>
                <a:cubicBezTo>
                  <a:pt x="432" y="1360"/>
                  <a:pt x="2844" y="-365"/>
                  <a:pt x="5408" y="66"/>
                </a:cubicBezTo>
                <a:cubicBezTo>
                  <a:pt x="7388" y="396"/>
                  <a:pt x="8937" y="1944"/>
                  <a:pt x="9267" y="3923"/>
                </a:cubicBezTo>
                <a:lnTo>
                  <a:pt x="9267" y="22449"/>
                </a:lnTo>
                <a:cubicBezTo>
                  <a:pt x="9343" y="24974"/>
                  <a:pt x="7350" y="27068"/>
                  <a:pt x="4824" y="27144"/>
                </a:cubicBezTo>
                <a:cubicBezTo>
                  <a:pt x="4735" y="27144"/>
                  <a:pt x="4659" y="27144"/>
                  <a:pt x="4570" y="27144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5" name="Freeform 704">
            <a:extLst>
              <a:ext uri="{FF2B5EF4-FFF2-40B4-BE49-F238E27FC236}">
                <a16:creationId xmlns:a16="http://schemas.microsoft.com/office/drawing/2014/main" id="{E2E0E2FD-8747-88A4-9CCA-E4ED89926431}"/>
              </a:ext>
            </a:extLst>
          </p:cNvPr>
          <p:cNvSpPr/>
          <p:nvPr/>
        </p:nvSpPr>
        <p:spPr>
          <a:xfrm>
            <a:off x="8750682" y="4393253"/>
            <a:ext cx="9646" cy="28255"/>
          </a:xfrm>
          <a:custGeom>
            <a:avLst/>
            <a:gdLst>
              <a:gd name="connsiteX0" fmla="*/ 4826 w 9646"/>
              <a:gd name="connsiteY0" fmla="*/ 28255 h 28255"/>
              <a:gd name="connsiteX1" fmla="*/ 129 w 9646"/>
              <a:gd name="connsiteY1" fmla="*/ 22672 h 28255"/>
              <a:gd name="connsiteX2" fmla="*/ 129 w 9646"/>
              <a:gd name="connsiteY2" fmla="*/ 5923 h 28255"/>
              <a:gd name="connsiteX3" fmla="*/ 3722 w 9646"/>
              <a:gd name="connsiteY3" fmla="*/ 125 h 28255"/>
              <a:gd name="connsiteX4" fmla="*/ 9523 w 9646"/>
              <a:gd name="connsiteY4" fmla="*/ 3728 h 28255"/>
              <a:gd name="connsiteX5" fmla="*/ 9523 w 9646"/>
              <a:gd name="connsiteY5" fmla="*/ 5923 h 28255"/>
              <a:gd name="connsiteX6" fmla="*/ 9523 w 9646"/>
              <a:gd name="connsiteY6" fmla="*/ 22419 h 28255"/>
              <a:gd name="connsiteX7" fmla="*/ 5016 w 9646"/>
              <a:gd name="connsiteY7" fmla="*/ 28230 h 28255"/>
              <a:gd name="connsiteX8" fmla="*/ 4826 w 9646"/>
              <a:gd name="connsiteY8" fmla="*/ 28255 h 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6" h="28255">
                <a:moveTo>
                  <a:pt x="4826" y="28255"/>
                </a:moveTo>
                <a:cubicBezTo>
                  <a:pt x="1995" y="27989"/>
                  <a:pt x="-87" y="25502"/>
                  <a:pt x="129" y="22672"/>
                </a:cubicBezTo>
                <a:lnTo>
                  <a:pt x="129" y="5923"/>
                </a:lnTo>
                <a:cubicBezTo>
                  <a:pt x="-480" y="3335"/>
                  <a:pt x="1132" y="733"/>
                  <a:pt x="3722" y="125"/>
                </a:cubicBezTo>
                <a:cubicBezTo>
                  <a:pt x="6324" y="-472"/>
                  <a:pt x="8914" y="1127"/>
                  <a:pt x="9523" y="3728"/>
                </a:cubicBezTo>
                <a:cubicBezTo>
                  <a:pt x="9688" y="4452"/>
                  <a:pt x="9688" y="5200"/>
                  <a:pt x="9523" y="5923"/>
                </a:cubicBezTo>
                <a:lnTo>
                  <a:pt x="9523" y="22419"/>
                </a:lnTo>
                <a:cubicBezTo>
                  <a:pt x="9879" y="25274"/>
                  <a:pt x="7873" y="27875"/>
                  <a:pt x="5016" y="28230"/>
                </a:cubicBezTo>
                <a:cubicBezTo>
                  <a:pt x="4953" y="28243"/>
                  <a:pt x="4889" y="28255"/>
                  <a:pt x="4826" y="2825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6" name="Freeform 705">
            <a:extLst>
              <a:ext uri="{FF2B5EF4-FFF2-40B4-BE49-F238E27FC236}">
                <a16:creationId xmlns:a16="http://schemas.microsoft.com/office/drawing/2014/main" id="{92939A30-A3D8-5D38-7C7A-00D17F9B0E9D}"/>
              </a:ext>
            </a:extLst>
          </p:cNvPr>
          <p:cNvSpPr/>
          <p:nvPr/>
        </p:nvSpPr>
        <p:spPr>
          <a:xfrm>
            <a:off x="8741543" y="4542178"/>
            <a:ext cx="9267" cy="27915"/>
          </a:xfrm>
          <a:custGeom>
            <a:avLst/>
            <a:gdLst>
              <a:gd name="connsiteX0" fmla="*/ 4697 w 9267"/>
              <a:gd name="connsiteY0" fmla="*/ 27915 h 27915"/>
              <a:gd name="connsiteX1" fmla="*/ 0 w 9267"/>
              <a:gd name="connsiteY1" fmla="*/ 23220 h 27915"/>
              <a:gd name="connsiteX2" fmla="*/ 0 w 9267"/>
              <a:gd name="connsiteY2" fmla="*/ 4695 h 27915"/>
              <a:gd name="connsiteX3" fmla="*/ 4697 w 9267"/>
              <a:gd name="connsiteY3" fmla="*/ 0 h 27915"/>
              <a:gd name="connsiteX4" fmla="*/ 9267 w 9267"/>
              <a:gd name="connsiteY4" fmla="*/ 4695 h 27915"/>
              <a:gd name="connsiteX5" fmla="*/ 9267 w 9267"/>
              <a:gd name="connsiteY5" fmla="*/ 23220 h 27915"/>
              <a:gd name="connsiteX6" fmla="*/ 4697 w 9267"/>
              <a:gd name="connsiteY6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27915">
                <a:moveTo>
                  <a:pt x="4697" y="27915"/>
                </a:moveTo>
                <a:cubicBezTo>
                  <a:pt x="2132" y="27852"/>
                  <a:pt x="64" y="25784"/>
                  <a:pt x="0" y="23220"/>
                </a:cubicBezTo>
                <a:lnTo>
                  <a:pt x="0" y="4695"/>
                </a:lnTo>
                <a:cubicBezTo>
                  <a:pt x="64" y="2132"/>
                  <a:pt x="2132" y="64"/>
                  <a:pt x="4697" y="0"/>
                </a:cubicBezTo>
                <a:cubicBezTo>
                  <a:pt x="7236" y="64"/>
                  <a:pt x="9267" y="2144"/>
                  <a:pt x="9267" y="4695"/>
                </a:cubicBezTo>
                <a:lnTo>
                  <a:pt x="9267" y="23220"/>
                </a:lnTo>
                <a:cubicBezTo>
                  <a:pt x="9267" y="25758"/>
                  <a:pt x="7236" y="27852"/>
                  <a:pt x="4697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7" name="Freeform 706">
            <a:extLst>
              <a:ext uri="{FF2B5EF4-FFF2-40B4-BE49-F238E27FC236}">
                <a16:creationId xmlns:a16="http://schemas.microsoft.com/office/drawing/2014/main" id="{FD996543-85F6-8CA0-D0ED-E8407AD0C562}"/>
              </a:ext>
            </a:extLst>
          </p:cNvPr>
          <p:cNvSpPr/>
          <p:nvPr/>
        </p:nvSpPr>
        <p:spPr>
          <a:xfrm>
            <a:off x="8722942" y="4533030"/>
            <a:ext cx="9400" cy="27800"/>
          </a:xfrm>
          <a:custGeom>
            <a:avLst/>
            <a:gdLst>
              <a:gd name="connsiteX0" fmla="*/ 4763 w 9400"/>
              <a:gd name="connsiteY0" fmla="*/ 27800 h 27800"/>
              <a:gd name="connsiteX1" fmla="*/ 66 w 9400"/>
              <a:gd name="connsiteY1" fmla="*/ 22217 h 27800"/>
              <a:gd name="connsiteX2" fmla="*/ 66 w 9400"/>
              <a:gd name="connsiteY2" fmla="*/ 5468 h 27800"/>
              <a:gd name="connsiteX3" fmla="*/ 3925 w 9400"/>
              <a:gd name="connsiteY3" fmla="*/ 63 h 27800"/>
              <a:gd name="connsiteX4" fmla="*/ 9334 w 9400"/>
              <a:gd name="connsiteY4" fmla="*/ 3933 h 27800"/>
              <a:gd name="connsiteX5" fmla="*/ 9334 w 9400"/>
              <a:gd name="connsiteY5" fmla="*/ 5468 h 27800"/>
              <a:gd name="connsiteX6" fmla="*/ 9334 w 9400"/>
              <a:gd name="connsiteY6" fmla="*/ 22217 h 27800"/>
              <a:gd name="connsiteX7" fmla="*/ 4763 w 9400"/>
              <a:gd name="connsiteY7" fmla="*/ 2780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0" h="27800">
                <a:moveTo>
                  <a:pt x="4763" y="27800"/>
                </a:moveTo>
                <a:cubicBezTo>
                  <a:pt x="1932" y="27534"/>
                  <a:pt x="-150" y="25047"/>
                  <a:pt x="66" y="22217"/>
                </a:cubicBezTo>
                <a:lnTo>
                  <a:pt x="66" y="5468"/>
                </a:lnTo>
                <a:cubicBezTo>
                  <a:pt x="-366" y="2905"/>
                  <a:pt x="1374" y="494"/>
                  <a:pt x="3925" y="63"/>
                </a:cubicBezTo>
                <a:cubicBezTo>
                  <a:pt x="6490" y="-356"/>
                  <a:pt x="8915" y="1369"/>
                  <a:pt x="9334" y="3933"/>
                </a:cubicBezTo>
                <a:cubicBezTo>
                  <a:pt x="9422" y="4440"/>
                  <a:pt x="9422" y="4961"/>
                  <a:pt x="9334" y="5468"/>
                </a:cubicBezTo>
                <a:lnTo>
                  <a:pt x="9334" y="22217"/>
                </a:lnTo>
                <a:cubicBezTo>
                  <a:pt x="9562" y="25009"/>
                  <a:pt x="7543" y="27470"/>
                  <a:pt x="4763" y="27800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8" name="Freeform 707">
            <a:extLst>
              <a:ext uri="{FF2B5EF4-FFF2-40B4-BE49-F238E27FC236}">
                <a16:creationId xmlns:a16="http://schemas.microsoft.com/office/drawing/2014/main" id="{BA63D9BA-EAF1-B5F7-2792-B8FC2D7D84F1}"/>
              </a:ext>
            </a:extLst>
          </p:cNvPr>
          <p:cNvSpPr/>
          <p:nvPr/>
        </p:nvSpPr>
        <p:spPr>
          <a:xfrm>
            <a:off x="8815937" y="3650162"/>
            <a:ext cx="9267" cy="37812"/>
          </a:xfrm>
          <a:custGeom>
            <a:avLst/>
            <a:gdLst>
              <a:gd name="connsiteX0" fmla="*/ 4570 w 9267"/>
              <a:gd name="connsiteY0" fmla="*/ 37812 h 37812"/>
              <a:gd name="connsiteX1" fmla="*/ 0 w 9267"/>
              <a:gd name="connsiteY1" fmla="*/ 31595 h 37812"/>
              <a:gd name="connsiteX2" fmla="*/ 0 w 9267"/>
              <a:gd name="connsiteY2" fmla="*/ 6217 h 37812"/>
              <a:gd name="connsiteX3" fmla="*/ 4570 w 9267"/>
              <a:gd name="connsiteY3" fmla="*/ 0 h 37812"/>
              <a:gd name="connsiteX4" fmla="*/ 9267 w 9267"/>
              <a:gd name="connsiteY4" fmla="*/ 6217 h 37812"/>
              <a:gd name="connsiteX5" fmla="*/ 9267 w 9267"/>
              <a:gd name="connsiteY5" fmla="*/ 31595 h 37812"/>
              <a:gd name="connsiteX6" fmla="*/ 4570 w 9267"/>
              <a:gd name="connsiteY6" fmla="*/ 37812 h 3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37812">
                <a:moveTo>
                  <a:pt x="4570" y="37812"/>
                </a:moveTo>
                <a:cubicBezTo>
                  <a:pt x="2032" y="37812"/>
                  <a:pt x="0" y="35021"/>
                  <a:pt x="0" y="31595"/>
                </a:cubicBezTo>
                <a:lnTo>
                  <a:pt x="0" y="6217"/>
                </a:lnTo>
                <a:cubicBezTo>
                  <a:pt x="0" y="2792"/>
                  <a:pt x="2032" y="0"/>
                  <a:pt x="4570" y="0"/>
                </a:cubicBezTo>
                <a:cubicBezTo>
                  <a:pt x="7109" y="0"/>
                  <a:pt x="9267" y="2792"/>
                  <a:pt x="9267" y="6217"/>
                </a:cubicBezTo>
                <a:lnTo>
                  <a:pt x="9267" y="31595"/>
                </a:lnTo>
                <a:cubicBezTo>
                  <a:pt x="9267" y="35021"/>
                  <a:pt x="7236" y="37812"/>
                  <a:pt x="4570" y="37812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9" name="Freeform 708">
            <a:extLst>
              <a:ext uri="{FF2B5EF4-FFF2-40B4-BE49-F238E27FC236}">
                <a16:creationId xmlns:a16="http://schemas.microsoft.com/office/drawing/2014/main" id="{4B75D4D1-6A6B-F201-DE15-48BF26560347}"/>
              </a:ext>
            </a:extLst>
          </p:cNvPr>
          <p:cNvSpPr/>
          <p:nvPr/>
        </p:nvSpPr>
        <p:spPr>
          <a:xfrm>
            <a:off x="8797146" y="3650456"/>
            <a:ext cx="9647" cy="28255"/>
          </a:xfrm>
          <a:custGeom>
            <a:avLst/>
            <a:gdLst>
              <a:gd name="connsiteX0" fmla="*/ 4826 w 9647"/>
              <a:gd name="connsiteY0" fmla="*/ 28256 h 28255"/>
              <a:gd name="connsiteX1" fmla="*/ 129 w 9647"/>
              <a:gd name="connsiteY1" fmla="*/ 22673 h 28255"/>
              <a:gd name="connsiteX2" fmla="*/ 129 w 9647"/>
              <a:gd name="connsiteY2" fmla="*/ 5923 h 28255"/>
              <a:gd name="connsiteX3" fmla="*/ 3721 w 9647"/>
              <a:gd name="connsiteY3" fmla="*/ 125 h 28255"/>
              <a:gd name="connsiteX4" fmla="*/ 9523 w 9647"/>
              <a:gd name="connsiteY4" fmla="*/ 3728 h 28255"/>
              <a:gd name="connsiteX5" fmla="*/ 9523 w 9647"/>
              <a:gd name="connsiteY5" fmla="*/ 5923 h 28255"/>
              <a:gd name="connsiteX6" fmla="*/ 9523 w 9647"/>
              <a:gd name="connsiteY6" fmla="*/ 22673 h 28255"/>
              <a:gd name="connsiteX7" fmla="*/ 4826 w 9647"/>
              <a:gd name="connsiteY7" fmla="*/ 28256 h 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7" h="28255">
                <a:moveTo>
                  <a:pt x="4826" y="28256"/>
                </a:moveTo>
                <a:cubicBezTo>
                  <a:pt x="1995" y="27989"/>
                  <a:pt x="-87" y="25502"/>
                  <a:pt x="129" y="22673"/>
                </a:cubicBezTo>
                <a:lnTo>
                  <a:pt x="129" y="5923"/>
                </a:lnTo>
                <a:cubicBezTo>
                  <a:pt x="-481" y="3335"/>
                  <a:pt x="1132" y="734"/>
                  <a:pt x="3721" y="125"/>
                </a:cubicBezTo>
                <a:cubicBezTo>
                  <a:pt x="6324" y="-472"/>
                  <a:pt x="8913" y="1127"/>
                  <a:pt x="9523" y="3728"/>
                </a:cubicBezTo>
                <a:cubicBezTo>
                  <a:pt x="9688" y="4452"/>
                  <a:pt x="9688" y="5200"/>
                  <a:pt x="9523" y="5923"/>
                </a:cubicBezTo>
                <a:lnTo>
                  <a:pt x="9523" y="22673"/>
                </a:lnTo>
                <a:cubicBezTo>
                  <a:pt x="9739" y="25502"/>
                  <a:pt x="7657" y="27989"/>
                  <a:pt x="4826" y="28256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0" name="Freeform 709">
            <a:extLst>
              <a:ext uri="{FF2B5EF4-FFF2-40B4-BE49-F238E27FC236}">
                <a16:creationId xmlns:a16="http://schemas.microsoft.com/office/drawing/2014/main" id="{4BD23789-1E09-51B3-C508-449988AF26FC}"/>
              </a:ext>
            </a:extLst>
          </p:cNvPr>
          <p:cNvSpPr/>
          <p:nvPr/>
        </p:nvSpPr>
        <p:spPr>
          <a:xfrm>
            <a:off x="8927339" y="3640760"/>
            <a:ext cx="9396" cy="28688"/>
          </a:xfrm>
          <a:custGeom>
            <a:avLst/>
            <a:gdLst>
              <a:gd name="connsiteX0" fmla="*/ 4633 w 9396"/>
              <a:gd name="connsiteY0" fmla="*/ 28688 h 28688"/>
              <a:gd name="connsiteX1" fmla="*/ 63 w 9396"/>
              <a:gd name="connsiteY1" fmla="*/ 23994 h 28688"/>
              <a:gd name="connsiteX2" fmla="*/ 63 w 9396"/>
              <a:gd name="connsiteY2" fmla="*/ 5468 h 28688"/>
              <a:gd name="connsiteX3" fmla="*/ 3921 w 9396"/>
              <a:gd name="connsiteY3" fmla="*/ 63 h 28688"/>
              <a:gd name="connsiteX4" fmla="*/ 9330 w 9396"/>
              <a:gd name="connsiteY4" fmla="*/ 3933 h 28688"/>
              <a:gd name="connsiteX5" fmla="*/ 9330 w 9396"/>
              <a:gd name="connsiteY5" fmla="*/ 5468 h 28688"/>
              <a:gd name="connsiteX6" fmla="*/ 9330 w 9396"/>
              <a:gd name="connsiteY6" fmla="*/ 23994 h 28688"/>
              <a:gd name="connsiteX7" fmla="*/ 4633 w 9396"/>
              <a:gd name="connsiteY7" fmla="*/ 28688 h 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6" h="28688">
                <a:moveTo>
                  <a:pt x="4633" y="28688"/>
                </a:moveTo>
                <a:cubicBezTo>
                  <a:pt x="2094" y="28625"/>
                  <a:pt x="63" y="26544"/>
                  <a:pt x="63" y="23994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69"/>
                  <a:pt x="9330" y="3933"/>
                </a:cubicBezTo>
                <a:cubicBezTo>
                  <a:pt x="9419" y="4440"/>
                  <a:pt x="9419" y="4961"/>
                  <a:pt x="9330" y="5468"/>
                </a:cubicBezTo>
                <a:lnTo>
                  <a:pt x="9330" y="23994"/>
                </a:lnTo>
                <a:cubicBezTo>
                  <a:pt x="9330" y="26582"/>
                  <a:pt x="7222" y="28688"/>
                  <a:pt x="4633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1" name="Freeform 710">
            <a:extLst>
              <a:ext uri="{FF2B5EF4-FFF2-40B4-BE49-F238E27FC236}">
                <a16:creationId xmlns:a16="http://schemas.microsoft.com/office/drawing/2014/main" id="{0A05ED5C-B7A1-924A-9107-1F8F355F60CB}"/>
              </a:ext>
            </a:extLst>
          </p:cNvPr>
          <p:cNvSpPr/>
          <p:nvPr/>
        </p:nvSpPr>
        <p:spPr>
          <a:xfrm>
            <a:off x="8908610" y="3631930"/>
            <a:ext cx="9646" cy="28255"/>
          </a:xfrm>
          <a:custGeom>
            <a:avLst/>
            <a:gdLst>
              <a:gd name="connsiteX0" fmla="*/ 4826 w 9646"/>
              <a:gd name="connsiteY0" fmla="*/ 28255 h 28255"/>
              <a:gd name="connsiteX1" fmla="*/ 129 w 9646"/>
              <a:gd name="connsiteY1" fmla="*/ 22672 h 28255"/>
              <a:gd name="connsiteX2" fmla="*/ 129 w 9646"/>
              <a:gd name="connsiteY2" fmla="*/ 5923 h 28255"/>
              <a:gd name="connsiteX3" fmla="*/ 3722 w 9646"/>
              <a:gd name="connsiteY3" fmla="*/ 125 h 28255"/>
              <a:gd name="connsiteX4" fmla="*/ 9523 w 9646"/>
              <a:gd name="connsiteY4" fmla="*/ 3728 h 28255"/>
              <a:gd name="connsiteX5" fmla="*/ 9523 w 9646"/>
              <a:gd name="connsiteY5" fmla="*/ 5923 h 28255"/>
              <a:gd name="connsiteX6" fmla="*/ 9523 w 9646"/>
              <a:gd name="connsiteY6" fmla="*/ 22419 h 28255"/>
              <a:gd name="connsiteX7" fmla="*/ 5016 w 9646"/>
              <a:gd name="connsiteY7" fmla="*/ 28230 h 28255"/>
              <a:gd name="connsiteX8" fmla="*/ 4826 w 9646"/>
              <a:gd name="connsiteY8" fmla="*/ 28255 h 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6" h="28255">
                <a:moveTo>
                  <a:pt x="4826" y="28255"/>
                </a:moveTo>
                <a:cubicBezTo>
                  <a:pt x="1995" y="27989"/>
                  <a:pt x="-87" y="25502"/>
                  <a:pt x="129" y="22672"/>
                </a:cubicBezTo>
                <a:lnTo>
                  <a:pt x="129" y="5923"/>
                </a:lnTo>
                <a:cubicBezTo>
                  <a:pt x="-480" y="3335"/>
                  <a:pt x="1131" y="733"/>
                  <a:pt x="3722" y="125"/>
                </a:cubicBezTo>
                <a:cubicBezTo>
                  <a:pt x="6324" y="-472"/>
                  <a:pt x="8914" y="1127"/>
                  <a:pt x="9523" y="3728"/>
                </a:cubicBezTo>
                <a:cubicBezTo>
                  <a:pt x="9688" y="4452"/>
                  <a:pt x="9688" y="5200"/>
                  <a:pt x="9523" y="5923"/>
                </a:cubicBezTo>
                <a:lnTo>
                  <a:pt x="9523" y="22419"/>
                </a:lnTo>
                <a:cubicBezTo>
                  <a:pt x="9879" y="25274"/>
                  <a:pt x="7873" y="27875"/>
                  <a:pt x="5016" y="28230"/>
                </a:cubicBezTo>
                <a:cubicBezTo>
                  <a:pt x="4953" y="28243"/>
                  <a:pt x="4889" y="28255"/>
                  <a:pt x="4826" y="2825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2" name="Freeform 711">
            <a:extLst>
              <a:ext uri="{FF2B5EF4-FFF2-40B4-BE49-F238E27FC236}">
                <a16:creationId xmlns:a16="http://schemas.microsoft.com/office/drawing/2014/main" id="{96C15DC2-F682-712D-0664-32AFB9C0BF01}"/>
              </a:ext>
            </a:extLst>
          </p:cNvPr>
          <p:cNvSpPr/>
          <p:nvPr/>
        </p:nvSpPr>
        <p:spPr>
          <a:xfrm>
            <a:off x="8973865" y="3269500"/>
            <a:ext cx="9267" cy="37812"/>
          </a:xfrm>
          <a:custGeom>
            <a:avLst/>
            <a:gdLst>
              <a:gd name="connsiteX0" fmla="*/ 4570 w 9267"/>
              <a:gd name="connsiteY0" fmla="*/ 37812 h 37812"/>
              <a:gd name="connsiteX1" fmla="*/ 0 w 9267"/>
              <a:gd name="connsiteY1" fmla="*/ 31595 h 37812"/>
              <a:gd name="connsiteX2" fmla="*/ 0 w 9267"/>
              <a:gd name="connsiteY2" fmla="*/ 6217 h 37812"/>
              <a:gd name="connsiteX3" fmla="*/ 4570 w 9267"/>
              <a:gd name="connsiteY3" fmla="*/ 0 h 37812"/>
              <a:gd name="connsiteX4" fmla="*/ 9267 w 9267"/>
              <a:gd name="connsiteY4" fmla="*/ 6217 h 37812"/>
              <a:gd name="connsiteX5" fmla="*/ 9267 w 9267"/>
              <a:gd name="connsiteY5" fmla="*/ 31595 h 37812"/>
              <a:gd name="connsiteX6" fmla="*/ 4570 w 9267"/>
              <a:gd name="connsiteY6" fmla="*/ 37812 h 3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37812">
                <a:moveTo>
                  <a:pt x="4570" y="37812"/>
                </a:moveTo>
                <a:cubicBezTo>
                  <a:pt x="2032" y="37812"/>
                  <a:pt x="0" y="35021"/>
                  <a:pt x="0" y="31595"/>
                </a:cubicBezTo>
                <a:lnTo>
                  <a:pt x="0" y="6217"/>
                </a:lnTo>
                <a:cubicBezTo>
                  <a:pt x="0" y="2792"/>
                  <a:pt x="2032" y="0"/>
                  <a:pt x="4570" y="0"/>
                </a:cubicBezTo>
                <a:cubicBezTo>
                  <a:pt x="7109" y="0"/>
                  <a:pt x="9267" y="2792"/>
                  <a:pt x="9267" y="6217"/>
                </a:cubicBezTo>
                <a:lnTo>
                  <a:pt x="9267" y="31595"/>
                </a:lnTo>
                <a:cubicBezTo>
                  <a:pt x="9267" y="35021"/>
                  <a:pt x="7109" y="37812"/>
                  <a:pt x="4570" y="37812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3" name="Freeform 712">
            <a:extLst>
              <a:ext uri="{FF2B5EF4-FFF2-40B4-BE49-F238E27FC236}">
                <a16:creationId xmlns:a16="http://schemas.microsoft.com/office/drawing/2014/main" id="{E765F0EF-3D24-5CFD-D20C-DB84935271F9}"/>
              </a:ext>
            </a:extLst>
          </p:cNvPr>
          <p:cNvSpPr/>
          <p:nvPr/>
        </p:nvSpPr>
        <p:spPr>
          <a:xfrm>
            <a:off x="8955075" y="3269794"/>
            <a:ext cx="9647" cy="28255"/>
          </a:xfrm>
          <a:custGeom>
            <a:avLst/>
            <a:gdLst>
              <a:gd name="connsiteX0" fmla="*/ 4826 w 9647"/>
              <a:gd name="connsiteY0" fmla="*/ 28256 h 28255"/>
              <a:gd name="connsiteX1" fmla="*/ 129 w 9647"/>
              <a:gd name="connsiteY1" fmla="*/ 22673 h 28255"/>
              <a:gd name="connsiteX2" fmla="*/ 129 w 9647"/>
              <a:gd name="connsiteY2" fmla="*/ 5923 h 28255"/>
              <a:gd name="connsiteX3" fmla="*/ 3721 w 9647"/>
              <a:gd name="connsiteY3" fmla="*/ 125 h 28255"/>
              <a:gd name="connsiteX4" fmla="*/ 9523 w 9647"/>
              <a:gd name="connsiteY4" fmla="*/ 3728 h 28255"/>
              <a:gd name="connsiteX5" fmla="*/ 9523 w 9647"/>
              <a:gd name="connsiteY5" fmla="*/ 5923 h 28255"/>
              <a:gd name="connsiteX6" fmla="*/ 9523 w 9647"/>
              <a:gd name="connsiteY6" fmla="*/ 22673 h 28255"/>
              <a:gd name="connsiteX7" fmla="*/ 4826 w 9647"/>
              <a:gd name="connsiteY7" fmla="*/ 28256 h 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7" h="28255">
                <a:moveTo>
                  <a:pt x="4826" y="28256"/>
                </a:moveTo>
                <a:cubicBezTo>
                  <a:pt x="1995" y="27989"/>
                  <a:pt x="-87" y="25502"/>
                  <a:pt x="129" y="22673"/>
                </a:cubicBezTo>
                <a:lnTo>
                  <a:pt x="129" y="5923"/>
                </a:lnTo>
                <a:cubicBezTo>
                  <a:pt x="-481" y="3335"/>
                  <a:pt x="1132" y="734"/>
                  <a:pt x="3721" y="125"/>
                </a:cubicBezTo>
                <a:cubicBezTo>
                  <a:pt x="6324" y="-472"/>
                  <a:pt x="8913" y="1127"/>
                  <a:pt x="9523" y="3728"/>
                </a:cubicBezTo>
                <a:cubicBezTo>
                  <a:pt x="9688" y="4452"/>
                  <a:pt x="9688" y="5200"/>
                  <a:pt x="9523" y="5923"/>
                </a:cubicBezTo>
                <a:lnTo>
                  <a:pt x="9523" y="22673"/>
                </a:lnTo>
                <a:cubicBezTo>
                  <a:pt x="9739" y="25502"/>
                  <a:pt x="7657" y="27989"/>
                  <a:pt x="4826" y="28256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4" name="Freeform 713">
            <a:extLst>
              <a:ext uri="{FF2B5EF4-FFF2-40B4-BE49-F238E27FC236}">
                <a16:creationId xmlns:a16="http://schemas.microsoft.com/office/drawing/2014/main" id="{24F3D459-C16A-3772-77BE-03D4FB69EE0A}"/>
              </a:ext>
            </a:extLst>
          </p:cNvPr>
          <p:cNvSpPr/>
          <p:nvPr/>
        </p:nvSpPr>
        <p:spPr>
          <a:xfrm>
            <a:off x="9103864" y="2935914"/>
            <a:ext cx="9268" cy="27788"/>
          </a:xfrm>
          <a:custGeom>
            <a:avLst/>
            <a:gdLst>
              <a:gd name="connsiteX0" fmla="*/ 4697 w 9268"/>
              <a:gd name="connsiteY0" fmla="*/ 27788 h 27788"/>
              <a:gd name="connsiteX1" fmla="*/ 0 w 9268"/>
              <a:gd name="connsiteY1" fmla="*/ 23220 h 27788"/>
              <a:gd name="connsiteX2" fmla="*/ 0 w 9268"/>
              <a:gd name="connsiteY2" fmla="*/ 4695 h 27788"/>
              <a:gd name="connsiteX3" fmla="*/ 4697 w 9268"/>
              <a:gd name="connsiteY3" fmla="*/ 0 h 27788"/>
              <a:gd name="connsiteX4" fmla="*/ 9268 w 9268"/>
              <a:gd name="connsiteY4" fmla="*/ 4568 h 27788"/>
              <a:gd name="connsiteX5" fmla="*/ 9268 w 9268"/>
              <a:gd name="connsiteY5" fmla="*/ 4695 h 27788"/>
              <a:gd name="connsiteX6" fmla="*/ 9268 w 9268"/>
              <a:gd name="connsiteY6" fmla="*/ 23220 h 27788"/>
              <a:gd name="connsiteX7" fmla="*/ 4697 w 9268"/>
              <a:gd name="connsiteY7" fmla="*/ 27788 h 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27788">
                <a:moveTo>
                  <a:pt x="4697" y="27788"/>
                </a:moveTo>
                <a:cubicBezTo>
                  <a:pt x="2146" y="27788"/>
                  <a:pt x="64" y="25758"/>
                  <a:pt x="0" y="23220"/>
                </a:cubicBezTo>
                <a:lnTo>
                  <a:pt x="0" y="4695"/>
                </a:lnTo>
                <a:cubicBezTo>
                  <a:pt x="0" y="2106"/>
                  <a:pt x="2108" y="0"/>
                  <a:pt x="4697" y="0"/>
                </a:cubicBezTo>
                <a:cubicBezTo>
                  <a:pt x="7224" y="0"/>
                  <a:pt x="9268" y="2043"/>
                  <a:pt x="9268" y="4568"/>
                </a:cubicBezTo>
                <a:cubicBezTo>
                  <a:pt x="9268" y="4606"/>
                  <a:pt x="9268" y="4657"/>
                  <a:pt x="9268" y="4695"/>
                </a:cubicBezTo>
                <a:lnTo>
                  <a:pt x="9268" y="23220"/>
                </a:lnTo>
                <a:cubicBezTo>
                  <a:pt x="9268" y="25745"/>
                  <a:pt x="7224" y="27788"/>
                  <a:pt x="4697" y="277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5" name="Freeform 714">
            <a:extLst>
              <a:ext uri="{FF2B5EF4-FFF2-40B4-BE49-F238E27FC236}">
                <a16:creationId xmlns:a16="http://schemas.microsoft.com/office/drawing/2014/main" id="{378FD240-3975-018C-1032-37D181B33C80}"/>
              </a:ext>
            </a:extLst>
          </p:cNvPr>
          <p:cNvSpPr/>
          <p:nvPr/>
        </p:nvSpPr>
        <p:spPr>
          <a:xfrm>
            <a:off x="9085140" y="2926766"/>
            <a:ext cx="9396" cy="27673"/>
          </a:xfrm>
          <a:custGeom>
            <a:avLst/>
            <a:gdLst>
              <a:gd name="connsiteX0" fmla="*/ 4633 w 9396"/>
              <a:gd name="connsiteY0" fmla="*/ 27673 h 27673"/>
              <a:gd name="connsiteX1" fmla="*/ 63 w 9396"/>
              <a:gd name="connsiteY1" fmla="*/ 22141 h 27673"/>
              <a:gd name="connsiteX2" fmla="*/ 63 w 9396"/>
              <a:gd name="connsiteY2" fmla="*/ 22090 h 27673"/>
              <a:gd name="connsiteX3" fmla="*/ 63 w 9396"/>
              <a:gd name="connsiteY3" fmla="*/ 5468 h 27673"/>
              <a:gd name="connsiteX4" fmla="*/ 3921 w 9396"/>
              <a:gd name="connsiteY4" fmla="*/ 63 h 27673"/>
              <a:gd name="connsiteX5" fmla="*/ 9330 w 9396"/>
              <a:gd name="connsiteY5" fmla="*/ 3933 h 27673"/>
              <a:gd name="connsiteX6" fmla="*/ 9330 w 9396"/>
              <a:gd name="connsiteY6" fmla="*/ 5468 h 27673"/>
              <a:gd name="connsiteX7" fmla="*/ 9330 w 9396"/>
              <a:gd name="connsiteY7" fmla="*/ 22090 h 27673"/>
              <a:gd name="connsiteX8" fmla="*/ 4798 w 9396"/>
              <a:gd name="connsiteY8" fmla="*/ 27661 h 27673"/>
              <a:gd name="connsiteX9" fmla="*/ 4633 w 9396"/>
              <a:gd name="connsiteY9" fmla="*/ 27673 h 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6" h="27673">
                <a:moveTo>
                  <a:pt x="4633" y="27673"/>
                </a:moveTo>
                <a:cubicBezTo>
                  <a:pt x="1840" y="27407"/>
                  <a:pt x="-204" y="24932"/>
                  <a:pt x="63" y="22141"/>
                </a:cubicBezTo>
                <a:cubicBezTo>
                  <a:pt x="63" y="22128"/>
                  <a:pt x="63" y="22103"/>
                  <a:pt x="63" y="22090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2090"/>
                </a:lnTo>
                <a:cubicBezTo>
                  <a:pt x="9622" y="24882"/>
                  <a:pt x="7590" y="27369"/>
                  <a:pt x="4798" y="27661"/>
                </a:cubicBezTo>
                <a:cubicBezTo>
                  <a:pt x="4747" y="27661"/>
                  <a:pt x="4684" y="27673"/>
                  <a:pt x="4633" y="27673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6" name="Freeform 715">
            <a:extLst>
              <a:ext uri="{FF2B5EF4-FFF2-40B4-BE49-F238E27FC236}">
                <a16:creationId xmlns:a16="http://schemas.microsoft.com/office/drawing/2014/main" id="{19585BD6-C155-C951-FF4A-37C9F6E35D9E}"/>
              </a:ext>
            </a:extLst>
          </p:cNvPr>
          <p:cNvSpPr/>
          <p:nvPr/>
        </p:nvSpPr>
        <p:spPr>
          <a:xfrm>
            <a:off x="8992338" y="2962929"/>
            <a:ext cx="9396" cy="28690"/>
          </a:xfrm>
          <a:custGeom>
            <a:avLst/>
            <a:gdLst>
              <a:gd name="connsiteX0" fmla="*/ 4760 w 9396"/>
              <a:gd name="connsiteY0" fmla="*/ 28688 h 28690"/>
              <a:gd name="connsiteX1" fmla="*/ 63 w 9396"/>
              <a:gd name="connsiteY1" fmla="*/ 24247 h 28690"/>
              <a:gd name="connsiteX2" fmla="*/ 63 w 9396"/>
              <a:gd name="connsiteY2" fmla="*/ 23993 h 28690"/>
              <a:gd name="connsiteX3" fmla="*/ 63 w 9396"/>
              <a:gd name="connsiteY3" fmla="*/ 5468 h 28690"/>
              <a:gd name="connsiteX4" fmla="*/ 3921 w 9396"/>
              <a:gd name="connsiteY4" fmla="*/ 63 h 28690"/>
              <a:gd name="connsiteX5" fmla="*/ 9330 w 9396"/>
              <a:gd name="connsiteY5" fmla="*/ 3933 h 28690"/>
              <a:gd name="connsiteX6" fmla="*/ 9330 w 9396"/>
              <a:gd name="connsiteY6" fmla="*/ 5468 h 28690"/>
              <a:gd name="connsiteX7" fmla="*/ 9330 w 9396"/>
              <a:gd name="connsiteY7" fmla="*/ 23993 h 28690"/>
              <a:gd name="connsiteX8" fmla="*/ 4887 w 9396"/>
              <a:gd name="connsiteY8" fmla="*/ 28688 h 28690"/>
              <a:gd name="connsiteX9" fmla="*/ 4760 w 9396"/>
              <a:gd name="connsiteY9" fmla="*/ 28688 h 2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6" h="28690">
                <a:moveTo>
                  <a:pt x="4760" y="28688"/>
                </a:moveTo>
                <a:cubicBezTo>
                  <a:pt x="2233" y="28764"/>
                  <a:pt x="139" y="26772"/>
                  <a:pt x="63" y="24247"/>
                </a:cubicBezTo>
                <a:cubicBezTo>
                  <a:pt x="63" y="24171"/>
                  <a:pt x="63" y="24082"/>
                  <a:pt x="63" y="23993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3993"/>
                </a:lnTo>
                <a:cubicBezTo>
                  <a:pt x="9394" y="26518"/>
                  <a:pt x="7413" y="28612"/>
                  <a:pt x="4887" y="28688"/>
                </a:cubicBezTo>
                <a:cubicBezTo>
                  <a:pt x="4848" y="28688"/>
                  <a:pt x="4798" y="28688"/>
                  <a:pt x="4760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7" name="Freeform 716">
            <a:extLst>
              <a:ext uri="{FF2B5EF4-FFF2-40B4-BE49-F238E27FC236}">
                <a16:creationId xmlns:a16="http://schemas.microsoft.com/office/drawing/2014/main" id="{235B7E3E-9E5F-7D16-A50B-7A9B1FBFE41E}"/>
              </a:ext>
            </a:extLst>
          </p:cNvPr>
          <p:cNvSpPr/>
          <p:nvPr/>
        </p:nvSpPr>
        <p:spPr>
          <a:xfrm>
            <a:off x="8973865" y="2963185"/>
            <a:ext cx="9267" cy="18683"/>
          </a:xfrm>
          <a:custGeom>
            <a:avLst/>
            <a:gdLst>
              <a:gd name="connsiteX0" fmla="*/ 4570 w 9267"/>
              <a:gd name="connsiteY0" fmla="*/ 18662 h 18683"/>
              <a:gd name="connsiteX1" fmla="*/ 0 w 9267"/>
              <a:gd name="connsiteY1" fmla="*/ 14982 h 18683"/>
              <a:gd name="connsiteX2" fmla="*/ 0 w 9267"/>
              <a:gd name="connsiteY2" fmla="*/ 3816 h 18683"/>
              <a:gd name="connsiteX3" fmla="*/ 4570 w 9267"/>
              <a:gd name="connsiteY3" fmla="*/ 10 h 18683"/>
              <a:gd name="connsiteX4" fmla="*/ 9267 w 9267"/>
              <a:gd name="connsiteY4" fmla="*/ 3816 h 18683"/>
              <a:gd name="connsiteX5" fmla="*/ 9267 w 9267"/>
              <a:gd name="connsiteY5" fmla="*/ 14982 h 18683"/>
              <a:gd name="connsiteX6" fmla="*/ 4570 w 9267"/>
              <a:gd name="connsiteY6" fmla="*/ 18662 h 1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18683">
                <a:moveTo>
                  <a:pt x="4570" y="18662"/>
                </a:moveTo>
                <a:cubicBezTo>
                  <a:pt x="2298" y="18891"/>
                  <a:pt x="267" y="17254"/>
                  <a:pt x="0" y="14982"/>
                </a:cubicBezTo>
                <a:lnTo>
                  <a:pt x="0" y="3816"/>
                </a:lnTo>
                <a:cubicBezTo>
                  <a:pt x="267" y="1532"/>
                  <a:pt x="2273" y="-143"/>
                  <a:pt x="4570" y="10"/>
                </a:cubicBezTo>
                <a:cubicBezTo>
                  <a:pt x="6894" y="-143"/>
                  <a:pt x="8937" y="1520"/>
                  <a:pt x="9267" y="3816"/>
                </a:cubicBezTo>
                <a:lnTo>
                  <a:pt x="9267" y="14982"/>
                </a:lnTo>
                <a:cubicBezTo>
                  <a:pt x="8937" y="17266"/>
                  <a:pt x="6868" y="18891"/>
                  <a:pt x="4570" y="18662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8" name="Freeform 717">
            <a:extLst>
              <a:ext uri="{FF2B5EF4-FFF2-40B4-BE49-F238E27FC236}">
                <a16:creationId xmlns:a16="http://schemas.microsoft.com/office/drawing/2014/main" id="{1B1A2552-1DD7-9B54-43EB-1D078DCFDCF4}"/>
              </a:ext>
            </a:extLst>
          </p:cNvPr>
          <p:cNvSpPr/>
          <p:nvPr/>
        </p:nvSpPr>
        <p:spPr>
          <a:xfrm>
            <a:off x="7598974" y="2870948"/>
            <a:ext cx="9296" cy="37051"/>
          </a:xfrm>
          <a:custGeom>
            <a:avLst/>
            <a:gdLst>
              <a:gd name="connsiteX0" fmla="*/ 4570 w 9296"/>
              <a:gd name="connsiteY0" fmla="*/ 37051 h 37051"/>
              <a:gd name="connsiteX1" fmla="*/ 0 w 9296"/>
              <a:gd name="connsiteY1" fmla="*/ 30960 h 37051"/>
              <a:gd name="connsiteX2" fmla="*/ 0 w 9296"/>
              <a:gd name="connsiteY2" fmla="*/ 6218 h 37051"/>
              <a:gd name="connsiteX3" fmla="*/ 4570 w 9296"/>
              <a:gd name="connsiteY3" fmla="*/ 0 h 37051"/>
              <a:gd name="connsiteX4" fmla="*/ 9267 w 9296"/>
              <a:gd name="connsiteY4" fmla="*/ 6218 h 37051"/>
              <a:gd name="connsiteX5" fmla="*/ 9267 w 9296"/>
              <a:gd name="connsiteY5" fmla="*/ 30960 h 37051"/>
              <a:gd name="connsiteX6" fmla="*/ 4570 w 9296"/>
              <a:gd name="connsiteY6" fmla="*/ 37051 h 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6" h="37051">
                <a:moveTo>
                  <a:pt x="4570" y="37051"/>
                </a:moveTo>
                <a:cubicBezTo>
                  <a:pt x="2031" y="37051"/>
                  <a:pt x="0" y="34386"/>
                  <a:pt x="0" y="30960"/>
                </a:cubicBezTo>
                <a:lnTo>
                  <a:pt x="0" y="6218"/>
                </a:lnTo>
                <a:cubicBezTo>
                  <a:pt x="0" y="2792"/>
                  <a:pt x="2031" y="0"/>
                  <a:pt x="4570" y="0"/>
                </a:cubicBezTo>
                <a:cubicBezTo>
                  <a:pt x="7109" y="0"/>
                  <a:pt x="9267" y="2792"/>
                  <a:pt x="9267" y="6218"/>
                </a:cubicBezTo>
                <a:lnTo>
                  <a:pt x="9267" y="30960"/>
                </a:lnTo>
                <a:cubicBezTo>
                  <a:pt x="9572" y="33917"/>
                  <a:pt x="7503" y="36594"/>
                  <a:pt x="4570" y="37051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9" name="Freeform 718">
            <a:extLst>
              <a:ext uri="{FF2B5EF4-FFF2-40B4-BE49-F238E27FC236}">
                <a16:creationId xmlns:a16="http://schemas.microsoft.com/office/drawing/2014/main" id="{99C32E6D-9119-34A4-54B0-1D5414E2AD63}"/>
              </a:ext>
            </a:extLst>
          </p:cNvPr>
          <p:cNvSpPr/>
          <p:nvPr/>
        </p:nvSpPr>
        <p:spPr>
          <a:xfrm>
            <a:off x="7580183" y="2870607"/>
            <a:ext cx="9647" cy="28128"/>
          </a:xfrm>
          <a:custGeom>
            <a:avLst/>
            <a:gdLst>
              <a:gd name="connsiteX0" fmla="*/ 4826 w 9647"/>
              <a:gd name="connsiteY0" fmla="*/ 28129 h 28128"/>
              <a:gd name="connsiteX1" fmla="*/ 129 w 9647"/>
              <a:gd name="connsiteY1" fmla="*/ 22546 h 28128"/>
              <a:gd name="connsiteX2" fmla="*/ 129 w 9647"/>
              <a:gd name="connsiteY2" fmla="*/ 5923 h 28128"/>
              <a:gd name="connsiteX3" fmla="*/ 3722 w 9647"/>
              <a:gd name="connsiteY3" fmla="*/ 125 h 28128"/>
              <a:gd name="connsiteX4" fmla="*/ 9524 w 9647"/>
              <a:gd name="connsiteY4" fmla="*/ 3728 h 28128"/>
              <a:gd name="connsiteX5" fmla="*/ 9524 w 9647"/>
              <a:gd name="connsiteY5" fmla="*/ 5923 h 28128"/>
              <a:gd name="connsiteX6" fmla="*/ 9524 w 9647"/>
              <a:gd name="connsiteY6" fmla="*/ 22419 h 28128"/>
              <a:gd name="connsiteX7" fmla="*/ 4877 w 9647"/>
              <a:gd name="connsiteY7" fmla="*/ 28129 h 28128"/>
              <a:gd name="connsiteX8" fmla="*/ 4826 w 9647"/>
              <a:gd name="connsiteY8" fmla="*/ 28129 h 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7" h="28128">
                <a:moveTo>
                  <a:pt x="4826" y="28129"/>
                </a:moveTo>
                <a:cubicBezTo>
                  <a:pt x="1995" y="27862"/>
                  <a:pt x="-87" y="25375"/>
                  <a:pt x="129" y="22546"/>
                </a:cubicBezTo>
                <a:lnTo>
                  <a:pt x="129" y="5923"/>
                </a:lnTo>
                <a:cubicBezTo>
                  <a:pt x="-480" y="3335"/>
                  <a:pt x="1132" y="734"/>
                  <a:pt x="3722" y="125"/>
                </a:cubicBezTo>
                <a:cubicBezTo>
                  <a:pt x="6324" y="-472"/>
                  <a:pt x="8914" y="1127"/>
                  <a:pt x="9524" y="3728"/>
                </a:cubicBezTo>
                <a:cubicBezTo>
                  <a:pt x="9689" y="4452"/>
                  <a:pt x="9689" y="5200"/>
                  <a:pt x="9524" y="5923"/>
                </a:cubicBezTo>
                <a:lnTo>
                  <a:pt x="9524" y="22419"/>
                </a:lnTo>
                <a:cubicBezTo>
                  <a:pt x="9815" y="25274"/>
                  <a:pt x="7733" y="27837"/>
                  <a:pt x="4877" y="28129"/>
                </a:cubicBezTo>
                <a:cubicBezTo>
                  <a:pt x="4865" y="28129"/>
                  <a:pt x="4839" y="28129"/>
                  <a:pt x="4826" y="28129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0" name="Freeform 719">
            <a:extLst>
              <a:ext uri="{FF2B5EF4-FFF2-40B4-BE49-F238E27FC236}">
                <a16:creationId xmlns:a16="http://schemas.microsoft.com/office/drawing/2014/main" id="{8FD8FA35-EFB0-46ED-E74E-5014277FCC5D}"/>
              </a:ext>
            </a:extLst>
          </p:cNvPr>
          <p:cNvSpPr/>
          <p:nvPr/>
        </p:nvSpPr>
        <p:spPr>
          <a:xfrm>
            <a:off x="7496715" y="2962929"/>
            <a:ext cx="9396" cy="28690"/>
          </a:xfrm>
          <a:custGeom>
            <a:avLst/>
            <a:gdLst>
              <a:gd name="connsiteX0" fmla="*/ 4760 w 9396"/>
              <a:gd name="connsiteY0" fmla="*/ 28688 h 28690"/>
              <a:gd name="connsiteX1" fmla="*/ 63 w 9396"/>
              <a:gd name="connsiteY1" fmla="*/ 24247 h 28690"/>
              <a:gd name="connsiteX2" fmla="*/ 63 w 9396"/>
              <a:gd name="connsiteY2" fmla="*/ 23993 h 28690"/>
              <a:gd name="connsiteX3" fmla="*/ 63 w 9396"/>
              <a:gd name="connsiteY3" fmla="*/ 5468 h 28690"/>
              <a:gd name="connsiteX4" fmla="*/ 3921 w 9396"/>
              <a:gd name="connsiteY4" fmla="*/ 63 h 28690"/>
              <a:gd name="connsiteX5" fmla="*/ 9330 w 9396"/>
              <a:gd name="connsiteY5" fmla="*/ 3933 h 28690"/>
              <a:gd name="connsiteX6" fmla="*/ 9330 w 9396"/>
              <a:gd name="connsiteY6" fmla="*/ 5468 h 28690"/>
              <a:gd name="connsiteX7" fmla="*/ 9330 w 9396"/>
              <a:gd name="connsiteY7" fmla="*/ 23993 h 28690"/>
              <a:gd name="connsiteX8" fmla="*/ 4887 w 9396"/>
              <a:gd name="connsiteY8" fmla="*/ 28688 h 28690"/>
              <a:gd name="connsiteX9" fmla="*/ 4760 w 9396"/>
              <a:gd name="connsiteY9" fmla="*/ 28688 h 2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6" h="28690">
                <a:moveTo>
                  <a:pt x="4760" y="28688"/>
                </a:moveTo>
                <a:cubicBezTo>
                  <a:pt x="2233" y="28764"/>
                  <a:pt x="139" y="26772"/>
                  <a:pt x="63" y="24247"/>
                </a:cubicBezTo>
                <a:cubicBezTo>
                  <a:pt x="63" y="24171"/>
                  <a:pt x="63" y="24082"/>
                  <a:pt x="63" y="23993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3993"/>
                </a:lnTo>
                <a:cubicBezTo>
                  <a:pt x="9394" y="26518"/>
                  <a:pt x="7413" y="28612"/>
                  <a:pt x="4887" y="28688"/>
                </a:cubicBezTo>
                <a:cubicBezTo>
                  <a:pt x="4848" y="28688"/>
                  <a:pt x="4798" y="28688"/>
                  <a:pt x="4760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1" name="Freeform 720">
            <a:extLst>
              <a:ext uri="{FF2B5EF4-FFF2-40B4-BE49-F238E27FC236}">
                <a16:creationId xmlns:a16="http://schemas.microsoft.com/office/drawing/2014/main" id="{6DFA0876-E644-FDD4-F516-4053505ED101}"/>
              </a:ext>
            </a:extLst>
          </p:cNvPr>
          <p:cNvSpPr/>
          <p:nvPr/>
        </p:nvSpPr>
        <p:spPr>
          <a:xfrm>
            <a:off x="7478242" y="2963185"/>
            <a:ext cx="9267" cy="18683"/>
          </a:xfrm>
          <a:custGeom>
            <a:avLst/>
            <a:gdLst>
              <a:gd name="connsiteX0" fmla="*/ 4570 w 9267"/>
              <a:gd name="connsiteY0" fmla="*/ 18662 h 18683"/>
              <a:gd name="connsiteX1" fmla="*/ 0 w 9267"/>
              <a:gd name="connsiteY1" fmla="*/ 14982 h 18683"/>
              <a:gd name="connsiteX2" fmla="*/ 0 w 9267"/>
              <a:gd name="connsiteY2" fmla="*/ 3816 h 18683"/>
              <a:gd name="connsiteX3" fmla="*/ 4570 w 9267"/>
              <a:gd name="connsiteY3" fmla="*/ 10 h 18683"/>
              <a:gd name="connsiteX4" fmla="*/ 9267 w 9267"/>
              <a:gd name="connsiteY4" fmla="*/ 3816 h 18683"/>
              <a:gd name="connsiteX5" fmla="*/ 9267 w 9267"/>
              <a:gd name="connsiteY5" fmla="*/ 14982 h 18683"/>
              <a:gd name="connsiteX6" fmla="*/ 4570 w 9267"/>
              <a:gd name="connsiteY6" fmla="*/ 18662 h 1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18683">
                <a:moveTo>
                  <a:pt x="4570" y="18662"/>
                </a:moveTo>
                <a:cubicBezTo>
                  <a:pt x="2298" y="18891"/>
                  <a:pt x="267" y="17254"/>
                  <a:pt x="0" y="14982"/>
                </a:cubicBezTo>
                <a:lnTo>
                  <a:pt x="0" y="3816"/>
                </a:lnTo>
                <a:cubicBezTo>
                  <a:pt x="267" y="1532"/>
                  <a:pt x="2273" y="-143"/>
                  <a:pt x="4570" y="10"/>
                </a:cubicBezTo>
                <a:cubicBezTo>
                  <a:pt x="6894" y="-143"/>
                  <a:pt x="8937" y="1520"/>
                  <a:pt x="9267" y="3816"/>
                </a:cubicBezTo>
                <a:lnTo>
                  <a:pt x="9267" y="14982"/>
                </a:lnTo>
                <a:cubicBezTo>
                  <a:pt x="8937" y="17266"/>
                  <a:pt x="6868" y="18891"/>
                  <a:pt x="4570" y="18662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2" name="Freeform 721">
            <a:extLst>
              <a:ext uri="{FF2B5EF4-FFF2-40B4-BE49-F238E27FC236}">
                <a16:creationId xmlns:a16="http://schemas.microsoft.com/office/drawing/2014/main" id="{1CFA0F02-13A9-B7D9-3B46-AA1D57FEA013}"/>
              </a:ext>
            </a:extLst>
          </p:cNvPr>
          <p:cNvSpPr/>
          <p:nvPr/>
        </p:nvSpPr>
        <p:spPr>
          <a:xfrm>
            <a:off x="6716402" y="4217220"/>
            <a:ext cx="9268" cy="27915"/>
          </a:xfrm>
          <a:custGeom>
            <a:avLst/>
            <a:gdLst>
              <a:gd name="connsiteX0" fmla="*/ 4697 w 9268"/>
              <a:gd name="connsiteY0" fmla="*/ 27915 h 27915"/>
              <a:gd name="connsiteX1" fmla="*/ 0 w 9268"/>
              <a:gd name="connsiteY1" fmla="*/ 23221 h 27915"/>
              <a:gd name="connsiteX2" fmla="*/ 0 w 9268"/>
              <a:gd name="connsiteY2" fmla="*/ 4695 h 27915"/>
              <a:gd name="connsiteX3" fmla="*/ 4697 w 9268"/>
              <a:gd name="connsiteY3" fmla="*/ 0 h 27915"/>
              <a:gd name="connsiteX4" fmla="*/ 9268 w 9268"/>
              <a:gd name="connsiteY4" fmla="*/ 4568 h 27915"/>
              <a:gd name="connsiteX5" fmla="*/ 9268 w 9268"/>
              <a:gd name="connsiteY5" fmla="*/ 4695 h 27915"/>
              <a:gd name="connsiteX6" fmla="*/ 9268 w 9268"/>
              <a:gd name="connsiteY6" fmla="*/ 23221 h 27915"/>
              <a:gd name="connsiteX7" fmla="*/ 4697 w 9268"/>
              <a:gd name="connsiteY7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27915">
                <a:moveTo>
                  <a:pt x="4697" y="27915"/>
                </a:moveTo>
                <a:cubicBezTo>
                  <a:pt x="2133" y="27852"/>
                  <a:pt x="64" y="25784"/>
                  <a:pt x="0" y="23221"/>
                </a:cubicBezTo>
                <a:lnTo>
                  <a:pt x="0" y="4695"/>
                </a:lnTo>
                <a:cubicBezTo>
                  <a:pt x="0" y="2107"/>
                  <a:pt x="2108" y="0"/>
                  <a:pt x="4697" y="0"/>
                </a:cubicBezTo>
                <a:cubicBezTo>
                  <a:pt x="7224" y="0"/>
                  <a:pt x="9268" y="2043"/>
                  <a:pt x="9268" y="4568"/>
                </a:cubicBezTo>
                <a:cubicBezTo>
                  <a:pt x="9268" y="4606"/>
                  <a:pt x="9268" y="4657"/>
                  <a:pt x="9268" y="4695"/>
                </a:cubicBezTo>
                <a:lnTo>
                  <a:pt x="9268" y="23221"/>
                </a:lnTo>
                <a:cubicBezTo>
                  <a:pt x="9268" y="25771"/>
                  <a:pt x="7236" y="27852"/>
                  <a:pt x="4697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3" name="Freeform 722">
            <a:extLst>
              <a:ext uri="{FF2B5EF4-FFF2-40B4-BE49-F238E27FC236}">
                <a16:creationId xmlns:a16="http://schemas.microsoft.com/office/drawing/2014/main" id="{410CCB8E-2066-1DCF-1427-9ECB4D382B67}"/>
              </a:ext>
            </a:extLst>
          </p:cNvPr>
          <p:cNvSpPr/>
          <p:nvPr/>
        </p:nvSpPr>
        <p:spPr>
          <a:xfrm>
            <a:off x="6698502" y="4217186"/>
            <a:ext cx="9267" cy="18598"/>
          </a:xfrm>
          <a:custGeom>
            <a:avLst/>
            <a:gdLst>
              <a:gd name="connsiteX0" fmla="*/ 4570 w 9267"/>
              <a:gd name="connsiteY0" fmla="*/ 18560 h 18598"/>
              <a:gd name="connsiteX1" fmla="*/ 0 w 9267"/>
              <a:gd name="connsiteY1" fmla="*/ 14880 h 18598"/>
              <a:gd name="connsiteX2" fmla="*/ 0 w 9267"/>
              <a:gd name="connsiteY2" fmla="*/ 3714 h 18598"/>
              <a:gd name="connsiteX3" fmla="*/ 4570 w 9267"/>
              <a:gd name="connsiteY3" fmla="*/ 34 h 18598"/>
              <a:gd name="connsiteX4" fmla="*/ 9255 w 9267"/>
              <a:gd name="connsiteY4" fmla="*/ 3650 h 18598"/>
              <a:gd name="connsiteX5" fmla="*/ 9267 w 9267"/>
              <a:gd name="connsiteY5" fmla="*/ 3714 h 18598"/>
              <a:gd name="connsiteX6" fmla="*/ 9267 w 9267"/>
              <a:gd name="connsiteY6" fmla="*/ 14880 h 18598"/>
              <a:gd name="connsiteX7" fmla="*/ 4634 w 9267"/>
              <a:gd name="connsiteY7" fmla="*/ 18573 h 18598"/>
              <a:gd name="connsiteX8" fmla="*/ 4570 w 9267"/>
              <a:gd name="connsiteY8" fmla="*/ 18560 h 1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7" h="18598">
                <a:moveTo>
                  <a:pt x="4570" y="18560"/>
                </a:moveTo>
                <a:cubicBezTo>
                  <a:pt x="2297" y="18788"/>
                  <a:pt x="267" y="17152"/>
                  <a:pt x="0" y="14880"/>
                </a:cubicBezTo>
                <a:lnTo>
                  <a:pt x="0" y="3714"/>
                </a:lnTo>
                <a:cubicBezTo>
                  <a:pt x="267" y="1443"/>
                  <a:pt x="2297" y="-194"/>
                  <a:pt x="4570" y="34"/>
                </a:cubicBezTo>
                <a:cubicBezTo>
                  <a:pt x="6868" y="-258"/>
                  <a:pt x="8963" y="1354"/>
                  <a:pt x="9255" y="3650"/>
                </a:cubicBezTo>
                <a:cubicBezTo>
                  <a:pt x="9267" y="3676"/>
                  <a:pt x="9267" y="3689"/>
                  <a:pt x="9267" y="3714"/>
                </a:cubicBezTo>
                <a:lnTo>
                  <a:pt x="9267" y="14880"/>
                </a:lnTo>
                <a:cubicBezTo>
                  <a:pt x="9001" y="17177"/>
                  <a:pt x="6931" y="18826"/>
                  <a:pt x="4634" y="18573"/>
                </a:cubicBezTo>
                <a:cubicBezTo>
                  <a:pt x="4608" y="18560"/>
                  <a:pt x="4596" y="18560"/>
                  <a:pt x="4570" y="18560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4" name="Freeform 723">
            <a:extLst>
              <a:ext uri="{FF2B5EF4-FFF2-40B4-BE49-F238E27FC236}">
                <a16:creationId xmlns:a16="http://schemas.microsoft.com/office/drawing/2014/main" id="{23A0BA58-8321-353C-1656-A038B710D477}"/>
              </a:ext>
            </a:extLst>
          </p:cNvPr>
          <p:cNvSpPr/>
          <p:nvPr/>
        </p:nvSpPr>
        <p:spPr>
          <a:xfrm>
            <a:off x="6372681" y="3631497"/>
            <a:ext cx="9396" cy="28688"/>
          </a:xfrm>
          <a:custGeom>
            <a:avLst/>
            <a:gdLst>
              <a:gd name="connsiteX0" fmla="*/ 4633 w 9396"/>
              <a:gd name="connsiteY0" fmla="*/ 28688 h 28688"/>
              <a:gd name="connsiteX1" fmla="*/ 63 w 9396"/>
              <a:gd name="connsiteY1" fmla="*/ 23993 h 28688"/>
              <a:gd name="connsiteX2" fmla="*/ 63 w 9396"/>
              <a:gd name="connsiteY2" fmla="*/ 5468 h 28688"/>
              <a:gd name="connsiteX3" fmla="*/ 3922 w 9396"/>
              <a:gd name="connsiteY3" fmla="*/ 63 h 28688"/>
              <a:gd name="connsiteX4" fmla="*/ 9330 w 9396"/>
              <a:gd name="connsiteY4" fmla="*/ 3933 h 28688"/>
              <a:gd name="connsiteX5" fmla="*/ 9330 w 9396"/>
              <a:gd name="connsiteY5" fmla="*/ 5468 h 28688"/>
              <a:gd name="connsiteX6" fmla="*/ 9330 w 9396"/>
              <a:gd name="connsiteY6" fmla="*/ 23993 h 28688"/>
              <a:gd name="connsiteX7" fmla="*/ 4633 w 9396"/>
              <a:gd name="connsiteY7" fmla="*/ 28688 h 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6" h="28688">
                <a:moveTo>
                  <a:pt x="4633" y="28688"/>
                </a:moveTo>
                <a:cubicBezTo>
                  <a:pt x="2094" y="28625"/>
                  <a:pt x="63" y="26531"/>
                  <a:pt x="63" y="23993"/>
                </a:cubicBezTo>
                <a:lnTo>
                  <a:pt x="63" y="5468"/>
                </a:lnTo>
                <a:cubicBezTo>
                  <a:pt x="-356" y="2905"/>
                  <a:pt x="1370" y="494"/>
                  <a:pt x="3922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3993"/>
                </a:lnTo>
                <a:cubicBezTo>
                  <a:pt x="9330" y="26582"/>
                  <a:pt x="7223" y="28688"/>
                  <a:pt x="4633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5" name="Freeform 724">
            <a:extLst>
              <a:ext uri="{FF2B5EF4-FFF2-40B4-BE49-F238E27FC236}">
                <a16:creationId xmlns:a16="http://schemas.microsoft.com/office/drawing/2014/main" id="{D02F86D4-5FEF-E492-9476-5A4A85BC86A5}"/>
              </a:ext>
            </a:extLst>
          </p:cNvPr>
          <p:cNvSpPr/>
          <p:nvPr/>
        </p:nvSpPr>
        <p:spPr>
          <a:xfrm>
            <a:off x="6344814" y="3632249"/>
            <a:ext cx="9267" cy="18568"/>
          </a:xfrm>
          <a:custGeom>
            <a:avLst/>
            <a:gdLst>
              <a:gd name="connsiteX0" fmla="*/ 4697 w 9267"/>
              <a:gd name="connsiteY0" fmla="*/ 18547 h 18568"/>
              <a:gd name="connsiteX1" fmla="*/ 0 w 9267"/>
              <a:gd name="connsiteY1" fmla="*/ 14867 h 18568"/>
              <a:gd name="connsiteX2" fmla="*/ 0 w 9267"/>
              <a:gd name="connsiteY2" fmla="*/ 3701 h 18568"/>
              <a:gd name="connsiteX3" fmla="*/ 4697 w 9267"/>
              <a:gd name="connsiteY3" fmla="*/ 21 h 18568"/>
              <a:gd name="connsiteX4" fmla="*/ 9268 w 9267"/>
              <a:gd name="connsiteY4" fmla="*/ 3701 h 18568"/>
              <a:gd name="connsiteX5" fmla="*/ 9268 w 9267"/>
              <a:gd name="connsiteY5" fmla="*/ 14867 h 18568"/>
              <a:gd name="connsiteX6" fmla="*/ 4697 w 9267"/>
              <a:gd name="connsiteY6" fmla="*/ 18547 h 1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18568">
                <a:moveTo>
                  <a:pt x="4697" y="18547"/>
                </a:moveTo>
                <a:cubicBezTo>
                  <a:pt x="2399" y="18775"/>
                  <a:pt x="330" y="17151"/>
                  <a:pt x="0" y="14867"/>
                </a:cubicBezTo>
                <a:lnTo>
                  <a:pt x="0" y="3701"/>
                </a:lnTo>
                <a:cubicBezTo>
                  <a:pt x="330" y="1417"/>
                  <a:pt x="2399" y="-207"/>
                  <a:pt x="4697" y="21"/>
                </a:cubicBezTo>
                <a:cubicBezTo>
                  <a:pt x="6970" y="-207"/>
                  <a:pt x="9001" y="1430"/>
                  <a:pt x="9268" y="3701"/>
                </a:cubicBezTo>
                <a:lnTo>
                  <a:pt x="9268" y="14867"/>
                </a:lnTo>
                <a:cubicBezTo>
                  <a:pt x="9001" y="17138"/>
                  <a:pt x="6970" y="18775"/>
                  <a:pt x="4697" y="1854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6" name="Freeform 725">
            <a:extLst>
              <a:ext uri="{FF2B5EF4-FFF2-40B4-BE49-F238E27FC236}">
                <a16:creationId xmlns:a16="http://schemas.microsoft.com/office/drawing/2014/main" id="{0A811C90-F04E-CF5C-0E9C-63A0BF95B297}"/>
              </a:ext>
            </a:extLst>
          </p:cNvPr>
          <p:cNvSpPr/>
          <p:nvPr/>
        </p:nvSpPr>
        <p:spPr>
          <a:xfrm>
            <a:off x="7301652" y="3372659"/>
            <a:ext cx="9267" cy="27915"/>
          </a:xfrm>
          <a:custGeom>
            <a:avLst/>
            <a:gdLst>
              <a:gd name="connsiteX0" fmla="*/ 4697 w 9267"/>
              <a:gd name="connsiteY0" fmla="*/ 27915 h 27915"/>
              <a:gd name="connsiteX1" fmla="*/ 0 w 9267"/>
              <a:gd name="connsiteY1" fmla="*/ 23221 h 27915"/>
              <a:gd name="connsiteX2" fmla="*/ 0 w 9267"/>
              <a:gd name="connsiteY2" fmla="*/ 4695 h 27915"/>
              <a:gd name="connsiteX3" fmla="*/ 4697 w 9267"/>
              <a:gd name="connsiteY3" fmla="*/ 0 h 27915"/>
              <a:gd name="connsiteX4" fmla="*/ 9267 w 9267"/>
              <a:gd name="connsiteY4" fmla="*/ 4695 h 27915"/>
              <a:gd name="connsiteX5" fmla="*/ 9267 w 9267"/>
              <a:gd name="connsiteY5" fmla="*/ 23221 h 27915"/>
              <a:gd name="connsiteX6" fmla="*/ 4697 w 9267"/>
              <a:gd name="connsiteY6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27915">
                <a:moveTo>
                  <a:pt x="4697" y="27915"/>
                </a:moveTo>
                <a:cubicBezTo>
                  <a:pt x="2132" y="27852"/>
                  <a:pt x="64" y="25784"/>
                  <a:pt x="0" y="23221"/>
                </a:cubicBezTo>
                <a:lnTo>
                  <a:pt x="0" y="4695"/>
                </a:lnTo>
                <a:cubicBezTo>
                  <a:pt x="64" y="2132"/>
                  <a:pt x="2132" y="64"/>
                  <a:pt x="4697" y="0"/>
                </a:cubicBezTo>
                <a:cubicBezTo>
                  <a:pt x="7236" y="64"/>
                  <a:pt x="9267" y="2157"/>
                  <a:pt x="9267" y="4695"/>
                </a:cubicBezTo>
                <a:lnTo>
                  <a:pt x="9267" y="23221"/>
                </a:lnTo>
                <a:cubicBezTo>
                  <a:pt x="9267" y="25771"/>
                  <a:pt x="7236" y="27852"/>
                  <a:pt x="4697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7" name="Freeform 726">
            <a:extLst>
              <a:ext uri="{FF2B5EF4-FFF2-40B4-BE49-F238E27FC236}">
                <a16:creationId xmlns:a16="http://schemas.microsoft.com/office/drawing/2014/main" id="{0FCC3125-561F-C93E-C6D8-1E01CFD14640}"/>
              </a:ext>
            </a:extLst>
          </p:cNvPr>
          <p:cNvSpPr/>
          <p:nvPr/>
        </p:nvSpPr>
        <p:spPr>
          <a:xfrm>
            <a:off x="7283051" y="3363131"/>
            <a:ext cx="9399" cy="27800"/>
          </a:xfrm>
          <a:custGeom>
            <a:avLst/>
            <a:gdLst>
              <a:gd name="connsiteX0" fmla="*/ 4636 w 9399"/>
              <a:gd name="connsiteY0" fmla="*/ 27800 h 27800"/>
              <a:gd name="connsiteX1" fmla="*/ 66 w 9399"/>
              <a:gd name="connsiteY1" fmla="*/ 22217 h 27800"/>
              <a:gd name="connsiteX2" fmla="*/ 66 w 9399"/>
              <a:gd name="connsiteY2" fmla="*/ 5468 h 27800"/>
              <a:gd name="connsiteX3" fmla="*/ 3925 w 9399"/>
              <a:gd name="connsiteY3" fmla="*/ 63 h 27800"/>
              <a:gd name="connsiteX4" fmla="*/ 9333 w 9399"/>
              <a:gd name="connsiteY4" fmla="*/ 3933 h 27800"/>
              <a:gd name="connsiteX5" fmla="*/ 9333 w 9399"/>
              <a:gd name="connsiteY5" fmla="*/ 5468 h 27800"/>
              <a:gd name="connsiteX6" fmla="*/ 9333 w 9399"/>
              <a:gd name="connsiteY6" fmla="*/ 22217 h 27800"/>
              <a:gd name="connsiteX7" fmla="*/ 4636 w 9399"/>
              <a:gd name="connsiteY7" fmla="*/ 2780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9" h="27800">
                <a:moveTo>
                  <a:pt x="4636" y="27800"/>
                </a:moveTo>
                <a:cubicBezTo>
                  <a:pt x="1856" y="27470"/>
                  <a:pt x="-163" y="25009"/>
                  <a:pt x="66" y="22217"/>
                </a:cubicBezTo>
                <a:lnTo>
                  <a:pt x="66" y="5468"/>
                </a:lnTo>
                <a:cubicBezTo>
                  <a:pt x="-366" y="2905"/>
                  <a:pt x="1374" y="494"/>
                  <a:pt x="3925" y="63"/>
                </a:cubicBezTo>
                <a:cubicBezTo>
                  <a:pt x="6489" y="-356"/>
                  <a:pt x="8915" y="1370"/>
                  <a:pt x="9333" y="3933"/>
                </a:cubicBezTo>
                <a:cubicBezTo>
                  <a:pt x="9422" y="4440"/>
                  <a:pt x="9422" y="4961"/>
                  <a:pt x="9333" y="5468"/>
                </a:cubicBezTo>
                <a:lnTo>
                  <a:pt x="9333" y="22217"/>
                </a:lnTo>
                <a:cubicBezTo>
                  <a:pt x="9549" y="25047"/>
                  <a:pt x="7467" y="27534"/>
                  <a:pt x="4636" y="27800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8" name="Freeform 727">
            <a:extLst>
              <a:ext uri="{FF2B5EF4-FFF2-40B4-BE49-F238E27FC236}">
                <a16:creationId xmlns:a16="http://schemas.microsoft.com/office/drawing/2014/main" id="{C3386E0D-8A4C-D3A3-B247-D1FD55211B27}"/>
              </a:ext>
            </a:extLst>
          </p:cNvPr>
          <p:cNvSpPr/>
          <p:nvPr/>
        </p:nvSpPr>
        <p:spPr>
          <a:xfrm>
            <a:off x="7041017" y="3715549"/>
            <a:ext cx="9647" cy="37391"/>
          </a:xfrm>
          <a:custGeom>
            <a:avLst/>
            <a:gdLst>
              <a:gd name="connsiteX0" fmla="*/ 4826 w 9647"/>
              <a:gd name="connsiteY0" fmla="*/ 37391 h 37391"/>
              <a:gd name="connsiteX1" fmla="*/ 129 w 9647"/>
              <a:gd name="connsiteY1" fmla="*/ 31301 h 37391"/>
              <a:gd name="connsiteX2" fmla="*/ 129 w 9647"/>
              <a:gd name="connsiteY2" fmla="*/ 5923 h 37391"/>
              <a:gd name="connsiteX3" fmla="*/ 3722 w 9647"/>
              <a:gd name="connsiteY3" fmla="*/ 125 h 37391"/>
              <a:gd name="connsiteX4" fmla="*/ 9523 w 9647"/>
              <a:gd name="connsiteY4" fmla="*/ 3728 h 37391"/>
              <a:gd name="connsiteX5" fmla="*/ 9523 w 9647"/>
              <a:gd name="connsiteY5" fmla="*/ 5923 h 37391"/>
              <a:gd name="connsiteX6" fmla="*/ 9523 w 9647"/>
              <a:gd name="connsiteY6" fmla="*/ 31301 h 37391"/>
              <a:gd name="connsiteX7" fmla="*/ 4826 w 9647"/>
              <a:gd name="connsiteY7" fmla="*/ 37391 h 3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7" h="37391">
                <a:moveTo>
                  <a:pt x="4826" y="37391"/>
                </a:moveTo>
                <a:cubicBezTo>
                  <a:pt x="1893" y="36935"/>
                  <a:pt x="-176" y="34257"/>
                  <a:pt x="129" y="31301"/>
                </a:cubicBezTo>
                <a:lnTo>
                  <a:pt x="129" y="5923"/>
                </a:lnTo>
                <a:cubicBezTo>
                  <a:pt x="-481" y="3335"/>
                  <a:pt x="1132" y="734"/>
                  <a:pt x="3722" y="125"/>
                </a:cubicBezTo>
                <a:cubicBezTo>
                  <a:pt x="6324" y="-472"/>
                  <a:pt x="8914" y="1127"/>
                  <a:pt x="9523" y="3728"/>
                </a:cubicBezTo>
                <a:cubicBezTo>
                  <a:pt x="9688" y="4452"/>
                  <a:pt x="9688" y="5200"/>
                  <a:pt x="9523" y="5923"/>
                </a:cubicBezTo>
                <a:lnTo>
                  <a:pt x="9523" y="31301"/>
                </a:lnTo>
                <a:cubicBezTo>
                  <a:pt x="9777" y="34600"/>
                  <a:pt x="7746" y="37391"/>
                  <a:pt x="4826" y="37391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9" name="Freeform 728">
            <a:extLst>
              <a:ext uri="{FF2B5EF4-FFF2-40B4-BE49-F238E27FC236}">
                <a16:creationId xmlns:a16="http://schemas.microsoft.com/office/drawing/2014/main" id="{C9CA4205-DBB7-C308-DB0B-AA4B36705176}"/>
              </a:ext>
            </a:extLst>
          </p:cNvPr>
          <p:cNvSpPr/>
          <p:nvPr/>
        </p:nvSpPr>
        <p:spPr>
          <a:xfrm>
            <a:off x="7022929" y="3715496"/>
            <a:ext cx="9396" cy="27673"/>
          </a:xfrm>
          <a:custGeom>
            <a:avLst/>
            <a:gdLst>
              <a:gd name="connsiteX0" fmla="*/ 4760 w 9396"/>
              <a:gd name="connsiteY0" fmla="*/ 27673 h 27673"/>
              <a:gd name="connsiteX1" fmla="*/ 63 w 9396"/>
              <a:gd name="connsiteY1" fmla="*/ 22090 h 27673"/>
              <a:gd name="connsiteX2" fmla="*/ 63 w 9396"/>
              <a:gd name="connsiteY2" fmla="*/ 5468 h 27673"/>
              <a:gd name="connsiteX3" fmla="*/ 3922 w 9396"/>
              <a:gd name="connsiteY3" fmla="*/ 63 h 27673"/>
              <a:gd name="connsiteX4" fmla="*/ 9330 w 9396"/>
              <a:gd name="connsiteY4" fmla="*/ 3933 h 27673"/>
              <a:gd name="connsiteX5" fmla="*/ 9330 w 9396"/>
              <a:gd name="connsiteY5" fmla="*/ 5468 h 27673"/>
              <a:gd name="connsiteX6" fmla="*/ 9330 w 9396"/>
              <a:gd name="connsiteY6" fmla="*/ 22090 h 27673"/>
              <a:gd name="connsiteX7" fmla="*/ 4760 w 9396"/>
              <a:gd name="connsiteY7" fmla="*/ 27673 h 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6" h="27673">
                <a:moveTo>
                  <a:pt x="4760" y="27673"/>
                </a:moveTo>
                <a:cubicBezTo>
                  <a:pt x="1929" y="27407"/>
                  <a:pt x="-153" y="24920"/>
                  <a:pt x="63" y="22090"/>
                </a:cubicBezTo>
                <a:lnTo>
                  <a:pt x="63" y="5468"/>
                </a:lnTo>
                <a:cubicBezTo>
                  <a:pt x="-356" y="2905"/>
                  <a:pt x="1370" y="494"/>
                  <a:pt x="3922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2090"/>
                </a:lnTo>
                <a:cubicBezTo>
                  <a:pt x="9559" y="24882"/>
                  <a:pt x="7540" y="27343"/>
                  <a:pt x="4760" y="27673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0" name="Freeform 729">
            <a:extLst>
              <a:ext uri="{FF2B5EF4-FFF2-40B4-BE49-F238E27FC236}">
                <a16:creationId xmlns:a16="http://schemas.microsoft.com/office/drawing/2014/main" id="{F19B88B1-CCBB-F464-B509-8830811E4E2F}"/>
              </a:ext>
            </a:extLst>
          </p:cNvPr>
          <p:cNvSpPr/>
          <p:nvPr/>
        </p:nvSpPr>
        <p:spPr>
          <a:xfrm>
            <a:off x="7134456" y="3828067"/>
            <a:ext cx="9268" cy="27019"/>
          </a:xfrm>
          <a:custGeom>
            <a:avLst/>
            <a:gdLst>
              <a:gd name="connsiteX0" fmla="*/ 4697 w 9268"/>
              <a:gd name="connsiteY0" fmla="*/ 27017 h 27019"/>
              <a:gd name="connsiteX1" fmla="*/ 0 w 9268"/>
              <a:gd name="connsiteY1" fmla="*/ 22576 h 27019"/>
              <a:gd name="connsiteX2" fmla="*/ 0 w 9268"/>
              <a:gd name="connsiteY2" fmla="*/ 22449 h 27019"/>
              <a:gd name="connsiteX3" fmla="*/ 0 w 9268"/>
              <a:gd name="connsiteY3" fmla="*/ 3923 h 27019"/>
              <a:gd name="connsiteX4" fmla="*/ 5408 w 9268"/>
              <a:gd name="connsiteY4" fmla="*/ 66 h 27019"/>
              <a:gd name="connsiteX5" fmla="*/ 9268 w 9268"/>
              <a:gd name="connsiteY5" fmla="*/ 3923 h 27019"/>
              <a:gd name="connsiteX6" fmla="*/ 9268 w 9268"/>
              <a:gd name="connsiteY6" fmla="*/ 22576 h 27019"/>
              <a:gd name="connsiteX7" fmla="*/ 4697 w 9268"/>
              <a:gd name="connsiteY7" fmla="*/ 27017 h 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27019">
                <a:moveTo>
                  <a:pt x="4697" y="27017"/>
                </a:moveTo>
                <a:cubicBezTo>
                  <a:pt x="2171" y="27093"/>
                  <a:pt x="77" y="25101"/>
                  <a:pt x="0" y="22576"/>
                </a:cubicBezTo>
                <a:cubicBezTo>
                  <a:pt x="0" y="22538"/>
                  <a:pt x="0" y="22487"/>
                  <a:pt x="0" y="22449"/>
                </a:cubicBezTo>
                <a:lnTo>
                  <a:pt x="0" y="3923"/>
                </a:lnTo>
                <a:cubicBezTo>
                  <a:pt x="419" y="1360"/>
                  <a:pt x="2844" y="-366"/>
                  <a:pt x="5408" y="66"/>
                </a:cubicBezTo>
                <a:cubicBezTo>
                  <a:pt x="7389" y="396"/>
                  <a:pt x="8938" y="1944"/>
                  <a:pt x="9268" y="3923"/>
                </a:cubicBezTo>
                <a:lnTo>
                  <a:pt x="9268" y="22576"/>
                </a:lnTo>
                <a:cubicBezTo>
                  <a:pt x="9204" y="25050"/>
                  <a:pt x="7173" y="27017"/>
                  <a:pt x="4697" y="2701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1" name="Freeform 730">
            <a:extLst>
              <a:ext uri="{FF2B5EF4-FFF2-40B4-BE49-F238E27FC236}">
                <a16:creationId xmlns:a16="http://schemas.microsoft.com/office/drawing/2014/main" id="{3C94FBFA-4512-9128-8108-BA4A02BAAACF}"/>
              </a:ext>
            </a:extLst>
          </p:cNvPr>
          <p:cNvSpPr/>
          <p:nvPr/>
        </p:nvSpPr>
        <p:spPr>
          <a:xfrm>
            <a:off x="7115904" y="3818033"/>
            <a:ext cx="9300" cy="27788"/>
          </a:xfrm>
          <a:custGeom>
            <a:avLst/>
            <a:gdLst>
              <a:gd name="connsiteX0" fmla="*/ 4588 w 9300"/>
              <a:gd name="connsiteY0" fmla="*/ 27788 h 27788"/>
              <a:gd name="connsiteX1" fmla="*/ 18 w 9300"/>
              <a:gd name="connsiteY1" fmla="*/ 22205 h 27788"/>
              <a:gd name="connsiteX2" fmla="*/ 18 w 9300"/>
              <a:gd name="connsiteY2" fmla="*/ 5456 h 27788"/>
              <a:gd name="connsiteX3" fmla="*/ 4588 w 9300"/>
              <a:gd name="connsiteY3" fmla="*/ 0 h 27788"/>
              <a:gd name="connsiteX4" fmla="*/ 9285 w 9300"/>
              <a:gd name="connsiteY4" fmla="*/ 5431 h 27788"/>
              <a:gd name="connsiteX5" fmla="*/ 9285 w 9300"/>
              <a:gd name="connsiteY5" fmla="*/ 5456 h 27788"/>
              <a:gd name="connsiteX6" fmla="*/ 9285 w 9300"/>
              <a:gd name="connsiteY6" fmla="*/ 22205 h 27788"/>
              <a:gd name="connsiteX7" fmla="*/ 4588 w 9300"/>
              <a:gd name="connsiteY7" fmla="*/ 27788 h 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00" h="27788">
                <a:moveTo>
                  <a:pt x="4588" y="27788"/>
                </a:moveTo>
                <a:cubicBezTo>
                  <a:pt x="1808" y="27458"/>
                  <a:pt x="-211" y="24997"/>
                  <a:pt x="18" y="22205"/>
                </a:cubicBezTo>
                <a:lnTo>
                  <a:pt x="18" y="5456"/>
                </a:lnTo>
                <a:cubicBezTo>
                  <a:pt x="-199" y="2690"/>
                  <a:pt x="1833" y="266"/>
                  <a:pt x="4588" y="0"/>
                </a:cubicBezTo>
                <a:cubicBezTo>
                  <a:pt x="7380" y="203"/>
                  <a:pt x="9488" y="2627"/>
                  <a:pt x="9285" y="5431"/>
                </a:cubicBezTo>
                <a:cubicBezTo>
                  <a:pt x="9285" y="5444"/>
                  <a:pt x="9285" y="5444"/>
                  <a:pt x="9285" y="5456"/>
                </a:cubicBezTo>
                <a:lnTo>
                  <a:pt x="9285" y="22205"/>
                </a:lnTo>
                <a:cubicBezTo>
                  <a:pt x="9501" y="25035"/>
                  <a:pt x="7419" y="27522"/>
                  <a:pt x="4588" y="277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2" name="Freeform 731">
            <a:extLst>
              <a:ext uri="{FF2B5EF4-FFF2-40B4-BE49-F238E27FC236}">
                <a16:creationId xmlns:a16="http://schemas.microsoft.com/office/drawing/2014/main" id="{3630885C-9A84-A3F2-6950-320252A9E473}"/>
              </a:ext>
            </a:extLst>
          </p:cNvPr>
          <p:cNvSpPr/>
          <p:nvPr/>
        </p:nvSpPr>
        <p:spPr>
          <a:xfrm>
            <a:off x="6920796" y="4096043"/>
            <a:ext cx="9267" cy="27788"/>
          </a:xfrm>
          <a:custGeom>
            <a:avLst/>
            <a:gdLst>
              <a:gd name="connsiteX0" fmla="*/ 4697 w 9267"/>
              <a:gd name="connsiteY0" fmla="*/ 27788 h 27788"/>
              <a:gd name="connsiteX1" fmla="*/ 0 w 9267"/>
              <a:gd name="connsiteY1" fmla="*/ 23221 h 27788"/>
              <a:gd name="connsiteX2" fmla="*/ 0 w 9267"/>
              <a:gd name="connsiteY2" fmla="*/ 4568 h 27788"/>
              <a:gd name="connsiteX3" fmla="*/ 4697 w 9267"/>
              <a:gd name="connsiteY3" fmla="*/ 0 h 27788"/>
              <a:gd name="connsiteX4" fmla="*/ 9267 w 9267"/>
              <a:gd name="connsiteY4" fmla="*/ 4568 h 27788"/>
              <a:gd name="connsiteX5" fmla="*/ 9267 w 9267"/>
              <a:gd name="connsiteY5" fmla="*/ 23221 h 27788"/>
              <a:gd name="connsiteX6" fmla="*/ 4697 w 9267"/>
              <a:gd name="connsiteY6" fmla="*/ 27788 h 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7" h="27788">
                <a:moveTo>
                  <a:pt x="4697" y="27788"/>
                </a:moveTo>
                <a:cubicBezTo>
                  <a:pt x="2158" y="27788"/>
                  <a:pt x="64" y="25758"/>
                  <a:pt x="0" y="23221"/>
                </a:cubicBezTo>
                <a:lnTo>
                  <a:pt x="0" y="4568"/>
                </a:lnTo>
                <a:cubicBezTo>
                  <a:pt x="64" y="2030"/>
                  <a:pt x="2158" y="0"/>
                  <a:pt x="4697" y="0"/>
                </a:cubicBezTo>
                <a:cubicBezTo>
                  <a:pt x="7223" y="0"/>
                  <a:pt x="9267" y="2043"/>
                  <a:pt x="9267" y="4568"/>
                </a:cubicBezTo>
                <a:lnTo>
                  <a:pt x="9267" y="23221"/>
                </a:lnTo>
                <a:cubicBezTo>
                  <a:pt x="9267" y="25745"/>
                  <a:pt x="7223" y="27788"/>
                  <a:pt x="4697" y="277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3" name="Freeform 732">
            <a:extLst>
              <a:ext uri="{FF2B5EF4-FFF2-40B4-BE49-F238E27FC236}">
                <a16:creationId xmlns:a16="http://schemas.microsoft.com/office/drawing/2014/main" id="{BA54F81D-9EAD-D5DC-ECA2-74C19D8C0D02}"/>
              </a:ext>
            </a:extLst>
          </p:cNvPr>
          <p:cNvSpPr/>
          <p:nvPr/>
        </p:nvSpPr>
        <p:spPr>
          <a:xfrm>
            <a:off x="6902195" y="4087403"/>
            <a:ext cx="9399" cy="27673"/>
          </a:xfrm>
          <a:custGeom>
            <a:avLst/>
            <a:gdLst>
              <a:gd name="connsiteX0" fmla="*/ 4636 w 9399"/>
              <a:gd name="connsiteY0" fmla="*/ 27673 h 27673"/>
              <a:gd name="connsiteX1" fmla="*/ 66 w 9399"/>
              <a:gd name="connsiteY1" fmla="*/ 22090 h 27673"/>
              <a:gd name="connsiteX2" fmla="*/ 66 w 9399"/>
              <a:gd name="connsiteY2" fmla="*/ 5468 h 27673"/>
              <a:gd name="connsiteX3" fmla="*/ 3925 w 9399"/>
              <a:gd name="connsiteY3" fmla="*/ 63 h 27673"/>
              <a:gd name="connsiteX4" fmla="*/ 9333 w 9399"/>
              <a:gd name="connsiteY4" fmla="*/ 3933 h 27673"/>
              <a:gd name="connsiteX5" fmla="*/ 9333 w 9399"/>
              <a:gd name="connsiteY5" fmla="*/ 5468 h 27673"/>
              <a:gd name="connsiteX6" fmla="*/ 9333 w 9399"/>
              <a:gd name="connsiteY6" fmla="*/ 22090 h 27673"/>
              <a:gd name="connsiteX7" fmla="*/ 4636 w 9399"/>
              <a:gd name="connsiteY7" fmla="*/ 27673 h 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9" h="27673">
                <a:moveTo>
                  <a:pt x="4636" y="27673"/>
                </a:moveTo>
                <a:cubicBezTo>
                  <a:pt x="1856" y="27343"/>
                  <a:pt x="-163" y="24882"/>
                  <a:pt x="66" y="22090"/>
                </a:cubicBezTo>
                <a:lnTo>
                  <a:pt x="66" y="5468"/>
                </a:lnTo>
                <a:cubicBezTo>
                  <a:pt x="-366" y="2905"/>
                  <a:pt x="1374" y="494"/>
                  <a:pt x="3925" y="63"/>
                </a:cubicBezTo>
                <a:cubicBezTo>
                  <a:pt x="6489" y="-356"/>
                  <a:pt x="8915" y="1369"/>
                  <a:pt x="9333" y="3933"/>
                </a:cubicBezTo>
                <a:cubicBezTo>
                  <a:pt x="9422" y="4440"/>
                  <a:pt x="9422" y="4960"/>
                  <a:pt x="9333" y="5468"/>
                </a:cubicBezTo>
                <a:lnTo>
                  <a:pt x="9333" y="22090"/>
                </a:lnTo>
                <a:cubicBezTo>
                  <a:pt x="9549" y="24920"/>
                  <a:pt x="7467" y="27407"/>
                  <a:pt x="4636" y="27673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4" name="Freeform 733">
            <a:extLst>
              <a:ext uri="{FF2B5EF4-FFF2-40B4-BE49-F238E27FC236}">
                <a16:creationId xmlns:a16="http://schemas.microsoft.com/office/drawing/2014/main" id="{6C291E98-4C7D-7F04-35D9-53A842DD31CE}"/>
              </a:ext>
            </a:extLst>
          </p:cNvPr>
          <p:cNvSpPr/>
          <p:nvPr/>
        </p:nvSpPr>
        <p:spPr>
          <a:xfrm>
            <a:off x="6698440" y="3919277"/>
            <a:ext cx="9396" cy="28688"/>
          </a:xfrm>
          <a:custGeom>
            <a:avLst/>
            <a:gdLst>
              <a:gd name="connsiteX0" fmla="*/ 4633 w 9396"/>
              <a:gd name="connsiteY0" fmla="*/ 28688 h 28688"/>
              <a:gd name="connsiteX1" fmla="*/ 63 w 9396"/>
              <a:gd name="connsiteY1" fmla="*/ 24120 h 28688"/>
              <a:gd name="connsiteX2" fmla="*/ 63 w 9396"/>
              <a:gd name="connsiteY2" fmla="*/ 23993 h 28688"/>
              <a:gd name="connsiteX3" fmla="*/ 63 w 9396"/>
              <a:gd name="connsiteY3" fmla="*/ 5468 h 28688"/>
              <a:gd name="connsiteX4" fmla="*/ 3921 w 9396"/>
              <a:gd name="connsiteY4" fmla="*/ 63 h 28688"/>
              <a:gd name="connsiteX5" fmla="*/ 9330 w 9396"/>
              <a:gd name="connsiteY5" fmla="*/ 3933 h 28688"/>
              <a:gd name="connsiteX6" fmla="*/ 9330 w 9396"/>
              <a:gd name="connsiteY6" fmla="*/ 5468 h 28688"/>
              <a:gd name="connsiteX7" fmla="*/ 9330 w 9396"/>
              <a:gd name="connsiteY7" fmla="*/ 23993 h 28688"/>
              <a:gd name="connsiteX8" fmla="*/ 4887 w 9396"/>
              <a:gd name="connsiteY8" fmla="*/ 28688 h 28688"/>
              <a:gd name="connsiteX9" fmla="*/ 4633 w 9396"/>
              <a:gd name="connsiteY9" fmla="*/ 28688 h 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6" h="28688">
                <a:moveTo>
                  <a:pt x="4633" y="28688"/>
                </a:moveTo>
                <a:cubicBezTo>
                  <a:pt x="2107" y="28688"/>
                  <a:pt x="63" y="26645"/>
                  <a:pt x="63" y="24120"/>
                </a:cubicBezTo>
                <a:cubicBezTo>
                  <a:pt x="63" y="24082"/>
                  <a:pt x="63" y="24032"/>
                  <a:pt x="63" y="23993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69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3993"/>
                </a:lnTo>
                <a:cubicBezTo>
                  <a:pt x="9406" y="26518"/>
                  <a:pt x="7413" y="28612"/>
                  <a:pt x="4887" y="28688"/>
                </a:cubicBezTo>
                <a:cubicBezTo>
                  <a:pt x="4798" y="28688"/>
                  <a:pt x="4722" y="28688"/>
                  <a:pt x="4633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5" name="Freeform 734">
            <a:extLst>
              <a:ext uri="{FF2B5EF4-FFF2-40B4-BE49-F238E27FC236}">
                <a16:creationId xmlns:a16="http://schemas.microsoft.com/office/drawing/2014/main" id="{BD191EAA-C5D9-681C-3CC3-9E05C93C3E75}"/>
              </a:ext>
            </a:extLst>
          </p:cNvPr>
          <p:cNvSpPr/>
          <p:nvPr/>
        </p:nvSpPr>
        <p:spPr>
          <a:xfrm>
            <a:off x="6679315" y="3910787"/>
            <a:ext cx="9300" cy="27915"/>
          </a:xfrm>
          <a:custGeom>
            <a:avLst/>
            <a:gdLst>
              <a:gd name="connsiteX0" fmla="*/ 4588 w 9300"/>
              <a:gd name="connsiteY0" fmla="*/ 27915 h 27915"/>
              <a:gd name="connsiteX1" fmla="*/ 18 w 9300"/>
              <a:gd name="connsiteY1" fmla="*/ 22332 h 27915"/>
              <a:gd name="connsiteX2" fmla="*/ 18 w 9300"/>
              <a:gd name="connsiteY2" fmla="*/ 5583 h 27915"/>
              <a:gd name="connsiteX3" fmla="*/ 4588 w 9300"/>
              <a:gd name="connsiteY3" fmla="*/ 0 h 27915"/>
              <a:gd name="connsiteX4" fmla="*/ 9285 w 9300"/>
              <a:gd name="connsiteY4" fmla="*/ 5583 h 27915"/>
              <a:gd name="connsiteX5" fmla="*/ 9285 w 9300"/>
              <a:gd name="connsiteY5" fmla="*/ 22713 h 27915"/>
              <a:gd name="connsiteX6" fmla="*/ 4588 w 9300"/>
              <a:gd name="connsiteY6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0" h="27915">
                <a:moveTo>
                  <a:pt x="4588" y="27915"/>
                </a:moveTo>
                <a:cubicBezTo>
                  <a:pt x="1808" y="27585"/>
                  <a:pt x="-211" y="25124"/>
                  <a:pt x="18" y="22332"/>
                </a:cubicBezTo>
                <a:lnTo>
                  <a:pt x="18" y="5583"/>
                </a:lnTo>
                <a:cubicBezTo>
                  <a:pt x="-211" y="2792"/>
                  <a:pt x="1808" y="330"/>
                  <a:pt x="4588" y="0"/>
                </a:cubicBezTo>
                <a:cubicBezTo>
                  <a:pt x="7419" y="266"/>
                  <a:pt x="9501" y="2754"/>
                  <a:pt x="9285" y="5583"/>
                </a:cubicBezTo>
                <a:lnTo>
                  <a:pt x="9285" y="22713"/>
                </a:lnTo>
                <a:cubicBezTo>
                  <a:pt x="9298" y="25403"/>
                  <a:pt x="7266" y="27649"/>
                  <a:pt x="4588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6" name="Freeform 735">
            <a:extLst>
              <a:ext uri="{FF2B5EF4-FFF2-40B4-BE49-F238E27FC236}">
                <a16:creationId xmlns:a16="http://schemas.microsoft.com/office/drawing/2014/main" id="{02746BA9-B261-9525-83D9-88EFD277CCF7}"/>
              </a:ext>
            </a:extLst>
          </p:cNvPr>
          <p:cNvSpPr/>
          <p:nvPr/>
        </p:nvSpPr>
        <p:spPr>
          <a:xfrm>
            <a:off x="6549207" y="4244627"/>
            <a:ext cx="18535" cy="37558"/>
          </a:xfrm>
          <a:custGeom>
            <a:avLst/>
            <a:gdLst>
              <a:gd name="connsiteX0" fmla="*/ 9267 w 18535"/>
              <a:gd name="connsiteY0" fmla="*/ 37559 h 37558"/>
              <a:gd name="connsiteX1" fmla="*/ 0 w 18535"/>
              <a:gd name="connsiteY1" fmla="*/ 31341 h 37558"/>
              <a:gd name="connsiteX2" fmla="*/ 0 w 18535"/>
              <a:gd name="connsiteY2" fmla="*/ 6091 h 37558"/>
              <a:gd name="connsiteX3" fmla="*/ 9267 w 18535"/>
              <a:gd name="connsiteY3" fmla="*/ 0 h 37558"/>
              <a:gd name="connsiteX4" fmla="*/ 18535 w 18535"/>
              <a:gd name="connsiteY4" fmla="*/ 6091 h 37558"/>
              <a:gd name="connsiteX5" fmla="*/ 18535 w 18535"/>
              <a:gd name="connsiteY5" fmla="*/ 31468 h 37558"/>
              <a:gd name="connsiteX6" fmla="*/ 9267 w 18535"/>
              <a:gd name="connsiteY6" fmla="*/ 37559 h 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" h="37558">
                <a:moveTo>
                  <a:pt x="9267" y="37559"/>
                </a:moveTo>
                <a:cubicBezTo>
                  <a:pt x="4190" y="37559"/>
                  <a:pt x="0" y="34767"/>
                  <a:pt x="0" y="31341"/>
                </a:cubicBezTo>
                <a:lnTo>
                  <a:pt x="0" y="6091"/>
                </a:lnTo>
                <a:cubicBezTo>
                  <a:pt x="0" y="2665"/>
                  <a:pt x="4190" y="0"/>
                  <a:pt x="9267" y="0"/>
                </a:cubicBezTo>
                <a:cubicBezTo>
                  <a:pt x="14346" y="0"/>
                  <a:pt x="18535" y="2665"/>
                  <a:pt x="18535" y="6091"/>
                </a:cubicBezTo>
                <a:lnTo>
                  <a:pt x="18535" y="31468"/>
                </a:lnTo>
                <a:cubicBezTo>
                  <a:pt x="18535" y="34894"/>
                  <a:pt x="14219" y="37559"/>
                  <a:pt x="9267" y="37559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7" name="Freeform 736">
            <a:extLst>
              <a:ext uri="{FF2B5EF4-FFF2-40B4-BE49-F238E27FC236}">
                <a16:creationId xmlns:a16="http://schemas.microsoft.com/office/drawing/2014/main" id="{BBA24294-B02D-DA20-B065-5E5CC84CD4B8}"/>
              </a:ext>
            </a:extLst>
          </p:cNvPr>
          <p:cNvSpPr/>
          <p:nvPr/>
        </p:nvSpPr>
        <p:spPr>
          <a:xfrm>
            <a:off x="6530606" y="4245250"/>
            <a:ext cx="9400" cy="27673"/>
          </a:xfrm>
          <a:custGeom>
            <a:avLst/>
            <a:gdLst>
              <a:gd name="connsiteX0" fmla="*/ 4637 w 9400"/>
              <a:gd name="connsiteY0" fmla="*/ 27673 h 27673"/>
              <a:gd name="connsiteX1" fmla="*/ 66 w 9400"/>
              <a:gd name="connsiteY1" fmla="*/ 22090 h 27673"/>
              <a:gd name="connsiteX2" fmla="*/ 66 w 9400"/>
              <a:gd name="connsiteY2" fmla="*/ 5468 h 27673"/>
              <a:gd name="connsiteX3" fmla="*/ 3925 w 9400"/>
              <a:gd name="connsiteY3" fmla="*/ 63 h 27673"/>
              <a:gd name="connsiteX4" fmla="*/ 9334 w 9400"/>
              <a:gd name="connsiteY4" fmla="*/ 3933 h 27673"/>
              <a:gd name="connsiteX5" fmla="*/ 9334 w 9400"/>
              <a:gd name="connsiteY5" fmla="*/ 5468 h 27673"/>
              <a:gd name="connsiteX6" fmla="*/ 9334 w 9400"/>
              <a:gd name="connsiteY6" fmla="*/ 22217 h 27673"/>
              <a:gd name="connsiteX7" fmla="*/ 4637 w 9400"/>
              <a:gd name="connsiteY7" fmla="*/ 27673 h 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0" h="27673">
                <a:moveTo>
                  <a:pt x="4637" y="27673"/>
                </a:moveTo>
                <a:cubicBezTo>
                  <a:pt x="1856" y="27343"/>
                  <a:pt x="-163" y="24882"/>
                  <a:pt x="66" y="22090"/>
                </a:cubicBezTo>
                <a:lnTo>
                  <a:pt x="66" y="5468"/>
                </a:lnTo>
                <a:cubicBezTo>
                  <a:pt x="-366" y="2905"/>
                  <a:pt x="1374" y="494"/>
                  <a:pt x="3925" y="63"/>
                </a:cubicBezTo>
                <a:cubicBezTo>
                  <a:pt x="6490" y="-356"/>
                  <a:pt x="8915" y="1370"/>
                  <a:pt x="9334" y="3933"/>
                </a:cubicBezTo>
                <a:cubicBezTo>
                  <a:pt x="9422" y="4440"/>
                  <a:pt x="9422" y="4960"/>
                  <a:pt x="9334" y="5468"/>
                </a:cubicBezTo>
                <a:lnTo>
                  <a:pt x="9334" y="22217"/>
                </a:lnTo>
                <a:cubicBezTo>
                  <a:pt x="9486" y="24996"/>
                  <a:pt x="7417" y="27407"/>
                  <a:pt x="4637" y="27673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8" name="Freeform 737">
            <a:extLst>
              <a:ext uri="{FF2B5EF4-FFF2-40B4-BE49-F238E27FC236}">
                <a16:creationId xmlns:a16="http://schemas.microsoft.com/office/drawing/2014/main" id="{E55318F6-9EFD-16BA-E125-679A2AC0456D}"/>
              </a:ext>
            </a:extLst>
          </p:cNvPr>
          <p:cNvSpPr/>
          <p:nvPr/>
        </p:nvSpPr>
        <p:spPr>
          <a:xfrm>
            <a:off x="6326279" y="4403627"/>
            <a:ext cx="9269" cy="27145"/>
          </a:xfrm>
          <a:custGeom>
            <a:avLst/>
            <a:gdLst>
              <a:gd name="connsiteX0" fmla="*/ 4697 w 9269"/>
              <a:gd name="connsiteY0" fmla="*/ 27144 h 27145"/>
              <a:gd name="connsiteX1" fmla="*/ 0 w 9269"/>
              <a:gd name="connsiteY1" fmla="*/ 22703 h 27145"/>
              <a:gd name="connsiteX2" fmla="*/ 0 w 9269"/>
              <a:gd name="connsiteY2" fmla="*/ 22449 h 27145"/>
              <a:gd name="connsiteX3" fmla="*/ 0 w 9269"/>
              <a:gd name="connsiteY3" fmla="*/ 3923 h 27145"/>
              <a:gd name="connsiteX4" fmla="*/ 5408 w 9269"/>
              <a:gd name="connsiteY4" fmla="*/ 66 h 27145"/>
              <a:gd name="connsiteX5" fmla="*/ 9267 w 9269"/>
              <a:gd name="connsiteY5" fmla="*/ 3923 h 27145"/>
              <a:gd name="connsiteX6" fmla="*/ 9267 w 9269"/>
              <a:gd name="connsiteY6" fmla="*/ 22449 h 27145"/>
              <a:gd name="connsiteX7" fmla="*/ 4824 w 9269"/>
              <a:gd name="connsiteY7" fmla="*/ 27144 h 27145"/>
              <a:gd name="connsiteX8" fmla="*/ 4697 w 9269"/>
              <a:gd name="connsiteY8" fmla="*/ 27144 h 2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9" h="27145">
                <a:moveTo>
                  <a:pt x="4697" y="27144"/>
                </a:moveTo>
                <a:cubicBezTo>
                  <a:pt x="2171" y="27220"/>
                  <a:pt x="76" y="25228"/>
                  <a:pt x="0" y="22703"/>
                </a:cubicBezTo>
                <a:cubicBezTo>
                  <a:pt x="0" y="22627"/>
                  <a:pt x="0" y="22538"/>
                  <a:pt x="0" y="22449"/>
                </a:cubicBezTo>
                <a:lnTo>
                  <a:pt x="0" y="3923"/>
                </a:lnTo>
                <a:cubicBezTo>
                  <a:pt x="419" y="1360"/>
                  <a:pt x="2844" y="-365"/>
                  <a:pt x="5408" y="66"/>
                </a:cubicBezTo>
                <a:cubicBezTo>
                  <a:pt x="7389" y="396"/>
                  <a:pt x="8937" y="1944"/>
                  <a:pt x="9267" y="3923"/>
                </a:cubicBezTo>
                <a:lnTo>
                  <a:pt x="9267" y="22449"/>
                </a:lnTo>
                <a:cubicBezTo>
                  <a:pt x="9344" y="24974"/>
                  <a:pt x="7350" y="27068"/>
                  <a:pt x="4824" y="27144"/>
                </a:cubicBezTo>
                <a:cubicBezTo>
                  <a:pt x="4786" y="27144"/>
                  <a:pt x="4735" y="27144"/>
                  <a:pt x="4697" y="27144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9" name="Freeform 738">
            <a:extLst>
              <a:ext uri="{FF2B5EF4-FFF2-40B4-BE49-F238E27FC236}">
                <a16:creationId xmlns:a16="http://schemas.microsoft.com/office/drawing/2014/main" id="{28868D52-222D-150D-9530-35653A33867A}"/>
              </a:ext>
            </a:extLst>
          </p:cNvPr>
          <p:cNvSpPr/>
          <p:nvPr/>
        </p:nvSpPr>
        <p:spPr>
          <a:xfrm>
            <a:off x="6307726" y="4393593"/>
            <a:ext cx="9328" cy="27914"/>
          </a:xfrm>
          <a:custGeom>
            <a:avLst/>
            <a:gdLst>
              <a:gd name="connsiteX0" fmla="*/ 4588 w 9328"/>
              <a:gd name="connsiteY0" fmla="*/ 27915 h 27914"/>
              <a:gd name="connsiteX1" fmla="*/ 18 w 9328"/>
              <a:gd name="connsiteY1" fmla="*/ 22332 h 27914"/>
              <a:gd name="connsiteX2" fmla="*/ 18 w 9328"/>
              <a:gd name="connsiteY2" fmla="*/ 5583 h 27914"/>
              <a:gd name="connsiteX3" fmla="*/ 4588 w 9328"/>
              <a:gd name="connsiteY3" fmla="*/ 0 h 27914"/>
              <a:gd name="connsiteX4" fmla="*/ 9285 w 9328"/>
              <a:gd name="connsiteY4" fmla="*/ 5583 h 27914"/>
              <a:gd name="connsiteX5" fmla="*/ 9285 w 9328"/>
              <a:gd name="connsiteY5" fmla="*/ 22078 h 27914"/>
              <a:gd name="connsiteX6" fmla="*/ 4778 w 9328"/>
              <a:gd name="connsiteY6" fmla="*/ 27890 h 27914"/>
              <a:gd name="connsiteX7" fmla="*/ 4588 w 9328"/>
              <a:gd name="connsiteY7" fmla="*/ 27915 h 2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8" h="27914">
                <a:moveTo>
                  <a:pt x="4588" y="27915"/>
                </a:moveTo>
                <a:cubicBezTo>
                  <a:pt x="1808" y="27585"/>
                  <a:pt x="-211" y="25123"/>
                  <a:pt x="18" y="22332"/>
                </a:cubicBezTo>
                <a:lnTo>
                  <a:pt x="18" y="5583"/>
                </a:lnTo>
                <a:cubicBezTo>
                  <a:pt x="-211" y="2792"/>
                  <a:pt x="1808" y="330"/>
                  <a:pt x="4588" y="0"/>
                </a:cubicBezTo>
                <a:cubicBezTo>
                  <a:pt x="7419" y="266"/>
                  <a:pt x="9501" y="2753"/>
                  <a:pt x="9285" y="5583"/>
                </a:cubicBezTo>
                <a:lnTo>
                  <a:pt x="9285" y="22078"/>
                </a:lnTo>
                <a:cubicBezTo>
                  <a:pt x="9653" y="24933"/>
                  <a:pt x="7635" y="27534"/>
                  <a:pt x="4778" y="27890"/>
                </a:cubicBezTo>
                <a:cubicBezTo>
                  <a:pt x="4715" y="27903"/>
                  <a:pt x="4652" y="27915"/>
                  <a:pt x="4588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0" name="Freeform 739">
            <a:extLst>
              <a:ext uri="{FF2B5EF4-FFF2-40B4-BE49-F238E27FC236}">
                <a16:creationId xmlns:a16="http://schemas.microsoft.com/office/drawing/2014/main" id="{42D62A64-454E-69BA-E5C6-E690EE0B2F79}"/>
              </a:ext>
            </a:extLst>
          </p:cNvPr>
          <p:cNvSpPr/>
          <p:nvPr/>
        </p:nvSpPr>
        <p:spPr>
          <a:xfrm>
            <a:off x="7199455" y="4133982"/>
            <a:ext cx="9395" cy="27915"/>
          </a:xfrm>
          <a:custGeom>
            <a:avLst/>
            <a:gdLst>
              <a:gd name="connsiteX0" fmla="*/ 4697 w 9395"/>
              <a:gd name="connsiteY0" fmla="*/ 27915 h 27915"/>
              <a:gd name="connsiteX1" fmla="*/ 0 w 9395"/>
              <a:gd name="connsiteY1" fmla="*/ 23221 h 27915"/>
              <a:gd name="connsiteX2" fmla="*/ 0 w 9395"/>
              <a:gd name="connsiteY2" fmla="*/ 4695 h 27915"/>
              <a:gd name="connsiteX3" fmla="*/ 4697 w 9395"/>
              <a:gd name="connsiteY3" fmla="*/ 0 h 27915"/>
              <a:gd name="connsiteX4" fmla="*/ 9395 w 9395"/>
              <a:gd name="connsiteY4" fmla="*/ 4695 h 27915"/>
              <a:gd name="connsiteX5" fmla="*/ 9395 w 9395"/>
              <a:gd name="connsiteY5" fmla="*/ 23221 h 27915"/>
              <a:gd name="connsiteX6" fmla="*/ 4697 w 9395"/>
              <a:gd name="connsiteY6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5" h="27915">
                <a:moveTo>
                  <a:pt x="4697" y="27915"/>
                </a:moveTo>
                <a:cubicBezTo>
                  <a:pt x="2108" y="27915"/>
                  <a:pt x="0" y="25809"/>
                  <a:pt x="0" y="23221"/>
                </a:cubicBezTo>
                <a:lnTo>
                  <a:pt x="0" y="4695"/>
                </a:lnTo>
                <a:cubicBezTo>
                  <a:pt x="0" y="2107"/>
                  <a:pt x="2108" y="0"/>
                  <a:pt x="4697" y="0"/>
                </a:cubicBezTo>
                <a:cubicBezTo>
                  <a:pt x="7288" y="0"/>
                  <a:pt x="9395" y="2107"/>
                  <a:pt x="9395" y="4695"/>
                </a:cubicBezTo>
                <a:lnTo>
                  <a:pt x="9395" y="23221"/>
                </a:lnTo>
                <a:cubicBezTo>
                  <a:pt x="9395" y="25809"/>
                  <a:pt x="7288" y="27915"/>
                  <a:pt x="4697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1" name="Freeform 740">
            <a:extLst>
              <a:ext uri="{FF2B5EF4-FFF2-40B4-BE49-F238E27FC236}">
                <a16:creationId xmlns:a16="http://schemas.microsoft.com/office/drawing/2014/main" id="{60F9592C-6E40-E12B-221C-E43A3171B0F7}"/>
              </a:ext>
            </a:extLst>
          </p:cNvPr>
          <p:cNvSpPr/>
          <p:nvPr/>
        </p:nvSpPr>
        <p:spPr>
          <a:xfrm>
            <a:off x="7180728" y="4124454"/>
            <a:ext cx="9399" cy="27800"/>
          </a:xfrm>
          <a:custGeom>
            <a:avLst/>
            <a:gdLst>
              <a:gd name="connsiteX0" fmla="*/ 4763 w 9399"/>
              <a:gd name="connsiteY0" fmla="*/ 27800 h 27800"/>
              <a:gd name="connsiteX1" fmla="*/ 66 w 9399"/>
              <a:gd name="connsiteY1" fmla="*/ 22217 h 27800"/>
              <a:gd name="connsiteX2" fmla="*/ 66 w 9399"/>
              <a:gd name="connsiteY2" fmla="*/ 5468 h 27800"/>
              <a:gd name="connsiteX3" fmla="*/ 3925 w 9399"/>
              <a:gd name="connsiteY3" fmla="*/ 63 h 27800"/>
              <a:gd name="connsiteX4" fmla="*/ 9333 w 9399"/>
              <a:gd name="connsiteY4" fmla="*/ 3933 h 27800"/>
              <a:gd name="connsiteX5" fmla="*/ 9333 w 9399"/>
              <a:gd name="connsiteY5" fmla="*/ 5468 h 27800"/>
              <a:gd name="connsiteX6" fmla="*/ 9333 w 9399"/>
              <a:gd name="connsiteY6" fmla="*/ 22217 h 27800"/>
              <a:gd name="connsiteX7" fmla="*/ 4763 w 9399"/>
              <a:gd name="connsiteY7" fmla="*/ 2780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9" h="27800">
                <a:moveTo>
                  <a:pt x="4763" y="27800"/>
                </a:moveTo>
                <a:cubicBezTo>
                  <a:pt x="1932" y="27534"/>
                  <a:pt x="-150" y="25047"/>
                  <a:pt x="66" y="22217"/>
                </a:cubicBezTo>
                <a:lnTo>
                  <a:pt x="66" y="5468"/>
                </a:lnTo>
                <a:cubicBezTo>
                  <a:pt x="-366" y="2905"/>
                  <a:pt x="1373" y="494"/>
                  <a:pt x="3925" y="63"/>
                </a:cubicBezTo>
                <a:cubicBezTo>
                  <a:pt x="6489" y="-356"/>
                  <a:pt x="8915" y="1370"/>
                  <a:pt x="9333" y="3933"/>
                </a:cubicBezTo>
                <a:cubicBezTo>
                  <a:pt x="9422" y="4440"/>
                  <a:pt x="9422" y="4961"/>
                  <a:pt x="9333" y="5468"/>
                </a:cubicBezTo>
                <a:lnTo>
                  <a:pt x="9333" y="22217"/>
                </a:lnTo>
                <a:cubicBezTo>
                  <a:pt x="9562" y="25009"/>
                  <a:pt x="7543" y="27470"/>
                  <a:pt x="4763" y="27800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2" name="Freeform 741">
            <a:extLst>
              <a:ext uri="{FF2B5EF4-FFF2-40B4-BE49-F238E27FC236}">
                <a16:creationId xmlns:a16="http://schemas.microsoft.com/office/drawing/2014/main" id="{B40A4801-A5F4-E6F6-A42B-946FBAB94F76}"/>
              </a:ext>
            </a:extLst>
          </p:cNvPr>
          <p:cNvSpPr/>
          <p:nvPr/>
        </p:nvSpPr>
        <p:spPr>
          <a:xfrm>
            <a:off x="7292318" y="4225710"/>
            <a:ext cx="9400" cy="28688"/>
          </a:xfrm>
          <a:custGeom>
            <a:avLst/>
            <a:gdLst>
              <a:gd name="connsiteX0" fmla="*/ 4763 w 9400"/>
              <a:gd name="connsiteY0" fmla="*/ 28688 h 28688"/>
              <a:gd name="connsiteX1" fmla="*/ 66 w 9400"/>
              <a:gd name="connsiteY1" fmla="*/ 23994 h 28688"/>
              <a:gd name="connsiteX2" fmla="*/ 66 w 9400"/>
              <a:gd name="connsiteY2" fmla="*/ 5468 h 28688"/>
              <a:gd name="connsiteX3" fmla="*/ 3925 w 9400"/>
              <a:gd name="connsiteY3" fmla="*/ 63 h 28688"/>
              <a:gd name="connsiteX4" fmla="*/ 9334 w 9400"/>
              <a:gd name="connsiteY4" fmla="*/ 3933 h 28688"/>
              <a:gd name="connsiteX5" fmla="*/ 9334 w 9400"/>
              <a:gd name="connsiteY5" fmla="*/ 5468 h 28688"/>
              <a:gd name="connsiteX6" fmla="*/ 9334 w 9400"/>
              <a:gd name="connsiteY6" fmla="*/ 23994 h 28688"/>
              <a:gd name="connsiteX7" fmla="*/ 4763 w 9400"/>
              <a:gd name="connsiteY7" fmla="*/ 28688 h 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0" h="28688">
                <a:moveTo>
                  <a:pt x="4763" y="28688"/>
                </a:moveTo>
                <a:cubicBezTo>
                  <a:pt x="2199" y="28625"/>
                  <a:pt x="129" y="26557"/>
                  <a:pt x="66" y="23994"/>
                </a:cubicBezTo>
                <a:lnTo>
                  <a:pt x="66" y="5468"/>
                </a:lnTo>
                <a:cubicBezTo>
                  <a:pt x="-366" y="2905"/>
                  <a:pt x="1374" y="494"/>
                  <a:pt x="3925" y="63"/>
                </a:cubicBezTo>
                <a:cubicBezTo>
                  <a:pt x="6490" y="-356"/>
                  <a:pt x="8915" y="1369"/>
                  <a:pt x="9334" y="3933"/>
                </a:cubicBezTo>
                <a:cubicBezTo>
                  <a:pt x="9422" y="4440"/>
                  <a:pt x="9422" y="4961"/>
                  <a:pt x="9334" y="5468"/>
                </a:cubicBezTo>
                <a:lnTo>
                  <a:pt x="9334" y="23994"/>
                </a:lnTo>
                <a:cubicBezTo>
                  <a:pt x="9334" y="26544"/>
                  <a:pt x="7302" y="28625"/>
                  <a:pt x="4763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3" name="Freeform 742">
            <a:extLst>
              <a:ext uri="{FF2B5EF4-FFF2-40B4-BE49-F238E27FC236}">
                <a16:creationId xmlns:a16="http://schemas.microsoft.com/office/drawing/2014/main" id="{35E0546D-02E9-76D9-C828-5E833721E4B0}"/>
              </a:ext>
            </a:extLst>
          </p:cNvPr>
          <p:cNvSpPr/>
          <p:nvPr/>
        </p:nvSpPr>
        <p:spPr>
          <a:xfrm>
            <a:off x="7273850" y="4226449"/>
            <a:ext cx="9267" cy="18696"/>
          </a:xfrm>
          <a:custGeom>
            <a:avLst/>
            <a:gdLst>
              <a:gd name="connsiteX0" fmla="*/ 4570 w 9267"/>
              <a:gd name="connsiteY0" fmla="*/ 18687 h 18696"/>
              <a:gd name="connsiteX1" fmla="*/ 0 w 9267"/>
              <a:gd name="connsiteY1" fmla="*/ 14880 h 18696"/>
              <a:gd name="connsiteX2" fmla="*/ 0 w 9267"/>
              <a:gd name="connsiteY2" fmla="*/ 3714 h 18696"/>
              <a:gd name="connsiteX3" fmla="*/ 4570 w 9267"/>
              <a:gd name="connsiteY3" fmla="*/ 34 h 18696"/>
              <a:gd name="connsiteX4" fmla="*/ 9255 w 9267"/>
              <a:gd name="connsiteY4" fmla="*/ 3650 h 18696"/>
              <a:gd name="connsiteX5" fmla="*/ 9267 w 9267"/>
              <a:gd name="connsiteY5" fmla="*/ 3714 h 18696"/>
              <a:gd name="connsiteX6" fmla="*/ 9267 w 9267"/>
              <a:gd name="connsiteY6" fmla="*/ 14880 h 18696"/>
              <a:gd name="connsiteX7" fmla="*/ 4570 w 9267"/>
              <a:gd name="connsiteY7" fmla="*/ 18687 h 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7" h="18696">
                <a:moveTo>
                  <a:pt x="4570" y="18687"/>
                </a:moveTo>
                <a:cubicBezTo>
                  <a:pt x="2272" y="18839"/>
                  <a:pt x="267" y="17164"/>
                  <a:pt x="0" y="14880"/>
                </a:cubicBezTo>
                <a:lnTo>
                  <a:pt x="0" y="3714"/>
                </a:lnTo>
                <a:cubicBezTo>
                  <a:pt x="267" y="1443"/>
                  <a:pt x="2297" y="-194"/>
                  <a:pt x="4570" y="34"/>
                </a:cubicBezTo>
                <a:cubicBezTo>
                  <a:pt x="6868" y="-258"/>
                  <a:pt x="8963" y="1354"/>
                  <a:pt x="9255" y="3650"/>
                </a:cubicBezTo>
                <a:cubicBezTo>
                  <a:pt x="9267" y="3676"/>
                  <a:pt x="9267" y="3688"/>
                  <a:pt x="9267" y="3714"/>
                </a:cubicBezTo>
                <a:lnTo>
                  <a:pt x="9267" y="14880"/>
                </a:lnTo>
                <a:cubicBezTo>
                  <a:pt x="8937" y="17177"/>
                  <a:pt x="6893" y="18839"/>
                  <a:pt x="4570" y="1868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4" name="Freeform 743">
            <a:extLst>
              <a:ext uri="{FF2B5EF4-FFF2-40B4-BE49-F238E27FC236}">
                <a16:creationId xmlns:a16="http://schemas.microsoft.com/office/drawing/2014/main" id="{5D1AFEF3-FA1A-6FAB-C75C-A2630E7BC971}"/>
              </a:ext>
            </a:extLst>
          </p:cNvPr>
          <p:cNvSpPr/>
          <p:nvPr/>
        </p:nvSpPr>
        <p:spPr>
          <a:xfrm>
            <a:off x="7970563" y="3891720"/>
            <a:ext cx="9267" cy="19097"/>
          </a:xfrm>
          <a:custGeom>
            <a:avLst/>
            <a:gdLst>
              <a:gd name="connsiteX0" fmla="*/ 4570 w 9267"/>
              <a:gd name="connsiteY0" fmla="*/ 19067 h 19097"/>
              <a:gd name="connsiteX1" fmla="*/ 0 w 9267"/>
              <a:gd name="connsiteY1" fmla="*/ 15388 h 19097"/>
              <a:gd name="connsiteX2" fmla="*/ 0 w 9267"/>
              <a:gd name="connsiteY2" fmla="*/ 3714 h 19097"/>
              <a:gd name="connsiteX3" fmla="*/ 4570 w 9267"/>
              <a:gd name="connsiteY3" fmla="*/ 34 h 19097"/>
              <a:gd name="connsiteX4" fmla="*/ 9254 w 9267"/>
              <a:gd name="connsiteY4" fmla="*/ 3650 h 19097"/>
              <a:gd name="connsiteX5" fmla="*/ 9267 w 9267"/>
              <a:gd name="connsiteY5" fmla="*/ 3714 h 19097"/>
              <a:gd name="connsiteX6" fmla="*/ 9267 w 9267"/>
              <a:gd name="connsiteY6" fmla="*/ 14880 h 19097"/>
              <a:gd name="connsiteX7" fmla="*/ 5103 w 9267"/>
              <a:gd name="connsiteY7" fmla="*/ 19093 h 19097"/>
              <a:gd name="connsiteX8" fmla="*/ 4570 w 9267"/>
              <a:gd name="connsiteY8" fmla="*/ 19067 h 1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7" h="19097">
                <a:moveTo>
                  <a:pt x="4570" y="19067"/>
                </a:moveTo>
                <a:cubicBezTo>
                  <a:pt x="2297" y="19296"/>
                  <a:pt x="267" y="17659"/>
                  <a:pt x="0" y="15388"/>
                </a:cubicBezTo>
                <a:lnTo>
                  <a:pt x="0" y="3714"/>
                </a:lnTo>
                <a:cubicBezTo>
                  <a:pt x="267" y="1443"/>
                  <a:pt x="2297" y="-194"/>
                  <a:pt x="4570" y="34"/>
                </a:cubicBezTo>
                <a:cubicBezTo>
                  <a:pt x="6868" y="-258"/>
                  <a:pt x="8963" y="1354"/>
                  <a:pt x="9254" y="3650"/>
                </a:cubicBezTo>
                <a:cubicBezTo>
                  <a:pt x="9267" y="3676"/>
                  <a:pt x="9267" y="3688"/>
                  <a:pt x="9267" y="3714"/>
                </a:cubicBezTo>
                <a:lnTo>
                  <a:pt x="9267" y="14880"/>
                </a:lnTo>
                <a:cubicBezTo>
                  <a:pt x="9280" y="17189"/>
                  <a:pt x="7426" y="19080"/>
                  <a:pt x="5103" y="19093"/>
                </a:cubicBezTo>
                <a:cubicBezTo>
                  <a:pt x="4926" y="19105"/>
                  <a:pt x="4748" y="19093"/>
                  <a:pt x="4570" y="19067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5" name="Freeform 744">
            <a:extLst>
              <a:ext uri="{FF2B5EF4-FFF2-40B4-BE49-F238E27FC236}">
                <a16:creationId xmlns:a16="http://schemas.microsoft.com/office/drawing/2014/main" id="{EACBC814-416D-7F9D-FB71-B130F4108743}"/>
              </a:ext>
            </a:extLst>
          </p:cNvPr>
          <p:cNvSpPr/>
          <p:nvPr/>
        </p:nvSpPr>
        <p:spPr>
          <a:xfrm>
            <a:off x="7998237" y="3882659"/>
            <a:ext cx="9647" cy="28128"/>
          </a:xfrm>
          <a:custGeom>
            <a:avLst/>
            <a:gdLst>
              <a:gd name="connsiteX0" fmla="*/ 4826 w 9647"/>
              <a:gd name="connsiteY0" fmla="*/ 28129 h 28128"/>
              <a:gd name="connsiteX1" fmla="*/ 129 w 9647"/>
              <a:gd name="connsiteY1" fmla="*/ 22546 h 28128"/>
              <a:gd name="connsiteX2" fmla="*/ 129 w 9647"/>
              <a:gd name="connsiteY2" fmla="*/ 5923 h 28128"/>
              <a:gd name="connsiteX3" fmla="*/ 3721 w 9647"/>
              <a:gd name="connsiteY3" fmla="*/ 125 h 28128"/>
              <a:gd name="connsiteX4" fmla="*/ 9523 w 9647"/>
              <a:gd name="connsiteY4" fmla="*/ 3728 h 28128"/>
              <a:gd name="connsiteX5" fmla="*/ 9523 w 9647"/>
              <a:gd name="connsiteY5" fmla="*/ 5923 h 28128"/>
              <a:gd name="connsiteX6" fmla="*/ 9523 w 9647"/>
              <a:gd name="connsiteY6" fmla="*/ 22546 h 28128"/>
              <a:gd name="connsiteX7" fmla="*/ 4826 w 9647"/>
              <a:gd name="connsiteY7" fmla="*/ 28129 h 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7" h="28128">
                <a:moveTo>
                  <a:pt x="4826" y="28129"/>
                </a:moveTo>
                <a:cubicBezTo>
                  <a:pt x="1995" y="27862"/>
                  <a:pt x="-87" y="25375"/>
                  <a:pt x="129" y="22546"/>
                </a:cubicBezTo>
                <a:lnTo>
                  <a:pt x="129" y="5923"/>
                </a:lnTo>
                <a:cubicBezTo>
                  <a:pt x="-481" y="3335"/>
                  <a:pt x="1132" y="734"/>
                  <a:pt x="3721" y="125"/>
                </a:cubicBezTo>
                <a:cubicBezTo>
                  <a:pt x="6324" y="-472"/>
                  <a:pt x="8913" y="1127"/>
                  <a:pt x="9523" y="3728"/>
                </a:cubicBezTo>
                <a:cubicBezTo>
                  <a:pt x="9688" y="4452"/>
                  <a:pt x="9688" y="5200"/>
                  <a:pt x="9523" y="5923"/>
                </a:cubicBezTo>
                <a:lnTo>
                  <a:pt x="9523" y="22546"/>
                </a:lnTo>
                <a:cubicBezTo>
                  <a:pt x="9739" y="25375"/>
                  <a:pt x="7657" y="27862"/>
                  <a:pt x="4826" y="28129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6" name="Freeform 745">
            <a:extLst>
              <a:ext uri="{FF2B5EF4-FFF2-40B4-BE49-F238E27FC236}">
                <a16:creationId xmlns:a16="http://schemas.microsoft.com/office/drawing/2014/main" id="{2D6903FA-6C02-A1EC-D2D6-21122C1578E4}"/>
              </a:ext>
            </a:extLst>
          </p:cNvPr>
          <p:cNvSpPr/>
          <p:nvPr/>
        </p:nvSpPr>
        <p:spPr>
          <a:xfrm>
            <a:off x="8685811" y="2963702"/>
            <a:ext cx="9268" cy="27915"/>
          </a:xfrm>
          <a:custGeom>
            <a:avLst/>
            <a:gdLst>
              <a:gd name="connsiteX0" fmla="*/ 4697 w 9268"/>
              <a:gd name="connsiteY0" fmla="*/ 27915 h 27915"/>
              <a:gd name="connsiteX1" fmla="*/ 0 w 9268"/>
              <a:gd name="connsiteY1" fmla="*/ 23220 h 27915"/>
              <a:gd name="connsiteX2" fmla="*/ 0 w 9268"/>
              <a:gd name="connsiteY2" fmla="*/ 4695 h 27915"/>
              <a:gd name="connsiteX3" fmla="*/ 4697 w 9268"/>
              <a:gd name="connsiteY3" fmla="*/ 0 h 27915"/>
              <a:gd name="connsiteX4" fmla="*/ 9267 w 9268"/>
              <a:gd name="connsiteY4" fmla="*/ 4695 h 27915"/>
              <a:gd name="connsiteX5" fmla="*/ 9267 w 9268"/>
              <a:gd name="connsiteY5" fmla="*/ 23220 h 27915"/>
              <a:gd name="connsiteX6" fmla="*/ 4824 w 9268"/>
              <a:gd name="connsiteY6" fmla="*/ 27915 h 27915"/>
              <a:gd name="connsiteX7" fmla="*/ 4697 w 9268"/>
              <a:gd name="connsiteY7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8" h="27915">
                <a:moveTo>
                  <a:pt x="4697" y="27915"/>
                </a:moveTo>
                <a:cubicBezTo>
                  <a:pt x="2108" y="27915"/>
                  <a:pt x="0" y="25809"/>
                  <a:pt x="0" y="23220"/>
                </a:cubicBezTo>
                <a:lnTo>
                  <a:pt x="0" y="4695"/>
                </a:lnTo>
                <a:cubicBezTo>
                  <a:pt x="64" y="2132"/>
                  <a:pt x="2133" y="63"/>
                  <a:pt x="4697" y="0"/>
                </a:cubicBezTo>
                <a:cubicBezTo>
                  <a:pt x="7236" y="63"/>
                  <a:pt x="9267" y="2157"/>
                  <a:pt x="9267" y="4695"/>
                </a:cubicBezTo>
                <a:lnTo>
                  <a:pt x="9267" y="23220"/>
                </a:lnTo>
                <a:cubicBezTo>
                  <a:pt x="9331" y="25745"/>
                  <a:pt x="7350" y="27839"/>
                  <a:pt x="4824" y="27915"/>
                </a:cubicBezTo>
                <a:cubicBezTo>
                  <a:pt x="4786" y="27915"/>
                  <a:pt x="4735" y="27915"/>
                  <a:pt x="4697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7" name="Freeform 746">
            <a:extLst>
              <a:ext uri="{FF2B5EF4-FFF2-40B4-BE49-F238E27FC236}">
                <a16:creationId xmlns:a16="http://schemas.microsoft.com/office/drawing/2014/main" id="{FDDEDFF0-F3C8-A783-3C55-5871DAC8E5E2}"/>
              </a:ext>
            </a:extLst>
          </p:cNvPr>
          <p:cNvSpPr/>
          <p:nvPr/>
        </p:nvSpPr>
        <p:spPr>
          <a:xfrm>
            <a:off x="8713741" y="2963174"/>
            <a:ext cx="9267" cy="18711"/>
          </a:xfrm>
          <a:custGeom>
            <a:avLst/>
            <a:gdLst>
              <a:gd name="connsiteX0" fmla="*/ 4570 w 9267"/>
              <a:gd name="connsiteY0" fmla="*/ 18673 h 18711"/>
              <a:gd name="connsiteX1" fmla="*/ 0 w 9267"/>
              <a:gd name="connsiteY1" fmla="*/ 14993 h 18711"/>
              <a:gd name="connsiteX2" fmla="*/ 0 w 9267"/>
              <a:gd name="connsiteY2" fmla="*/ 3827 h 18711"/>
              <a:gd name="connsiteX3" fmla="*/ 4570 w 9267"/>
              <a:gd name="connsiteY3" fmla="*/ 21 h 18711"/>
              <a:gd name="connsiteX4" fmla="*/ 9267 w 9267"/>
              <a:gd name="connsiteY4" fmla="*/ 3827 h 18711"/>
              <a:gd name="connsiteX5" fmla="*/ 9267 w 9267"/>
              <a:gd name="connsiteY5" fmla="*/ 14993 h 18711"/>
              <a:gd name="connsiteX6" fmla="*/ 4634 w 9267"/>
              <a:gd name="connsiteY6" fmla="*/ 18686 h 18711"/>
              <a:gd name="connsiteX7" fmla="*/ 4570 w 9267"/>
              <a:gd name="connsiteY7" fmla="*/ 18673 h 1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7" h="18711">
                <a:moveTo>
                  <a:pt x="4570" y="18673"/>
                </a:moveTo>
                <a:cubicBezTo>
                  <a:pt x="2297" y="18901"/>
                  <a:pt x="267" y="17265"/>
                  <a:pt x="0" y="14993"/>
                </a:cubicBezTo>
                <a:lnTo>
                  <a:pt x="0" y="3827"/>
                </a:lnTo>
                <a:cubicBezTo>
                  <a:pt x="267" y="1543"/>
                  <a:pt x="2273" y="-132"/>
                  <a:pt x="4570" y="21"/>
                </a:cubicBezTo>
                <a:cubicBezTo>
                  <a:pt x="6906" y="-208"/>
                  <a:pt x="9001" y="1492"/>
                  <a:pt x="9267" y="3827"/>
                </a:cubicBezTo>
                <a:lnTo>
                  <a:pt x="9267" y="14993"/>
                </a:lnTo>
                <a:cubicBezTo>
                  <a:pt x="9001" y="17290"/>
                  <a:pt x="6932" y="18939"/>
                  <a:pt x="4634" y="18686"/>
                </a:cubicBezTo>
                <a:cubicBezTo>
                  <a:pt x="4608" y="18673"/>
                  <a:pt x="4596" y="18673"/>
                  <a:pt x="4570" y="18673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8" name="Freeform 747">
            <a:extLst>
              <a:ext uri="{FF2B5EF4-FFF2-40B4-BE49-F238E27FC236}">
                <a16:creationId xmlns:a16="http://schemas.microsoft.com/office/drawing/2014/main" id="{144A2479-4848-3FBD-9E30-4D9E056B0706}"/>
              </a:ext>
            </a:extLst>
          </p:cNvPr>
          <p:cNvSpPr/>
          <p:nvPr/>
        </p:nvSpPr>
        <p:spPr>
          <a:xfrm>
            <a:off x="8239955" y="3345135"/>
            <a:ext cx="9267" cy="27145"/>
          </a:xfrm>
          <a:custGeom>
            <a:avLst/>
            <a:gdLst>
              <a:gd name="connsiteX0" fmla="*/ 4697 w 9267"/>
              <a:gd name="connsiteY0" fmla="*/ 27144 h 27145"/>
              <a:gd name="connsiteX1" fmla="*/ 0 w 9267"/>
              <a:gd name="connsiteY1" fmla="*/ 22703 h 27145"/>
              <a:gd name="connsiteX2" fmla="*/ 0 w 9267"/>
              <a:gd name="connsiteY2" fmla="*/ 22576 h 27145"/>
              <a:gd name="connsiteX3" fmla="*/ 0 w 9267"/>
              <a:gd name="connsiteY3" fmla="*/ 3924 h 27145"/>
              <a:gd name="connsiteX4" fmla="*/ 5408 w 9267"/>
              <a:gd name="connsiteY4" fmla="*/ 66 h 27145"/>
              <a:gd name="connsiteX5" fmla="*/ 9267 w 9267"/>
              <a:gd name="connsiteY5" fmla="*/ 3924 h 27145"/>
              <a:gd name="connsiteX6" fmla="*/ 9267 w 9267"/>
              <a:gd name="connsiteY6" fmla="*/ 22576 h 27145"/>
              <a:gd name="connsiteX7" fmla="*/ 4697 w 9267"/>
              <a:gd name="connsiteY7" fmla="*/ 27144 h 2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7" h="27145">
                <a:moveTo>
                  <a:pt x="4697" y="27144"/>
                </a:moveTo>
                <a:cubicBezTo>
                  <a:pt x="2171" y="27220"/>
                  <a:pt x="76" y="25228"/>
                  <a:pt x="0" y="22703"/>
                </a:cubicBezTo>
                <a:cubicBezTo>
                  <a:pt x="0" y="22665"/>
                  <a:pt x="0" y="22614"/>
                  <a:pt x="0" y="22576"/>
                </a:cubicBezTo>
                <a:lnTo>
                  <a:pt x="0" y="3924"/>
                </a:lnTo>
                <a:cubicBezTo>
                  <a:pt x="432" y="1361"/>
                  <a:pt x="2844" y="-365"/>
                  <a:pt x="5408" y="66"/>
                </a:cubicBezTo>
                <a:cubicBezTo>
                  <a:pt x="7389" y="396"/>
                  <a:pt x="8937" y="1944"/>
                  <a:pt x="9267" y="3924"/>
                </a:cubicBezTo>
                <a:lnTo>
                  <a:pt x="9267" y="22576"/>
                </a:lnTo>
                <a:cubicBezTo>
                  <a:pt x="9267" y="25101"/>
                  <a:pt x="7224" y="27144"/>
                  <a:pt x="4697" y="27144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9" name="Freeform 748">
            <a:extLst>
              <a:ext uri="{FF2B5EF4-FFF2-40B4-BE49-F238E27FC236}">
                <a16:creationId xmlns:a16="http://schemas.microsoft.com/office/drawing/2014/main" id="{95944A70-9136-175F-3A73-60771B1F7622}"/>
              </a:ext>
            </a:extLst>
          </p:cNvPr>
          <p:cNvSpPr/>
          <p:nvPr/>
        </p:nvSpPr>
        <p:spPr>
          <a:xfrm>
            <a:off x="8258475" y="3334593"/>
            <a:ext cx="9300" cy="27915"/>
          </a:xfrm>
          <a:custGeom>
            <a:avLst/>
            <a:gdLst>
              <a:gd name="connsiteX0" fmla="*/ 4713 w 9300"/>
              <a:gd name="connsiteY0" fmla="*/ 27915 h 27915"/>
              <a:gd name="connsiteX1" fmla="*/ 15 w 9300"/>
              <a:gd name="connsiteY1" fmla="*/ 22332 h 27915"/>
              <a:gd name="connsiteX2" fmla="*/ 15 w 9300"/>
              <a:gd name="connsiteY2" fmla="*/ 5583 h 27915"/>
              <a:gd name="connsiteX3" fmla="*/ 4713 w 9300"/>
              <a:gd name="connsiteY3" fmla="*/ 0 h 27915"/>
              <a:gd name="connsiteX4" fmla="*/ 9283 w 9300"/>
              <a:gd name="connsiteY4" fmla="*/ 5583 h 27915"/>
              <a:gd name="connsiteX5" fmla="*/ 9283 w 9300"/>
              <a:gd name="connsiteY5" fmla="*/ 22332 h 27915"/>
              <a:gd name="connsiteX6" fmla="*/ 4713 w 9300"/>
              <a:gd name="connsiteY6" fmla="*/ 27915 h 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0" h="27915">
                <a:moveTo>
                  <a:pt x="4713" y="27915"/>
                </a:moveTo>
                <a:cubicBezTo>
                  <a:pt x="1881" y="27649"/>
                  <a:pt x="-201" y="25162"/>
                  <a:pt x="15" y="22332"/>
                </a:cubicBezTo>
                <a:lnTo>
                  <a:pt x="15" y="5583"/>
                </a:lnTo>
                <a:cubicBezTo>
                  <a:pt x="-201" y="2754"/>
                  <a:pt x="1881" y="267"/>
                  <a:pt x="4713" y="0"/>
                </a:cubicBezTo>
                <a:cubicBezTo>
                  <a:pt x="7493" y="330"/>
                  <a:pt x="9511" y="2792"/>
                  <a:pt x="9283" y="5583"/>
                </a:cubicBezTo>
                <a:lnTo>
                  <a:pt x="9283" y="22332"/>
                </a:lnTo>
                <a:cubicBezTo>
                  <a:pt x="9511" y="25124"/>
                  <a:pt x="7493" y="27585"/>
                  <a:pt x="4713" y="2791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0" name="Freeform 749">
            <a:extLst>
              <a:ext uri="{FF2B5EF4-FFF2-40B4-BE49-F238E27FC236}">
                <a16:creationId xmlns:a16="http://schemas.microsoft.com/office/drawing/2014/main" id="{F80A6D5F-79DD-0E99-2C05-09419CD02CA8}"/>
              </a:ext>
            </a:extLst>
          </p:cNvPr>
          <p:cNvSpPr/>
          <p:nvPr/>
        </p:nvSpPr>
        <p:spPr>
          <a:xfrm>
            <a:off x="7849831" y="4115076"/>
            <a:ext cx="18534" cy="37177"/>
          </a:xfrm>
          <a:custGeom>
            <a:avLst/>
            <a:gdLst>
              <a:gd name="connsiteX0" fmla="*/ 9267 w 18534"/>
              <a:gd name="connsiteY0" fmla="*/ 37178 h 37177"/>
              <a:gd name="connsiteX1" fmla="*/ 0 w 18534"/>
              <a:gd name="connsiteY1" fmla="*/ 30960 h 37177"/>
              <a:gd name="connsiteX2" fmla="*/ 0 w 18534"/>
              <a:gd name="connsiteY2" fmla="*/ 6217 h 37177"/>
              <a:gd name="connsiteX3" fmla="*/ 9267 w 18534"/>
              <a:gd name="connsiteY3" fmla="*/ 0 h 37177"/>
              <a:gd name="connsiteX4" fmla="*/ 18535 w 18534"/>
              <a:gd name="connsiteY4" fmla="*/ 6217 h 37177"/>
              <a:gd name="connsiteX5" fmla="*/ 18535 w 18534"/>
              <a:gd name="connsiteY5" fmla="*/ 30960 h 37177"/>
              <a:gd name="connsiteX6" fmla="*/ 9267 w 18534"/>
              <a:gd name="connsiteY6" fmla="*/ 37178 h 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4" h="37177">
                <a:moveTo>
                  <a:pt x="9267" y="37178"/>
                </a:moveTo>
                <a:cubicBezTo>
                  <a:pt x="4063" y="37178"/>
                  <a:pt x="0" y="34386"/>
                  <a:pt x="0" y="30960"/>
                </a:cubicBezTo>
                <a:lnTo>
                  <a:pt x="0" y="6217"/>
                </a:lnTo>
                <a:cubicBezTo>
                  <a:pt x="0" y="2792"/>
                  <a:pt x="4063" y="0"/>
                  <a:pt x="9267" y="0"/>
                </a:cubicBezTo>
                <a:cubicBezTo>
                  <a:pt x="14472" y="0"/>
                  <a:pt x="18535" y="2792"/>
                  <a:pt x="18535" y="6217"/>
                </a:cubicBezTo>
                <a:lnTo>
                  <a:pt x="18535" y="30960"/>
                </a:lnTo>
                <a:cubicBezTo>
                  <a:pt x="18535" y="34133"/>
                  <a:pt x="14346" y="37178"/>
                  <a:pt x="9267" y="3717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1" name="Freeform 750">
            <a:extLst>
              <a:ext uri="{FF2B5EF4-FFF2-40B4-BE49-F238E27FC236}">
                <a16:creationId xmlns:a16="http://schemas.microsoft.com/office/drawing/2014/main" id="{440928BF-EDED-4EE7-3A59-D74FB15198B3}"/>
              </a:ext>
            </a:extLst>
          </p:cNvPr>
          <p:cNvSpPr/>
          <p:nvPr/>
        </p:nvSpPr>
        <p:spPr>
          <a:xfrm>
            <a:off x="7877571" y="4115191"/>
            <a:ext cx="9396" cy="27800"/>
          </a:xfrm>
          <a:custGeom>
            <a:avLst/>
            <a:gdLst>
              <a:gd name="connsiteX0" fmla="*/ 4760 w 9396"/>
              <a:gd name="connsiteY0" fmla="*/ 27800 h 27800"/>
              <a:gd name="connsiteX1" fmla="*/ 63 w 9396"/>
              <a:gd name="connsiteY1" fmla="*/ 22217 h 27800"/>
              <a:gd name="connsiteX2" fmla="*/ 63 w 9396"/>
              <a:gd name="connsiteY2" fmla="*/ 5468 h 27800"/>
              <a:gd name="connsiteX3" fmla="*/ 3921 w 9396"/>
              <a:gd name="connsiteY3" fmla="*/ 63 h 27800"/>
              <a:gd name="connsiteX4" fmla="*/ 9330 w 9396"/>
              <a:gd name="connsiteY4" fmla="*/ 3933 h 27800"/>
              <a:gd name="connsiteX5" fmla="*/ 9330 w 9396"/>
              <a:gd name="connsiteY5" fmla="*/ 5468 h 27800"/>
              <a:gd name="connsiteX6" fmla="*/ 9330 w 9396"/>
              <a:gd name="connsiteY6" fmla="*/ 22217 h 27800"/>
              <a:gd name="connsiteX7" fmla="*/ 4760 w 9396"/>
              <a:gd name="connsiteY7" fmla="*/ 2780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6" h="27800">
                <a:moveTo>
                  <a:pt x="4760" y="27800"/>
                </a:moveTo>
                <a:cubicBezTo>
                  <a:pt x="1929" y="27534"/>
                  <a:pt x="-153" y="25047"/>
                  <a:pt x="63" y="22217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2217"/>
                </a:lnTo>
                <a:cubicBezTo>
                  <a:pt x="9559" y="25009"/>
                  <a:pt x="7540" y="27470"/>
                  <a:pt x="4760" y="27800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2" name="Freeform 751">
            <a:extLst>
              <a:ext uri="{FF2B5EF4-FFF2-40B4-BE49-F238E27FC236}">
                <a16:creationId xmlns:a16="http://schemas.microsoft.com/office/drawing/2014/main" id="{BCB2AA27-7E8F-E416-D872-84A1CF026217}"/>
              </a:ext>
            </a:extLst>
          </p:cNvPr>
          <p:cNvSpPr/>
          <p:nvPr/>
        </p:nvSpPr>
        <p:spPr>
          <a:xfrm>
            <a:off x="7877571" y="2897963"/>
            <a:ext cx="9396" cy="28688"/>
          </a:xfrm>
          <a:custGeom>
            <a:avLst/>
            <a:gdLst>
              <a:gd name="connsiteX0" fmla="*/ 4760 w 9396"/>
              <a:gd name="connsiteY0" fmla="*/ 28688 h 28688"/>
              <a:gd name="connsiteX1" fmla="*/ 63 w 9396"/>
              <a:gd name="connsiteY1" fmla="*/ 23994 h 28688"/>
              <a:gd name="connsiteX2" fmla="*/ 63 w 9396"/>
              <a:gd name="connsiteY2" fmla="*/ 5468 h 28688"/>
              <a:gd name="connsiteX3" fmla="*/ 3921 w 9396"/>
              <a:gd name="connsiteY3" fmla="*/ 63 h 28688"/>
              <a:gd name="connsiteX4" fmla="*/ 9330 w 9396"/>
              <a:gd name="connsiteY4" fmla="*/ 3933 h 28688"/>
              <a:gd name="connsiteX5" fmla="*/ 9330 w 9396"/>
              <a:gd name="connsiteY5" fmla="*/ 5468 h 28688"/>
              <a:gd name="connsiteX6" fmla="*/ 9330 w 9396"/>
              <a:gd name="connsiteY6" fmla="*/ 23994 h 28688"/>
              <a:gd name="connsiteX7" fmla="*/ 4760 w 9396"/>
              <a:gd name="connsiteY7" fmla="*/ 28688 h 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6" h="28688">
                <a:moveTo>
                  <a:pt x="4760" y="28688"/>
                </a:moveTo>
                <a:cubicBezTo>
                  <a:pt x="2170" y="28688"/>
                  <a:pt x="63" y="26582"/>
                  <a:pt x="63" y="23994"/>
                </a:cubicBezTo>
                <a:lnTo>
                  <a:pt x="63" y="5468"/>
                </a:lnTo>
                <a:cubicBezTo>
                  <a:pt x="-356" y="2905"/>
                  <a:pt x="1370" y="494"/>
                  <a:pt x="3921" y="63"/>
                </a:cubicBezTo>
                <a:cubicBezTo>
                  <a:pt x="6486" y="-356"/>
                  <a:pt x="8911" y="1370"/>
                  <a:pt x="9330" y="3933"/>
                </a:cubicBezTo>
                <a:cubicBezTo>
                  <a:pt x="9419" y="4440"/>
                  <a:pt x="9419" y="4960"/>
                  <a:pt x="9330" y="5468"/>
                </a:cubicBezTo>
                <a:lnTo>
                  <a:pt x="9330" y="23994"/>
                </a:lnTo>
                <a:cubicBezTo>
                  <a:pt x="9330" y="26531"/>
                  <a:pt x="7299" y="28625"/>
                  <a:pt x="4760" y="28688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3" name="Freeform 752">
            <a:extLst>
              <a:ext uri="{FF2B5EF4-FFF2-40B4-BE49-F238E27FC236}">
                <a16:creationId xmlns:a16="http://schemas.microsoft.com/office/drawing/2014/main" id="{0B67EA48-BEF7-B872-A3B8-BC25B85C6AA1}"/>
              </a:ext>
            </a:extLst>
          </p:cNvPr>
          <p:cNvSpPr/>
          <p:nvPr/>
        </p:nvSpPr>
        <p:spPr>
          <a:xfrm>
            <a:off x="7896169" y="2898823"/>
            <a:ext cx="9394" cy="18585"/>
          </a:xfrm>
          <a:custGeom>
            <a:avLst/>
            <a:gdLst>
              <a:gd name="connsiteX0" fmla="*/ 4697 w 9394"/>
              <a:gd name="connsiteY0" fmla="*/ 18565 h 18585"/>
              <a:gd name="connsiteX1" fmla="*/ 0 w 9394"/>
              <a:gd name="connsiteY1" fmla="*/ 14759 h 18585"/>
              <a:gd name="connsiteX2" fmla="*/ 0 w 9394"/>
              <a:gd name="connsiteY2" fmla="*/ 3720 h 18585"/>
              <a:gd name="connsiteX3" fmla="*/ 5802 w 9394"/>
              <a:gd name="connsiteY3" fmla="*/ 129 h 18585"/>
              <a:gd name="connsiteX4" fmla="*/ 9394 w 9394"/>
              <a:gd name="connsiteY4" fmla="*/ 3720 h 18585"/>
              <a:gd name="connsiteX5" fmla="*/ 9394 w 9394"/>
              <a:gd name="connsiteY5" fmla="*/ 14759 h 18585"/>
              <a:gd name="connsiteX6" fmla="*/ 4697 w 9394"/>
              <a:gd name="connsiteY6" fmla="*/ 18565 h 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4" h="18585">
                <a:moveTo>
                  <a:pt x="4697" y="18565"/>
                </a:moveTo>
                <a:cubicBezTo>
                  <a:pt x="2349" y="18794"/>
                  <a:pt x="267" y="17094"/>
                  <a:pt x="0" y="14759"/>
                </a:cubicBezTo>
                <a:lnTo>
                  <a:pt x="0" y="3720"/>
                </a:lnTo>
                <a:cubicBezTo>
                  <a:pt x="610" y="1131"/>
                  <a:pt x="3199" y="-480"/>
                  <a:pt x="5802" y="129"/>
                </a:cubicBezTo>
                <a:cubicBezTo>
                  <a:pt x="7580" y="547"/>
                  <a:pt x="8976" y="1930"/>
                  <a:pt x="9394" y="3720"/>
                </a:cubicBezTo>
                <a:lnTo>
                  <a:pt x="9394" y="14759"/>
                </a:lnTo>
                <a:cubicBezTo>
                  <a:pt x="9128" y="17094"/>
                  <a:pt x="7033" y="18794"/>
                  <a:pt x="4697" y="18565"/>
                </a:cubicBezTo>
                <a:close/>
              </a:path>
            </a:pathLst>
          </a:custGeom>
          <a:solidFill>
            <a:srgbClr val="92A82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4" name="Freeform 753">
            <a:extLst>
              <a:ext uri="{FF2B5EF4-FFF2-40B4-BE49-F238E27FC236}">
                <a16:creationId xmlns:a16="http://schemas.microsoft.com/office/drawing/2014/main" id="{4489F5BC-3DD2-9066-D4DC-C441B65CF0EA}"/>
              </a:ext>
            </a:extLst>
          </p:cNvPr>
          <p:cNvSpPr/>
          <p:nvPr/>
        </p:nvSpPr>
        <p:spPr>
          <a:xfrm>
            <a:off x="11175481" y="3409457"/>
            <a:ext cx="334436" cy="352800"/>
          </a:xfrm>
          <a:custGeom>
            <a:avLst/>
            <a:gdLst>
              <a:gd name="connsiteX0" fmla="*/ 287535 w 334436"/>
              <a:gd name="connsiteY0" fmla="*/ 1649 h 352800"/>
              <a:gd name="connsiteX1" fmla="*/ 177721 w 334436"/>
              <a:gd name="connsiteY1" fmla="*/ 68772 h 352800"/>
              <a:gd name="connsiteX2" fmla="*/ 74001 w 334436"/>
              <a:gd name="connsiteY2" fmla="*/ 184113 h 352800"/>
              <a:gd name="connsiteX3" fmla="*/ 16238 w 334436"/>
              <a:gd name="connsiteY3" fmla="*/ 335108 h 352800"/>
              <a:gd name="connsiteX4" fmla="*/ 187116 w 334436"/>
              <a:gd name="connsiteY4" fmla="*/ 270269 h 352800"/>
              <a:gd name="connsiteX5" fmla="*/ 329175 w 334436"/>
              <a:gd name="connsiteY5" fmla="*/ 91358 h 352800"/>
              <a:gd name="connsiteX6" fmla="*/ 287535 w 334436"/>
              <a:gd name="connsiteY6" fmla="*/ 1649 h 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36" h="352800">
                <a:moveTo>
                  <a:pt x="287535" y="1649"/>
                </a:moveTo>
                <a:cubicBezTo>
                  <a:pt x="260367" y="-7360"/>
                  <a:pt x="209333" y="21317"/>
                  <a:pt x="177721" y="68772"/>
                </a:cubicBezTo>
                <a:cubicBezTo>
                  <a:pt x="148701" y="111863"/>
                  <a:pt x="113789" y="150691"/>
                  <a:pt x="74001" y="184113"/>
                </a:cubicBezTo>
                <a:cubicBezTo>
                  <a:pt x="42136" y="211647"/>
                  <a:pt x="-32892" y="291840"/>
                  <a:pt x="16238" y="335108"/>
                </a:cubicBezTo>
                <a:cubicBezTo>
                  <a:pt x="75144" y="387259"/>
                  <a:pt x="148015" y="311508"/>
                  <a:pt x="187116" y="270269"/>
                </a:cubicBezTo>
                <a:cubicBezTo>
                  <a:pt x="226217" y="229031"/>
                  <a:pt x="297818" y="171805"/>
                  <a:pt x="329175" y="91358"/>
                </a:cubicBezTo>
                <a:cubicBezTo>
                  <a:pt x="349234" y="40223"/>
                  <a:pt x="306832" y="8120"/>
                  <a:pt x="287535" y="164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5" name="Freeform 754">
            <a:extLst>
              <a:ext uri="{FF2B5EF4-FFF2-40B4-BE49-F238E27FC236}">
                <a16:creationId xmlns:a16="http://schemas.microsoft.com/office/drawing/2014/main" id="{3FA1D11D-743D-AF33-CFF9-81117657B398}"/>
              </a:ext>
            </a:extLst>
          </p:cNvPr>
          <p:cNvSpPr/>
          <p:nvPr/>
        </p:nvSpPr>
        <p:spPr>
          <a:xfrm>
            <a:off x="11231186" y="3455722"/>
            <a:ext cx="213715" cy="250852"/>
          </a:xfrm>
          <a:custGeom>
            <a:avLst/>
            <a:gdLst>
              <a:gd name="connsiteX0" fmla="*/ 211518 w 213715"/>
              <a:gd name="connsiteY0" fmla="*/ 10199 h 250852"/>
              <a:gd name="connsiteX1" fmla="*/ 208852 w 213715"/>
              <a:gd name="connsiteY1" fmla="*/ 5631 h 250852"/>
              <a:gd name="connsiteX2" fmla="*/ 59176 w 213715"/>
              <a:gd name="connsiteY2" fmla="*/ 165763 h 250852"/>
              <a:gd name="connsiteX3" fmla="*/ 904 w 213715"/>
              <a:gd name="connsiteY3" fmla="*/ 235551 h 250852"/>
              <a:gd name="connsiteX4" fmla="*/ 82154 w 213715"/>
              <a:gd name="connsiteY4" fmla="*/ 196850 h 250852"/>
              <a:gd name="connsiteX5" fmla="*/ 211518 w 213715"/>
              <a:gd name="connsiteY5" fmla="*/ 10199 h 25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15" h="250852">
                <a:moveTo>
                  <a:pt x="211518" y="10199"/>
                </a:moveTo>
                <a:cubicBezTo>
                  <a:pt x="210781" y="8588"/>
                  <a:pt x="209893" y="7065"/>
                  <a:pt x="208852" y="5631"/>
                </a:cubicBezTo>
                <a:cubicBezTo>
                  <a:pt x="179653" y="-32435"/>
                  <a:pt x="86470" y="133787"/>
                  <a:pt x="59176" y="165763"/>
                </a:cubicBezTo>
                <a:cubicBezTo>
                  <a:pt x="46481" y="179974"/>
                  <a:pt x="5221" y="215883"/>
                  <a:pt x="904" y="235551"/>
                </a:cubicBezTo>
                <a:cubicBezTo>
                  <a:pt x="-9252" y="282118"/>
                  <a:pt x="69205" y="208651"/>
                  <a:pt x="82154" y="196850"/>
                </a:cubicBezTo>
                <a:cubicBezTo>
                  <a:pt x="109957" y="171472"/>
                  <a:pt x="231449" y="54610"/>
                  <a:pt x="211518" y="10199"/>
                </a:cubicBezTo>
                <a:close/>
              </a:path>
            </a:pathLst>
          </a:custGeom>
          <a:solidFill>
            <a:srgbClr val="E4922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0" name="Freeform 769">
            <a:extLst>
              <a:ext uri="{FF2B5EF4-FFF2-40B4-BE49-F238E27FC236}">
                <a16:creationId xmlns:a16="http://schemas.microsoft.com/office/drawing/2014/main" id="{D542D227-90BC-4C8D-29E9-67CA4C10B408}"/>
              </a:ext>
            </a:extLst>
          </p:cNvPr>
          <p:cNvSpPr/>
          <p:nvPr/>
        </p:nvSpPr>
        <p:spPr>
          <a:xfrm>
            <a:off x="12800749" y="6334090"/>
            <a:ext cx="455592" cy="417954"/>
          </a:xfrm>
          <a:custGeom>
            <a:avLst/>
            <a:gdLst>
              <a:gd name="connsiteX0" fmla="*/ 94669 w 455592"/>
              <a:gd name="connsiteY0" fmla="*/ 495 h 417954"/>
              <a:gd name="connsiteX1" fmla="*/ 126914 w 455592"/>
              <a:gd name="connsiteY1" fmla="*/ 1891 h 417954"/>
              <a:gd name="connsiteX2" fmla="*/ 147607 w 455592"/>
              <a:gd name="connsiteY2" fmla="*/ 85129 h 417954"/>
              <a:gd name="connsiteX3" fmla="*/ 184297 w 455592"/>
              <a:gd name="connsiteY3" fmla="*/ 124972 h 417954"/>
              <a:gd name="connsiteX4" fmla="*/ 331180 w 455592"/>
              <a:gd name="connsiteY4" fmla="*/ 47190 h 417954"/>
              <a:gd name="connsiteX5" fmla="*/ 427537 w 455592"/>
              <a:gd name="connsiteY5" fmla="*/ 94899 h 417954"/>
              <a:gd name="connsiteX6" fmla="*/ 455593 w 455592"/>
              <a:gd name="connsiteY6" fmla="*/ 103781 h 417954"/>
              <a:gd name="connsiteX7" fmla="*/ 455593 w 455592"/>
              <a:gd name="connsiteY7" fmla="*/ 417954 h 417954"/>
              <a:gd name="connsiteX8" fmla="*/ 447722 w 455592"/>
              <a:gd name="connsiteY8" fmla="*/ 416812 h 417954"/>
              <a:gd name="connsiteX9" fmla="*/ 382215 w 455592"/>
              <a:gd name="connsiteY9" fmla="*/ 378746 h 417954"/>
              <a:gd name="connsiteX10" fmla="*/ 284970 w 455592"/>
              <a:gd name="connsiteY10" fmla="*/ 377857 h 417954"/>
              <a:gd name="connsiteX11" fmla="*/ 313788 w 455592"/>
              <a:gd name="connsiteY11" fmla="*/ 317840 h 417954"/>
              <a:gd name="connsiteX12" fmla="*/ 313788 w 455592"/>
              <a:gd name="connsiteY12" fmla="*/ 259091 h 417954"/>
              <a:gd name="connsiteX13" fmla="*/ 243202 w 455592"/>
              <a:gd name="connsiteY13" fmla="*/ 218234 h 417954"/>
              <a:gd name="connsiteX14" fmla="*/ 113203 w 455592"/>
              <a:gd name="connsiteY14" fmla="*/ 166718 h 417954"/>
              <a:gd name="connsiteX15" fmla="*/ 60264 w 455592"/>
              <a:gd name="connsiteY15" fmla="*/ 142989 h 417954"/>
              <a:gd name="connsiteX16" fmla="*/ 82735 w 455592"/>
              <a:gd name="connsiteY16" fmla="*/ 89443 h 417954"/>
              <a:gd name="connsiteX17" fmla="*/ 216 w 455592"/>
              <a:gd name="connsiteY17" fmla="*/ 36404 h 417954"/>
              <a:gd name="connsiteX18" fmla="*/ 94669 w 455592"/>
              <a:gd name="connsiteY18" fmla="*/ 495 h 4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5592" h="417954">
                <a:moveTo>
                  <a:pt x="94669" y="495"/>
                </a:moveTo>
                <a:cubicBezTo>
                  <a:pt x="105459" y="-482"/>
                  <a:pt x="116250" y="-12"/>
                  <a:pt x="126914" y="1891"/>
                </a:cubicBezTo>
                <a:cubicBezTo>
                  <a:pt x="154462" y="8870"/>
                  <a:pt x="152305" y="62035"/>
                  <a:pt x="147607" y="85129"/>
                </a:cubicBezTo>
                <a:cubicBezTo>
                  <a:pt x="142910" y="108222"/>
                  <a:pt x="172998" y="127129"/>
                  <a:pt x="184297" y="124972"/>
                </a:cubicBezTo>
                <a:cubicBezTo>
                  <a:pt x="195595" y="122814"/>
                  <a:pt x="276084" y="48839"/>
                  <a:pt x="331180" y="47190"/>
                </a:cubicBezTo>
                <a:cubicBezTo>
                  <a:pt x="386277" y="45540"/>
                  <a:pt x="388563" y="71933"/>
                  <a:pt x="427537" y="94899"/>
                </a:cubicBezTo>
                <a:lnTo>
                  <a:pt x="455593" y="103781"/>
                </a:lnTo>
                <a:lnTo>
                  <a:pt x="455593" y="417954"/>
                </a:lnTo>
                <a:lnTo>
                  <a:pt x="447722" y="416812"/>
                </a:lnTo>
                <a:cubicBezTo>
                  <a:pt x="418651" y="410848"/>
                  <a:pt x="391610" y="399936"/>
                  <a:pt x="382215" y="378746"/>
                </a:cubicBezTo>
                <a:cubicBezTo>
                  <a:pt x="352128" y="391434"/>
                  <a:pt x="300076" y="400825"/>
                  <a:pt x="284970" y="377857"/>
                </a:cubicBezTo>
                <a:cubicBezTo>
                  <a:pt x="272274" y="358444"/>
                  <a:pt x="303885" y="331163"/>
                  <a:pt x="313788" y="317840"/>
                </a:cubicBezTo>
                <a:cubicBezTo>
                  <a:pt x="329022" y="297284"/>
                  <a:pt x="337528" y="278251"/>
                  <a:pt x="313788" y="259091"/>
                </a:cubicBezTo>
                <a:cubicBezTo>
                  <a:pt x="291953" y="242685"/>
                  <a:pt x="268338" y="228969"/>
                  <a:pt x="243202" y="218234"/>
                </a:cubicBezTo>
                <a:cubicBezTo>
                  <a:pt x="202959" y="199074"/>
                  <a:pt x="157636" y="174838"/>
                  <a:pt x="113203" y="166718"/>
                </a:cubicBezTo>
                <a:cubicBezTo>
                  <a:pt x="93907" y="163164"/>
                  <a:pt x="66358" y="166718"/>
                  <a:pt x="60264" y="142989"/>
                </a:cubicBezTo>
                <a:cubicBezTo>
                  <a:pt x="56202" y="127129"/>
                  <a:pt x="72071" y="100356"/>
                  <a:pt x="82735" y="89443"/>
                </a:cubicBezTo>
                <a:cubicBezTo>
                  <a:pt x="93399" y="78531"/>
                  <a:pt x="6564" y="64066"/>
                  <a:pt x="216" y="36404"/>
                </a:cubicBezTo>
                <a:cubicBezTo>
                  <a:pt x="-3974" y="15595"/>
                  <a:pt x="53662" y="2652"/>
                  <a:pt x="94669" y="495"/>
                </a:cubicBezTo>
                <a:close/>
              </a:path>
            </a:pathLst>
          </a:custGeom>
          <a:solidFill>
            <a:srgbClr val="72679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1" name="Freeform 770">
            <a:extLst>
              <a:ext uri="{FF2B5EF4-FFF2-40B4-BE49-F238E27FC236}">
                <a16:creationId xmlns:a16="http://schemas.microsoft.com/office/drawing/2014/main" id="{0CF668AC-B314-488D-A7FD-F1F8E0ED17FA}"/>
              </a:ext>
            </a:extLst>
          </p:cNvPr>
          <p:cNvSpPr/>
          <p:nvPr/>
        </p:nvSpPr>
        <p:spPr>
          <a:xfrm>
            <a:off x="13005607" y="6417699"/>
            <a:ext cx="250734" cy="296786"/>
          </a:xfrm>
          <a:custGeom>
            <a:avLst/>
            <a:gdLst>
              <a:gd name="connsiteX0" fmla="*/ 145746 w 250734"/>
              <a:gd name="connsiteY0" fmla="*/ 2789 h 296786"/>
              <a:gd name="connsiteX1" fmla="*/ 218616 w 250734"/>
              <a:gd name="connsiteY1" fmla="*/ 67121 h 296786"/>
              <a:gd name="connsiteX2" fmla="*/ 242229 w 250734"/>
              <a:gd name="connsiteY2" fmla="*/ 74734 h 296786"/>
              <a:gd name="connsiteX3" fmla="*/ 250734 w 250734"/>
              <a:gd name="connsiteY3" fmla="*/ 74734 h 296786"/>
              <a:gd name="connsiteX4" fmla="*/ 250734 w 250734"/>
              <a:gd name="connsiteY4" fmla="*/ 296786 h 296786"/>
              <a:gd name="connsiteX5" fmla="*/ 223187 w 250734"/>
              <a:gd name="connsiteY5" fmla="*/ 286381 h 296786"/>
              <a:gd name="connsiteX6" fmla="*/ 204778 w 250734"/>
              <a:gd name="connsiteY6" fmla="*/ 265953 h 296786"/>
              <a:gd name="connsiteX7" fmla="*/ 134447 w 250734"/>
              <a:gd name="connsiteY7" fmla="*/ 265192 h 296786"/>
              <a:gd name="connsiteX8" fmla="*/ 177484 w 250734"/>
              <a:gd name="connsiteY8" fmla="*/ 213421 h 296786"/>
              <a:gd name="connsiteX9" fmla="*/ 187766 w 250734"/>
              <a:gd name="connsiteY9" fmla="*/ 154292 h 296786"/>
              <a:gd name="connsiteX10" fmla="*/ 109184 w 250734"/>
              <a:gd name="connsiteY10" fmla="*/ 123078 h 296786"/>
              <a:gd name="connsiteX11" fmla="*/ 4 w 250734"/>
              <a:gd name="connsiteY11" fmla="*/ 66867 h 296786"/>
              <a:gd name="connsiteX12" fmla="*/ 119212 w 250734"/>
              <a:gd name="connsiteY12" fmla="*/ 3423 h 296786"/>
              <a:gd name="connsiteX13" fmla="*/ 145746 w 250734"/>
              <a:gd name="connsiteY13" fmla="*/ 2789 h 2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734" h="296786">
                <a:moveTo>
                  <a:pt x="145746" y="2789"/>
                </a:moveTo>
                <a:cubicBezTo>
                  <a:pt x="172024" y="13701"/>
                  <a:pt x="197415" y="52910"/>
                  <a:pt x="218616" y="67121"/>
                </a:cubicBezTo>
                <a:cubicBezTo>
                  <a:pt x="225725" y="71473"/>
                  <a:pt x="233850" y="74087"/>
                  <a:pt x="242229" y="74734"/>
                </a:cubicBezTo>
                <a:lnTo>
                  <a:pt x="250734" y="74734"/>
                </a:lnTo>
                <a:lnTo>
                  <a:pt x="250734" y="296786"/>
                </a:lnTo>
                <a:lnTo>
                  <a:pt x="223187" y="286381"/>
                </a:lnTo>
                <a:cubicBezTo>
                  <a:pt x="214934" y="281827"/>
                  <a:pt x="208460" y="274632"/>
                  <a:pt x="204778" y="265953"/>
                </a:cubicBezTo>
                <a:cubicBezTo>
                  <a:pt x="182942" y="276358"/>
                  <a:pt x="145238" y="284098"/>
                  <a:pt x="134447" y="265192"/>
                </a:cubicBezTo>
                <a:cubicBezTo>
                  <a:pt x="125432" y="249204"/>
                  <a:pt x="170501" y="224334"/>
                  <a:pt x="177484" y="213421"/>
                </a:cubicBezTo>
                <a:cubicBezTo>
                  <a:pt x="188529" y="196419"/>
                  <a:pt x="204525" y="170026"/>
                  <a:pt x="187766" y="154292"/>
                </a:cubicBezTo>
                <a:cubicBezTo>
                  <a:pt x="173040" y="140461"/>
                  <a:pt x="126322" y="132341"/>
                  <a:pt x="109184" y="123078"/>
                </a:cubicBezTo>
                <a:cubicBezTo>
                  <a:pt x="80111" y="107217"/>
                  <a:pt x="-630" y="97700"/>
                  <a:pt x="4" y="66867"/>
                </a:cubicBezTo>
                <a:cubicBezTo>
                  <a:pt x="4" y="48088"/>
                  <a:pt x="50785" y="38064"/>
                  <a:pt x="119212" y="3423"/>
                </a:cubicBezTo>
                <a:cubicBezTo>
                  <a:pt x="127464" y="-903"/>
                  <a:pt x="137240" y="-1144"/>
                  <a:pt x="145746" y="2789"/>
                </a:cubicBez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3" name="Freeform 772">
            <a:extLst>
              <a:ext uri="{FF2B5EF4-FFF2-40B4-BE49-F238E27FC236}">
                <a16:creationId xmlns:a16="http://schemas.microsoft.com/office/drawing/2014/main" id="{B8FBFE5A-1407-A08F-41E3-5494F4E48514}"/>
              </a:ext>
            </a:extLst>
          </p:cNvPr>
          <p:cNvSpPr/>
          <p:nvPr/>
        </p:nvSpPr>
        <p:spPr>
          <a:xfrm>
            <a:off x="12343624" y="377742"/>
            <a:ext cx="1000947" cy="1045344"/>
          </a:xfrm>
          <a:custGeom>
            <a:avLst/>
            <a:gdLst>
              <a:gd name="connsiteX0" fmla="*/ 989143 w 1000947"/>
              <a:gd name="connsiteY0" fmla="*/ 553482 h 1045344"/>
              <a:gd name="connsiteX1" fmla="*/ 938362 w 1000947"/>
              <a:gd name="connsiteY1" fmla="*/ 512624 h 1045344"/>
              <a:gd name="connsiteX2" fmla="*/ 934935 w 1000947"/>
              <a:gd name="connsiteY2" fmla="*/ 470497 h 1045344"/>
              <a:gd name="connsiteX3" fmla="*/ 922239 w 1000947"/>
              <a:gd name="connsiteY3" fmla="*/ 421646 h 1045344"/>
              <a:gd name="connsiteX4" fmla="*/ 841625 w 1000947"/>
              <a:gd name="connsiteY4" fmla="*/ 310239 h 1045344"/>
              <a:gd name="connsiteX5" fmla="*/ 716705 w 1000947"/>
              <a:gd name="connsiteY5" fmla="*/ 263671 h 1045344"/>
              <a:gd name="connsiteX6" fmla="*/ 804175 w 1000947"/>
              <a:gd name="connsiteY6" fmla="*/ 96561 h 1045344"/>
              <a:gd name="connsiteX7" fmla="*/ 807603 w 1000947"/>
              <a:gd name="connsiteY7" fmla="*/ 60271 h 1045344"/>
              <a:gd name="connsiteX8" fmla="*/ 808872 w 1000947"/>
              <a:gd name="connsiteY8" fmla="*/ 45552 h 1045344"/>
              <a:gd name="connsiteX9" fmla="*/ 812300 w 1000947"/>
              <a:gd name="connsiteY9" fmla="*/ 0 h 1045344"/>
              <a:gd name="connsiteX10" fmla="*/ 714546 w 1000947"/>
              <a:gd name="connsiteY10" fmla="*/ 10278 h 1045344"/>
              <a:gd name="connsiteX11" fmla="*/ 679254 w 1000947"/>
              <a:gd name="connsiteY11" fmla="*/ 20556 h 1045344"/>
              <a:gd name="connsiteX12" fmla="*/ 546335 w 1000947"/>
              <a:gd name="connsiteY12" fmla="*/ 128664 h 1045344"/>
              <a:gd name="connsiteX13" fmla="*/ 511042 w 1000947"/>
              <a:gd name="connsiteY13" fmla="*/ 259230 h 1045344"/>
              <a:gd name="connsiteX14" fmla="*/ 349685 w 1000947"/>
              <a:gd name="connsiteY14" fmla="*/ 198959 h 1045344"/>
              <a:gd name="connsiteX15" fmla="*/ 222733 w 1000947"/>
              <a:gd name="connsiteY15" fmla="*/ 214947 h 1045344"/>
              <a:gd name="connsiteX16" fmla="*/ 102383 w 1000947"/>
              <a:gd name="connsiteY16" fmla="*/ 332064 h 1045344"/>
              <a:gd name="connsiteX17" fmla="*/ 94512 w 1000947"/>
              <a:gd name="connsiteY17" fmla="*/ 349193 h 1045344"/>
              <a:gd name="connsiteX18" fmla="*/ 92227 w 1000947"/>
              <a:gd name="connsiteY18" fmla="*/ 363912 h 1045344"/>
              <a:gd name="connsiteX19" fmla="*/ 23038 w 1000947"/>
              <a:gd name="connsiteY19" fmla="*/ 391066 h 1045344"/>
              <a:gd name="connsiteX20" fmla="*/ 187 w 1000947"/>
              <a:gd name="connsiteY20" fmla="*/ 462631 h 1045344"/>
              <a:gd name="connsiteX21" fmla="*/ 7042 w 1000947"/>
              <a:gd name="connsiteY21" fmla="*/ 636593 h 1045344"/>
              <a:gd name="connsiteX22" fmla="*/ 84229 w 1000947"/>
              <a:gd name="connsiteY22" fmla="*/ 724018 h 1045344"/>
              <a:gd name="connsiteX23" fmla="*/ 94512 w 1000947"/>
              <a:gd name="connsiteY23" fmla="*/ 726175 h 1045344"/>
              <a:gd name="connsiteX24" fmla="*/ 151259 w 1000947"/>
              <a:gd name="connsiteY24" fmla="*/ 863721 h 1045344"/>
              <a:gd name="connsiteX25" fmla="*/ 255868 w 1000947"/>
              <a:gd name="connsiteY25" fmla="*/ 986421 h 1045344"/>
              <a:gd name="connsiteX26" fmla="*/ 379773 w 1000947"/>
              <a:gd name="connsiteY26" fmla="*/ 1007991 h 1045344"/>
              <a:gd name="connsiteX27" fmla="*/ 408084 w 1000947"/>
              <a:gd name="connsiteY27" fmla="*/ 1003296 h 1045344"/>
              <a:gd name="connsiteX28" fmla="*/ 446170 w 1000947"/>
              <a:gd name="connsiteY28" fmla="*/ 1018015 h 1045344"/>
              <a:gd name="connsiteX29" fmla="*/ 531354 w 1000947"/>
              <a:gd name="connsiteY29" fmla="*/ 1045296 h 1045344"/>
              <a:gd name="connsiteX30" fmla="*/ 545065 w 1000947"/>
              <a:gd name="connsiteY30" fmla="*/ 1044027 h 1045344"/>
              <a:gd name="connsiteX31" fmla="*/ 649546 w 1000947"/>
              <a:gd name="connsiteY31" fmla="*/ 1007738 h 1045344"/>
              <a:gd name="connsiteX32" fmla="*/ 781323 w 1000947"/>
              <a:gd name="connsiteY32" fmla="*/ 889606 h 1045344"/>
              <a:gd name="connsiteX33" fmla="*/ 805063 w 1000947"/>
              <a:gd name="connsiteY33" fmla="*/ 859026 h 1045344"/>
              <a:gd name="connsiteX34" fmla="*/ 811919 w 1000947"/>
              <a:gd name="connsiteY34" fmla="*/ 850017 h 1045344"/>
              <a:gd name="connsiteX35" fmla="*/ 824614 w 1000947"/>
              <a:gd name="connsiteY35" fmla="*/ 852174 h 1045344"/>
              <a:gd name="connsiteX36" fmla="*/ 926176 w 1000947"/>
              <a:gd name="connsiteY36" fmla="*/ 794060 h 1045344"/>
              <a:gd name="connsiteX37" fmla="*/ 996635 w 1000947"/>
              <a:gd name="connsiteY37" fmla="*/ 620097 h 1045344"/>
              <a:gd name="connsiteX38" fmla="*/ 989143 w 1000947"/>
              <a:gd name="connsiteY38" fmla="*/ 553482 h 104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00947" h="1045344">
                <a:moveTo>
                  <a:pt x="989143" y="553482"/>
                </a:moveTo>
                <a:cubicBezTo>
                  <a:pt x="978099" y="533866"/>
                  <a:pt x="959945" y="519241"/>
                  <a:pt x="938362" y="512624"/>
                </a:cubicBezTo>
                <a:cubicBezTo>
                  <a:pt x="937093" y="498920"/>
                  <a:pt x="936205" y="485343"/>
                  <a:pt x="934935" y="470497"/>
                </a:cubicBezTo>
                <a:cubicBezTo>
                  <a:pt x="932523" y="453798"/>
                  <a:pt x="928207" y="437414"/>
                  <a:pt x="922239" y="421646"/>
                </a:cubicBezTo>
                <a:cubicBezTo>
                  <a:pt x="908148" y="376779"/>
                  <a:pt x="879838" y="337691"/>
                  <a:pt x="841625" y="310239"/>
                </a:cubicBezTo>
                <a:cubicBezTo>
                  <a:pt x="804556" y="284524"/>
                  <a:pt x="761646" y="268513"/>
                  <a:pt x="716705" y="263671"/>
                </a:cubicBezTo>
                <a:cubicBezTo>
                  <a:pt x="765454" y="225605"/>
                  <a:pt x="793891" y="170536"/>
                  <a:pt x="804175" y="96561"/>
                </a:cubicBezTo>
                <a:cubicBezTo>
                  <a:pt x="806332" y="83872"/>
                  <a:pt x="806332" y="72833"/>
                  <a:pt x="807603" y="60271"/>
                </a:cubicBezTo>
                <a:cubicBezTo>
                  <a:pt x="808618" y="55438"/>
                  <a:pt x="809126" y="50492"/>
                  <a:pt x="808872" y="45552"/>
                </a:cubicBezTo>
                <a:lnTo>
                  <a:pt x="812300" y="0"/>
                </a:lnTo>
                <a:cubicBezTo>
                  <a:pt x="779418" y="41"/>
                  <a:pt x="746665" y="3484"/>
                  <a:pt x="714546" y="10278"/>
                </a:cubicBezTo>
                <a:cubicBezTo>
                  <a:pt x="702486" y="12816"/>
                  <a:pt x="690806" y="16252"/>
                  <a:pt x="679254" y="20556"/>
                </a:cubicBezTo>
                <a:cubicBezTo>
                  <a:pt x="623014" y="38805"/>
                  <a:pt x="575661" y="77352"/>
                  <a:pt x="546335" y="128664"/>
                </a:cubicBezTo>
                <a:cubicBezTo>
                  <a:pt x="525642" y="169259"/>
                  <a:pt x="513581" y="213729"/>
                  <a:pt x="511042" y="259230"/>
                </a:cubicBezTo>
                <a:cubicBezTo>
                  <a:pt x="461911" y="228365"/>
                  <a:pt x="407068" y="207856"/>
                  <a:pt x="349685" y="198959"/>
                </a:cubicBezTo>
                <a:cubicBezTo>
                  <a:pt x="306700" y="192678"/>
                  <a:pt x="262813" y="198205"/>
                  <a:pt x="222733" y="214947"/>
                </a:cubicBezTo>
                <a:cubicBezTo>
                  <a:pt x="171952" y="236518"/>
                  <a:pt x="131963" y="276106"/>
                  <a:pt x="102383" y="332064"/>
                </a:cubicBezTo>
                <a:cubicBezTo>
                  <a:pt x="100098" y="337647"/>
                  <a:pt x="96670" y="343230"/>
                  <a:pt x="94512" y="349193"/>
                </a:cubicBezTo>
                <a:lnTo>
                  <a:pt x="92227" y="363912"/>
                </a:lnTo>
                <a:cubicBezTo>
                  <a:pt x="66202" y="361783"/>
                  <a:pt x="40659" y="371808"/>
                  <a:pt x="23038" y="391066"/>
                </a:cubicBezTo>
                <a:cubicBezTo>
                  <a:pt x="6775" y="411250"/>
                  <a:pt x="-1362" y="436766"/>
                  <a:pt x="187" y="462631"/>
                </a:cubicBezTo>
                <a:cubicBezTo>
                  <a:pt x="187" y="462631"/>
                  <a:pt x="5900" y="600049"/>
                  <a:pt x="7042" y="636593"/>
                </a:cubicBezTo>
                <a:cubicBezTo>
                  <a:pt x="8743" y="680352"/>
                  <a:pt x="41001" y="716883"/>
                  <a:pt x="84229" y="724018"/>
                </a:cubicBezTo>
                <a:cubicBezTo>
                  <a:pt x="87618" y="724919"/>
                  <a:pt x="91046" y="725638"/>
                  <a:pt x="94512" y="726175"/>
                </a:cubicBezTo>
                <a:cubicBezTo>
                  <a:pt x="109188" y="773660"/>
                  <a:pt x="128179" y="819701"/>
                  <a:pt x="151259" y="863721"/>
                </a:cubicBezTo>
                <a:cubicBezTo>
                  <a:pt x="172841" y="903436"/>
                  <a:pt x="203437" y="952542"/>
                  <a:pt x="255868" y="986421"/>
                </a:cubicBezTo>
                <a:cubicBezTo>
                  <a:pt x="292011" y="1011405"/>
                  <a:pt x="337308" y="1019284"/>
                  <a:pt x="379773" y="1007991"/>
                </a:cubicBezTo>
                <a:cubicBezTo>
                  <a:pt x="389168" y="1005898"/>
                  <a:pt x="398562" y="1004324"/>
                  <a:pt x="408084" y="1003296"/>
                </a:cubicBezTo>
                <a:cubicBezTo>
                  <a:pt x="422048" y="1003601"/>
                  <a:pt x="435632" y="1008816"/>
                  <a:pt x="446170" y="1018015"/>
                </a:cubicBezTo>
                <a:cubicBezTo>
                  <a:pt x="470798" y="1036110"/>
                  <a:pt x="500759" y="1045690"/>
                  <a:pt x="531354" y="1045296"/>
                </a:cubicBezTo>
                <a:cubicBezTo>
                  <a:pt x="535925" y="1045499"/>
                  <a:pt x="540622" y="1045068"/>
                  <a:pt x="545065" y="1044027"/>
                </a:cubicBezTo>
                <a:cubicBezTo>
                  <a:pt x="582135" y="1040005"/>
                  <a:pt x="617935" y="1027595"/>
                  <a:pt x="649546" y="1007738"/>
                </a:cubicBezTo>
                <a:cubicBezTo>
                  <a:pt x="700073" y="976333"/>
                  <a:pt x="744633" y="936351"/>
                  <a:pt x="781323" y="889606"/>
                </a:cubicBezTo>
                <a:cubicBezTo>
                  <a:pt x="790337" y="878440"/>
                  <a:pt x="798461" y="868035"/>
                  <a:pt x="805063" y="859026"/>
                </a:cubicBezTo>
                <a:lnTo>
                  <a:pt x="811919" y="850017"/>
                </a:lnTo>
                <a:lnTo>
                  <a:pt x="824614" y="852174"/>
                </a:lnTo>
                <a:cubicBezTo>
                  <a:pt x="868158" y="860389"/>
                  <a:pt x="911195" y="835750"/>
                  <a:pt x="926176" y="794060"/>
                </a:cubicBezTo>
                <a:cubicBezTo>
                  <a:pt x="936458" y="771347"/>
                  <a:pt x="987366" y="646363"/>
                  <a:pt x="996635" y="620097"/>
                </a:cubicBezTo>
                <a:cubicBezTo>
                  <a:pt x="1004379" y="597904"/>
                  <a:pt x="1001584" y="573411"/>
                  <a:pt x="989143" y="553482"/>
                </a:cubicBez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4" name="Freeform 773">
            <a:extLst>
              <a:ext uri="{FF2B5EF4-FFF2-40B4-BE49-F238E27FC236}">
                <a16:creationId xmlns:a16="http://schemas.microsoft.com/office/drawing/2014/main" id="{8ACD70CF-3F22-5BA5-78C5-BE053BE6632C}"/>
              </a:ext>
            </a:extLst>
          </p:cNvPr>
          <p:cNvSpPr/>
          <p:nvPr/>
        </p:nvSpPr>
        <p:spPr>
          <a:xfrm>
            <a:off x="12464922" y="615413"/>
            <a:ext cx="776323" cy="766834"/>
          </a:xfrm>
          <a:custGeom>
            <a:avLst/>
            <a:gdLst>
              <a:gd name="connsiteX0" fmla="*/ 429225 w 776323"/>
              <a:gd name="connsiteY0" fmla="*/ 497006 h 766834"/>
              <a:gd name="connsiteX1" fmla="*/ 429225 w 776323"/>
              <a:gd name="connsiteY1" fmla="*/ 268609 h 766834"/>
              <a:gd name="connsiteX2" fmla="*/ 775804 w 776323"/>
              <a:gd name="connsiteY2" fmla="*/ 308325 h 766834"/>
              <a:gd name="connsiteX3" fmla="*/ 762094 w 776323"/>
              <a:gd name="connsiteY3" fmla="*/ 196537 h 766834"/>
              <a:gd name="connsiteX4" fmla="*/ 697349 w 776323"/>
              <a:gd name="connsiteY4" fmla="*/ 105432 h 766834"/>
              <a:gd name="connsiteX5" fmla="*/ 557701 w 776323"/>
              <a:gd name="connsiteY5" fmla="*/ 64447 h 766834"/>
              <a:gd name="connsiteX6" fmla="*/ 420720 w 776323"/>
              <a:gd name="connsiteY6" fmla="*/ 85384 h 766834"/>
              <a:gd name="connsiteX7" fmla="*/ 408024 w 776323"/>
              <a:gd name="connsiteY7" fmla="*/ 81958 h 766834"/>
              <a:gd name="connsiteX8" fmla="*/ 226229 w 776323"/>
              <a:gd name="connsiteY8" fmla="*/ 2019 h 766834"/>
              <a:gd name="connsiteX9" fmla="*/ 121747 w 776323"/>
              <a:gd name="connsiteY9" fmla="*/ 14708 h 766834"/>
              <a:gd name="connsiteX10" fmla="*/ 22725 w 776323"/>
              <a:gd name="connsiteY10" fmla="*/ 112791 h 766834"/>
              <a:gd name="connsiteX11" fmla="*/ 0 w 776323"/>
              <a:gd name="connsiteY11" fmla="*/ 171921 h 766834"/>
              <a:gd name="connsiteX12" fmla="*/ 329441 w 776323"/>
              <a:gd name="connsiteY12" fmla="*/ 257443 h 766834"/>
              <a:gd name="connsiteX13" fmla="*/ 249842 w 776323"/>
              <a:gd name="connsiteY13" fmla="*/ 473151 h 766834"/>
              <a:gd name="connsiteX14" fmla="*/ 6602 w 776323"/>
              <a:gd name="connsiteY14" fmla="*/ 451580 h 766834"/>
              <a:gd name="connsiteX15" fmla="*/ 69062 w 776323"/>
              <a:gd name="connsiteY15" fmla="*/ 606509 h 766834"/>
              <a:gd name="connsiteX16" fmla="*/ 159960 w 776323"/>
              <a:gd name="connsiteY16" fmla="*/ 714871 h 766834"/>
              <a:gd name="connsiteX17" fmla="*/ 249588 w 776323"/>
              <a:gd name="connsiteY17" fmla="*/ 730859 h 766834"/>
              <a:gd name="connsiteX18" fmla="*/ 287674 w 776323"/>
              <a:gd name="connsiteY18" fmla="*/ 725149 h 766834"/>
              <a:gd name="connsiteX19" fmla="*/ 351150 w 776323"/>
              <a:gd name="connsiteY19" fmla="*/ 747988 h 766834"/>
              <a:gd name="connsiteX20" fmla="*/ 420465 w 776323"/>
              <a:gd name="connsiteY20" fmla="*/ 766260 h 766834"/>
              <a:gd name="connsiteX21" fmla="*/ 506920 w 776323"/>
              <a:gd name="connsiteY21" fmla="*/ 735553 h 766834"/>
              <a:gd name="connsiteX22" fmla="*/ 628413 w 776323"/>
              <a:gd name="connsiteY22" fmla="*/ 626177 h 766834"/>
              <a:gd name="connsiteX23" fmla="*/ 672719 w 776323"/>
              <a:gd name="connsiteY23" fmla="*/ 567936 h 76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6323" h="766834">
                <a:moveTo>
                  <a:pt x="429225" y="497006"/>
                </a:moveTo>
                <a:lnTo>
                  <a:pt x="429225" y="268609"/>
                </a:lnTo>
                <a:lnTo>
                  <a:pt x="775804" y="308325"/>
                </a:lnTo>
                <a:cubicBezTo>
                  <a:pt x="777963" y="270540"/>
                  <a:pt x="773393" y="232668"/>
                  <a:pt x="762094" y="196537"/>
                </a:cubicBezTo>
                <a:cubicBezTo>
                  <a:pt x="750541" y="160164"/>
                  <a:pt x="727943" y="128308"/>
                  <a:pt x="697349" y="105432"/>
                </a:cubicBezTo>
                <a:cubicBezTo>
                  <a:pt x="656344" y="77376"/>
                  <a:pt x="607466" y="63029"/>
                  <a:pt x="557701" y="64447"/>
                </a:cubicBezTo>
                <a:cubicBezTo>
                  <a:pt x="511237" y="64007"/>
                  <a:pt x="464899" y="71077"/>
                  <a:pt x="420720" y="85384"/>
                </a:cubicBezTo>
                <a:cubicBezTo>
                  <a:pt x="416150" y="86065"/>
                  <a:pt x="411579" y="84823"/>
                  <a:pt x="408024" y="81958"/>
                </a:cubicBezTo>
                <a:cubicBezTo>
                  <a:pt x="353435" y="42115"/>
                  <a:pt x="293767" y="11155"/>
                  <a:pt x="226229" y="2019"/>
                </a:cubicBezTo>
                <a:cubicBezTo>
                  <a:pt x="190885" y="-2999"/>
                  <a:pt x="154856" y="1377"/>
                  <a:pt x="121747" y="14708"/>
                </a:cubicBezTo>
                <a:cubicBezTo>
                  <a:pt x="77974" y="34384"/>
                  <a:pt x="42808" y="69222"/>
                  <a:pt x="22725" y="112791"/>
                </a:cubicBezTo>
                <a:cubicBezTo>
                  <a:pt x="13711" y="130936"/>
                  <a:pt x="7998" y="152507"/>
                  <a:pt x="0" y="171921"/>
                </a:cubicBezTo>
                <a:lnTo>
                  <a:pt x="329441" y="257443"/>
                </a:lnTo>
                <a:lnTo>
                  <a:pt x="249842" y="473151"/>
                </a:lnTo>
                <a:lnTo>
                  <a:pt x="6602" y="451580"/>
                </a:lnTo>
                <a:cubicBezTo>
                  <a:pt x="7871" y="455006"/>
                  <a:pt x="37197" y="553090"/>
                  <a:pt x="69062" y="606509"/>
                </a:cubicBezTo>
                <a:cubicBezTo>
                  <a:pt x="92802" y="647621"/>
                  <a:pt x="118954" y="687336"/>
                  <a:pt x="159960" y="714871"/>
                </a:cubicBezTo>
                <a:cubicBezTo>
                  <a:pt x="185846" y="733549"/>
                  <a:pt x="218841" y="739424"/>
                  <a:pt x="249588" y="730859"/>
                </a:cubicBezTo>
                <a:cubicBezTo>
                  <a:pt x="262029" y="727648"/>
                  <a:pt x="274852" y="725732"/>
                  <a:pt x="287674" y="725149"/>
                </a:cubicBezTo>
                <a:cubicBezTo>
                  <a:pt x="310906" y="724743"/>
                  <a:pt x="333504" y="732864"/>
                  <a:pt x="351150" y="747988"/>
                </a:cubicBezTo>
                <a:cubicBezTo>
                  <a:pt x="371208" y="762390"/>
                  <a:pt x="395837" y="768899"/>
                  <a:pt x="420465" y="766260"/>
                </a:cubicBezTo>
                <a:cubicBezTo>
                  <a:pt x="451315" y="763113"/>
                  <a:pt x="481022" y="752582"/>
                  <a:pt x="506920" y="735553"/>
                </a:cubicBezTo>
                <a:cubicBezTo>
                  <a:pt x="552877" y="705583"/>
                  <a:pt x="593755" y="668684"/>
                  <a:pt x="628413" y="626177"/>
                </a:cubicBezTo>
                <a:cubicBezTo>
                  <a:pt x="644282" y="608032"/>
                  <a:pt x="657992" y="587349"/>
                  <a:pt x="672719" y="567936"/>
                </a:cubicBezTo>
                <a:close/>
              </a:path>
            </a:pathLst>
          </a:custGeom>
          <a:solidFill>
            <a:srgbClr val="A6AF3A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5" name="Freeform 774">
            <a:extLst>
              <a:ext uri="{FF2B5EF4-FFF2-40B4-BE49-F238E27FC236}">
                <a16:creationId xmlns:a16="http://schemas.microsoft.com/office/drawing/2014/main" id="{49CC9B7C-D278-6FFE-004C-A0E54BDC83FE}"/>
              </a:ext>
            </a:extLst>
          </p:cNvPr>
          <p:cNvSpPr/>
          <p:nvPr/>
        </p:nvSpPr>
        <p:spPr>
          <a:xfrm>
            <a:off x="12383233" y="781163"/>
            <a:ext cx="915244" cy="413013"/>
          </a:xfrm>
          <a:custGeom>
            <a:avLst/>
            <a:gdLst>
              <a:gd name="connsiteX0" fmla="*/ 879837 w 915244"/>
              <a:gd name="connsiteY0" fmla="*/ 201451 h 413013"/>
              <a:gd name="connsiteX1" fmla="*/ 813950 w 915244"/>
              <a:gd name="connsiteY1" fmla="*/ 363232 h 413013"/>
              <a:gd name="connsiteX2" fmla="*/ 793764 w 915244"/>
              <a:gd name="connsiteY2" fmla="*/ 376639 h 413013"/>
              <a:gd name="connsiteX3" fmla="*/ 791225 w 915244"/>
              <a:gd name="connsiteY3" fmla="*/ 375921 h 413013"/>
              <a:gd name="connsiteX4" fmla="*/ 546081 w 915244"/>
              <a:gd name="connsiteY4" fmla="*/ 333413 h 413013"/>
              <a:gd name="connsiteX5" fmla="*/ 527927 w 915244"/>
              <a:gd name="connsiteY5" fmla="*/ 323009 h 413013"/>
              <a:gd name="connsiteX6" fmla="*/ 525769 w 915244"/>
              <a:gd name="connsiteY6" fmla="*/ 308163 h 413013"/>
              <a:gd name="connsiteX7" fmla="*/ 518913 w 915244"/>
              <a:gd name="connsiteY7" fmla="*/ 140799 h 413013"/>
              <a:gd name="connsiteX8" fmla="*/ 520183 w 915244"/>
              <a:gd name="connsiteY8" fmla="*/ 126968 h 413013"/>
              <a:gd name="connsiteX9" fmla="*/ 532878 w 915244"/>
              <a:gd name="connsiteY9" fmla="*/ 119101 h 413013"/>
              <a:gd name="connsiteX10" fmla="*/ 868793 w 915244"/>
              <a:gd name="connsiteY10" fmla="*/ 178611 h 413013"/>
              <a:gd name="connsiteX11" fmla="*/ 883520 w 915244"/>
              <a:gd name="connsiteY11" fmla="*/ 185590 h 413013"/>
              <a:gd name="connsiteX12" fmla="*/ 879837 w 915244"/>
              <a:gd name="connsiteY12" fmla="*/ 201451 h 413013"/>
              <a:gd name="connsiteX13" fmla="*/ 395388 w 915244"/>
              <a:gd name="connsiteY13" fmla="*/ 116436 h 413013"/>
              <a:gd name="connsiteX14" fmla="*/ 328357 w 915244"/>
              <a:gd name="connsiteY14" fmla="*/ 281390 h 413013"/>
              <a:gd name="connsiteX15" fmla="*/ 308045 w 915244"/>
              <a:gd name="connsiteY15" fmla="*/ 291794 h 413013"/>
              <a:gd name="connsiteX16" fmla="*/ 60743 w 915244"/>
              <a:gd name="connsiteY16" fmla="*/ 248272 h 413013"/>
              <a:gd name="connsiteX17" fmla="*/ 46016 w 915244"/>
              <a:gd name="connsiteY17" fmla="*/ 242562 h 413013"/>
              <a:gd name="connsiteX18" fmla="*/ 41319 w 915244"/>
              <a:gd name="connsiteY18" fmla="*/ 226448 h 413013"/>
              <a:gd name="connsiteX19" fmla="*/ 34464 w 915244"/>
              <a:gd name="connsiteY19" fmla="*/ 59083 h 413013"/>
              <a:gd name="connsiteX20" fmla="*/ 34464 w 915244"/>
              <a:gd name="connsiteY20" fmla="*/ 53373 h 413013"/>
              <a:gd name="connsiteX21" fmla="*/ 54776 w 915244"/>
              <a:gd name="connsiteY21" fmla="*/ 36117 h 413013"/>
              <a:gd name="connsiteX22" fmla="*/ 381677 w 915244"/>
              <a:gd name="connsiteY22" fmla="*/ 93470 h 413013"/>
              <a:gd name="connsiteX23" fmla="*/ 395388 w 915244"/>
              <a:gd name="connsiteY23" fmla="*/ 99180 h 413013"/>
              <a:gd name="connsiteX24" fmla="*/ 395388 w 915244"/>
              <a:gd name="connsiteY24" fmla="*/ 116436 h 413013"/>
              <a:gd name="connsiteX25" fmla="*/ 879837 w 915244"/>
              <a:gd name="connsiteY25" fmla="*/ 146382 h 413013"/>
              <a:gd name="connsiteX26" fmla="*/ 541638 w 915244"/>
              <a:gd name="connsiteY26" fmla="*/ 86745 h 413013"/>
              <a:gd name="connsiteX27" fmla="*/ 487429 w 915244"/>
              <a:gd name="connsiteY27" fmla="*/ 119198 h 413013"/>
              <a:gd name="connsiteX28" fmla="*/ 486159 w 915244"/>
              <a:gd name="connsiteY28" fmla="*/ 132805 h 413013"/>
              <a:gd name="connsiteX29" fmla="*/ 486159 w 915244"/>
              <a:gd name="connsiteY29" fmla="*/ 155771 h 413013"/>
              <a:gd name="connsiteX30" fmla="*/ 420271 w 915244"/>
              <a:gd name="connsiteY30" fmla="*/ 144352 h 413013"/>
              <a:gd name="connsiteX31" fmla="*/ 427126 w 915244"/>
              <a:gd name="connsiteY31" fmla="*/ 128364 h 413013"/>
              <a:gd name="connsiteX32" fmla="*/ 391960 w 915244"/>
              <a:gd name="connsiteY32" fmla="*/ 61748 h 413013"/>
              <a:gd name="connsiteX33" fmla="*/ 56046 w 915244"/>
              <a:gd name="connsiteY33" fmla="*/ 969 h 413013"/>
              <a:gd name="connsiteX34" fmla="*/ 13009 w 915244"/>
              <a:gd name="connsiteY34" fmla="*/ 14800 h 413013"/>
              <a:gd name="connsiteX35" fmla="*/ 313 w 915244"/>
              <a:gd name="connsiteY35" fmla="*/ 57307 h 413013"/>
              <a:gd name="connsiteX36" fmla="*/ 7296 w 915244"/>
              <a:gd name="connsiteY36" fmla="*/ 232919 h 413013"/>
              <a:gd name="connsiteX37" fmla="*/ 50460 w 915244"/>
              <a:gd name="connsiteY37" fmla="*/ 281136 h 413013"/>
              <a:gd name="connsiteX38" fmla="*/ 306776 w 915244"/>
              <a:gd name="connsiteY38" fmla="*/ 325927 h 413013"/>
              <a:gd name="connsiteX39" fmla="*/ 356668 w 915244"/>
              <a:gd name="connsiteY39" fmla="*/ 300550 h 413013"/>
              <a:gd name="connsiteX40" fmla="*/ 407449 w 915244"/>
              <a:gd name="connsiteY40" fmla="*/ 176708 h 413013"/>
              <a:gd name="connsiteX41" fmla="*/ 487936 w 915244"/>
              <a:gd name="connsiteY41" fmla="*/ 191427 h 413013"/>
              <a:gd name="connsiteX42" fmla="*/ 492633 w 915244"/>
              <a:gd name="connsiteY42" fmla="*/ 318314 h 413013"/>
              <a:gd name="connsiteX43" fmla="*/ 530719 w 915244"/>
              <a:gd name="connsiteY43" fmla="*/ 365262 h 413013"/>
              <a:gd name="connsiteX44" fmla="*/ 786147 w 915244"/>
              <a:gd name="connsiteY44" fmla="*/ 411322 h 413013"/>
              <a:gd name="connsiteX45" fmla="*/ 842894 w 915244"/>
              <a:gd name="connsiteY45" fmla="*/ 379267 h 413013"/>
              <a:gd name="connsiteX46" fmla="*/ 842894 w 915244"/>
              <a:gd name="connsiteY46" fmla="*/ 379220 h 413013"/>
              <a:gd name="connsiteX47" fmla="*/ 871333 w 915244"/>
              <a:gd name="connsiteY47" fmla="*/ 310447 h 413013"/>
              <a:gd name="connsiteX48" fmla="*/ 912211 w 915244"/>
              <a:gd name="connsiteY48" fmla="*/ 206019 h 413013"/>
              <a:gd name="connsiteX49" fmla="*/ 886948 w 915244"/>
              <a:gd name="connsiteY49" fmla="*/ 148498 h 413013"/>
              <a:gd name="connsiteX50" fmla="*/ 879837 w 915244"/>
              <a:gd name="connsiteY50" fmla="*/ 146382 h 41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15244" h="413013">
                <a:moveTo>
                  <a:pt x="879837" y="201451"/>
                </a:moveTo>
                <a:cubicBezTo>
                  <a:pt x="869555" y="227970"/>
                  <a:pt x="825249" y="335824"/>
                  <a:pt x="813950" y="363232"/>
                </a:cubicBezTo>
                <a:cubicBezTo>
                  <a:pt x="812045" y="372506"/>
                  <a:pt x="803032" y="378508"/>
                  <a:pt x="793764" y="376639"/>
                </a:cubicBezTo>
                <a:cubicBezTo>
                  <a:pt x="792876" y="376465"/>
                  <a:pt x="792113" y="376225"/>
                  <a:pt x="791225" y="375921"/>
                </a:cubicBezTo>
                <a:cubicBezTo>
                  <a:pt x="709469" y="362090"/>
                  <a:pt x="627838" y="347244"/>
                  <a:pt x="546081" y="333413"/>
                </a:cubicBezTo>
                <a:cubicBezTo>
                  <a:pt x="535797" y="331256"/>
                  <a:pt x="530212" y="328719"/>
                  <a:pt x="527927" y="323009"/>
                </a:cubicBezTo>
                <a:cubicBezTo>
                  <a:pt x="525895" y="318346"/>
                  <a:pt x="525133" y="313216"/>
                  <a:pt x="525769" y="308163"/>
                </a:cubicBezTo>
                <a:cubicBezTo>
                  <a:pt x="523610" y="252079"/>
                  <a:pt x="521071" y="196883"/>
                  <a:pt x="518913" y="140799"/>
                </a:cubicBezTo>
                <a:cubicBezTo>
                  <a:pt x="518024" y="136160"/>
                  <a:pt x="518532" y="131371"/>
                  <a:pt x="520183" y="126968"/>
                </a:cubicBezTo>
                <a:cubicBezTo>
                  <a:pt x="522341" y="122273"/>
                  <a:pt x="525769" y="116563"/>
                  <a:pt x="532878" y="119101"/>
                </a:cubicBezTo>
                <a:lnTo>
                  <a:pt x="868793" y="178611"/>
                </a:lnTo>
                <a:cubicBezTo>
                  <a:pt x="874506" y="178749"/>
                  <a:pt x="879837" y="181286"/>
                  <a:pt x="883520" y="185590"/>
                </a:cubicBezTo>
                <a:cubicBezTo>
                  <a:pt x="884408" y="188889"/>
                  <a:pt x="883265" y="193330"/>
                  <a:pt x="879837" y="201451"/>
                </a:cubicBezTo>
                <a:close/>
                <a:moveTo>
                  <a:pt x="395388" y="116436"/>
                </a:moveTo>
                <a:cubicBezTo>
                  <a:pt x="373806" y="171632"/>
                  <a:pt x="351082" y="226448"/>
                  <a:pt x="328357" y="281390"/>
                </a:cubicBezTo>
                <a:cubicBezTo>
                  <a:pt x="325184" y="289516"/>
                  <a:pt x="316424" y="293992"/>
                  <a:pt x="308045" y="291794"/>
                </a:cubicBezTo>
                <a:cubicBezTo>
                  <a:pt x="250028" y="281390"/>
                  <a:pt x="85625" y="251698"/>
                  <a:pt x="60743" y="248272"/>
                </a:cubicBezTo>
                <a:cubicBezTo>
                  <a:pt x="52872" y="247003"/>
                  <a:pt x="48048" y="245988"/>
                  <a:pt x="46016" y="242562"/>
                </a:cubicBezTo>
                <a:cubicBezTo>
                  <a:pt x="42233" y="238103"/>
                  <a:pt x="40519" y="232243"/>
                  <a:pt x="41319" y="226448"/>
                </a:cubicBezTo>
                <a:cubicBezTo>
                  <a:pt x="40177" y="199040"/>
                  <a:pt x="35733" y="86872"/>
                  <a:pt x="34464" y="59083"/>
                </a:cubicBezTo>
                <a:lnTo>
                  <a:pt x="34464" y="53373"/>
                </a:lnTo>
                <a:cubicBezTo>
                  <a:pt x="34464" y="37259"/>
                  <a:pt x="39161" y="33833"/>
                  <a:pt x="54776" y="36117"/>
                </a:cubicBezTo>
                <a:cubicBezTo>
                  <a:pt x="126250" y="48806"/>
                  <a:pt x="344226" y="87760"/>
                  <a:pt x="381677" y="93470"/>
                </a:cubicBezTo>
                <a:cubicBezTo>
                  <a:pt x="388533" y="94739"/>
                  <a:pt x="392976" y="95627"/>
                  <a:pt x="395388" y="99180"/>
                </a:cubicBezTo>
                <a:cubicBezTo>
                  <a:pt x="399831" y="100322"/>
                  <a:pt x="399831" y="106285"/>
                  <a:pt x="395388" y="116436"/>
                </a:cubicBezTo>
                <a:close/>
                <a:moveTo>
                  <a:pt x="879837" y="146382"/>
                </a:moveTo>
                <a:cubicBezTo>
                  <a:pt x="871967" y="144098"/>
                  <a:pt x="624410" y="101591"/>
                  <a:pt x="541638" y="86745"/>
                </a:cubicBezTo>
                <a:cubicBezTo>
                  <a:pt x="517643" y="80742"/>
                  <a:pt x="493395" y="95272"/>
                  <a:pt x="487429" y="119198"/>
                </a:cubicBezTo>
                <a:cubicBezTo>
                  <a:pt x="486286" y="123641"/>
                  <a:pt x="485905" y="128231"/>
                  <a:pt x="486159" y="132805"/>
                </a:cubicBezTo>
                <a:lnTo>
                  <a:pt x="486159" y="155771"/>
                </a:lnTo>
                <a:cubicBezTo>
                  <a:pt x="463435" y="151077"/>
                  <a:pt x="441853" y="147904"/>
                  <a:pt x="420271" y="144352"/>
                </a:cubicBezTo>
                <a:cubicBezTo>
                  <a:pt x="422556" y="138642"/>
                  <a:pt x="424969" y="133059"/>
                  <a:pt x="427126" y="128364"/>
                </a:cubicBezTo>
                <a:cubicBezTo>
                  <a:pt x="438425" y="98418"/>
                  <a:pt x="428396" y="66443"/>
                  <a:pt x="391960" y="61748"/>
                </a:cubicBezTo>
                <a:cubicBezTo>
                  <a:pt x="372664" y="58322"/>
                  <a:pt x="63917" y="2238"/>
                  <a:pt x="56046" y="969"/>
                </a:cubicBezTo>
                <a:cubicBezTo>
                  <a:pt x="40265" y="-2331"/>
                  <a:pt x="23914" y="2924"/>
                  <a:pt x="13009" y="14800"/>
                </a:cubicBezTo>
                <a:cubicBezTo>
                  <a:pt x="3284" y="26713"/>
                  <a:pt x="-1287" y="42013"/>
                  <a:pt x="313" y="57307"/>
                </a:cubicBezTo>
                <a:lnTo>
                  <a:pt x="7296" y="232919"/>
                </a:lnTo>
                <a:cubicBezTo>
                  <a:pt x="8248" y="257262"/>
                  <a:pt x="26364" y="277501"/>
                  <a:pt x="50460" y="281136"/>
                </a:cubicBezTo>
                <a:cubicBezTo>
                  <a:pt x="61632" y="283420"/>
                  <a:pt x="251297" y="315522"/>
                  <a:pt x="306776" y="325927"/>
                </a:cubicBezTo>
                <a:cubicBezTo>
                  <a:pt x="327088" y="328579"/>
                  <a:pt x="346893" y="318497"/>
                  <a:pt x="356668" y="300550"/>
                </a:cubicBezTo>
                <a:cubicBezTo>
                  <a:pt x="362380" y="286719"/>
                  <a:pt x="396404" y="205384"/>
                  <a:pt x="407449" y="176708"/>
                </a:cubicBezTo>
                <a:cubicBezTo>
                  <a:pt x="434616" y="181403"/>
                  <a:pt x="462038" y="186986"/>
                  <a:pt x="487936" y="191427"/>
                </a:cubicBezTo>
                <a:cubicBezTo>
                  <a:pt x="490221" y="234949"/>
                  <a:pt x="491364" y="276314"/>
                  <a:pt x="492633" y="318314"/>
                </a:cubicBezTo>
                <a:cubicBezTo>
                  <a:pt x="493395" y="340730"/>
                  <a:pt x="508884" y="359923"/>
                  <a:pt x="530719" y="365262"/>
                </a:cubicBezTo>
                <a:cubicBezTo>
                  <a:pt x="588736" y="375667"/>
                  <a:pt x="774721" y="408784"/>
                  <a:pt x="786147" y="411322"/>
                </a:cubicBezTo>
                <a:cubicBezTo>
                  <a:pt x="810649" y="418130"/>
                  <a:pt x="836040" y="403777"/>
                  <a:pt x="842894" y="379267"/>
                </a:cubicBezTo>
                <a:cubicBezTo>
                  <a:pt x="842894" y="379251"/>
                  <a:pt x="842894" y="379235"/>
                  <a:pt x="842894" y="379220"/>
                </a:cubicBezTo>
                <a:cubicBezTo>
                  <a:pt x="852036" y="356126"/>
                  <a:pt x="862318" y="333160"/>
                  <a:pt x="871333" y="310447"/>
                </a:cubicBezTo>
                <a:cubicBezTo>
                  <a:pt x="885043" y="276060"/>
                  <a:pt x="899643" y="240405"/>
                  <a:pt x="912211" y="206019"/>
                </a:cubicBezTo>
                <a:cubicBezTo>
                  <a:pt x="921097" y="183171"/>
                  <a:pt x="909798" y="157418"/>
                  <a:pt x="886948" y="148498"/>
                </a:cubicBezTo>
                <a:cubicBezTo>
                  <a:pt x="884662" y="147595"/>
                  <a:pt x="882250" y="146887"/>
                  <a:pt x="879837" y="146382"/>
                </a:cubicBezTo>
                <a:close/>
              </a:path>
            </a:pathLst>
          </a:custGeom>
          <a:solidFill>
            <a:srgbClr val="6C762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6" name="Freeform 775">
            <a:extLst>
              <a:ext uri="{FF2B5EF4-FFF2-40B4-BE49-F238E27FC236}">
                <a16:creationId xmlns:a16="http://schemas.microsoft.com/office/drawing/2014/main" id="{BA4D5496-94CC-C30B-3586-F6E8F1E7FD87}"/>
              </a:ext>
            </a:extLst>
          </p:cNvPr>
          <p:cNvSpPr/>
          <p:nvPr/>
        </p:nvSpPr>
        <p:spPr>
          <a:xfrm>
            <a:off x="12684291" y="1144659"/>
            <a:ext cx="220104" cy="85390"/>
          </a:xfrm>
          <a:custGeom>
            <a:avLst/>
            <a:gdLst>
              <a:gd name="connsiteX0" fmla="*/ 115531 w 220104"/>
              <a:gd name="connsiteY0" fmla="*/ 85384 h 85390"/>
              <a:gd name="connsiteX1" fmla="*/ 92680 w 220104"/>
              <a:gd name="connsiteY1" fmla="*/ 83735 h 85390"/>
              <a:gd name="connsiteX2" fmla="*/ 1020 w 220104"/>
              <a:gd name="connsiteY2" fmla="*/ 15977 h 85390"/>
              <a:gd name="connsiteX3" fmla="*/ 6619 w 220104"/>
              <a:gd name="connsiteY3" fmla="*/ 1018 h 85390"/>
              <a:gd name="connsiteX4" fmla="*/ 21587 w 220104"/>
              <a:gd name="connsiteY4" fmla="*/ 6614 h 85390"/>
              <a:gd name="connsiteX5" fmla="*/ 21840 w 220104"/>
              <a:gd name="connsiteY5" fmla="*/ 7222 h 85390"/>
              <a:gd name="connsiteX6" fmla="*/ 96234 w 220104"/>
              <a:gd name="connsiteY6" fmla="*/ 61530 h 85390"/>
              <a:gd name="connsiteX7" fmla="*/ 202874 w 220104"/>
              <a:gd name="connsiteY7" fmla="*/ 38436 h 85390"/>
              <a:gd name="connsiteX8" fmla="*/ 218363 w 220104"/>
              <a:gd name="connsiteY8" fmla="*/ 41786 h 85390"/>
              <a:gd name="connsiteX9" fmla="*/ 218363 w 220104"/>
              <a:gd name="connsiteY9" fmla="*/ 41862 h 85390"/>
              <a:gd name="connsiteX10" fmla="*/ 214935 w 220104"/>
              <a:gd name="connsiteY10" fmla="*/ 57342 h 85390"/>
              <a:gd name="connsiteX11" fmla="*/ 115531 w 220104"/>
              <a:gd name="connsiteY11" fmla="*/ 85384 h 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04" h="85390">
                <a:moveTo>
                  <a:pt x="115531" y="85384"/>
                </a:moveTo>
                <a:cubicBezTo>
                  <a:pt x="107914" y="85458"/>
                  <a:pt x="100296" y="84906"/>
                  <a:pt x="92680" y="83735"/>
                </a:cubicBezTo>
                <a:cubicBezTo>
                  <a:pt x="52816" y="77620"/>
                  <a:pt x="18539" y="52276"/>
                  <a:pt x="1020" y="15977"/>
                </a:cubicBezTo>
                <a:cubicBezTo>
                  <a:pt x="-1570" y="10301"/>
                  <a:pt x="944" y="3604"/>
                  <a:pt x="6619" y="1018"/>
                </a:cubicBezTo>
                <a:cubicBezTo>
                  <a:pt x="12319" y="-1566"/>
                  <a:pt x="19048" y="938"/>
                  <a:pt x="21587" y="6614"/>
                </a:cubicBezTo>
                <a:cubicBezTo>
                  <a:pt x="21713" y="6815"/>
                  <a:pt x="21713" y="7018"/>
                  <a:pt x="21840" y="7222"/>
                </a:cubicBezTo>
                <a:cubicBezTo>
                  <a:pt x="36313" y="36396"/>
                  <a:pt x="63988" y="56677"/>
                  <a:pt x="96234" y="61530"/>
                </a:cubicBezTo>
                <a:cubicBezTo>
                  <a:pt x="133304" y="65321"/>
                  <a:pt x="170628" y="57234"/>
                  <a:pt x="202874" y="38436"/>
                </a:cubicBezTo>
                <a:cubicBezTo>
                  <a:pt x="208079" y="35100"/>
                  <a:pt x="214935" y="36600"/>
                  <a:pt x="218363" y="41786"/>
                </a:cubicBezTo>
                <a:cubicBezTo>
                  <a:pt x="218363" y="41811"/>
                  <a:pt x="218363" y="41837"/>
                  <a:pt x="218363" y="41862"/>
                </a:cubicBezTo>
                <a:cubicBezTo>
                  <a:pt x="221663" y="47091"/>
                  <a:pt x="220139" y="53986"/>
                  <a:pt x="214935" y="57342"/>
                </a:cubicBezTo>
                <a:cubicBezTo>
                  <a:pt x="184720" y="75015"/>
                  <a:pt x="150570" y="84669"/>
                  <a:pt x="115531" y="85384"/>
                </a:cubicBezTo>
                <a:close/>
              </a:path>
            </a:pathLst>
          </a:custGeom>
          <a:solidFill>
            <a:srgbClr val="6C77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7" name="Freeform 776">
            <a:extLst>
              <a:ext uri="{FF2B5EF4-FFF2-40B4-BE49-F238E27FC236}">
                <a16:creationId xmlns:a16="http://schemas.microsoft.com/office/drawing/2014/main" id="{B5B3E66D-2486-0279-6828-A58E583B2342}"/>
              </a:ext>
            </a:extLst>
          </p:cNvPr>
          <p:cNvSpPr/>
          <p:nvPr/>
        </p:nvSpPr>
        <p:spPr>
          <a:xfrm>
            <a:off x="12899891" y="417585"/>
            <a:ext cx="210872" cy="242227"/>
          </a:xfrm>
          <a:custGeom>
            <a:avLst/>
            <a:gdLst>
              <a:gd name="connsiteX0" fmla="*/ 351 w 210872"/>
              <a:gd name="connsiteY0" fmla="*/ 242228 h 242227"/>
              <a:gd name="connsiteX1" fmla="*/ 44276 w 210872"/>
              <a:gd name="connsiteY1" fmla="*/ 83872 h 242227"/>
              <a:gd name="connsiteX2" fmla="*/ 210837 w 210872"/>
              <a:gd name="connsiteY2" fmla="*/ 0 h 242227"/>
              <a:gd name="connsiteX3" fmla="*/ 153454 w 210872"/>
              <a:gd name="connsiteY3" fmla="*/ 173201 h 242227"/>
              <a:gd name="connsiteX4" fmla="*/ 351 w 210872"/>
              <a:gd name="connsiteY4" fmla="*/ 242228 h 24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72" h="242227">
                <a:moveTo>
                  <a:pt x="351" y="242228"/>
                </a:moveTo>
                <a:cubicBezTo>
                  <a:pt x="-2569" y="186075"/>
                  <a:pt x="12792" y="130488"/>
                  <a:pt x="44276" y="83872"/>
                </a:cubicBezTo>
                <a:cubicBezTo>
                  <a:pt x="95946" y="12942"/>
                  <a:pt x="210837" y="0"/>
                  <a:pt x="210837" y="0"/>
                </a:cubicBezTo>
                <a:cubicBezTo>
                  <a:pt x="210837" y="0"/>
                  <a:pt x="214265" y="111407"/>
                  <a:pt x="153454" y="173201"/>
                </a:cubicBezTo>
                <a:cubicBezTo>
                  <a:pt x="92645" y="234995"/>
                  <a:pt x="351" y="242228"/>
                  <a:pt x="351" y="242228"/>
                </a:cubicBezTo>
                <a:close/>
              </a:path>
            </a:pathLst>
          </a:custGeom>
          <a:solidFill>
            <a:srgbClr val="CACC02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8" name="Freeform 777">
            <a:extLst>
              <a:ext uri="{FF2B5EF4-FFF2-40B4-BE49-F238E27FC236}">
                <a16:creationId xmlns:a16="http://schemas.microsoft.com/office/drawing/2014/main" id="{017AEDD8-230E-D111-8466-F0A43AC2129D}"/>
              </a:ext>
            </a:extLst>
          </p:cNvPr>
          <p:cNvSpPr/>
          <p:nvPr/>
        </p:nvSpPr>
        <p:spPr>
          <a:xfrm>
            <a:off x="12586772" y="903275"/>
            <a:ext cx="80715" cy="108446"/>
          </a:xfrm>
          <a:custGeom>
            <a:avLst/>
            <a:gdLst>
              <a:gd name="connsiteX0" fmla="*/ 50932 w 80715"/>
              <a:gd name="connsiteY0" fmla="*/ 541 h 108446"/>
              <a:gd name="connsiteX1" fmla="*/ 79243 w 80715"/>
              <a:gd name="connsiteY1" fmla="*/ 61828 h 108446"/>
              <a:gd name="connsiteX2" fmla="*/ 29731 w 80715"/>
              <a:gd name="connsiteY2" fmla="*/ 107761 h 108446"/>
              <a:gd name="connsiteX3" fmla="*/ 1421 w 80715"/>
              <a:gd name="connsiteY3" fmla="*/ 46474 h 108446"/>
              <a:gd name="connsiteX4" fmla="*/ 50932 w 80715"/>
              <a:gd name="connsiteY4" fmla="*/ 541 h 1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5" h="108446">
                <a:moveTo>
                  <a:pt x="50932" y="541"/>
                </a:moveTo>
                <a:cubicBezTo>
                  <a:pt x="72514" y="4856"/>
                  <a:pt x="85209" y="32263"/>
                  <a:pt x="79243" y="61828"/>
                </a:cubicBezTo>
                <a:cubicBezTo>
                  <a:pt x="73275" y="91393"/>
                  <a:pt x="51186" y="112583"/>
                  <a:pt x="29731" y="107761"/>
                </a:cubicBezTo>
                <a:cubicBezTo>
                  <a:pt x="8276" y="102939"/>
                  <a:pt x="-4419" y="76039"/>
                  <a:pt x="1421" y="46474"/>
                </a:cubicBezTo>
                <a:cubicBezTo>
                  <a:pt x="7261" y="16910"/>
                  <a:pt x="29478" y="-3646"/>
                  <a:pt x="50932" y="541"/>
                </a:cubicBezTo>
                <a:close/>
              </a:path>
            </a:pathLst>
          </a:custGeom>
          <a:solidFill>
            <a:srgbClr val="6C762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9" name="Freeform 778">
            <a:extLst>
              <a:ext uri="{FF2B5EF4-FFF2-40B4-BE49-F238E27FC236}">
                <a16:creationId xmlns:a16="http://schemas.microsoft.com/office/drawing/2014/main" id="{969D1ADD-BD65-AE43-48DB-C437B05791FC}"/>
              </a:ext>
            </a:extLst>
          </p:cNvPr>
          <p:cNvSpPr/>
          <p:nvPr/>
        </p:nvSpPr>
        <p:spPr>
          <a:xfrm>
            <a:off x="12983616" y="973190"/>
            <a:ext cx="80798" cy="108446"/>
          </a:xfrm>
          <a:custGeom>
            <a:avLst/>
            <a:gdLst>
              <a:gd name="connsiteX0" fmla="*/ 50940 w 80798"/>
              <a:gd name="connsiteY0" fmla="*/ 541 h 108446"/>
              <a:gd name="connsiteX1" fmla="*/ 79378 w 80798"/>
              <a:gd name="connsiteY1" fmla="*/ 61828 h 108446"/>
              <a:gd name="connsiteX2" fmla="*/ 29740 w 80798"/>
              <a:gd name="connsiteY2" fmla="*/ 107761 h 108446"/>
              <a:gd name="connsiteX3" fmla="*/ 1430 w 80798"/>
              <a:gd name="connsiteY3" fmla="*/ 46475 h 108446"/>
              <a:gd name="connsiteX4" fmla="*/ 50940 w 80798"/>
              <a:gd name="connsiteY4" fmla="*/ 541 h 1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8" h="108446">
                <a:moveTo>
                  <a:pt x="50940" y="541"/>
                </a:moveTo>
                <a:cubicBezTo>
                  <a:pt x="72523" y="4856"/>
                  <a:pt x="85218" y="32263"/>
                  <a:pt x="79378" y="61828"/>
                </a:cubicBezTo>
                <a:cubicBezTo>
                  <a:pt x="73538" y="91393"/>
                  <a:pt x="51322" y="112583"/>
                  <a:pt x="29740" y="107761"/>
                </a:cubicBezTo>
                <a:cubicBezTo>
                  <a:pt x="8158" y="102939"/>
                  <a:pt x="-4411" y="76039"/>
                  <a:pt x="1430" y="46475"/>
                </a:cubicBezTo>
                <a:cubicBezTo>
                  <a:pt x="7269" y="16910"/>
                  <a:pt x="28978" y="-3646"/>
                  <a:pt x="50940" y="541"/>
                </a:cubicBezTo>
                <a:close/>
              </a:path>
            </a:pathLst>
          </a:custGeom>
          <a:solidFill>
            <a:srgbClr val="6C762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0" name="Freeform 779">
            <a:extLst>
              <a:ext uri="{FF2B5EF4-FFF2-40B4-BE49-F238E27FC236}">
                <a16:creationId xmlns:a16="http://schemas.microsoft.com/office/drawing/2014/main" id="{1B0F200E-04E7-69A4-AAA7-4952EFE8CBC5}"/>
              </a:ext>
            </a:extLst>
          </p:cNvPr>
          <p:cNvSpPr/>
          <p:nvPr/>
        </p:nvSpPr>
        <p:spPr>
          <a:xfrm>
            <a:off x="13407034" y="700797"/>
            <a:ext cx="211337" cy="282450"/>
          </a:xfrm>
          <a:custGeom>
            <a:avLst/>
            <a:gdLst>
              <a:gd name="connsiteX0" fmla="*/ 140664 w 211337"/>
              <a:gd name="connsiteY0" fmla="*/ 60525 h 282450"/>
              <a:gd name="connsiteX1" fmla="*/ 69951 w 211337"/>
              <a:gd name="connsiteY1" fmla="*/ 53039 h 282450"/>
              <a:gd name="connsiteX2" fmla="*/ 69951 w 211337"/>
              <a:gd name="connsiteY2" fmla="*/ 149346 h 282450"/>
              <a:gd name="connsiteX3" fmla="*/ 138759 w 211337"/>
              <a:gd name="connsiteY3" fmla="*/ 144905 h 282450"/>
              <a:gd name="connsiteX4" fmla="*/ 147393 w 211337"/>
              <a:gd name="connsiteY4" fmla="*/ 116102 h 282450"/>
              <a:gd name="connsiteX5" fmla="*/ 147393 w 211337"/>
              <a:gd name="connsiteY5" fmla="*/ 90724 h 282450"/>
              <a:gd name="connsiteX6" fmla="*/ 140664 w 211337"/>
              <a:gd name="connsiteY6" fmla="*/ 60525 h 282450"/>
              <a:gd name="connsiteX7" fmla="*/ 210994 w 211337"/>
              <a:gd name="connsiteY7" fmla="*/ 95800 h 282450"/>
              <a:gd name="connsiteX8" fmla="*/ 210994 w 211337"/>
              <a:gd name="connsiteY8" fmla="*/ 108488 h 282450"/>
              <a:gd name="connsiteX9" fmla="*/ 204521 w 211337"/>
              <a:gd name="connsiteY9" fmla="*/ 158355 h 282450"/>
              <a:gd name="connsiteX10" fmla="*/ 120479 w 211337"/>
              <a:gd name="connsiteY10" fmla="*/ 203781 h 282450"/>
              <a:gd name="connsiteX11" fmla="*/ 90898 w 211337"/>
              <a:gd name="connsiteY11" fmla="*/ 202258 h 282450"/>
              <a:gd name="connsiteX12" fmla="*/ 69951 w 211337"/>
              <a:gd name="connsiteY12" fmla="*/ 199974 h 282450"/>
              <a:gd name="connsiteX13" fmla="*/ 69951 w 211337"/>
              <a:gd name="connsiteY13" fmla="*/ 282451 h 282450"/>
              <a:gd name="connsiteX14" fmla="*/ 0 w 211337"/>
              <a:gd name="connsiteY14" fmla="*/ 282451 h 282450"/>
              <a:gd name="connsiteX15" fmla="*/ 0 w 211337"/>
              <a:gd name="connsiteY15" fmla="*/ 1903 h 282450"/>
              <a:gd name="connsiteX16" fmla="*/ 33643 w 211337"/>
              <a:gd name="connsiteY16" fmla="*/ 1142 h 282450"/>
              <a:gd name="connsiteX17" fmla="*/ 120479 w 211337"/>
              <a:gd name="connsiteY17" fmla="*/ 0 h 282450"/>
              <a:gd name="connsiteX18" fmla="*/ 199824 w 211337"/>
              <a:gd name="connsiteY18" fmla="*/ 37051 h 282450"/>
              <a:gd name="connsiteX19" fmla="*/ 210994 w 211337"/>
              <a:gd name="connsiteY19" fmla="*/ 95546 h 28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337" h="282450">
                <a:moveTo>
                  <a:pt x="140664" y="60525"/>
                </a:moveTo>
                <a:cubicBezTo>
                  <a:pt x="132031" y="52024"/>
                  <a:pt x="116670" y="48852"/>
                  <a:pt x="69951" y="53039"/>
                </a:cubicBezTo>
                <a:lnTo>
                  <a:pt x="69951" y="149346"/>
                </a:lnTo>
                <a:cubicBezTo>
                  <a:pt x="122763" y="155310"/>
                  <a:pt x="133427" y="152011"/>
                  <a:pt x="138759" y="144905"/>
                </a:cubicBezTo>
                <a:cubicBezTo>
                  <a:pt x="144092" y="137799"/>
                  <a:pt x="147393" y="133612"/>
                  <a:pt x="147393" y="116102"/>
                </a:cubicBezTo>
                <a:lnTo>
                  <a:pt x="147393" y="90724"/>
                </a:lnTo>
                <a:cubicBezTo>
                  <a:pt x="147393" y="71818"/>
                  <a:pt x="144726" y="65093"/>
                  <a:pt x="140664" y="60525"/>
                </a:cubicBezTo>
                <a:close/>
                <a:moveTo>
                  <a:pt x="210994" y="95800"/>
                </a:moveTo>
                <a:lnTo>
                  <a:pt x="210994" y="108488"/>
                </a:lnTo>
                <a:cubicBezTo>
                  <a:pt x="212265" y="125377"/>
                  <a:pt x="209979" y="142339"/>
                  <a:pt x="204521" y="158355"/>
                </a:cubicBezTo>
                <a:cubicBezTo>
                  <a:pt x="191064" y="189443"/>
                  <a:pt x="166436" y="203781"/>
                  <a:pt x="120479" y="203781"/>
                </a:cubicBezTo>
                <a:cubicBezTo>
                  <a:pt x="110576" y="203895"/>
                  <a:pt x="100674" y="203386"/>
                  <a:pt x="90898" y="202258"/>
                </a:cubicBezTo>
                <a:lnTo>
                  <a:pt x="69951" y="199974"/>
                </a:lnTo>
                <a:lnTo>
                  <a:pt x="69951" y="282451"/>
                </a:lnTo>
                <a:lnTo>
                  <a:pt x="0" y="282451"/>
                </a:lnTo>
                <a:lnTo>
                  <a:pt x="0" y="1903"/>
                </a:lnTo>
                <a:cubicBezTo>
                  <a:pt x="10030" y="1903"/>
                  <a:pt x="21329" y="1903"/>
                  <a:pt x="33643" y="1142"/>
                </a:cubicBezTo>
                <a:cubicBezTo>
                  <a:pt x="54971" y="1142"/>
                  <a:pt x="84423" y="0"/>
                  <a:pt x="120479" y="0"/>
                </a:cubicBezTo>
                <a:cubicBezTo>
                  <a:pt x="163135" y="0"/>
                  <a:pt x="185858" y="11927"/>
                  <a:pt x="199824" y="37051"/>
                </a:cubicBezTo>
                <a:cubicBezTo>
                  <a:pt x="208075" y="55415"/>
                  <a:pt x="211884" y="75445"/>
                  <a:pt x="210994" y="95546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1" name="Freeform 780">
            <a:extLst>
              <a:ext uri="{FF2B5EF4-FFF2-40B4-BE49-F238E27FC236}">
                <a16:creationId xmlns:a16="http://schemas.microsoft.com/office/drawing/2014/main" id="{951ED5FB-A3AF-3B34-18D4-AEC4F65B75E9}"/>
              </a:ext>
            </a:extLst>
          </p:cNvPr>
          <p:cNvSpPr/>
          <p:nvPr/>
        </p:nvSpPr>
        <p:spPr>
          <a:xfrm>
            <a:off x="13639726" y="705025"/>
            <a:ext cx="63692" cy="278349"/>
          </a:xfrm>
          <a:custGeom>
            <a:avLst/>
            <a:gdLst>
              <a:gd name="connsiteX0" fmla="*/ 1789 w 63692"/>
              <a:gd name="connsiteY0" fmla="*/ 278350 h 278349"/>
              <a:gd name="connsiteX1" fmla="*/ 62091 w 63692"/>
              <a:gd name="connsiteY1" fmla="*/ 278350 h 278349"/>
              <a:gd name="connsiteX2" fmla="*/ 62091 w 63692"/>
              <a:gd name="connsiteY2" fmla="*/ 79518 h 278349"/>
              <a:gd name="connsiteX3" fmla="*/ 1789 w 63692"/>
              <a:gd name="connsiteY3" fmla="*/ 79518 h 278349"/>
              <a:gd name="connsiteX4" fmla="*/ 63487 w 63692"/>
              <a:gd name="connsiteY4" fmla="*/ 29016 h 278349"/>
              <a:gd name="connsiteX5" fmla="*/ 55871 w 63692"/>
              <a:gd name="connsiteY5" fmla="*/ 51095 h 278349"/>
              <a:gd name="connsiteX6" fmla="*/ 32131 w 63692"/>
              <a:gd name="connsiteY6" fmla="*/ 57439 h 278349"/>
              <a:gd name="connsiteX7" fmla="*/ 6740 w 63692"/>
              <a:gd name="connsiteY7" fmla="*/ 51095 h 278349"/>
              <a:gd name="connsiteX8" fmla="*/ 138 w 63692"/>
              <a:gd name="connsiteY8" fmla="*/ 29016 h 278349"/>
              <a:gd name="connsiteX9" fmla="*/ 6740 w 63692"/>
              <a:gd name="connsiteY9" fmla="*/ 6557 h 278349"/>
              <a:gd name="connsiteX10" fmla="*/ 32131 w 63692"/>
              <a:gd name="connsiteY10" fmla="*/ 213 h 278349"/>
              <a:gd name="connsiteX11" fmla="*/ 55871 w 63692"/>
              <a:gd name="connsiteY11" fmla="*/ 6557 h 278349"/>
              <a:gd name="connsiteX12" fmla="*/ 63487 w 63692"/>
              <a:gd name="connsiteY12" fmla="*/ 29016 h 27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92" h="278349">
                <a:moveTo>
                  <a:pt x="1789" y="278350"/>
                </a:moveTo>
                <a:lnTo>
                  <a:pt x="62091" y="278350"/>
                </a:lnTo>
                <a:lnTo>
                  <a:pt x="62091" y="79518"/>
                </a:lnTo>
                <a:lnTo>
                  <a:pt x="1789" y="79518"/>
                </a:lnTo>
                <a:close/>
                <a:moveTo>
                  <a:pt x="63487" y="29016"/>
                </a:moveTo>
                <a:cubicBezTo>
                  <a:pt x="64502" y="37154"/>
                  <a:pt x="61710" y="45288"/>
                  <a:pt x="55871" y="51095"/>
                </a:cubicBezTo>
                <a:cubicBezTo>
                  <a:pt x="48888" y="55923"/>
                  <a:pt x="40508" y="58169"/>
                  <a:pt x="32131" y="57439"/>
                </a:cubicBezTo>
                <a:cubicBezTo>
                  <a:pt x="23243" y="58211"/>
                  <a:pt x="14230" y="55977"/>
                  <a:pt x="6740" y="51095"/>
                </a:cubicBezTo>
                <a:cubicBezTo>
                  <a:pt x="1789" y="44852"/>
                  <a:pt x="-624" y="36949"/>
                  <a:pt x="138" y="29016"/>
                </a:cubicBezTo>
                <a:cubicBezTo>
                  <a:pt x="-497" y="20979"/>
                  <a:pt x="1916" y="13002"/>
                  <a:pt x="6740" y="6557"/>
                </a:cubicBezTo>
                <a:cubicBezTo>
                  <a:pt x="14230" y="1590"/>
                  <a:pt x="23243" y="-650"/>
                  <a:pt x="32131" y="213"/>
                </a:cubicBezTo>
                <a:cubicBezTo>
                  <a:pt x="40508" y="-740"/>
                  <a:pt x="49015" y="1526"/>
                  <a:pt x="55871" y="6557"/>
                </a:cubicBezTo>
                <a:cubicBezTo>
                  <a:pt x="61583" y="12549"/>
                  <a:pt x="64375" y="20773"/>
                  <a:pt x="63487" y="29016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2" name="Freeform 781">
            <a:extLst>
              <a:ext uri="{FF2B5EF4-FFF2-40B4-BE49-F238E27FC236}">
                <a16:creationId xmlns:a16="http://schemas.microsoft.com/office/drawing/2014/main" id="{7C44B591-9CEA-FFC8-797D-F275721E0450}"/>
              </a:ext>
            </a:extLst>
          </p:cNvPr>
          <p:cNvSpPr/>
          <p:nvPr/>
        </p:nvSpPr>
        <p:spPr>
          <a:xfrm>
            <a:off x="13725195" y="781497"/>
            <a:ext cx="153084" cy="206577"/>
          </a:xfrm>
          <a:custGeom>
            <a:avLst/>
            <a:gdLst>
              <a:gd name="connsiteX0" fmla="*/ 153085 w 153084"/>
              <a:gd name="connsiteY0" fmla="*/ 8248 h 206577"/>
              <a:gd name="connsiteX1" fmla="*/ 153085 w 153084"/>
              <a:gd name="connsiteY1" fmla="*/ 59002 h 206577"/>
              <a:gd name="connsiteX2" fmla="*/ 97227 w 153084"/>
              <a:gd name="connsiteY2" fmla="*/ 52151 h 206577"/>
              <a:gd name="connsiteX3" fmla="*/ 68027 w 153084"/>
              <a:gd name="connsiteY3" fmla="*/ 59637 h 206577"/>
              <a:gd name="connsiteX4" fmla="*/ 61680 w 153084"/>
              <a:gd name="connsiteY4" fmla="*/ 91359 h 206577"/>
              <a:gd name="connsiteX5" fmla="*/ 61680 w 153084"/>
              <a:gd name="connsiteY5" fmla="*/ 116736 h 206577"/>
              <a:gd name="connsiteX6" fmla="*/ 67266 w 153084"/>
              <a:gd name="connsiteY6" fmla="*/ 146555 h 206577"/>
              <a:gd name="connsiteX7" fmla="*/ 95956 w 153084"/>
              <a:gd name="connsiteY7" fmla="*/ 155310 h 206577"/>
              <a:gd name="connsiteX8" fmla="*/ 100401 w 153084"/>
              <a:gd name="connsiteY8" fmla="*/ 155310 h 206577"/>
              <a:gd name="connsiteX9" fmla="*/ 152705 w 153084"/>
              <a:gd name="connsiteY9" fmla="*/ 148077 h 206577"/>
              <a:gd name="connsiteX10" fmla="*/ 152705 w 153084"/>
              <a:gd name="connsiteY10" fmla="*/ 148077 h 206577"/>
              <a:gd name="connsiteX11" fmla="*/ 152705 w 153084"/>
              <a:gd name="connsiteY11" fmla="*/ 197944 h 206577"/>
              <a:gd name="connsiteX12" fmla="*/ 119950 w 153084"/>
              <a:gd name="connsiteY12" fmla="*/ 204796 h 206577"/>
              <a:gd name="connsiteX13" fmla="*/ 89736 w 153084"/>
              <a:gd name="connsiteY13" fmla="*/ 206572 h 206577"/>
              <a:gd name="connsiteX14" fmla="*/ 6964 w 153084"/>
              <a:gd name="connsiteY14" fmla="*/ 160258 h 206577"/>
              <a:gd name="connsiteX15" fmla="*/ 235 w 153084"/>
              <a:gd name="connsiteY15" fmla="*/ 109504 h 206577"/>
              <a:gd name="connsiteX16" fmla="*/ 235 w 153084"/>
              <a:gd name="connsiteY16" fmla="*/ 96180 h 206577"/>
              <a:gd name="connsiteX17" fmla="*/ 11407 w 153084"/>
              <a:gd name="connsiteY17" fmla="*/ 37305 h 206577"/>
              <a:gd name="connsiteX18" fmla="*/ 89736 w 153084"/>
              <a:gd name="connsiteY18" fmla="*/ 0 h 206577"/>
              <a:gd name="connsiteX19" fmla="*/ 153085 w 153084"/>
              <a:gd name="connsiteY19" fmla="*/ 8248 h 2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084" h="206577">
                <a:moveTo>
                  <a:pt x="153085" y="8248"/>
                </a:moveTo>
                <a:lnTo>
                  <a:pt x="153085" y="59002"/>
                </a:lnTo>
                <a:cubicBezTo>
                  <a:pt x="134677" y="55215"/>
                  <a:pt x="116015" y="52923"/>
                  <a:pt x="97227" y="52151"/>
                </a:cubicBezTo>
                <a:cubicBezTo>
                  <a:pt x="86943" y="50998"/>
                  <a:pt x="76534" y="53662"/>
                  <a:pt x="68027" y="59637"/>
                </a:cubicBezTo>
                <a:cubicBezTo>
                  <a:pt x="63965" y="62302"/>
                  <a:pt x="61680" y="72326"/>
                  <a:pt x="61680" y="91359"/>
                </a:cubicBezTo>
                <a:lnTo>
                  <a:pt x="61680" y="116736"/>
                </a:lnTo>
                <a:cubicBezTo>
                  <a:pt x="61680" y="133739"/>
                  <a:pt x="63457" y="143636"/>
                  <a:pt x="67266" y="146555"/>
                </a:cubicBezTo>
                <a:cubicBezTo>
                  <a:pt x="75137" y="153531"/>
                  <a:pt x="85547" y="156730"/>
                  <a:pt x="95956" y="155310"/>
                </a:cubicBezTo>
                <a:lnTo>
                  <a:pt x="100401" y="155310"/>
                </a:lnTo>
                <a:cubicBezTo>
                  <a:pt x="118047" y="154277"/>
                  <a:pt x="135440" y="151859"/>
                  <a:pt x="152705" y="148077"/>
                </a:cubicBezTo>
                <a:lnTo>
                  <a:pt x="152705" y="148077"/>
                </a:lnTo>
                <a:lnTo>
                  <a:pt x="152705" y="197944"/>
                </a:lnTo>
                <a:cubicBezTo>
                  <a:pt x="142167" y="201677"/>
                  <a:pt x="131122" y="203981"/>
                  <a:pt x="119950" y="204796"/>
                </a:cubicBezTo>
                <a:cubicBezTo>
                  <a:pt x="109922" y="206049"/>
                  <a:pt x="99892" y="206642"/>
                  <a:pt x="89736" y="206572"/>
                </a:cubicBezTo>
                <a:cubicBezTo>
                  <a:pt x="47588" y="206572"/>
                  <a:pt x="19912" y="191219"/>
                  <a:pt x="6964" y="160258"/>
                </a:cubicBezTo>
                <a:cubicBezTo>
                  <a:pt x="1504" y="143936"/>
                  <a:pt x="-781" y="126698"/>
                  <a:pt x="235" y="109504"/>
                </a:cubicBezTo>
                <a:lnTo>
                  <a:pt x="235" y="96180"/>
                </a:lnTo>
                <a:cubicBezTo>
                  <a:pt x="235" y="67504"/>
                  <a:pt x="4043" y="47963"/>
                  <a:pt x="11407" y="37305"/>
                </a:cubicBezTo>
                <a:cubicBezTo>
                  <a:pt x="26007" y="11927"/>
                  <a:pt x="52031" y="0"/>
                  <a:pt x="89736" y="0"/>
                </a:cubicBezTo>
                <a:cubicBezTo>
                  <a:pt x="111064" y="93"/>
                  <a:pt x="132393" y="2864"/>
                  <a:pt x="153085" y="8248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3" name="Freeform 782">
            <a:extLst>
              <a:ext uri="{FF2B5EF4-FFF2-40B4-BE49-F238E27FC236}">
                <a16:creationId xmlns:a16="http://schemas.microsoft.com/office/drawing/2014/main" id="{2BFE95AB-7B5A-2F5D-0B7F-B199E55617F0}"/>
              </a:ext>
            </a:extLst>
          </p:cNvPr>
          <p:cNvSpPr/>
          <p:nvPr/>
        </p:nvSpPr>
        <p:spPr>
          <a:xfrm>
            <a:off x="13901259" y="723129"/>
            <a:ext cx="139139" cy="260275"/>
          </a:xfrm>
          <a:custGeom>
            <a:avLst/>
            <a:gdLst>
              <a:gd name="connsiteX0" fmla="*/ 137489 w 139139"/>
              <a:gd name="connsiteY0" fmla="*/ 260245 h 260275"/>
              <a:gd name="connsiteX1" fmla="*/ 122763 w 139139"/>
              <a:gd name="connsiteY1" fmla="*/ 260245 h 260275"/>
              <a:gd name="connsiteX2" fmla="*/ 29961 w 139139"/>
              <a:gd name="connsiteY2" fmla="*/ 190331 h 260275"/>
              <a:gd name="connsiteX3" fmla="*/ 29961 w 139139"/>
              <a:gd name="connsiteY3" fmla="*/ 149600 h 260275"/>
              <a:gd name="connsiteX4" fmla="*/ 29961 w 139139"/>
              <a:gd name="connsiteY4" fmla="*/ 111534 h 260275"/>
              <a:gd name="connsiteX5" fmla="*/ 0 w 139139"/>
              <a:gd name="connsiteY5" fmla="*/ 111534 h 260275"/>
              <a:gd name="connsiteX6" fmla="*/ 0 w 139139"/>
              <a:gd name="connsiteY6" fmla="*/ 60779 h 260275"/>
              <a:gd name="connsiteX7" fmla="*/ 30088 w 139139"/>
              <a:gd name="connsiteY7" fmla="*/ 60779 h 260275"/>
              <a:gd name="connsiteX8" fmla="*/ 30088 w 139139"/>
              <a:gd name="connsiteY8" fmla="*/ 10532 h 260275"/>
              <a:gd name="connsiteX9" fmla="*/ 91913 w 139139"/>
              <a:gd name="connsiteY9" fmla="*/ 0 h 260275"/>
              <a:gd name="connsiteX10" fmla="*/ 91913 w 139139"/>
              <a:gd name="connsiteY10" fmla="*/ 60271 h 260275"/>
              <a:gd name="connsiteX11" fmla="*/ 139139 w 139139"/>
              <a:gd name="connsiteY11" fmla="*/ 60271 h 260275"/>
              <a:gd name="connsiteX12" fmla="*/ 132664 w 139139"/>
              <a:gd name="connsiteY12" fmla="*/ 111026 h 260275"/>
              <a:gd name="connsiteX13" fmla="*/ 91913 w 139139"/>
              <a:gd name="connsiteY13" fmla="*/ 111026 h 260275"/>
              <a:gd name="connsiteX14" fmla="*/ 91913 w 139139"/>
              <a:gd name="connsiteY14" fmla="*/ 181576 h 260275"/>
              <a:gd name="connsiteX15" fmla="*/ 105498 w 139139"/>
              <a:gd name="connsiteY15" fmla="*/ 208856 h 260275"/>
              <a:gd name="connsiteX16" fmla="*/ 137997 w 139139"/>
              <a:gd name="connsiteY16" fmla="*/ 214820 h 26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139" h="260275">
                <a:moveTo>
                  <a:pt x="137489" y="260245"/>
                </a:moveTo>
                <a:lnTo>
                  <a:pt x="122763" y="260245"/>
                </a:lnTo>
                <a:cubicBezTo>
                  <a:pt x="78710" y="260245"/>
                  <a:pt x="29961" y="263925"/>
                  <a:pt x="29961" y="190331"/>
                </a:cubicBezTo>
                <a:cubicBezTo>
                  <a:pt x="29961" y="189189"/>
                  <a:pt x="29961" y="169014"/>
                  <a:pt x="29961" y="149600"/>
                </a:cubicBezTo>
                <a:lnTo>
                  <a:pt x="29961" y="111534"/>
                </a:lnTo>
                <a:lnTo>
                  <a:pt x="0" y="111534"/>
                </a:lnTo>
                <a:lnTo>
                  <a:pt x="0" y="60779"/>
                </a:lnTo>
                <a:lnTo>
                  <a:pt x="30088" y="60779"/>
                </a:lnTo>
                <a:lnTo>
                  <a:pt x="30088" y="10532"/>
                </a:lnTo>
                <a:lnTo>
                  <a:pt x="91913" y="0"/>
                </a:lnTo>
                <a:lnTo>
                  <a:pt x="91913" y="60271"/>
                </a:lnTo>
                <a:lnTo>
                  <a:pt x="139139" y="60271"/>
                </a:lnTo>
                <a:lnTo>
                  <a:pt x="132664" y="111026"/>
                </a:lnTo>
                <a:lnTo>
                  <a:pt x="91913" y="111026"/>
                </a:lnTo>
                <a:lnTo>
                  <a:pt x="91913" y="181576"/>
                </a:lnTo>
                <a:cubicBezTo>
                  <a:pt x="91913" y="194264"/>
                  <a:pt x="91913" y="204669"/>
                  <a:pt x="105498" y="208856"/>
                </a:cubicBezTo>
                <a:cubicBezTo>
                  <a:pt x="116034" y="212452"/>
                  <a:pt x="126952" y="214462"/>
                  <a:pt x="137997" y="214820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4" name="Freeform 783">
            <a:extLst>
              <a:ext uri="{FF2B5EF4-FFF2-40B4-BE49-F238E27FC236}">
                <a16:creationId xmlns:a16="http://schemas.microsoft.com/office/drawing/2014/main" id="{4117CABC-4D69-41F8-CF35-CB73CB31C068}"/>
              </a:ext>
            </a:extLst>
          </p:cNvPr>
          <p:cNvSpPr/>
          <p:nvPr/>
        </p:nvSpPr>
        <p:spPr>
          <a:xfrm>
            <a:off x="14062360" y="785938"/>
            <a:ext cx="185097" cy="201938"/>
          </a:xfrm>
          <a:custGeom>
            <a:avLst/>
            <a:gdLst>
              <a:gd name="connsiteX0" fmla="*/ 0 w 185097"/>
              <a:gd name="connsiteY0" fmla="*/ 114960 h 201938"/>
              <a:gd name="connsiteX1" fmla="*/ 0 w 185097"/>
              <a:gd name="connsiteY1" fmla="*/ 0 h 201938"/>
              <a:gd name="connsiteX2" fmla="*/ 63476 w 185097"/>
              <a:gd name="connsiteY2" fmla="*/ 0 h 201938"/>
              <a:gd name="connsiteX3" fmla="*/ 63476 w 185097"/>
              <a:gd name="connsiteY3" fmla="*/ 126887 h 201938"/>
              <a:gd name="connsiteX4" fmla="*/ 81631 w 185097"/>
              <a:gd name="connsiteY4" fmla="*/ 149600 h 201938"/>
              <a:gd name="connsiteX5" fmla="*/ 94326 w 185097"/>
              <a:gd name="connsiteY5" fmla="*/ 149600 h 201938"/>
              <a:gd name="connsiteX6" fmla="*/ 121621 w 185097"/>
              <a:gd name="connsiteY6" fmla="*/ 141098 h 201938"/>
              <a:gd name="connsiteX7" fmla="*/ 121621 w 185097"/>
              <a:gd name="connsiteY7" fmla="*/ 381 h 201938"/>
              <a:gd name="connsiteX8" fmla="*/ 185097 w 185097"/>
              <a:gd name="connsiteY8" fmla="*/ 381 h 201938"/>
              <a:gd name="connsiteX9" fmla="*/ 185097 w 185097"/>
              <a:gd name="connsiteY9" fmla="*/ 199086 h 201938"/>
              <a:gd name="connsiteX10" fmla="*/ 133174 w 185097"/>
              <a:gd name="connsiteY10" fmla="*/ 199086 h 201938"/>
              <a:gd name="connsiteX11" fmla="*/ 130888 w 185097"/>
              <a:gd name="connsiteY11" fmla="*/ 195787 h 201938"/>
              <a:gd name="connsiteX12" fmla="*/ 127588 w 185097"/>
              <a:gd name="connsiteY12" fmla="*/ 186778 h 201938"/>
              <a:gd name="connsiteX13" fmla="*/ 71474 w 185097"/>
              <a:gd name="connsiteY13" fmla="*/ 201751 h 201938"/>
              <a:gd name="connsiteX14" fmla="*/ 7998 w 185097"/>
              <a:gd name="connsiteY14" fmla="*/ 173708 h 201938"/>
              <a:gd name="connsiteX15" fmla="*/ 0 w 185097"/>
              <a:gd name="connsiteY15" fmla="*/ 114960 h 20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097" h="201938">
                <a:moveTo>
                  <a:pt x="0" y="114960"/>
                </a:moveTo>
                <a:lnTo>
                  <a:pt x="0" y="0"/>
                </a:lnTo>
                <a:lnTo>
                  <a:pt x="63476" y="0"/>
                </a:lnTo>
                <a:lnTo>
                  <a:pt x="63476" y="126887"/>
                </a:lnTo>
                <a:cubicBezTo>
                  <a:pt x="62461" y="138108"/>
                  <a:pt x="70459" y="148146"/>
                  <a:pt x="81631" y="149600"/>
                </a:cubicBezTo>
                <a:cubicBezTo>
                  <a:pt x="85820" y="150099"/>
                  <a:pt x="90137" y="150099"/>
                  <a:pt x="94326" y="149600"/>
                </a:cubicBezTo>
                <a:cubicBezTo>
                  <a:pt x="103975" y="149071"/>
                  <a:pt x="113369" y="146149"/>
                  <a:pt x="121621" y="141098"/>
                </a:cubicBezTo>
                <a:lnTo>
                  <a:pt x="121621" y="381"/>
                </a:lnTo>
                <a:lnTo>
                  <a:pt x="185097" y="381"/>
                </a:lnTo>
                <a:lnTo>
                  <a:pt x="185097" y="199086"/>
                </a:lnTo>
                <a:lnTo>
                  <a:pt x="133174" y="199086"/>
                </a:lnTo>
                <a:lnTo>
                  <a:pt x="130888" y="195787"/>
                </a:lnTo>
                <a:cubicBezTo>
                  <a:pt x="129492" y="192904"/>
                  <a:pt x="128350" y="189885"/>
                  <a:pt x="127588" y="186778"/>
                </a:cubicBezTo>
                <a:cubicBezTo>
                  <a:pt x="110195" y="195644"/>
                  <a:pt x="91025" y="200746"/>
                  <a:pt x="71474" y="201751"/>
                </a:cubicBezTo>
                <a:cubicBezTo>
                  <a:pt x="46084" y="202893"/>
                  <a:pt x="24884" y="199467"/>
                  <a:pt x="7998" y="173708"/>
                </a:cubicBezTo>
                <a:cubicBezTo>
                  <a:pt x="1905" y="162035"/>
                  <a:pt x="0" y="146428"/>
                  <a:pt x="0" y="114960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5" name="Freeform 784">
            <a:extLst>
              <a:ext uri="{FF2B5EF4-FFF2-40B4-BE49-F238E27FC236}">
                <a16:creationId xmlns:a16="http://schemas.microsoft.com/office/drawing/2014/main" id="{2D8E5422-EEC2-1F3A-7DDA-92DC4C1BA260}"/>
              </a:ext>
            </a:extLst>
          </p:cNvPr>
          <p:cNvSpPr/>
          <p:nvPr/>
        </p:nvSpPr>
        <p:spPr>
          <a:xfrm>
            <a:off x="14273229" y="781497"/>
            <a:ext cx="130253" cy="201877"/>
          </a:xfrm>
          <a:custGeom>
            <a:avLst/>
            <a:gdLst>
              <a:gd name="connsiteX0" fmla="*/ 124158 w 130253"/>
              <a:gd name="connsiteY0" fmla="*/ 0 h 201877"/>
              <a:gd name="connsiteX1" fmla="*/ 130253 w 130253"/>
              <a:gd name="connsiteY1" fmla="*/ 52531 h 201877"/>
              <a:gd name="connsiteX2" fmla="*/ 103846 w 130253"/>
              <a:gd name="connsiteY2" fmla="*/ 54308 h 201877"/>
              <a:gd name="connsiteX3" fmla="*/ 99657 w 130253"/>
              <a:gd name="connsiteY3" fmla="*/ 55069 h 201877"/>
              <a:gd name="connsiteX4" fmla="*/ 61571 w 130253"/>
              <a:gd name="connsiteY4" fmla="*/ 67123 h 201877"/>
              <a:gd name="connsiteX5" fmla="*/ 61571 w 130253"/>
              <a:gd name="connsiteY5" fmla="*/ 201877 h 201877"/>
              <a:gd name="connsiteX6" fmla="*/ 0 w 130253"/>
              <a:gd name="connsiteY6" fmla="*/ 201877 h 201877"/>
              <a:gd name="connsiteX7" fmla="*/ 0 w 130253"/>
              <a:gd name="connsiteY7" fmla="*/ 1776 h 201877"/>
              <a:gd name="connsiteX8" fmla="*/ 50781 w 130253"/>
              <a:gd name="connsiteY8" fmla="*/ 1776 h 201877"/>
              <a:gd name="connsiteX9" fmla="*/ 52684 w 130253"/>
              <a:gd name="connsiteY9" fmla="*/ 6217 h 201877"/>
              <a:gd name="connsiteX10" fmla="*/ 55985 w 130253"/>
              <a:gd name="connsiteY10" fmla="*/ 16242 h 201877"/>
              <a:gd name="connsiteX11" fmla="*/ 70330 w 130253"/>
              <a:gd name="connsiteY11" fmla="*/ 11039 h 201877"/>
              <a:gd name="connsiteX12" fmla="*/ 100164 w 130253"/>
              <a:gd name="connsiteY12" fmla="*/ 2792 h 201877"/>
              <a:gd name="connsiteX13" fmla="*/ 124158 w 130253"/>
              <a:gd name="connsiteY13" fmla="*/ 0 h 20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253" h="201877">
                <a:moveTo>
                  <a:pt x="124158" y="0"/>
                </a:moveTo>
                <a:lnTo>
                  <a:pt x="130253" y="52531"/>
                </a:lnTo>
                <a:cubicBezTo>
                  <a:pt x="121365" y="52265"/>
                  <a:pt x="112606" y="52860"/>
                  <a:pt x="103846" y="54308"/>
                </a:cubicBezTo>
                <a:lnTo>
                  <a:pt x="99657" y="55069"/>
                </a:lnTo>
                <a:cubicBezTo>
                  <a:pt x="86708" y="58218"/>
                  <a:pt x="74013" y="62246"/>
                  <a:pt x="61571" y="67123"/>
                </a:cubicBezTo>
                <a:lnTo>
                  <a:pt x="61571" y="201877"/>
                </a:lnTo>
                <a:lnTo>
                  <a:pt x="0" y="201877"/>
                </a:lnTo>
                <a:lnTo>
                  <a:pt x="0" y="1776"/>
                </a:lnTo>
                <a:lnTo>
                  <a:pt x="50781" y="1776"/>
                </a:lnTo>
                <a:cubicBezTo>
                  <a:pt x="51288" y="3330"/>
                  <a:pt x="51923" y="4822"/>
                  <a:pt x="52684" y="6217"/>
                </a:cubicBezTo>
                <a:cubicBezTo>
                  <a:pt x="54082" y="9466"/>
                  <a:pt x="55097" y="12818"/>
                  <a:pt x="55985" y="16242"/>
                </a:cubicBezTo>
                <a:lnTo>
                  <a:pt x="70330" y="11039"/>
                </a:lnTo>
                <a:cubicBezTo>
                  <a:pt x="80106" y="7764"/>
                  <a:pt x="90136" y="5012"/>
                  <a:pt x="100164" y="2792"/>
                </a:cubicBezTo>
                <a:cubicBezTo>
                  <a:pt x="108036" y="1237"/>
                  <a:pt x="116160" y="303"/>
                  <a:pt x="124158" y="0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6" name="Freeform 785">
            <a:extLst>
              <a:ext uri="{FF2B5EF4-FFF2-40B4-BE49-F238E27FC236}">
                <a16:creationId xmlns:a16="http://schemas.microsoft.com/office/drawing/2014/main" id="{35EB0EC1-CA30-DD31-7477-CED14D937BCE}"/>
              </a:ext>
            </a:extLst>
          </p:cNvPr>
          <p:cNvSpPr/>
          <p:nvPr/>
        </p:nvSpPr>
        <p:spPr>
          <a:xfrm>
            <a:off x="14412237" y="781490"/>
            <a:ext cx="175298" cy="207221"/>
          </a:xfrm>
          <a:custGeom>
            <a:avLst/>
            <a:gdLst>
              <a:gd name="connsiteX0" fmla="*/ 103978 w 175298"/>
              <a:gd name="connsiteY0" fmla="*/ 51650 h 207221"/>
              <a:gd name="connsiteX1" fmla="*/ 87348 w 175298"/>
              <a:gd name="connsiteY1" fmla="*/ 47209 h 207221"/>
              <a:gd name="connsiteX2" fmla="*/ 61957 w 175298"/>
              <a:gd name="connsiteY2" fmla="*/ 70429 h 207221"/>
              <a:gd name="connsiteX3" fmla="*/ 61957 w 175298"/>
              <a:gd name="connsiteY3" fmla="*/ 79819 h 207221"/>
              <a:gd name="connsiteX4" fmla="*/ 112738 w 175298"/>
              <a:gd name="connsiteY4" fmla="*/ 79819 h 207221"/>
              <a:gd name="connsiteX5" fmla="*/ 112738 w 175298"/>
              <a:gd name="connsiteY5" fmla="*/ 76520 h 207221"/>
              <a:gd name="connsiteX6" fmla="*/ 103978 w 175298"/>
              <a:gd name="connsiteY6" fmla="*/ 51650 h 207221"/>
              <a:gd name="connsiteX7" fmla="*/ 175199 w 175298"/>
              <a:gd name="connsiteY7" fmla="*/ 85783 h 207221"/>
              <a:gd name="connsiteX8" fmla="*/ 175199 w 175298"/>
              <a:gd name="connsiteY8" fmla="*/ 121438 h 207221"/>
              <a:gd name="connsiteX9" fmla="*/ 62466 w 175298"/>
              <a:gd name="connsiteY9" fmla="*/ 121438 h 207221"/>
              <a:gd name="connsiteX10" fmla="*/ 62466 w 175298"/>
              <a:gd name="connsiteY10" fmla="*/ 127402 h 207221"/>
              <a:gd name="connsiteX11" fmla="*/ 75161 w 175298"/>
              <a:gd name="connsiteY11" fmla="*/ 152779 h 207221"/>
              <a:gd name="connsiteX12" fmla="*/ 97250 w 175298"/>
              <a:gd name="connsiteY12" fmla="*/ 155317 h 207221"/>
              <a:gd name="connsiteX13" fmla="*/ 102202 w 175298"/>
              <a:gd name="connsiteY13" fmla="*/ 155317 h 207221"/>
              <a:gd name="connsiteX14" fmla="*/ 170121 w 175298"/>
              <a:gd name="connsiteY14" fmla="*/ 148211 h 207221"/>
              <a:gd name="connsiteX15" fmla="*/ 170121 w 175298"/>
              <a:gd name="connsiteY15" fmla="*/ 148211 h 207221"/>
              <a:gd name="connsiteX16" fmla="*/ 170121 w 175298"/>
              <a:gd name="connsiteY16" fmla="*/ 198966 h 207221"/>
              <a:gd name="connsiteX17" fmla="*/ 138510 w 175298"/>
              <a:gd name="connsiteY17" fmla="*/ 204930 h 207221"/>
              <a:gd name="connsiteX18" fmla="*/ 92807 w 175298"/>
              <a:gd name="connsiteY18" fmla="*/ 207214 h 207221"/>
              <a:gd name="connsiteX19" fmla="*/ 7115 w 175298"/>
              <a:gd name="connsiteY19" fmla="*/ 162549 h 207221"/>
              <a:gd name="connsiteX20" fmla="*/ 5 w 175298"/>
              <a:gd name="connsiteY20" fmla="*/ 125752 h 207221"/>
              <a:gd name="connsiteX21" fmla="*/ 5 w 175298"/>
              <a:gd name="connsiteY21" fmla="*/ 76774 h 207221"/>
              <a:gd name="connsiteX22" fmla="*/ 44565 w 175298"/>
              <a:gd name="connsiteY22" fmla="*/ 6478 h 207221"/>
              <a:gd name="connsiteX23" fmla="*/ 86839 w 175298"/>
              <a:gd name="connsiteY23" fmla="*/ 7 h 207221"/>
              <a:gd name="connsiteX24" fmla="*/ 167962 w 175298"/>
              <a:gd name="connsiteY24" fmla="*/ 40611 h 207221"/>
              <a:gd name="connsiteX25" fmla="*/ 175199 w 175298"/>
              <a:gd name="connsiteY25" fmla="*/ 85783 h 20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5298" h="207221">
                <a:moveTo>
                  <a:pt x="103978" y="51650"/>
                </a:moveTo>
                <a:cubicBezTo>
                  <a:pt x="99028" y="48526"/>
                  <a:pt x="93187" y="46978"/>
                  <a:pt x="87348" y="47209"/>
                </a:cubicBezTo>
                <a:cubicBezTo>
                  <a:pt x="69701" y="47209"/>
                  <a:pt x="61957" y="55076"/>
                  <a:pt x="61957" y="70429"/>
                </a:cubicBezTo>
                <a:lnTo>
                  <a:pt x="61957" y="79819"/>
                </a:lnTo>
                <a:lnTo>
                  <a:pt x="112738" y="79819"/>
                </a:lnTo>
                <a:lnTo>
                  <a:pt x="112738" y="76520"/>
                </a:lnTo>
                <a:cubicBezTo>
                  <a:pt x="112992" y="62562"/>
                  <a:pt x="109946" y="54315"/>
                  <a:pt x="103978" y="51650"/>
                </a:cubicBezTo>
                <a:close/>
                <a:moveTo>
                  <a:pt x="175199" y="85783"/>
                </a:moveTo>
                <a:lnTo>
                  <a:pt x="175199" y="121438"/>
                </a:lnTo>
                <a:lnTo>
                  <a:pt x="62466" y="121438"/>
                </a:lnTo>
                <a:lnTo>
                  <a:pt x="62466" y="127402"/>
                </a:lnTo>
                <a:cubicBezTo>
                  <a:pt x="62466" y="140979"/>
                  <a:pt x="66527" y="149226"/>
                  <a:pt x="75161" y="152779"/>
                </a:cubicBezTo>
                <a:cubicBezTo>
                  <a:pt x="82396" y="154582"/>
                  <a:pt x="89759" y="155435"/>
                  <a:pt x="97250" y="155317"/>
                </a:cubicBezTo>
                <a:lnTo>
                  <a:pt x="102202" y="155317"/>
                </a:lnTo>
                <a:cubicBezTo>
                  <a:pt x="125052" y="155229"/>
                  <a:pt x="147777" y="152849"/>
                  <a:pt x="170121" y="148211"/>
                </a:cubicBezTo>
                <a:lnTo>
                  <a:pt x="170121" y="148211"/>
                </a:lnTo>
                <a:lnTo>
                  <a:pt x="170121" y="198966"/>
                </a:lnTo>
                <a:cubicBezTo>
                  <a:pt x="159837" y="201948"/>
                  <a:pt x="149173" y="203944"/>
                  <a:pt x="138510" y="204930"/>
                </a:cubicBezTo>
                <a:cubicBezTo>
                  <a:pt x="123275" y="206549"/>
                  <a:pt x="108041" y="207311"/>
                  <a:pt x="92807" y="207214"/>
                </a:cubicBezTo>
                <a:cubicBezTo>
                  <a:pt x="48754" y="207214"/>
                  <a:pt x="20062" y="192241"/>
                  <a:pt x="7115" y="162549"/>
                </a:cubicBezTo>
                <a:cubicBezTo>
                  <a:pt x="2416" y="150867"/>
                  <a:pt x="-123" y="138365"/>
                  <a:pt x="5" y="125752"/>
                </a:cubicBezTo>
                <a:lnTo>
                  <a:pt x="5" y="76774"/>
                </a:lnTo>
                <a:cubicBezTo>
                  <a:pt x="5" y="41372"/>
                  <a:pt x="14731" y="18152"/>
                  <a:pt x="44565" y="6478"/>
                </a:cubicBezTo>
                <a:cubicBezTo>
                  <a:pt x="58275" y="2046"/>
                  <a:pt x="72494" y="-140"/>
                  <a:pt x="86839" y="7"/>
                </a:cubicBezTo>
                <a:cubicBezTo>
                  <a:pt x="128226" y="7"/>
                  <a:pt x="155394" y="13584"/>
                  <a:pt x="167962" y="40611"/>
                </a:cubicBezTo>
                <a:cubicBezTo>
                  <a:pt x="173422" y="55033"/>
                  <a:pt x="175833" y="70394"/>
                  <a:pt x="175199" y="85783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7" name="Freeform 786">
            <a:extLst>
              <a:ext uri="{FF2B5EF4-FFF2-40B4-BE49-F238E27FC236}">
                <a16:creationId xmlns:a16="http://schemas.microsoft.com/office/drawing/2014/main" id="{3D64F624-2DA3-D918-4121-29BD9DEC6962}"/>
              </a:ext>
            </a:extLst>
          </p:cNvPr>
          <p:cNvSpPr/>
          <p:nvPr/>
        </p:nvSpPr>
        <p:spPr>
          <a:xfrm>
            <a:off x="13407034" y="1050625"/>
            <a:ext cx="224452" cy="282704"/>
          </a:xfrm>
          <a:custGeom>
            <a:avLst/>
            <a:gdLst>
              <a:gd name="connsiteX0" fmla="*/ 224452 w 224452"/>
              <a:gd name="connsiteY0" fmla="*/ 154675 h 282704"/>
              <a:gd name="connsiteX1" fmla="*/ 224452 w 224452"/>
              <a:gd name="connsiteY1" fmla="*/ 282705 h 282704"/>
              <a:gd name="connsiteX2" fmla="*/ 153740 w 224452"/>
              <a:gd name="connsiteY2" fmla="*/ 282705 h 282704"/>
              <a:gd name="connsiteX3" fmla="*/ 70332 w 224452"/>
              <a:gd name="connsiteY3" fmla="*/ 131709 h 282704"/>
              <a:gd name="connsiteX4" fmla="*/ 70332 w 224452"/>
              <a:gd name="connsiteY4" fmla="*/ 282705 h 282704"/>
              <a:gd name="connsiteX5" fmla="*/ 0 w 224452"/>
              <a:gd name="connsiteY5" fmla="*/ 282705 h 282704"/>
              <a:gd name="connsiteX6" fmla="*/ 0 w 224452"/>
              <a:gd name="connsiteY6" fmla="*/ 0 h 282704"/>
              <a:gd name="connsiteX7" fmla="*/ 70332 w 224452"/>
              <a:gd name="connsiteY7" fmla="*/ 0 h 282704"/>
              <a:gd name="connsiteX8" fmla="*/ 153740 w 224452"/>
              <a:gd name="connsiteY8" fmla="*/ 149092 h 282704"/>
              <a:gd name="connsiteX9" fmla="*/ 153740 w 224452"/>
              <a:gd name="connsiteY9" fmla="*/ 0 h 282704"/>
              <a:gd name="connsiteX10" fmla="*/ 224452 w 224452"/>
              <a:gd name="connsiteY10" fmla="*/ 0 h 282704"/>
              <a:gd name="connsiteX11" fmla="*/ 224452 w 224452"/>
              <a:gd name="connsiteY11" fmla="*/ 154675 h 28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452" h="282704">
                <a:moveTo>
                  <a:pt x="224452" y="154675"/>
                </a:moveTo>
                <a:lnTo>
                  <a:pt x="224452" y="282705"/>
                </a:lnTo>
                <a:lnTo>
                  <a:pt x="153740" y="282705"/>
                </a:lnTo>
                <a:lnTo>
                  <a:pt x="70332" y="131709"/>
                </a:lnTo>
                <a:lnTo>
                  <a:pt x="70332" y="282705"/>
                </a:lnTo>
                <a:lnTo>
                  <a:pt x="0" y="282705"/>
                </a:lnTo>
                <a:lnTo>
                  <a:pt x="0" y="0"/>
                </a:lnTo>
                <a:lnTo>
                  <a:pt x="70332" y="0"/>
                </a:lnTo>
                <a:lnTo>
                  <a:pt x="153740" y="149092"/>
                </a:lnTo>
                <a:lnTo>
                  <a:pt x="153740" y="0"/>
                </a:lnTo>
                <a:lnTo>
                  <a:pt x="224452" y="0"/>
                </a:lnTo>
                <a:lnTo>
                  <a:pt x="224452" y="154675"/>
                </a:ln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8" name="Freeform 787">
            <a:extLst>
              <a:ext uri="{FF2B5EF4-FFF2-40B4-BE49-F238E27FC236}">
                <a16:creationId xmlns:a16="http://schemas.microsoft.com/office/drawing/2014/main" id="{A4E10EE7-A745-5F02-4DD6-851D97CF21E2}"/>
              </a:ext>
            </a:extLst>
          </p:cNvPr>
          <p:cNvSpPr/>
          <p:nvPr/>
        </p:nvSpPr>
        <p:spPr>
          <a:xfrm>
            <a:off x="13657764" y="1131448"/>
            <a:ext cx="175763" cy="201887"/>
          </a:xfrm>
          <a:custGeom>
            <a:avLst/>
            <a:gdLst>
              <a:gd name="connsiteX0" fmla="*/ 103848 w 175763"/>
              <a:gd name="connsiteY0" fmla="*/ 50506 h 201887"/>
              <a:gd name="connsiteX1" fmla="*/ 87343 w 175763"/>
              <a:gd name="connsiteY1" fmla="*/ 46065 h 201887"/>
              <a:gd name="connsiteX2" fmla="*/ 61953 w 175763"/>
              <a:gd name="connsiteY2" fmla="*/ 68904 h 201887"/>
              <a:gd name="connsiteX3" fmla="*/ 61953 w 175763"/>
              <a:gd name="connsiteY3" fmla="*/ 78040 h 201887"/>
              <a:gd name="connsiteX4" fmla="*/ 112734 w 175763"/>
              <a:gd name="connsiteY4" fmla="*/ 78040 h 201887"/>
              <a:gd name="connsiteX5" fmla="*/ 112734 w 175763"/>
              <a:gd name="connsiteY5" fmla="*/ 74741 h 201887"/>
              <a:gd name="connsiteX6" fmla="*/ 103848 w 175763"/>
              <a:gd name="connsiteY6" fmla="*/ 50506 h 201887"/>
              <a:gd name="connsiteX7" fmla="*/ 175195 w 175763"/>
              <a:gd name="connsiteY7" fmla="*/ 83877 h 201887"/>
              <a:gd name="connsiteX8" fmla="*/ 175195 w 175763"/>
              <a:gd name="connsiteY8" fmla="*/ 118771 h 201887"/>
              <a:gd name="connsiteX9" fmla="*/ 62334 w 175763"/>
              <a:gd name="connsiteY9" fmla="*/ 118771 h 201887"/>
              <a:gd name="connsiteX10" fmla="*/ 62334 w 175763"/>
              <a:gd name="connsiteY10" fmla="*/ 124734 h 201887"/>
              <a:gd name="connsiteX11" fmla="*/ 75029 w 175763"/>
              <a:gd name="connsiteY11" fmla="*/ 148970 h 201887"/>
              <a:gd name="connsiteX12" fmla="*/ 97246 w 175763"/>
              <a:gd name="connsiteY12" fmla="*/ 151508 h 201887"/>
              <a:gd name="connsiteX13" fmla="*/ 102197 w 175763"/>
              <a:gd name="connsiteY13" fmla="*/ 151508 h 201887"/>
              <a:gd name="connsiteX14" fmla="*/ 170116 w 175763"/>
              <a:gd name="connsiteY14" fmla="*/ 144656 h 201887"/>
              <a:gd name="connsiteX15" fmla="*/ 170116 w 175763"/>
              <a:gd name="connsiteY15" fmla="*/ 144656 h 201887"/>
              <a:gd name="connsiteX16" fmla="*/ 170116 w 175763"/>
              <a:gd name="connsiteY16" fmla="*/ 193888 h 201887"/>
              <a:gd name="connsiteX17" fmla="*/ 138378 w 175763"/>
              <a:gd name="connsiteY17" fmla="*/ 199725 h 201887"/>
              <a:gd name="connsiteX18" fmla="*/ 92676 w 175763"/>
              <a:gd name="connsiteY18" fmla="*/ 201882 h 201887"/>
              <a:gd name="connsiteX19" fmla="*/ 7110 w 175763"/>
              <a:gd name="connsiteY19" fmla="*/ 158233 h 201887"/>
              <a:gd name="connsiteX20" fmla="*/ 0 w 175763"/>
              <a:gd name="connsiteY20" fmla="*/ 122197 h 201887"/>
              <a:gd name="connsiteX21" fmla="*/ 0 w 175763"/>
              <a:gd name="connsiteY21" fmla="*/ 74995 h 201887"/>
              <a:gd name="connsiteX22" fmla="*/ 44560 w 175763"/>
              <a:gd name="connsiteY22" fmla="*/ 6222 h 201887"/>
              <a:gd name="connsiteX23" fmla="*/ 86709 w 175763"/>
              <a:gd name="connsiteY23" fmla="*/ 4 h 201887"/>
              <a:gd name="connsiteX24" fmla="*/ 167832 w 175763"/>
              <a:gd name="connsiteY24" fmla="*/ 39720 h 201887"/>
              <a:gd name="connsiteX25" fmla="*/ 175703 w 175763"/>
              <a:gd name="connsiteY25" fmla="*/ 83877 h 2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5763" h="201887">
                <a:moveTo>
                  <a:pt x="103848" y="50506"/>
                </a:moveTo>
                <a:cubicBezTo>
                  <a:pt x="98896" y="47435"/>
                  <a:pt x="93184" y="45889"/>
                  <a:pt x="87343" y="46065"/>
                </a:cubicBezTo>
                <a:cubicBezTo>
                  <a:pt x="69571" y="46065"/>
                  <a:pt x="61953" y="53805"/>
                  <a:pt x="61953" y="68904"/>
                </a:cubicBezTo>
                <a:lnTo>
                  <a:pt x="61953" y="78040"/>
                </a:lnTo>
                <a:lnTo>
                  <a:pt x="112734" y="78040"/>
                </a:lnTo>
                <a:lnTo>
                  <a:pt x="112734" y="74741"/>
                </a:lnTo>
                <a:cubicBezTo>
                  <a:pt x="113496" y="61291"/>
                  <a:pt x="110576" y="53043"/>
                  <a:pt x="103848" y="50506"/>
                </a:cubicBezTo>
                <a:close/>
                <a:moveTo>
                  <a:pt x="175195" y="83877"/>
                </a:moveTo>
                <a:lnTo>
                  <a:pt x="175195" y="118771"/>
                </a:lnTo>
                <a:lnTo>
                  <a:pt x="62334" y="118771"/>
                </a:lnTo>
                <a:lnTo>
                  <a:pt x="62334" y="124734"/>
                </a:lnTo>
                <a:cubicBezTo>
                  <a:pt x="62334" y="137423"/>
                  <a:pt x="66524" y="146052"/>
                  <a:pt x="75029" y="148970"/>
                </a:cubicBezTo>
                <a:cubicBezTo>
                  <a:pt x="82266" y="150835"/>
                  <a:pt x="89756" y="151685"/>
                  <a:pt x="97246" y="151508"/>
                </a:cubicBezTo>
                <a:lnTo>
                  <a:pt x="102197" y="151508"/>
                </a:lnTo>
                <a:cubicBezTo>
                  <a:pt x="125049" y="151444"/>
                  <a:pt x="147772" y="149148"/>
                  <a:pt x="170116" y="144656"/>
                </a:cubicBezTo>
                <a:lnTo>
                  <a:pt x="170116" y="144656"/>
                </a:lnTo>
                <a:lnTo>
                  <a:pt x="170116" y="193888"/>
                </a:lnTo>
                <a:cubicBezTo>
                  <a:pt x="159707" y="196679"/>
                  <a:pt x="149043" y="198634"/>
                  <a:pt x="138378" y="199725"/>
                </a:cubicBezTo>
                <a:cubicBezTo>
                  <a:pt x="123145" y="201235"/>
                  <a:pt x="107909" y="201958"/>
                  <a:pt x="92676" y="201882"/>
                </a:cubicBezTo>
                <a:cubicBezTo>
                  <a:pt x="48624" y="201882"/>
                  <a:pt x="20187" y="187328"/>
                  <a:pt x="7110" y="158233"/>
                </a:cubicBezTo>
                <a:cubicBezTo>
                  <a:pt x="2413" y="146813"/>
                  <a:pt x="0" y="134563"/>
                  <a:pt x="0" y="122197"/>
                </a:cubicBezTo>
                <a:lnTo>
                  <a:pt x="0" y="74995"/>
                </a:lnTo>
                <a:cubicBezTo>
                  <a:pt x="0" y="40481"/>
                  <a:pt x="14727" y="17642"/>
                  <a:pt x="44560" y="6222"/>
                </a:cubicBezTo>
                <a:cubicBezTo>
                  <a:pt x="58145" y="1988"/>
                  <a:pt x="72364" y="-110"/>
                  <a:pt x="86709" y="4"/>
                </a:cubicBezTo>
                <a:cubicBezTo>
                  <a:pt x="128223" y="4"/>
                  <a:pt x="155391" y="12693"/>
                  <a:pt x="167832" y="39720"/>
                </a:cubicBezTo>
                <a:cubicBezTo>
                  <a:pt x="173544" y="53725"/>
                  <a:pt x="176210" y="68768"/>
                  <a:pt x="175703" y="83877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9" name="Freeform 788">
            <a:extLst>
              <a:ext uri="{FF2B5EF4-FFF2-40B4-BE49-F238E27FC236}">
                <a16:creationId xmlns:a16="http://schemas.microsoft.com/office/drawing/2014/main" id="{140208C8-21DB-BD8A-6D72-8B1E47B176FB}"/>
              </a:ext>
            </a:extLst>
          </p:cNvPr>
          <p:cNvSpPr/>
          <p:nvPr/>
        </p:nvSpPr>
        <p:spPr>
          <a:xfrm>
            <a:off x="13842353" y="1131452"/>
            <a:ext cx="300750" cy="201877"/>
          </a:xfrm>
          <a:custGeom>
            <a:avLst/>
            <a:gdLst>
              <a:gd name="connsiteX0" fmla="*/ 242732 w 300750"/>
              <a:gd name="connsiteY0" fmla="*/ 201877 h 201877"/>
              <a:gd name="connsiteX1" fmla="*/ 176083 w 300750"/>
              <a:gd name="connsiteY1" fmla="*/ 201877 h 201877"/>
              <a:gd name="connsiteX2" fmla="*/ 150565 w 300750"/>
              <a:gd name="connsiteY2" fmla="*/ 112295 h 201877"/>
              <a:gd name="connsiteX3" fmla="*/ 124160 w 300750"/>
              <a:gd name="connsiteY3" fmla="*/ 201877 h 201877"/>
              <a:gd name="connsiteX4" fmla="*/ 57764 w 300750"/>
              <a:gd name="connsiteY4" fmla="*/ 201877 h 201877"/>
              <a:gd name="connsiteX5" fmla="*/ 0 w 300750"/>
              <a:gd name="connsiteY5" fmla="*/ 0 h 201877"/>
              <a:gd name="connsiteX6" fmla="*/ 62334 w 300750"/>
              <a:gd name="connsiteY6" fmla="*/ 0 h 201877"/>
              <a:gd name="connsiteX7" fmla="*/ 94199 w 300750"/>
              <a:gd name="connsiteY7" fmla="*/ 127141 h 201877"/>
              <a:gd name="connsiteX8" fmla="*/ 123145 w 300750"/>
              <a:gd name="connsiteY8" fmla="*/ 0 h 201877"/>
              <a:gd name="connsiteX9" fmla="*/ 177606 w 300750"/>
              <a:gd name="connsiteY9" fmla="*/ 0 h 201877"/>
              <a:gd name="connsiteX10" fmla="*/ 206551 w 300750"/>
              <a:gd name="connsiteY10" fmla="*/ 127141 h 201877"/>
              <a:gd name="connsiteX11" fmla="*/ 238162 w 300750"/>
              <a:gd name="connsiteY11" fmla="*/ 0 h 201877"/>
              <a:gd name="connsiteX12" fmla="*/ 300750 w 300750"/>
              <a:gd name="connsiteY12" fmla="*/ 0 h 201877"/>
              <a:gd name="connsiteX13" fmla="*/ 242732 w 300750"/>
              <a:gd name="connsiteY13" fmla="*/ 201877 h 20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750" h="201877">
                <a:moveTo>
                  <a:pt x="242732" y="201877"/>
                </a:moveTo>
                <a:lnTo>
                  <a:pt x="176083" y="201877"/>
                </a:lnTo>
                <a:lnTo>
                  <a:pt x="150565" y="112295"/>
                </a:lnTo>
                <a:lnTo>
                  <a:pt x="124160" y="201877"/>
                </a:lnTo>
                <a:lnTo>
                  <a:pt x="57764" y="201877"/>
                </a:lnTo>
                <a:lnTo>
                  <a:pt x="0" y="0"/>
                </a:lnTo>
                <a:lnTo>
                  <a:pt x="62334" y="0"/>
                </a:lnTo>
                <a:lnTo>
                  <a:pt x="94199" y="127141"/>
                </a:lnTo>
                <a:lnTo>
                  <a:pt x="123145" y="0"/>
                </a:lnTo>
                <a:lnTo>
                  <a:pt x="177606" y="0"/>
                </a:lnTo>
                <a:lnTo>
                  <a:pt x="206551" y="127141"/>
                </a:lnTo>
                <a:lnTo>
                  <a:pt x="238162" y="0"/>
                </a:lnTo>
                <a:lnTo>
                  <a:pt x="300750" y="0"/>
                </a:lnTo>
                <a:lnTo>
                  <a:pt x="242732" y="201877"/>
                </a:ln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0" name="Freeform 789">
            <a:extLst>
              <a:ext uri="{FF2B5EF4-FFF2-40B4-BE49-F238E27FC236}">
                <a16:creationId xmlns:a16="http://schemas.microsoft.com/office/drawing/2014/main" id="{E992405E-1E78-6116-1FB9-BF1F70185B03}"/>
              </a:ext>
            </a:extLst>
          </p:cNvPr>
          <p:cNvSpPr/>
          <p:nvPr/>
        </p:nvSpPr>
        <p:spPr>
          <a:xfrm>
            <a:off x="14151006" y="1131432"/>
            <a:ext cx="166303" cy="201770"/>
          </a:xfrm>
          <a:custGeom>
            <a:avLst/>
            <a:gdLst>
              <a:gd name="connsiteX0" fmla="*/ 84010 w 166303"/>
              <a:gd name="connsiteY0" fmla="*/ 201771 h 201770"/>
              <a:gd name="connsiteX1" fmla="*/ 7839 w 166303"/>
              <a:gd name="connsiteY1" fmla="*/ 195172 h 201770"/>
              <a:gd name="connsiteX2" fmla="*/ 2253 w 166303"/>
              <a:gd name="connsiteY2" fmla="*/ 142387 h 201770"/>
              <a:gd name="connsiteX3" fmla="*/ 102164 w 166303"/>
              <a:gd name="connsiteY3" fmla="*/ 142387 h 201770"/>
              <a:gd name="connsiteX4" fmla="*/ 14948 w 166303"/>
              <a:gd name="connsiteY4" fmla="*/ 99373 h 201770"/>
              <a:gd name="connsiteX5" fmla="*/ 729 w 166303"/>
              <a:gd name="connsiteY5" fmla="*/ 56612 h 201770"/>
              <a:gd name="connsiteX6" fmla="*/ 84010 w 166303"/>
              <a:gd name="connsiteY6" fmla="*/ 147 h 201770"/>
              <a:gd name="connsiteX7" fmla="*/ 152057 w 166303"/>
              <a:gd name="connsiteY7" fmla="*/ 4969 h 201770"/>
              <a:gd name="connsiteX8" fmla="*/ 157642 w 166303"/>
              <a:gd name="connsiteY8" fmla="*/ 56992 h 201770"/>
              <a:gd name="connsiteX9" fmla="*/ 65474 w 166303"/>
              <a:gd name="connsiteY9" fmla="*/ 59276 h 201770"/>
              <a:gd name="connsiteX10" fmla="*/ 152818 w 166303"/>
              <a:gd name="connsiteY10" fmla="*/ 102418 h 201770"/>
              <a:gd name="connsiteX11" fmla="*/ 165513 w 166303"/>
              <a:gd name="connsiteY11" fmla="*/ 145940 h 201770"/>
              <a:gd name="connsiteX12" fmla="*/ 84010 w 166303"/>
              <a:gd name="connsiteY12" fmla="*/ 201771 h 20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303" h="201770">
                <a:moveTo>
                  <a:pt x="84010" y="201771"/>
                </a:moveTo>
                <a:cubicBezTo>
                  <a:pt x="58493" y="201707"/>
                  <a:pt x="32975" y="199499"/>
                  <a:pt x="7839" y="195172"/>
                </a:cubicBezTo>
                <a:lnTo>
                  <a:pt x="2253" y="142387"/>
                </a:lnTo>
                <a:cubicBezTo>
                  <a:pt x="15964" y="145306"/>
                  <a:pt x="94420" y="160913"/>
                  <a:pt x="102164" y="142387"/>
                </a:cubicBezTo>
                <a:cubicBezTo>
                  <a:pt x="109908" y="123862"/>
                  <a:pt x="44147" y="126907"/>
                  <a:pt x="14948" y="99373"/>
                </a:cubicBezTo>
                <a:cubicBezTo>
                  <a:pt x="3269" y="88420"/>
                  <a:pt x="-2063" y="72348"/>
                  <a:pt x="729" y="56612"/>
                </a:cubicBezTo>
                <a:cubicBezTo>
                  <a:pt x="6696" y="5857"/>
                  <a:pt x="55573" y="1162"/>
                  <a:pt x="84010" y="147"/>
                </a:cubicBezTo>
                <a:cubicBezTo>
                  <a:pt x="106734" y="-522"/>
                  <a:pt x="129586" y="1094"/>
                  <a:pt x="152057" y="4969"/>
                </a:cubicBezTo>
                <a:lnTo>
                  <a:pt x="157642" y="56992"/>
                </a:lnTo>
                <a:cubicBezTo>
                  <a:pt x="138726" y="52932"/>
                  <a:pt x="72457" y="42654"/>
                  <a:pt x="65474" y="59276"/>
                </a:cubicBezTo>
                <a:cubicBezTo>
                  <a:pt x="56970" y="79198"/>
                  <a:pt x="126539" y="77675"/>
                  <a:pt x="152818" y="102418"/>
                </a:cubicBezTo>
                <a:cubicBezTo>
                  <a:pt x="163610" y="114126"/>
                  <a:pt x="168307" y="130244"/>
                  <a:pt x="165513" y="145940"/>
                </a:cubicBezTo>
                <a:cubicBezTo>
                  <a:pt x="160816" y="196314"/>
                  <a:pt x="112702" y="200882"/>
                  <a:pt x="84010" y="201771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7" name="Freeform 796">
            <a:extLst>
              <a:ext uri="{FF2B5EF4-FFF2-40B4-BE49-F238E27FC236}">
                <a16:creationId xmlns:a16="http://schemas.microsoft.com/office/drawing/2014/main" id="{37C35D70-7996-A14C-4F3C-773B49A09F46}"/>
              </a:ext>
            </a:extLst>
          </p:cNvPr>
          <p:cNvSpPr/>
          <p:nvPr/>
        </p:nvSpPr>
        <p:spPr>
          <a:xfrm>
            <a:off x="13349287" y="8748258"/>
            <a:ext cx="130041" cy="111390"/>
          </a:xfrm>
          <a:custGeom>
            <a:avLst/>
            <a:gdLst>
              <a:gd name="connsiteX0" fmla="*/ 32231 w 130041"/>
              <a:gd name="connsiteY0" fmla="*/ 990 h 111390"/>
              <a:gd name="connsiteX1" fmla="*/ 18392 w 130041"/>
              <a:gd name="connsiteY1" fmla="*/ 48318 h 111390"/>
              <a:gd name="connsiteX2" fmla="*/ 4682 w 130041"/>
              <a:gd name="connsiteY2" fmla="*/ 110493 h 111390"/>
              <a:gd name="connsiteX3" fmla="*/ 128968 w 130041"/>
              <a:gd name="connsiteY3" fmla="*/ 20910 h 111390"/>
              <a:gd name="connsiteX4" fmla="*/ 65492 w 130041"/>
              <a:gd name="connsiteY4" fmla="*/ 10886 h 111390"/>
              <a:gd name="connsiteX5" fmla="*/ 32231 w 130041"/>
              <a:gd name="connsiteY5" fmla="*/ 990 h 11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041" h="111390">
                <a:moveTo>
                  <a:pt x="32231" y="990"/>
                </a:moveTo>
                <a:cubicBezTo>
                  <a:pt x="21947" y="7207"/>
                  <a:pt x="25375" y="33346"/>
                  <a:pt x="18392" y="48318"/>
                </a:cubicBezTo>
                <a:cubicBezTo>
                  <a:pt x="11410" y="63291"/>
                  <a:pt x="-9156" y="100596"/>
                  <a:pt x="4682" y="110493"/>
                </a:cubicBezTo>
                <a:cubicBezTo>
                  <a:pt x="18519" y="120390"/>
                  <a:pt x="142806" y="45780"/>
                  <a:pt x="128968" y="20910"/>
                </a:cubicBezTo>
                <a:cubicBezTo>
                  <a:pt x="115129" y="-3959"/>
                  <a:pt x="74632" y="13424"/>
                  <a:pt x="65492" y="10886"/>
                </a:cubicBezTo>
                <a:cubicBezTo>
                  <a:pt x="56350" y="8349"/>
                  <a:pt x="39593" y="-3452"/>
                  <a:pt x="32231" y="990"/>
                </a:cubicBezTo>
                <a:close/>
              </a:path>
            </a:pathLst>
          </a:custGeom>
          <a:solidFill>
            <a:srgbClr val="9082B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4" name="Freeform 803">
            <a:extLst>
              <a:ext uri="{FF2B5EF4-FFF2-40B4-BE49-F238E27FC236}">
                <a16:creationId xmlns:a16="http://schemas.microsoft.com/office/drawing/2014/main" id="{741F64B3-AAC8-0E55-99EC-2223187181C9}"/>
              </a:ext>
            </a:extLst>
          </p:cNvPr>
          <p:cNvSpPr/>
          <p:nvPr/>
        </p:nvSpPr>
        <p:spPr>
          <a:xfrm>
            <a:off x="2462131" y="3344433"/>
            <a:ext cx="353540" cy="1337328"/>
          </a:xfrm>
          <a:custGeom>
            <a:avLst/>
            <a:gdLst>
              <a:gd name="connsiteX0" fmla="*/ 269244 w 353540"/>
              <a:gd name="connsiteY0" fmla="*/ 324635 h 1337328"/>
              <a:gd name="connsiteX1" fmla="*/ 216051 w 353540"/>
              <a:gd name="connsiteY1" fmla="*/ 250787 h 1337328"/>
              <a:gd name="connsiteX2" fmla="*/ 157018 w 353540"/>
              <a:gd name="connsiteY2" fmla="*/ 87991 h 1337328"/>
              <a:gd name="connsiteX3" fmla="*/ 155114 w 353540"/>
              <a:gd name="connsiteY3" fmla="*/ 3103 h 1337328"/>
              <a:gd name="connsiteX4" fmla="*/ 86813 w 353540"/>
              <a:gd name="connsiteY4" fmla="*/ 119966 h 1337328"/>
              <a:gd name="connsiteX5" fmla="*/ 155875 w 353540"/>
              <a:gd name="connsiteY5" fmla="*/ 301795 h 1337328"/>
              <a:gd name="connsiteX6" fmla="*/ 257437 w 353540"/>
              <a:gd name="connsiteY6" fmla="*/ 412821 h 1337328"/>
              <a:gd name="connsiteX7" fmla="*/ 235094 w 353540"/>
              <a:gd name="connsiteY7" fmla="*/ 522833 h 1337328"/>
              <a:gd name="connsiteX8" fmla="*/ 227603 w 353540"/>
              <a:gd name="connsiteY8" fmla="*/ 738541 h 1337328"/>
              <a:gd name="connsiteX9" fmla="*/ 180123 w 353540"/>
              <a:gd name="connsiteY9" fmla="*/ 952092 h 1337328"/>
              <a:gd name="connsiteX10" fmla="*/ 92907 w 353540"/>
              <a:gd name="connsiteY10" fmla="*/ 1070097 h 1337328"/>
              <a:gd name="connsiteX11" fmla="*/ 9373 w 353540"/>
              <a:gd name="connsiteY11" fmla="*/ 1274131 h 1337328"/>
              <a:gd name="connsiteX12" fmla="*/ 22068 w 353540"/>
              <a:gd name="connsiteY12" fmla="*/ 1309025 h 1337328"/>
              <a:gd name="connsiteX13" fmla="*/ 46824 w 353540"/>
              <a:gd name="connsiteY13" fmla="*/ 1290246 h 1337328"/>
              <a:gd name="connsiteX14" fmla="*/ 66730 w 353540"/>
              <a:gd name="connsiteY14" fmla="*/ 1298468 h 1337328"/>
              <a:gd name="connsiteX15" fmla="*/ 67263 w 353540"/>
              <a:gd name="connsiteY15" fmla="*/ 1298240 h 1337328"/>
              <a:gd name="connsiteX16" fmla="*/ 84909 w 353540"/>
              <a:gd name="connsiteY16" fmla="*/ 1297479 h 1337328"/>
              <a:gd name="connsiteX17" fmla="*/ 106237 w 353540"/>
              <a:gd name="connsiteY17" fmla="*/ 1320953 h 1337328"/>
              <a:gd name="connsiteX18" fmla="*/ 130104 w 353540"/>
              <a:gd name="connsiteY18" fmla="*/ 1318796 h 1337328"/>
              <a:gd name="connsiteX19" fmla="*/ 155495 w 353540"/>
              <a:gd name="connsiteY19" fmla="*/ 1331485 h 1337328"/>
              <a:gd name="connsiteX20" fmla="*/ 218082 w 353540"/>
              <a:gd name="connsiteY20" fmla="*/ 1325902 h 1337328"/>
              <a:gd name="connsiteX21" fmla="*/ 253375 w 353540"/>
              <a:gd name="connsiteY21" fmla="*/ 1019723 h 1337328"/>
              <a:gd name="connsiteX22" fmla="*/ 316851 w 353540"/>
              <a:gd name="connsiteY22" fmla="*/ 861622 h 1337328"/>
              <a:gd name="connsiteX23" fmla="*/ 277750 w 353540"/>
              <a:gd name="connsiteY23" fmla="*/ 677381 h 1337328"/>
              <a:gd name="connsiteX24" fmla="*/ 317105 w 353540"/>
              <a:gd name="connsiteY24" fmla="*/ 550494 h 1337328"/>
              <a:gd name="connsiteX25" fmla="*/ 336782 w 353540"/>
              <a:gd name="connsiteY25" fmla="*/ 398230 h 1337328"/>
              <a:gd name="connsiteX26" fmla="*/ 269244 w 353540"/>
              <a:gd name="connsiteY26" fmla="*/ 324635 h 13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3540" h="1337328">
                <a:moveTo>
                  <a:pt x="269244" y="324635"/>
                </a:moveTo>
                <a:cubicBezTo>
                  <a:pt x="255279" y="309282"/>
                  <a:pt x="230396" y="265379"/>
                  <a:pt x="216051" y="250787"/>
                </a:cubicBezTo>
                <a:cubicBezTo>
                  <a:pt x="165270" y="198890"/>
                  <a:pt x="112712" y="167168"/>
                  <a:pt x="157018" y="87991"/>
                </a:cubicBezTo>
                <a:cubicBezTo>
                  <a:pt x="165651" y="72383"/>
                  <a:pt x="188375" y="-17706"/>
                  <a:pt x="155114" y="3103"/>
                </a:cubicBezTo>
                <a:cubicBezTo>
                  <a:pt x="117028" y="26577"/>
                  <a:pt x="122233" y="97634"/>
                  <a:pt x="86813" y="119966"/>
                </a:cubicBezTo>
                <a:cubicBezTo>
                  <a:pt x="43396" y="147374"/>
                  <a:pt x="108649" y="250914"/>
                  <a:pt x="155875" y="301795"/>
                </a:cubicBezTo>
                <a:cubicBezTo>
                  <a:pt x="186598" y="334786"/>
                  <a:pt x="235855" y="371964"/>
                  <a:pt x="257437" y="412821"/>
                </a:cubicBezTo>
                <a:cubicBezTo>
                  <a:pt x="279019" y="453679"/>
                  <a:pt x="255787" y="488954"/>
                  <a:pt x="235094" y="522833"/>
                </a:cubicBezTo>
                <a:cubicBezTo>
                  <a:pt x="194469" y="589576"/>
                  <a:pt x="217320" y="666342"/>
                  <a:pt x="227603" y="738541"/>
                </a:cubicBezTo>
                <a:cubicBezTo>
                  <a:pt x="239956" y="813176"/>
                  <a:pt x="222944" y="889701"/>
                  <a:pt x="180123" y="952092"/>
                </a:cubicBezTo>
                <a:cubicBezTo>
                  <a:pt x="152575" y="992569"/>
                  <a:pt x="118932" y="1028224"/>
                  <a:pt x="92907" y="1070097"/>
                </a:cubicBezTo>
                <a:cubicBezTo>
                  <a:pt x="54821" y="1130241"/>
                  <a:pt x="78689" y="1234416"/>
                  <a:pt x="9373" y="1274131"/>
                </a:cubicBezTo>
                <a:cubicBezTo>
                  <a:pt x="-9289" y="1284790"/>
                  <a:pt x="2517" y="1320191"/>
                  <a:pt x="22068" y="1309025"/>
                </a:cubicBezTo>
                <a:cubicBezTo>
                  <a:pt x="31120" y="1303899"/>
                  <a:pt x="39448" y="1297580"/>
                  <a:pt x="46824" y="1290246"/>
                </a:cubicBezTo>
                <a:cubicBezTo>
                  <a:pt x="50048" y="1298012"/>
                  <a:pt x="58960" y="1301691"/>
                  <a:pt x="66730" y="1298468"/>
                </a:cubicBezTo>
                <a:cubicBezTo>
                  <a:pt x="66907" y="1298392"/>
                  <a:pt x="67085" y="1298316"/>
                  <a:pt x="67263" y="1298240"/>
                </a:cubicBezTo>
                <a:cubicBezTo>
                  <a:pt x="72912" y="1296121"/>
                  <a:pt x="79095" y="1295855"/>
                  <a:pt x="84909" y="1297479"/>
                </a:cubicBezTo>
                <a:cubicBezTo>
                  <a:pt x="90419" y="1306614"/>
                  <a:pt x="97668" y="1314583"/>
                  <a:pt x="106237" y="1320953"/>
                </a:cubicBezTo>
                <a:cubicBezTo>
                  <a:pt x="113575" y="1326447"/>
                  <a:pt x="123871" y="1325521"/>
                  <a:pt x="130104" y="1318796"/>
                </a:cubicBezTo>
                <a:cubicBezTo>
                  <a:pt x="138140" y="1323833"/>
                  <a:pt x="146646" y="1328084"/>
                  <a:pt x="155495" y="1331485"/>
                </a:cubicBezTo>
                <a:cubicBezTo>
                  <a:pt x="169840" y="1336179"/>
                  <a:pt x="230269" y="1344173"/>
                  <a:pt x="218082" y="1325902"/>
                </a:cubicBezTo>
                <a:cubicBezTo>
                  <a:pt x="148766" y="1218936"/>
                  <a:pt x="176315" y="1112097"/>
                  <a:pt x="253375" y="1019723"/>
                </a:cubicBezTo>
                <a:cubicBezTo>
                  <a:pt x="291765" y="975680"/>
                  <a:pt x="314134" y="919964"/>
                  <a:pt x="316851" y="861622"/>
                </a:cubicBezTo>
                <a:cubicBezTo>
                  <a:pt x="317613" y="798178"/>
                  <a:pt x="285113" y="739175"/>
                  <a:pt x="277750" y="677381"/>
                </a:cubicBezTo>
                <a:cubicBezTo>
                  <a:pt x="272291" y="631829"/>
                  <a:pt x="283082" y="570035"/>
                  <a:pt x="317105" y="550494"/>
                </a:cubicBezTo>
                <a:cubicBezTo>
                  <a:pt x="364839" y="523086"/>
                  <a:pt x="359253" y="448984"/>
                  <a:pt x="336782" y="398230"/>
                </a:cubicBezTo>
                <a:cubicBezTo>
                  <a:pt x="321548" y="366000"/>
                  <a:pt x="292730" y="350647"/>
                  <a:pt x="269244" y="324635"/>
                </a:cubicBezTo>
                <a:close/>
              </a:path>
            </a:pathLst>
          </a:custGeom>
          <a:solidFill>
            <a:srgbClr val="C97769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5" name="Freeform 804">
            <a:extLst>
              <a:ext uri="{FF2B5EF4-FFF2-40B4-BE49-F238E27FC236}">
                <a16:creationId xmlns:a16="http://schemas.microsoft.com/office/drawing/2014/main" id="{42CC3994-4F1F-F02A-DEA4-AD8F10E82FFF}"/>
              </a:ext>
            </a:extLst>
          </p:cNvPr>
          <p:cNvSpPr/>
          <p:nvPr/>
        </p:nvSpPr>
        <p:spPr>
          <a:xfrm>
            <a:off x="2489601" y="3362902"/>
            <a:ext cx="297443" cy="1346339"/>
          </a:xfrm>
          <a:custGeom>
            <a:avLst/>
            <a:gdLst>
              <a:gd name="connsiteX0" fmla="*/ 138308 w 297443"/>
              <a:gd name="connsiteY0" fmla="*/ 1344610 h 1346339"/>
              <a:gd name="connsiteX1" fmla="*/ 84099 w 297443"/>
              <a:gd name="connsiteY1" fmla="*/ 1195898 h 1346339"/>
              <a:gd name="connsiteX2" fmla="*/ 198356 w 297443"/>
              <a:gd name="connsiteY2" fmla="*/ 956209 h 1346339"/>
              <a:gd name="connsiteX3" fmla="*/ 255738 w 297443"/>
              <a:gd name="connsiteY3" fmla="*/ 860282 h 1346339"/>
              <a:gd name="connsiteX4" fmla="*/ 239362 w 297443"/>
              <a:gd name="connsiteY4" fmla="*/ 715757 h 1346339"/>
              <a:gd name="connsiteX5" fmla="*/ 225016 w 297443"/>
              <a:gd name="connsiteY5" fmla="*/ 592677 h 1346339"/>
              <a:gd name="connsiteX6" fmla="*/ 296744 w 297443"/>
              <a:gd name="connsiteY6" fmla="*/ 466805 h 1346339"/>
              <a:gd name="connsiteX7" fmla="*/ 88796 w 297443"/>
              <a:gd name="connsiteY7" fmla="*/ 158088 h 1346339"/>
              <a:gd name="connsiteX8" fmla="*/ 107204 w 297443"/>
              <a:gd name="connsiteY8" fmla="*/ 80306 h 1346339"/>
              <a:gd name="connsiteX9" fmla="*/ 123962 w 297443"/>
              <a:gd name="connsiteY9" fmla="*/ 23969 h 1346339"/>
              <a:gd name="connsiteX10" fmla="*/ 122565 w 297443"/>
              <a:gd name="connsiteY10" fmla="*/ 368 h 1346339"/>
              <a:gd name="connsiteX11" fmla="*/ 112536 w 297443"/>
              <a:gd name="connsiteY11" fmla="*/ 28664 h 1346339"/>
              <a:gd name="connsiteX12" fmla="*/ 89939 w 297443"/>
              <a:gd name="connsiteY12" fmla="*/ 82083 h 1346339"/>
              <a:gd name="connsiteX13" fmla="*/ 63787 w 297443"/>
              <a:gd name="connsiteY13" fmla="*/ 129158 h 1346339"/>
              <a:gd name="connsiteX14" fmla="*/ 81560 w 297443"/>
              <a:gd name="connsiteY14" fmla="*/ 187780 h 1346339"/>
              <a:gd name="connsiteX15" fmla="*/ 150114 w 297443"/>
              <a:gd name="connsiteY15" fmla="*/ 274571 h 1346339"/>
              <a:gd name="connsiteX16" fmla="*/ 235299 w 297443"/>
              <a:gd name="connsiteY16" fmla="*/ 368848 h 1346339"/>
              <a:gd name="connsiteX17" fmla="*/ 275670 w 297443"/>
              <a:gd name="connsiteY17" fmla="*/ 449041 h 1346339"/>
              <a:gd name="connsiteX18" fmla="*/ 243424 w 297443"/>
              <a:gd name="connsiteY18" fmla="*/ 495608 h 1346339"/>
              <a:gd name="connsiteX19" fmla="*/ 204196 w 297443"/>
              <a:gd name="connsiteY19" fmla="*/ 666272 h 1346339"/>
              <a:gd name="connsiteX20" fmla="*/ 215748 w 297443"/>
              <a:gd name="connsiteY20" fmla="*/ 888324 h 1346339"/>
              <a:gd name="connsiteX21" fmla="*/ 153669 w 297443"/>
              <a:gd name="connsiteY21" fmla="*/ 969659 h 1346339"/>
              <a:gd name="connsiteX22" fmla="*/ 80417 w 297443"/>
              <a:gd name="connsiteY22" fmla="*/ 1077893 h 1346339"/>
              <a:gd name="connsiteX23" fmla="*/ 13387 w 297443"/>
              <a:gd name="connsiteY23" fmla="*/ 1318218 h 1346339"/>
              <a:gd name="connsiteX24" fmla="*/ 138308 w 297443"/>
              <a:gd name="connsiteY24" fmla="*/ 1344610 h 134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7443" h="1346339">
                <a:moveTo>
                  <a:pt x="138308" y="1344610"/>
                </a:moveTo>
                <a:cubicBezTo>
                  <a:pt x="100222" y="1318598"/>
                  <a:pt x="83591" y="1267209"/>
                  <a:pt x="84099" y="1195898"/>
                </a:cubicBezTo>
                <a:cubicBezTo>
                  <a:pt x="84099" y="1097941"/>
                  <a:pt x="136911" y="1030945"/>
                  <a:pt x="198356" y="956209"/>
                </a:cubicBezTo>
                <a:cubicBezTo>
                  <a:pt x="219049" y="930831"/>
                  <a:pt x="249772" y="891242"/>
                  <a:pt x="255738" y="860282"/>
                </a:cubicBezTo>
                <a:cubicBezTo>
                  <a:pt x="264117" y="816887"/>
                  <a:pt x="247613" y="759660"/>
                  <a:pt x="239362" y="715757"/>
                </a:cubicBezTo>
                <a:cubicBezTo>
                  <a:pt x="229764" y="675433"/>
                  <a:pt x="224952" y="634118"/>
                  <a:pt x="225016" y="592677"/>
                </a:cubicBezTo>
                <a:cubicBezTo>
                  <a:pt x="226793" y="538115"/>
                  <a:pt x="292047" y="501953"/>
                  <a:pt x="296744" y="466805"/>
                </a:cubicBezTo>
                <a:cubicBezTo>
                  <a:pt x="309439" y="371513"/>
                  <a:pt x="145798" y="265181"/>
                  <a:pt x="88796" y="158088"/>
                </a:cubicBezTo>
                <a:cubicBezTo>
                  <a:pt x="72292" y="127255"/>
                  <a:pt x="94382" y="107334"/>
                  <a:pt x="107204" y="80306"/>
                </a:cubicBezTo>
                <a:cubicBezTo>
                  <a:pt x="115037" y="62276"/>
                  <a:pt x="120674" y="43357"/>
                  <a:pt x="123962" y="23969"/>
                </a:cubicBezTo>
                <a:cubicBezTo>
                  <a:pt x="125358" y="16863"/>
                  <a:pt x="130690" y="-2931"/>
                  <a:pt x="122565" y="368"/>
                </a:cubicBezTo>
                <a:cubicBezTo>
                  <a:pt x="116980" y="2652"/>
                  <a:pt x="115964" y="20923"/>
                  <a:pt x="112536" y="28664"/>
                </a:cubicBezTo>
                <a:cubicBezTo>
                  <a:pt x="105808" y="44651"/>
                  <a:pt x="97302" y="66730"/>
                  <a:pt x="89939" y="82083"/>
                </a:cubicBezTo>
                <a:cubicBezTo>
                  <a:pt x="82576" y="97436"/>
                  <a:pt x="66580" y="112663"/>
                  <a:pt x="63787" y="129158"/>
                </a:cubicBezTo>
                <a:cubicBezTo>
                  <a:pt x="60994" y="145654"/>
                  <a:pt x="73562" y="173442"/>
                  <a:pt x="81560" y="187780"/>
                </a:cubicBezTo>
                <a:cubicBezTo>
                  <a:pt x="103396" y="226608"/>
                  <a:pt x="123962" y="237266"/>
                  <a:pt x="150114" y="274571"/>
                </a:cubicBezTo>
                <a:cubicBezTo>
                  <a:pt x="176266" y="311876"/>
                  <a:pt x="207116" y="334969"/>
                  <a:pt x="235299" y="368848"/>
                </a:cubicBezTo>
                <a:cubicBezTo>
                  <a:pt x="250025" y="386739"/>
                  <a:pt x="275543" y="426074"/>
                  <a:pt x="275670" y="449041"/>
                </a:cubicBezTo>
                <a:cubicBezTo>
                  <a:pt x="275670" y="468581"/>
                  <a:pt x="257516" y="482285"/>
                  <a:pt x="243424" y="495608"/>
                </a:cubicBezTo>
                <a:cubicBezTo>
                  <a:pt x="192643" y="543445"/>
                  <a:pt x="192008" y="603843"/>
                  <a:pt x="204196" y="666272"/>
                </a:cubicBezTo>
                <a:cubicBezTo>
                  <a:pt x="218287" y="738597"/>
                  <a:pt x="248883" y="820186"/>
                  <a:pt x="215748" y="888324"/>
                </a:cubicBezTo>
                <a:cubicBezTo>
                  <a:pt x="201276" y="917889"/>
                  <a:pt x="175251" y="943647"/>
                  <a:pt x="153669" y="969659"/>
                </a:cubicBezTo>
                <a:cubicBezTo>
                  <a:pt x="125295" y="1002890"/>
                  <a:pt x="100717" y="1039193"/>
                  <a:pt x="80417" y="1077893"/>
                </a:cubicBezTo>
                <a:cubicBezTo>
                  <a:pt x="52615" y="1132328"/>
                  <a:pt x="43220" y="1306290"/>
                  <a:pt x="13387" y="1318218"/>
                </a:cubicBezTo>
                <a:cubicBezTo>
                  <a:pt x="-52121" y="1345244"/>
                  <a:pt x="144401" y="1349432"/>
                  <a:pt x="138308" y="1344610"/>
                </a:cubicBezTo>
                <a:close/>
              </a:path>
            </a:pathLst>
          </a:custGeom>
          <a:solidFill>
            <a:srgbClr val="DEF0F3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BF55D-DE21-1E3F-90A5-0ABC3DF26FE3}"/>
              </a:ext>
            </a:extLst>
          </p:cNvPr>
          <p:cNvSpPr txBox="1"/>
          <p:nvPr/>
        </p:nvSpPr>
        <p:spPr>
          <a:xfrm>
            <a:off x="404949" y="391886"/>
            <a:ext cx="101498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Londrina Solid" pitchFamily="2" charset="77"/>
              </a:rPr>
              <a:t>This week’s story looks at events in…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7A338-46FB-6F09-F3AC-819A8E0C69BD}"/>
              </a:ext>
            </a:extLst>
          </p:cNvPr>
          <p:cNvSpPr txBox="1"/>
          <p:nvPr/>
        </p:nvSpPr>
        <p:spPr>
          <a:xfrm>
            <a:off x="7675628" y="3461594"/>
            <a:ext cx="1061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Londrina Solid" pitchFamily="2" charset="77"/>
              </a:rPr>
              <a:t>Europe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C77A9-9753-ABF0-F587-1A0FCD72DE6E}"/>
              </a:ext>
            </a:extLst>
          </p:cNvPr>
          <p:cNvSpPr txBox="1"/>
          <p:nvPr/>
        </p:nvSpPr>
        <p:spPr>
          <a:xfrm>
            <a:off x="10330886" y="3704463"/>
            <a:ext cx="1061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Londrina Solid" pitchFamily="2" charset="77"/>
              </a:rPr>
              <a:t>Asia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53E61-ABB4-6312-6187-5285E4D47667}"/>
              </a:ext>
            </a:extLst>
          </p:cNvPr>
          <p:cNvSpPr txBox="1"/>
          <p:nvPr/>
        </p:nvSpPr>
        <p:spPr>
          <a:xfrm>
            <a:off x="3189210" y="6693933"/>
            <a:ext cx="1268487" cy="73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  <a:latin typeface="Londrina Solid" pitchFamily="2" charset="77"/>
              </a:rPr>
              <a:t>South America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941BB-AF10-2550-2277-25B00ADD4EED}"/>
              </a:ext>
            </a:extLst>
          </p:cNvPr>
          <p:cNvSpPr txBox="1"/>
          <p:nvPr/>
        </p:nvSpPr>
        <p:spPr>
          <a:xfrm>
            <a:off x="1412023" y="3424786"/>
            <a:ext cx="1268487" cy="73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  <a:latin typeface="Londrina Solid" pitchFamily="2" charset="77"/>
              </a:rPr>
              <a:t>North America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86CA1-439C-781B-3DB8-3A6311B0F024}"/>
              </a:ext>
            </a:extLst>
          </p:cNvPr>
          <p:cNvSpPr txBox="1"/>
          <p:nvPr/>
        </p:nvSpPr>
        <p:spPr>
          <a:xfrm>
            <a:off x="6650810" y="5254927"/>
            <a:ext cx="1061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Londrina Solid" pitchFamily="2" charset="77"/>
              </a:rPr>
              <a:t>Africa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AAE59-7B87-3178-1932-A6B7DCC401DB}"/>
              </a:ext>
            </a:extLst>
          </p:cNvPr>
          <p:cNvSpPr txBox="1"/>
          <p:nvPr/>
        </p:nvSpPr>
        <p:spPr>
          <a:xfrm>
            <a:off x="12400404" y="7659981"/>
            <a:ext cx="11821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Londrina Solid" pitchFamily="2" charset="77"/>
              </a:rPr>
              <a:t>Oceania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C32E8-DCE9-2167-D768-EA280880455A}"/>
              </a:ext>
            </a:extLst>
          </p:cNvPr>
          <p:cNvSpPr txBox="1"/>
          <p:nvPr/>
        </p:nvSpPr>
        <p:spPr>
          <a:xfrm>
            <a:off x="6992241" y="10190861"/>
            <a:ext cx="1556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ondrina Solid" pitchFamily="2" charset="77"/>
              </a:rPr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418997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C83400-FD00-681B-A2B9-5D6483814E41}"/>
              </a:ext>
            </a:extLst>
          </p:cNvPr>
          <p:cNvGrpSpPr/>
          <p:nvPr/>
        </p:nvGrpSpPr>
        <p:grpSpPr>
          <a:xfrm>
            <a:off x="754999" y="291865"/>
            <a:ext cx="13603598" cy="6335903"/>
            <a:chOff x="754999" y="291865"/>
            <a:chExt cx="13603598" cy="63359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DAD8E1E-6717-B368-0ABC-D53ED75ED185}"/>
                </a:ext>
              </a:extLst>
            </p:cNvPr>
            <p:cNvSpPr/>
            <p:nvPr/>
          </p:nvSpPr>
          <p:spPr>
            <a:xfrm>
              <a:off x="754999" y="291865"/>
              <a:ext cx="6067398" cy="6335903"/>
            </a:xfrm>
            <a:custGeom>
              <a:avLst/>
              <a:gdLst>
                <a:gd name="connsiteX0" fmla="*/ 5998530 w 6067398"/>
                <a:gd name="connsiteY0" fmla="*/ 3354895 h 6335903"/>
                <a:gd name="connsiteX1" fmla="*/ 5688259 w 6067398"/>
                <a:gd name="connsiteY1" fmla="*/ 3106831 h 6335903"/>
                <a:gd name="connsiteX2" fmla="*/ 5667439 w 6067398"/>
                <a:gd name="connsiteY2" fmla="*/ 2851280 h 6335903"/>
                <a:gd name="connsiteX3" fmla="*/ 5591268 w 6067398"/>
                <a:gd name="connsiteY3" fmla="*/ 2555760 h 6335903"/>
                <a:gd name="connsiteX4" fmla="*/ 5103010 w 6067398"/>
                <a:gd name="connsiteY4" fmla="*/ 1879960 h 6335903"/>
                <a:gd name="connsiteX5" fmla="*/ 4345994 w 6067398"/>
                <a:gd name="connsiteY5" fmla="*/ 1597763 h 6335903"/>
                <a:gd name="connsiteX6" fmla="*/ 4875892 w 6067398"/>
                <a:gd name="connsiteY6" fmla="*/ 584823 h 6335903"/>
                <a:gd name="connsiteX7" fmla="*/ 4896712 w 6067398"/>
                <a:gd name="connsiteY7" fmla="*/ 365054 h 6335903"/>
                <a:gd name="connsiteX8" fmla="*/ 4904076 w 6067398"/>
                <a:gd name="connsiteY8" fmla="*/ 276233 h 6335903"/>
                <a:gd name="connsiteX9" fmla="*/ 4924896 w 6067398"/>
                <a:gd name="connsiteY9" fmla="*/ 0 h 6335903"/>
                <a:gd name="connsiteX10" fmla="*/ 4332664 w 6067398"/>
                <a:gd name="connsiteY10" fmla="*/ 62302 h 6335903"/>
                <a:gd name="connsiteX11" fmla="*/ 4118877 w 6067398"/>
                <a:gd name="connsiteY11" fmla="*/ 124730 h 6335903"/>
                <a:gd name="connsiteX12" fmla="*/ 3312984 w 6067398"/>
                <a:gd name="connsiteY12" fmla="*/ 779721 h 6335903"/>
                <a:gd name="connsiteX13" fmla="*/ 3099197 w 6067398"/>
                <a:gd name="connsiteY13" fmla="*/ 1571370 h 6335903"/>
                <a:gd name="connsiteX14" fmla="*/ 2121665 w 6067398"/>
                <a:gd name="connsiteY14" fmla="*/ 1205935 h 6335903"/>
                <a:gd name="connsiteX15" fmla="*/ 1349796 w 6067398"/>
                <a:gd name="connsiteY15" fmla="*/ 1302496 h 6335903"/>
                <a:gd name="connsiteX16" fmla="*/ 619568 w 6067398"/>
                <a:gd name="connsiteY16" fmla="*/ 2013064 h 6335903"/>
                <a:gd name="connsiteX17" fmla="*/ 572087 w 6067398"/>
                <a:gd name="connsiteY17" fmla="*/ 2116985 h 6335903"/>
                <a:gd name="connsiteX18" fmla="*/ 558631 w 6067398"/>
                <a:gd name="connsiteY18" fmla="*/ 2205806 h 6335903"/>
                <a:gd name="connsiteX19" fmla="*/ 138673 w 6067398"/>
                <a:gd name="connsiteY19" fmla="*/ 2370759 h 6335903"/>
                <a:gd name="connsiteX20" fmla="*/ 41 w 6067398"/>
                <a:gd name="connsiteY20" fmla="*/ 2803825 h 6335903"/>
                <a:gd name="connsiteX21" fmla="*/ 41681 w 6067398"/>
                <a:gd name="connsiteY21" fmla="*/ 3858383 h 6335903"/>
                <a:gd name="connsiteX22" fmla="*/ 509246 w 6067398"/>
                <a:gd name="connsiteY22" fmla="*/ 4388518 h 6335903"/>
                <a:gd name="connsiteX23" fmla="*/ 571580 w 6067398"/>
                <a:gd name="connsiteY23" fmla="*/ 4401968 h 6335903"/>
                <a:gd name="connsiteX24" fmla="*/ 915874 w 6067398"/>
                <a:gd name="connsiteY24" fmla="*/ 5235109 h 6335903"/>
                <a:gd name="connsiteX25" fmla="*/ 1549619 w 6067398"/>
                <a:gd name="connsiteY25" fmla="*/ 5979302 h 6335903"/>
                <a:gd name="connsiteX26" fmla="*/ 2300668 w 6067398"/>
                <a:gd name="connsiteY26" fmla="*/ 6109995 h 6335903"/>
                <a:gd name="connsiteX27" fmla="*/ 2472815 w 6067398"/>
                <a:gd name="connsiteY27" fmla="*/ 6081827 h 6335903"/>
                <a:gd name="connsiteX28" fmla="*/ 2699933 w 6067398"/>
                <a:gd name="connsiteY28" fmla="*/ 6170647 h 6335903"/>
                <a:gd name="connsiteX29" fmla="*/ 3216501 w 6067398"/>
                <a:gd name="connsiteY29" fmla="*/ 6335601 h 6335903"/>
                <a:gd name="connsiteX30" fmla="*/ 3299527 w 6067398"/>
                <a:gd name="connsiteY30" fmla="*/ 6328114 h 6335903"/>
                <a:gd name="connsiteX31" fmla="*/ 3933399 w 6067398"/>
                <a:gd name="connsiteY31" fmla="*/ 6108346 h 6335903"/>
                <a:gd name="connsiteX32" fmla="*/ 4731929 w 6067398"/>
                <a:gd name="connsiteY32" fmla="*/ 5392449 h 6335903"/>
                <a:gd name="connsiteX33" fmla="*/ 4875892 w 6067398"/>
                <a:gd name="connsiteY33" fmla="*/ 5206813 h 6335903"/>
                <a:gd name="connsiteX34" fmla="*/ 4917406 w 6067398"/>
                <a:gd name="connsiteY34" fmla="*/ 5151871 h 6335903"/>
                <a:gd name="connsiteX35" fmla="*/ 4993577 w 6067398"/>
                <a:gd name="connsiteY35" fmla="*/ 5164559 h 6335903"/>
                <a:gd name="connsiteX36" fmla="*/ 5612596 w 6067398"/>
                <a:gd name="connsiteY36" fmla="*/ 4812575 h 6335903"/>
                <a:gd name="connsiteX37" fmla="*/ 6040044 w 6067398"/>
                <a:gd name="connsiteY37" fmla="*/ 3758016 h 6335903"/>
                <a:gd name="connsiteX38" fmla="*/ 5998530 w 6067398"/>
                <a:gd name="connsiteY38" fmla="*/ 3354895 h 6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7398" h="6335903">
                  <a:moveTo>
                    <a:pt x="5998530" y="3354895"/>
                  </a:moveTo>
                  <a:cubicBezTo>
                    <a:pt x="5931093" y="3235215"/>
                    <a:pt x="5819883" y="3146306"/>
                    <a:pt x="5688259" y="3106831"/>
                  </a:cubicBezTo>
                  <a:cubicBezTo>
                    <a:pt x="5680896" y="3023593"/>
                    <a:pt x="5675564" y="2941878"/>
                    <a:pt x="5667439" y="2851280"/>
                  </a:cubicBezTo>
                  <a:cubicBezTo>
                    <a:pt x="5652966" y="2750278"/>
                    <a:pt x="5627424" y="2651180"/>
                    <a:pt x="5591268" y="2555760"/>
                  </a:cubicBezTo>
                  <a:cubicBezTo>
                    <a:pt x="5487421" y="2260240"/>
                    <a:pt x="5330000" y="2038949"/>
                    <a:pt x="5103010" y="1879960"/>
                  </a:cubicBezTo>
                  <a:cubicBezTo>
                    <a:pt x="4878063" y="1724459"/>
                    <a:pt x="4617875" y="1627467"/>
                    <a:pt x="4345994" y="1597763"/>
                  </a:cubicBezTo>
                  <a:cubicBezTo>
                    <a:pt x="4641412" y="1363148"/>
                    <a:pt x="4813559" y="1033369"/>
                    <a:pt x="4875892" y="584823"/>
                  </a:cubicBezTo>
                  <a:cubicBezTo>
                    <a:pt x="4889222" y="508690"/>
                    <a:pt x="4889222" y="440806"/>
                    <a:pt x="4896712" y="365054"/>
                  </a:cubicBezTo>
                  <a:cubicBezTo>
                    <a:pt x="4902730" y="335851"/>
                    <a:pt x="4905206" y="306029"/>
                    <a:pt x="4904076" y="276233"/>
                  </a:cubicBezTo>
                  <a:lnTo>
                    <a:pt x="4924896" y="0"/>
                  </a:lnTo>
                  <a:cubicBezTo>
                    <a:pt x="4924896" y="0"/>
                    <a:pt x="4567145" y="0"/>
                    <a:pt x="4332664" y="62302"/>
                  </a:cubicBezTo>
                  <a:cubicBezTo>
                    <a:pt x="4259806" y="77220"/>
                    <a:pt x="4188307" y="98099"/>
                    <a:pt x="4118877" y="124730"/>
                  </a:cubicBezTo>
                  <a:cubicBezTo>
                    <a:pt x="3747795" y="255424"/>
                    <a:pt x="3479165" y="482679"/>
                    <a:pt x="3312984" y="779721"/>
                  </a:cubicBezTo>
                  <a:cubicBezTo>
                    <a:pt x="3161530" y="1055955"/>
                    <a:pt x="3120017" y="1344115"/>
                    <a:pt x="3099197" y="1571370"/>
                  </a:cubicBezTo>
                  <a:cubicBezTo>
                    <a:pt x="2768233" y="1370762"/>
                    <a:pt x="2451741" y="1254914"/>
                    <a:pt x="2121665" y="1205935"/>
                  </a:cubicBezTo>
                  <a:cubicBezTo>
                    <a:pt x="1845544" y="1171803"/>
                    <a:pt x="1591767" y="1198576"/>
                    <a:pt x="1349796" y="1302496"/>
                  </a:cubicBezTo>
                  <a:cubicBezTo>
                    <a:pt x="1039652" y="1433190"/>
                    <a:pt x="799078" y="1673768"/>
                    <a:pt x="619568" y="2013064"/>
                  </a:cubicBezTo>
                  <a:cubicBezTo>
                    <a:pt x="606238" y="2047197"/>
                    <a:pt x="585418" y="2081329"/>
                    <a:pt x="572087" y="2116985"/>
                  </a:cubicBezTo>
                  <a:lnTo>
                    <a:pt x="558631" y="2205806"/>
                  </a:lnTo>
                  <a:cubicBezTo>
                    <a:pt x="400684" y="2193117"/>
                    <a:pt x="245719" y="2253985"/>
                    <a:pt x="138673" y="2370759"/>
                  </a:cubicBezTo>
                  <a:cubicBezTo>
                    <a:pt x="-6306" y="2534951"/>
                    <a:pt x="41" y="2735433"/>
                    <a:pt x="41" y="2803825"/>
                  </a:cubicBezTo>
                  <a:cubicBezTo>
                    <a:pt x="41" y="2803825"/>
                    <a:pt x="34191" y="3637092"/>
                    <a:pt x="41681" y="3858383"/>
                  </a:cubicBezTo>
                  <a:cubicBezTo>
                    <a:pt x="51273" y="4123857"/>
                    <a:pt x="246933" y="4345706"/>
                    <a:pt x="509246" y="4388518"/>
                  </a:cubicBezTo>
                  <a:cubicBezTo>
                    <a:pt x="529939" y="4396004"/>
                    <a:pt x="550760" y="4396004"/>
                    <a:pt x="571580" y="4401968"/>
                  </a:cubicBezTo>
                  <a:cubicBezTo>
                    <a:pt x="660459" y="4689672"/>
                    <a:pt x="775719" y="4968570"/>
                    <a:pt x="915874" y="5235109"/>
                  </a:cubicBezTo>
                  <a:cubicBezTo>
                    <a:pt x="1046508" y="5476194"/>
                    <a:pt x="1231985" y="5772856"/>
                    <a:pt x="1549619" y="5979302"/>
                  </a:cubicBezTo>
                  <a:cubicBezTo>
                    <a:pt x="1784227" y="6130678"/>
                    <a:pt x="2038004" y="6179783"/>
                    <a:pt x="2300668" y="6109995"/>
                  </a:cubicBezTo>
                  <a:cubicBezTo>
                    <a:pt x="2357428" y="6097116"/>
                    <a:pt x="2414912" y="6087714"/>
                    <a:pt x="2472815" y="6081827"/>
                  </a:cubicBezTo>
                  <a:cubicBezTo>
                    <a:pt x="2541115" y="6074467"/>
                    <a:pt x="2610939" y="6110122"/>
                    <a:pt x="2699933" y="6170647"/>
                  </a:cubicBezTo>
                  <a:cubicBezTo>
                    <a:pt x="2849698" y="6280113"/>
                    <a:pt x="3030986" y="6337999"/>
                    <a:pt x="3216501" y="6335601"/>
                  </a:cubicBezTo>
                  <a:cubicBezTo>
                    <a:pt x="3244392" y="6336831"/>
                    <a:pt x="3272309" y="6334307"/>
                    <a:pt x="3299527" y="6328114"/>
                  </a:cubicBezTo>
                  <a:cubicBezTo>
                    <a:pt x="3513315" y="6307305"/>
                    <a:pt x="3712249" y="6239293"/>
                    <a:pt x="3933399" y="6108346"/>
                  </a:cubicBezTo>
                  <a:cubicBezTo>
                    <a:pt x="4209394" y="5943393"/>
                    <a:pt x="4457331" y="5722228"/>
                    <a:pt x="4731929" y="5392449"/>
                  </a:cubicBezTo>
                  <a:cubicBezTo>
                    <a:pt x="4786772" y="5324184"/>
                    <a:pt x="4835775" y="5261755"/>
                    <a:pt x="4875892" y="5206813"/>
                  </a:cubicBezTo>
                  <a:lnTo>
                    <a:pt x="4917406" y="5151871"/>
                  </a:lnTo>
                  <a:lnTo>
                    <a:pt x="4993577" y="5164559"/>
                  </a:lnTo>
                  <a:cubicBezTo>
                    <a:pt x="5275665" y="5206178"/>
                    <a:pt x="5496815" y="5081449"/>
                    <a:pt x="5612596" y="4812575"/>
                  </a:cubicBezTo>
                  <a:cubicBezTo>
                    <a:pt x="5674929" y="4674394"/>
                    <a:pt x="5983677" y="3917006"/>
                    <a:pt x="6040044" y="3758016"/>
                  </a:cubicBezTo>
                  <a:cubicBezTo>
                    <a:pt x="6087765" y="3624264"/>
                    <a:pt x="6072505" y="3476124"/>
                    <a:pt x="5998530" y="3354895"/>
                  </a:cubicBez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A939F-05FB-E5FB-AADA-1380FBC335F0}"/>
                </a:ext>
              </a:extLst>
            </p:cNvPr>
            <p:cNvSpPr/>
            <p:nvPr/>
          </p:nvSpPr>
          <p:spPr>
            <a:xfrm>
              <a:off x="1489204" y="1732677"/>
              <a:ext cx="4707292" cy="4650143"/>
            </a:xfrm>
            <a:custGeom>
              <a:avLst/>
              <a:gdLst>
                <a:gd name="connsiteX0" fmla="*/ 2604677 w 4707292"/>
                <a:gd name="connsiteY0" fmla="*/ 3012419 h 4650143"/>
                <a:gd name="connsiteX1" fmla="*/ 2604677 w 4707292"/>
                <a:gd name="connsiteY1" fmla="*/ 1630618 h 4650143"/>
                <a:gd name="connsiteX2" fmla="*/ 4705608 w 4707292"/>
                <a:gd name="connsiteY2" fmla="*/ 1871704 h 4650143"/>
                <a:gd name="connsiteX3" fmla="*/ 4622455 w 4707292"/>
                <a:gd name="connsiteY3" fmla="*/ 1194127 h 4650143"/>
                <a:gd name="connsiteX4" fmla="*/ 4230426 w 4707292"/>
                <a:gd name="connsiteY4" fmla="*/ 641787 h 4650143"/>
                <a:gd name="connsiteX5" fmla="*/ 3382640 w 4707292"/>
                <a:gd name="connsiteY5" fmla="*/ 393088 h 4650143"/>
                <a:gd name="connsiteX6" fmla="*/ 2549707 w 4707292"/>
                <a:gd name="connsiteY6" fmla="*/ 516676 h 4650143"/>
                <a:gd name="connsiteX7" fmla="*/ 2473536 w 4707292"/>
                <a:gd name="connsiteY7" fmla="*/ 495867 h 4650143"/>
                <a:gd name="connsiteX8" fmla="*/ 1371845 w 4707292"/>
                <a:gd name="connsiteY8" fmla="*/ 11919 h 4650143"/>
                <a:gd name="connsiteX9" fmla="*/ 737846 w 4707292"/>
                <a:gd name="connsiteY9" fmla="*/ 88051 h 4650143"/>
                <a:gd name="connsiteX10" fmla="*/ 137997 w 4707292"/>
                <a:gd name="connsiteY10" fmla="*/ 682264 h 4650143"/>
                <a:gd name="connsiteX11" fmla="*/ 0 w 4707292"/>
                <a:gd name="connsiteY11" fmla="*/ 1041101 h 4650143"/>
                <a:gd name="connsiteX12" fmla="*/ 1996957 w 4707292"/>
                <a:gd name="connsiteY12" fmla="*/ 1559308 h 4650143"/>
                <a:gd name="connsiteX13" fmla="*/ 1514539 w 4707292"/>
                <a:gd name="connsiteY13" fmla="*/ 2871067 h 4650143"/>
                <a:gd name="connsiteX14" fmla="*/ 40498 w 4707292"/>
                <a:gd name="connsiteY14" fmla="*/ 2739866 h 4650143"/>
                <a:gd name="connsiteX15" fmla="*/ 419196 w 4707292"/>
                <a:gd name="connsiteY15" fmla="*/ 3679465 h 4650143"/>
                <a:gd name="connsiteX16" fmla="*/ 969914 w 4707292"/>
                <a:gd name="connsiteY16" fmla="*/ 4336105 h 4650143"/>
                <a:gd name="connsiteX17" fmla="*/ 1513396 w 4707292"/>
                <a:gd name="connsiteY17" fmla="*/ 4432920 h 4650143"/>
                <a:gd name="connsiteX18" fmla="*/ 1740514 w 4707292"/>
                <a:gd name="connsiteY18" fmla="*/ 4398661 h 4650143"/>
                <a:gd name="connsiteX19" fmla="*/ 2126575 w 4707292"/>
                <a:gd name="connsiteY19" fmla="*/ 4537095 h 4650143"/>
                <a:gd name="connsiteX20" fmla="*/ 2546787 w 4707292"/>
                <a:gd name="connsiteY20" fmla="*/ 4647360 h 4650143"/>
                <a:gd name="connsiteX21" fmla="*/ 3070845 w 4707292"/>
                <a:gd name="connsiteY21" fmla="*/ 4461216 h 4650143"/>
                <a:gd name="connsiteX22" fmla="*/ 3807168 w 4707292"/>
                <a:gd name="connsiteY22" fmla="*/ 3798611 h 4650143"/>
                <a:gd name="connsiteX23" fmla="*/ 4075926 w 4707292"/>
                <a:gd name="connsiteY23" fmla="*/ 3445738 h 465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7292" h="4650143">
                  <a:moveTo>
                    <a:pt x="2604677" y="3012419"/>
                  </a:moveTo>
                  <a:lnTo>
                    <a:pt x="2604677" y="1630618"/>
                  </a:lnTo>
                  <a:lnTo>
                    <a:pt x="4705608" y="1871704"/>
                  </a:lnTo>
                  <a:cubicBezTo>
                    <a:pt x="4712972" y="1643307"/>
                    <a:pt x="4698118" y="1416052"/>
                    <a:pt x="4622455" y="1194127"/>
                  </a:cubicBezTo>
                  <a:cubicBezTo>
                    <a:pt x="4546791" y="972201"/>
                    <a:pt x="4421997" y="780221"/>
                    <a:pt x="4230426" y="641787"/>
                  </a:cubicBezTo>
                  <a:cubicBezTo>
                    <a:pt x="3975126" y="461607"/>
                    <a:pt x="3687071" y="393088"/>
                    <a:pt x="3382640" y="393088"/>
                  </a:cubicBezTo>
                  <a:cubicBezTo>
                    <a:pt x="3100552" y="385602"/>
                    <a:pt x="2818465" y="434834"/>
                    <a:pt x="2549707" y="516676"/>
                  </a:cubicBezTo>
                  <a:cubicBezTo>
                    <a:pt x="2528887" y="524163"/>
                    <a:pt x="2487374" y="509190"/>
                    <a:pt x="2473536" y="495867"/>
                  </a:cubicBezTo>
                  <a:cubicBezTo>
                    <a:pt x="2142444" y="254781"/>
                    <a:pt x="1784566" y="66988"/>
                    <a:pt x="1371845" y="11919"/>
                  </a:cubicBezTo>
                  <a:cubicBezTo>
                    <a:pt x="1152091" y="-16377"/>
                    <a:pt x="938303" y="4433"/>
                    <a:pt x="737846" y="88051"/>
                  </a:cubicBezTo>
                  <a:cubicBezTo>
                    <a:pt x="461725" y="205676"/>
                    <a:pt x="270154" y="420115"/>
                    <a:pt x="137997" y="682264"/>
                  </a:cubicBezTo>
                  <a:cubicBezTo>
                    <a:pt x="83027" y="792402"/>
                    <a:pt x="49130" y="923349"/>
                    <a:pt x="0" y="1041101"/>
                  </a:cubicBezTo>
                  <a:lnTo>
                    <a:pt x="1996957" y="1559308"/>
                  </a:lnTo>
                  <a:lnTo>
                    <a:pt x="1514539" y="2871067"/>
                  </a:lnTo>
                  <a:lnTo>
                    <a:pt x="40498" y="2739866"/>
                  </a:lnTo>
                  <a:cubicBezTo>
                    <a:pt x="47988" y="2760802"/>
                    <a:pt x="226102" y="3354887"/>
                    <a:pt x="419196" y="3679465"/>
                  </a:cubicBezTo>
                  <a:cubicBezTo>
                    <a:pt x="563160" y="3928163"/>
                    <a:pt x="721977" y="4169375"/>
                    <a:pt x="969914" y="4336105"/>
                  </a:cubicBezTo>
                  <a:cubicBezTo>
                    <a:pt x="1142188" y="4446370"/>
                    <a:pt x="1314462" y="4488370"/>
                    <a:pt x="1513396" y="4432920"/>
                  </a:cubicBezTo>
                  <a:cubicBezTo>
                    <a:pt x="1587727" y="4413722"/>
                    <a:pt x="1663835" y="4402239"/>
                    <a:pt x="1740514" y="4398661"/>
                  </a:cubicBezTo>
                  <a:cubicBezTo>
                    <a:pt x="1884605" y="4391174"/>
                    <a:pt x="2009272" y="4446370"/>
                    <a:pt x="2126575" y="4537095"/>
                  </a:cubicBezTo>
                  <a:cubicBezTo>
                    <a:pt x="2249846" y="4626550"/>
                    <a:pt x="2395333" y="4660683"/>
                    <a:pt x="2546787" y="4647360"/>
                  </a:cubicBezTo>
                  <a:cubicBezTo>
                    <a:pt x="2739754" y="4633910"/>
                    <a:pt x="2912028" y="4558539"/>
                    <a:pt x="3070845" y="4461216"/>
                  </a:cubicBezTo>
                  <a:cubicBezTo>
                    <a:pt x="3360423" y="4281037"/>
                    <a:pt x="3595031" y="4047310"/>
                    <a:pt x="3807168" y="3798611"/>
                  </a:cubicBezTo>
                  <a:cubicBezTo>
                    <a:pt x="3903652" y="3688473"/>
                    <a:pt x="3986805" y="3563363"/>
                    <a:pt x="4075926" y="3445738"/>
                  </a:cubicBezTo>
                  <a:close/>
                </a:path>
              </a:pathLst>
            </a:custGeom>
            <a:solidFill>
              <a:srgbClr val="A6AF3A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5C218F-0F23-7A17-2B2D-7304597F1D33}"/>
                </a:ext>
              </a:extLst>
            </p:cNvPr>
            <p:cNvSpPr/>
            <p:nvPr/>
          </p:nvSpPr>
          <p:spPr>
            <a:xfrm>
              <a:off x="999423" y="2739281"/>
              <a:ext cx="5550770" cy="2501700"/>
            </a:xfrm>
            <a:custGeom>
              <a:avLst/>
              <a:gdLst>
                <a:gd name="connsiteX0" fmla="*/ 5330721 w 5550770"/>
                <a:gd name="connsiteY0" fmla="*/ 1219114 h 2501700"/>
                <a:gd name="connsiteX1" fmla="*/ 4931710 w 5550770"/>
                <a:gd name="connsiteY1" fmla="*/ 2199444 h 2501700"/>
                <a:gd name="connsiteX2" fmla="*/ 4793840 w 5550770"/>
                <a:gd name="connsiteY2" fmla="*/ 2275576 h 2501700"/>
                <a:gd name="connsiteX3" fmla="*/ 3307738 w 5550770"/>
                <a:gd name="connsiteY3" fmla="*/ 2017742 h 2501700"/>
                <a:gd name="connsiteX4" fmla="*/ 3198052 w 5550770"/>
                <a:gd name="connsiteY4" fmla="*/ 1954298 h 2501700"/>
                <a:gd name="connsiteX5" fmla="*/ 3184721 w 5550770"/>
                <a:gd name="connsiteY5" fmla="*/ 1864335 h 2501700"/>
                <a:gd name="connsiteX6" fmla="*/ 3143208 w 5550770"/>
                <a:gd name="connsiteY6" fmla="*/ 849238 h 2501700"/>
                <a:gd name="connsiteX7" fmla="*/ 3150572 w 5550770"/>
                <a:gd name="connsiteY7" fmla="*/ 765366 h 2501700"/>
                <a:gd name="connsiteX8" fmla="*/ 3226743 w 5550770"/>
                <a:gd name="connsiteY8" fmla="*/ 717402 h 2501700"/>
                <a:gd name="connsiteX9" fmla="*/ 5263055 w 5550770"/>
                <a:gd name="connsiteY9" fmla="*/ 1078650 h 2501700"/>
                <a:gd name="connsiteX10" fmla="*/ 5351922 w 5550770"/>
                <a:gd name="connsiteY10" fmla="*/ 1120523 h 2501700"/>
                <a:gd name="connsiteX11" fmla="*/ 5330721 w 5550770"/>
                <a:gd name="connsiteY11" fmla="*/ 1219114 h 2501700"/>
                <a:gd name="connsiteX12" fmla="*/ 2394191 w 5550770"/>
                <a:gd name="connsiteY12" fmla="*/ 703318 h 2501700"/>
                <a:gd name="connsiteX13" fmla="*/ 1987944 w 5550770"/>
                <a:gd name="connsiteY13" fmla="*/ 1704711 h 2501700"/>
                <a:gd name="connsiteX14" fmla="*/ 1864927 w 5550770"/>
                <a:gd name="connsiteY14" fmla="*/ 1768155 h 2501700"/>
                <a:gd name="connsiteX15" fmla="*/ 365495 w 5550770"/>
                <a:gd name="connsiteY15" fmla="*/ 1504357 h 2501700"/>
                <a:gd name="connsiteX16" fmla="*/ 276629 w 5550770"/>
                <a:gd name="connsiteY16" fmla="*/ 1469843 h 2501700"/>
                <a:gd name="connsiteX17" fmla="*/ 248445 w 5550770"/>
                <a:gd name="connsiteY17" fmla="*/ 1372394 h 2501700"/>
                <a:gd name="connsiteX18" fmla="*/ 206932 w 5550770"/>
                <a:gd name="connsiteY18" fmla="*/ 357297 h 2501700"/>
                <a:gd name="connsiteX19" fmla="*/ 206932 w 5550770"/>
                <a:gd name="connsiteY19" fmla="*/ 322657 h 2501700"/>
                <a:gd name="connsiteX20" fmla="*/ 329949 w 5550770"/>
                <a:gd name="connsiteY20" fmla="*/ 217721 h 2501700"/>
                <a:gd name="connsiteX21" fmla="*/ 2311418 w 5550770"/>
                <a:gd name="connsiteY21" fmla="*/ 565519 h 2501700"/>
                <a:gd name="connsiteX22" fmla="*/ 2394444 w 5550770"/>
                <a:gd name="connsiteY22" fmla="*/ 599905 h 2501700"/>
                <a:gd name="connsiteX23" fmla="*/ 2394191 w 5550770"/>
                <a:gd name="connsiteY23" fmla="*/ 703318 h 2501700"/>
                <a:gd name="connsiteX24" fmla="*/ 5330721 w 5550770"/>
                <a:gd name="connsiteY24" fmla="*/ 884767 h 2501700"/>
                <a:gd name="connsiteX25" fmla="*/ 3281078 w 5550770"/>
                <a:gd name="connsiteY25" fmla="*/ 523519 h 2501700"/>
                <a:gd name="connsiteX26" fmla="*/ 2944401 w 5550770"/>
                <a:gd name="connsiteY26" fmla="*/ 802671 h 2501700"/>
                <a:gd name="connsiteX27" fmla="*/ 2944401 w 5550770"/>
                <a:gd name="connsiteY27" fmla="*/ 942246 h 2501700"/>
                <a:gd name="connsiteX28" fmla="*/ 2545518 w 5550770"/>
                <a:gd name="connsiteY28" fmla="*/ 873220 h 2501700"/>
                <a:gd name="connsiteX29" fmla="*/ 2587031 w 5550770"/>
                <a:gd name="connsiteY29" fmla="*/ 775898 h 2501700"/>
                <a:gd name="connsiteX30" fmla="*/ 2373497 w 5550770"/>
                <a:gd name="connsiteY30" fmla="*/ 372650 h 2501700"/>
                <a:gd name="connsiteX31" fmla="*/ 337185 w 5550770"/>
                <a:gd name="connsiteY31" fmla="*/ 3789 h 2501700"/>
                <a:gd name="connsiteX32" fmla="*/ 76171 w 5550770"/>
                <a:gd name="connsiteY32" fmla="*/ 87789 h 2501700"/>
                <a:gd name="connsiteX33" fmla="*/ 0 w 5550770"/>
                <a:gd name="connsiteY33" fmla="*/ 345623 h 2501700"/>
                <a:gd name="connsiteX34" fmla="*/ 41513 w 5550770"/>
                <a:gd name="connsiteY34" fmla="*/ 1409953 h 2501700"/>
                <a:gd name="connsiteX35" fmla="*/ 302527 w 5550770"/>
                <a:gd name="connsiteY35" fmla="*/ 1701793 h 2501700"/>
                <a:gd name="connsiteX36" fmla="*/ 1856802 w 5550770"/>
                <a:gd name="connsiteY36" fmla="*/ 1973204 h 2501700"/>
                <a:gd name="connsiteX37" fmla="*/ 2159329 w 5550770"/>
                <a:gd name="connsiteY37" fmla="*/ 1820305 h 2501700"/>
                <a:gd name="connsiteX38" fmla="*/ 2469346 w 5550770"/>
                <a:gd name="connsiteY38" fmla="*/ 1069261 h 2501700"/>
                <a:gd name="connsiteX39" fmla="*/ 2957223 w 5550770"/>
                <a:gd name="connsiteY39" fmla="*/ 1159223 h 2501700"/>
                <a:gd name="connsiteX40" fmla="*/ 2985407 w 5550770"/>
                <a:gd name="connsiteY40" fmla="*/ 1931205 h 2501700"/>
                <a:gd name="connsiteX41" fmla="*/ 3219760 w 5550770"/>
                <a:gd name="connsiteY41" fmla="*/ 2215939 h 2501700"/>
                <a:gd name="connsiteX42" fmla="*/ 4768577 w 5550770"/>
                <a:gd name="connsiteY42" fmla="*/ 2495091 h 2501700"/>
                <a:gd name="connsiteX43" fmla="*/ 5112744 w 5550770"/>
                <a:gd name="connsiteY43" fmla="*/ 2300193 h 2501700"/>
                <a:gd name="connsiteX44" fmla="*/ 5284764 w 5550770"/>
                <a:gd name="connsiteY44" fmla="*/ 1883495 h 2501700"/>
                <a:gd name="connsiteX45" fmla="*/ 5532447 w 5550770"/>
                <a:gd name="connsiteY45" fmla="*/ 1250836 h 2501700"/>
                <a:gd name="connsiteX46" fmla="*/ 5330721 w 5550770"/>
                <a:gd name="connsiteY46" fmla="*/ 884894 h 25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550770" h="2501700">
                  <a:moveTo>
                    <a:pt x="5330721" y="1219114"/>
                  </a:moveTo>
                  <a:cubicBezTo>
                    <a:pt x="5268387" y="1379500"/>
                    <a:pt x="5000645" y="2033095"/>
                    <a:pt x="4931710" y="2199444"/>
                  </a:cubicBezTo>
                  <a:cubicBezTo>
                    <a:pt x="4903527" y="2268471"/>
                    <a:pt x="4869504" y="2289407"/>
                    <a:pt x="4793840" y="2275576"/>
                  </a:cubicBezTo>
                  <a:cubicBezTo>
                    <a:pt x="4298727" y="2191577"/>
                    <a:pt x="3803613" y="2101741"/>
                    <a:pt x="3307738" y="2017742"/>
                  </a:cubicBezTo>
                  <a:cubicBezTo>
                    <a:pt x="3245532" y="2004292"/>
                    <a:pt x="3211381" y="1989192"/>
                    <a:pt x="3198052" y="1954298"/>
                  </a:cubicBezTo>
                  <a:cubicBezTo>
                    <a:pt x="3184721" y="1933235"/>
                    <a:pt x="3184721" y="1906335"/>
                    <a:pt x="3184721" y="1864335"/>
                  </a:cubicBezTo>
                  <a:cubicBezTo>
                    <a:pt x="3171392" y="1524024"/>
                    <a:pt x="3156538" y="1189803"/>
                    <a:pt x="3143208" y="849238"/>
                  </a:cubicBezTo>
                  <a:cubicBezTo>
                    <a:pt x="3143208" y="820816"/>
                    <a:pt x="3135718" y="793789"/>
                    <a:pt x="3150572" y="765366"/>
                  </a:cubicBezTo>
                  <a:cubicBezTo>
                    <a:pt x="3165425" y="736943"/>
                    <a:pt x="3184721" y="701923"/>
                    <a:pt x="3226743" y="717402"/>
                  </a:cubicBezTo>
                  <a:cubicBezTo>
                    <a:pt x="3391781" y="745825"/>
                    <a:pt x="4754358" y="988687"/>
                    <a:pt x="5263055" y="1078650"/>
                  </a:cubicBezTo>
                  <a:cubicBezTo>
                    <a:pt x="5310408" y="1086137"/>
                    <a:pt x="5339227" y="1099587"/>
                    <a:pt x="5351922" y="1120523"/>
                  </a:cubicBezTo>
                  <a:cubicBezTo>
                    <a:pt x="5358904" y="1142728"/>
                    <a:pt x="5351541" y="1169628"/>
                    <a:pt x="5330721" y="1219114"/>
                  </a:cubicBezTo>
                  <a:close/>
                  <a:moveTo>
                    <a:pt x="2394191" y="703318"/>
                  </a:moveTo>
                  <a:cubicBezTo>
                    <a:pt x="2263684" y="1037666"/>
                    <a:pt x="2125814" y="1370364"/>
                    <a:pt x="1987944" y="1704711"/>
                  </a:cubicBezTo>
                  <a:cubicBezTo>
                    <a:pt x="1967251" y="1760161"/>
                    <a:pt x="1919770" y="1773611"/>
                    <a:pt x="1864927" y="1768155"/>
                  </a:cubicBezTo>
                  <a:cubicBezTo>
                    <a:pt x="1513397" y="1704711"/>
                    <a:pt x="516695" y="1525293"/>
                    <a:pt x="365495" y="1504357"/>
                  </a:cubicBezTo>
                  <a:cubicBezTo>
                    <a:pt x="318015" y="1496870"/>
                    <a:pt x="289324" y="1490907"/>
                    <a:pt x="276629" y="1469843"/>
                  </a:cubicBezTo>
                  <a:cubicBezTo>
                    <a:pt x="255809" y="1448907"/>
                    <a:pt x="248445" y="1421880"/>
                    <a:pt x="248445" y="1372394"/>
                  </a:cubicBezTo>
                  <a:cubicBezTo>
                    <a:pt x="241082" y="1206045"/>
                    <a:pt x="214295" y="524027"/>
                    <a:pt x="206932" y="357297"/>
                  </a:cubicBezTo>
                  <a:lnTo>
                    <a:pt x="206932" y="322657"/>
                  </a:lnTo>
                  <a:cubicBezTo>
                    <a:pt x="206932" y="225208"/>
                    <a:pt x="235115" y="204271"/>
                    <a:pt x="329949" y="217721"/>
                  </a:cubicBezTo>
                  <a:cubicBezTo>
                    <a:pt x="763109" y="293853"/>
                    <a:pt x="2084427" y="531006"/>
                    <a:pt x="2311418" y="565519"/>
                  </a:cubicBezTo>
                  <a:cubicBezTo>
                    <a:pt x="2352931" y="573005"/>
                    <a:pt x="2379591" y="578969"/>
                    <a:pt x="2394444" y="599905"/>
                  </a:cubicBezTo>
                  <a:cubicBezTo>
                    <a:pt x="2420851" y="606123"/>
                    <a:pt x="2420851" y="642032"/>
                    <a:pt x="2394191" y="703318"/>
                  </a:cubicBezTo>
                  <a:close/>
                  <a:moveTo>
                    <a:pt x="5330721" y="884767"/>
                  </a:moveTo>
                  <a:cubicBezTo>
                    <a:pt x="5283241" y="871317"/>
                    <a:pt x="3781904" y="613482"/>
                    <a:pt x="3281078" y="523519"/>
                  </a:cubicBezTo>
                  <a:cubicBezTo>
                    <a:pt x="3088238" y="489006"/>
                    <a:pt x="2950368" y="607391"/>
                    <a:pt x="2944401" y="802671"/>
                  </a:cubicBezTo>
                  <a:lnTo>
                    <a:pt x="2944401" y="942246"/>
                  </a:lnTo>
                  <a:cubicBezTo>
                    <a:pt x="2806531" y="913697"/>
                    <a:pt x="2676024" y="894283"/>
                    <a:pt x="2545518" y="873220"/>
                  </a:cubicBezTo>
                  <a:cubicBezTo>
                    <a:pt x="2558847" y="838833"/>
                    <a:pt x="2573701" y="804320"/>
                    <a:pt x="2587031" y="775898"/>
                  </a:cubicBezTo>
                  <a:cubicBezTo>
                    <a:pt x="2655204" y="594449"/>
                    <a:pt x="2594394" y="401073"/>
                    <a:pt x="2373497" y="372650"/>
                  </a:cubicBezTo>
                  <a:cubicBezTo>
                    <a:pt x="2256321" y="351587"/>
                    <a:pt x="384665" y="11403"/>
                    <a:pt x="337185" y="3789"/>
                  </a:cubicBezTo>
                  <a:cubicBezTo>
                    <a:pt x="233338" y="-9661"/>
                    <a:pt x="144345" y="11403"/>
                    <a:pt x="76171" y="87789"/>
                  </a:cubicBezTo>
                  <a:cubicBezTo>
                    <a:pt x="7998" y="164175"/>
                    <a:pt x="0" y="248174"/>
                    <a:pt x="0" y="345623"/>
                  </a:cubicBezTo>
                  <a:lnTo>
                    <a:pt x="41513" y="1409953"/>
                  </a:lnTo>
                  <a:cubicBezTo>
                    <a:pt x="48877" y="1562217"/>
                    <a:pt x="151327" y="1673751"/>
                    <a:pt x="302527" y="1701793"/>
                  </a:cubicBezTo>
                  <a:cubicBezTo>
                    <a:pt x="370700" y="1715370"/>
                    <a:pt x="1520125" y="1910141"/>
                    <a:pt x="1856802" y="1973204"/>
                  </a:cubicBezTo>
                  <a:cubicBezTo>
                    <a:pt x="1973979" y="1994141"/>
                    <a:pt x="2117816" y="1917628"/>
                    <a:pt x="2159329" y="1820305"/>
                  </a:cubicBezTo>
                  <a:cubicBezTo>
                    <a:pt x="2193479" y="1736306"/>
                    <a:pt x="2399649" y="1243096"/>
                    <a:pt x="2469346" y="1069261"/>
                  </a:cubicBezTo>
                  <a:cubicBezTo>
                    <a:pt x="2634384" y="1097683"/>
                    <a:pt x="2800057" y="1132704"/>
                    <a:pt x="2957223" y="1159223"/>
                  </a:cubicBezTo>
                  <a:cubicBezTo>
                    <a:pt x="2970680" y="1423022"/>
                    <a:pt x="2978043" y="1673370"/>
                    <a:pt x="2985407" y="1931205"/>
                  </a:cubicBezTo>
                  <a:cubicBezTo>
                    <a:pt x="2992897" y="2070780"/>
                    <a:pt x="3089253" y="2189039"/>
                    <a:pt x="3219760" y="2215939"/>
                  </a:cubicBezTo>
                  <a:cubicBezTo>
                    <a:pt x="3571291" y="2279383"/>
                    <a:pt x="4698372" y="2479865"/>
                    <a:pt x="4768577" y="2495091"/>
                  </a:cubicBezTo>
                  <a:cubicBezTo>
                    <a:pt x="4940724" y="2523514"/>
                    <a:pt x="5050410" y="2460578"/>
                    <a:pt x="5112744" y="2300193"/>
                  </a:cubicBezTo>
                  <a:cubicBezTo>
                    <a:pt x="5167587" y="2160617"/>
                    <a:pt x="5229921" y="2021041"/>
                    <a:pt x="5284764" y="1883495"/>
                  </a:cubicBezTo>
                  <a:cubicBezTo>
                    <a:pt x="5367791" y="1675147"/>
                    <a:pt x="5456784" y="1459185"/>
                    <a:pt x="5532447" y="1250836"/>
                  </a:cubicBezTo>
                  <a:cubicBezTo>
                    <a:pt x="5593258" y="1079792"/>
                    <a:pt x="5496774" y="919026"/>
                    <a:pt x="5330721" y="884894"/>
                  </a:cubicBezTo>
                  <a:close/>
                </a:path>
              </a:pathLst>
            </a:custGeom>
            <a:solidFill>
              <a:srgbClr val="6C7628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602FC0-6145-C1E0-20C7-F4E96BF8BE9F}"/>
                </a:ext>
              </a:extLst>
            </p:cNvPr>
            <p:cNvSpPr/>
            <p:nvPr/>
          </p:nvSpPr>
          <p:spPr>
            <a:xfrm>
              <a:off x="2822197" y="4941708"/>
              <a:ext cx="1332679" cy="516502"/>
            </a:xfrm>
            <a:custGeom>
              <a:avLst/>
              <a:gdLst>
                <a:gd name="connsiteX0" fmla="*/ 700400 w 1332679"/>
                <a:gd name="connsiteY0" fmla="*/ 516493 h 516502"/>
                <a:gd name="connsiteX1" fmla="*/ 560752 w 1332679"/>
                <a:gd name="connsiteY1" fmla="*/ 506215 h 516502"/>
                <a:gd name="connsiteX2" fmla="*/ 5463 w 1332679"/>
                <a:gd name="connsiteY2" fmla="*/ 95482 h 516502"/>
                <a:gd name="connsiteX3" fmla="*/ 41988 w 1332679"/>
                <a:gd name="connsiteY3" fmla="*/ 5328 h 516502"/>
                <a:gd name="connsiteX4" fmla="*/ 42153 w 1332679"/>
                <a:gd name="connsiteY4" fmla="*/ 5265 h 516502"/>
                <a:gd name="connsiteX5" fmla="*/ 130702 w 1332679"/>
                <a:gd name="connsiteY5" fmla="*/ 41542 h 516502"/>
                <a:gd name="connsiteX6" fmla="*/ 131019 w 1332679"/>
                <a:gd name="connsiteY6" fmla="*/ 42316 h 516502"/>
                <a:gd name="connsiteX7" fmla="*/ 582207 w 1332679"/>
                <a:gd name="connsiteY7" fmla="*/ 372223 h 516502"/>
                <a:gd name="connsiteX8" fmla="*/ 1228266 w 1332679"/>
                <a:gd name="connsiteY8" fmla="*/ 231885 h 516502"/>
                <a:gd name="connsiteX9" fmla="*/ 1322084 w 1332679"/>
                <a:gd name="connsiteY9" fmla="*/ 252568 h 516502"/>
                <a:gd name="connsiteX10" fmla="*/ 1301518 w 1332679"/>
                <a:gd name="connsiteY10" fmla="*/ 347099 h 516502"/>
                <a:gd name="connsiteX11" fmla="*/ 700400 w 1332679"/>
                <a:gd name="connsiteY11" fmla="*/ 516493 h 5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2679" h="516502">
                  <a:moveTo>
                    <a:pt x="700400" y="516493"/>
                  </a:moveTo>
                  <a:cubicBezTo>
                    <a:pt x="653656" y="516709"/>
                    <a:pt x="606963" y="513270"/>
                    <a:pt x="560752" y="506215"/>
                  </a:cubicBezTo>
                  <a:cubicBezTo>
                    <a:pt x="319162" y="469329"/>
                    <a:pt x="111354" y="315631"/>
                    <a:pt x="5463" y="95482"/>
                  </a:cubicBezTo>
                  <a:cubicBezTo>
                    <a:pt x="-9352" y="60512"/>
                    <a:pt x="7000" y="20149"/>
                    <a:pt x="41988" y="5328"/>
                  </a:cubicBezTo>
                  <a:cubicBezTo>
                    <a:pt x="42039" y="5316"/>
                    <a:pt x="42102" y="5290"/>
                    <a:pt x="42153" y="5265"/>
                  </a:cubicBezTo>
                  <a:cubicBezTo>
                    <a:pt x="76620" y="-9162"/>
                    <a:pt x="116267" y="7079"/>
                    <a:pt x="130702" y="41542"/>
                  </a:cubicBezTo>
                  <a:cubicBezTo>
                    <a:pt x="130803" y="41796"/>
                    <a:pt x="130918" y="42050"/>
                    <a:pt x="131019" y="42316"/>
                  </a:cubicBezTo>
                  <a:cubicBezTo>
                    <a:pt x="135336" y="54116"/>
                    <a:pt x="252512" y="317027"/>
                    <a:pt x="582207" y="372223"/>
                  </a:cubicBezTo>
                  <a:cubicBezTo>
                    <a:pt x="923581" y="422977"/>
                    <a:pt x="1225347" y="233408"/>
                    <a:pt x="1228266" y="231885"/>
                  </a:cubicBezTo>
                  <a:cubicBezTo>
                    <a:pt x="1259903" y="211774"/>
                    <a:pt x="1301848" y="221024"/>
                    <a:pt x="1322084" y="252568"/>
                  </a:cubicBezTo>
                  <a:cubicBezTo>
                    <a:pt x="1342092" y="284429"/>
                    <a:pt x="1332951" y="326416"/>
                    <a:pt x="1301518" y="347099"/>
                  </a:cubicBezTo>
                  <a:cubicBezTo>
                    <a:pt x="1287934" y="354077"/>
                    <a:pt x="1030094" y="516493"/>
                    <a:pt x="700400" y="516493"/>
                  </a:cubicBezTo>
                  <a:close/>
                </a:path>
              </a:pathLst>
            </a:custGeom>
            <a:solidFill>
              <a:srgbClr val="6C77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0AAA19C-5063-733A-1921-D794D88A2ABF}"/>
                </a:ext>
              </a:extLst>
            </p:cNvPr>
            <p:cNvSpPr/>
            <p:nvPr/>
          </p:nvSpPr>
          <p:spPr>
            <a:xfrm>
              <a:off x="4128702" y="536884"/>
              <a:ext cx="1279343" cy="1467830"/>
            </a:xfrm>
            <a:custGeom>
              <a:avLst/>
              <a:gdLst>
                <a:gd name="connsiteX0" fmla="*/ 2503 w 1279343"/>
                <a:gd name="connsiteY0" fmla="*/ 1467830 h 1467830"/>
                <a:gd name="connsiteX1" fmla="*/ 268594 w 1279343"/>
                <a:gd name="connsiteY1" fmla="*/ 507548 h 1467830"/>
                <a:gd name="connsiteX2" fmla="*/ 1279133 w 1279343"/>
                <a:gd name="connsiteY2" fmla="*/ 0 h 1467830"/>
                <a:gd name="connsiteX3" fmla="*/ 930777 w 1279343"/>
                <a:gd name="connsiteY3" fmla="*/ 1049991 h 1467830"/>
                <a:gd name="connsiteX4" fmla="*/ 2503 w 1279343"/>
                <a:gd name="connsiteY4" fmla="*/ 1467830 h 146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343" h="1467830">
                  <a:moveTo>
                    <a:pt x="2503" y="1467830"/>
                  </a:moveTo>
                  <a:cubicBezTo>
                    <a:pt x="2503" y="1467830"/>
                    <a:pt x="-44470" y="938965"/>
                    <a:pt x="268594" y="507548"/>
                  </a:cubicBezTo>
                  <a:cubicBezTo>
                    <a:pt x="581658" y="76132"/>
                    <a:pt x="1279133" y="0"/>
                    <a:pt x="1279133" y="0"/>
                  </a:cubicBezTo>
                  <a:cubicBezTo>
                    <a:pt x="1279133" y="0"/>
                    <a:pt x="1299827" y="675039"/>
                    <a:pt x="930777" y="1049991"/>
                  </a:cubicBezTo>
                  <a:cubicBezTo>
                    <a:pt x="561727" y="1424942"/>
                    <a:pt x="2503" y="1467830"/>
                    <a:pt x="2503" y="1467830"/>
                  </a:cubicBezTo>
                  <a:close/>
                </a:path>
              </a:pathLst>
            </a:custGeom>
            <a:solidFill>
              <a:srgbClr val="CACC02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EB8E9E5-751F-9C45-DCEE-BAB9ED5EDB3B}"/>
                </a:ext>
              </a:extLst>
            </p:cNvPr>
            <p:cNvSpPr/>
            <p:nvPr/>
          </p:nvSpPr>
          <p:spPr>
            <a:xfrm>
              <a:off x="2230563" y="3477384"/>
              <a:ext cx="489609" cy="656458"/>
            </a:xfrm>
            <a:custGeom>
              <a:avLst/>
              <a:gdLst>
                <a:gd name="connsiteX0" fmla="*/ 309043 w 489609"/>
                <a:gd name="connsiteY0" fmla="*/ 3281 h 656458"/>
                <a:gd name="connsiteX1" fmla="*/ 480936 w 489609"/>
                <a:gd name="connsiteY1" fmla="*/ 374806 h 656458"/>
                <a:gd name="connsiteX2" fmla="*/ 180440 w 489609"/>
                <a:gd name="connsiteY2" fmla="*/ 652943 h 656458"/>
                <a:gd name="connsiteX3" fmla="*/ 8674 w 489609"/>
                <a:gd name="connsiteY3" fmla="*/ 281291 h 656458"/>
                <a:gd name="connsiteX4" fmla="*/ 309043 w 489609"/>
                <a:gd name="connsiteY4" fmla="*/ 3281 h 6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609" h="656458">
                  <a:moveTo>
                    <a:pt x="309043" y="3281"/>
                  </a:moveTo>
                  <a:cubicBezTo>
                    <a:pt x="439550" y="28658"/>
                    <a:pt x="516483" y="195388"/>
                    <a:pt x="480936" y="374806"/>
                  </a:cubicBezTo>
                  <a:cubicBezTo>
                    <a:pt x="445389" y="554225"/>
                    <a:pt x="310820" y="679336"/>
                    <a:pt x="180440" y="652943"/>
                  </a:cubicBezTo>
                  <a:cubicBezTo>
                    <a:pt x="50060" y="626550"/>
                    <a:pt x="-26873" y="460075"/>
                    <a:pt x="8674" y="281291"/>
                  </a:cubicBezTo>
                  <a:cubicBezTo>
                    <a:pt x="44221" y="102507"/>
                    <a:pt x="178663" y="-22096"/>
                    <a:pt x="309043" y="3281"/>
                  </a:cubicBezTo>
                  <a:close/>
                </a:path>
              </a:pathLst>
            </a:custGeom>
            <a:solidFill>
              <a:srgbClr val="6C762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26256D6-275D-272A-5580-9F59F39A05D1}"/>
                </a:ext>
              </a:extLst>
            </p:cNvPr>
            <p:cNvSpPr/>
            <p:nvPr/>
          </p:nvSpPr>
          <p:spPr>
            <a:xfrm>
              <a:off x="4636433" y="3900967"/>
              <a:ext cx="489609" cy="656408"/>
            </a:xfrm>
            <a:custGeom>
              <a:avLst/>
              <a:gdLst>
                <a:gd name="connsiteX0" fmla="*/ 309170 w 489609"/>
                <a:gd name="connsiteY0" fmla="*/ 3375 h 656408"/>
                <a:gd name="connsiteX1" fmla="*/ 480936 w 489609"/>
                <a:gd name="connsiteY1" fmla="*/ 374900 h 656408"/>
                <a:gd name="connsiteX2" fmla="*/ 180440 w 489609"/>
                <a:gd name="connsiteY2" fmla="*/ 653037 h 656408"/>
                <a:gd name="connsiteX3" fmla="*/ 8674 w 489609"/>
                <a:gd name="connsiteY3" fmla="*/ 281511 h 656408"/>
                <a:gd name="connsiteX4" fmla="*/ 309170 w 489609"/>
                <a:gd name="connsiteY4" fmla="*/ 3375 h 65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609" h="656408">
                  <a:moveTo>
                    <a:pt x="309170" y="3375"/>
                  </a:moveTo>
                  <a:cubicBezTo>
                    <a:pt x="439549" y="28752"/>
                    <a:pt x="516483" y="195609"/>
                    <a:pt x="480936" y="374900"/>
                  </a:cubicBezTo>
                  <a:cubicBezTo>
                    <a:pt x="445389" y="554192"/>
                    <a:pt x="310820" y="678795"/>
                    <a:pt x="180440" y="653037"/>
                  </a:cubicBezTo>
                  <a:cubicBezTo>
                    <a:pt x="50060" y="627279"/>
                    <a:pt x="-26873" y="460930"/>
                    <a:pt x="8674" y="281511"/>
                  </a:cubicBezTo>
                  <a:cubicBezTo>
                    <a:pt x="44221" y="102093"/>
                    <a:pt x="178663" y="-22384"/>
                    <a:pt x="309170" y="3375"/>
                  </a:cubicBezTo>
                  <a:close/>
                </a:path>
              </a:pathLst>
            </a:custGeom>
            <a:solidFill>
              <a:srgbClr val="6C762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642CA7B-F59E-4722-2297-3CF56D1A3B1A}"/>
                </a:ext>
              </a:extLst>
            </p:cNvPr>
            <p:cNvSpPr/>
            <p:nvPr/>
          </p:nvSpPr>
          <p:spPr>
            <a:xfrm>
              <a:off x="7203193" y="2249480"/>
              <a:ext cx="1278662" cy="1713356"/>
            </a:xfrm>
            <a:custGeom>
              <a:avLst/>
              <a:gdLst>
                <a:gd name="connsiteX0" fmla="*/ 852484 w 1278662"/>
                <a:gd name="connsiteY0" fmla="*/ 365942 h 1713356"/>
                <a:gd name="connsiteX1" fmla="*/ 424148 w 1278662"/>
                <a:gd name="connsiteY1" fmla="*/ 320136 h 1713356"/>
                <a:gd name="connsiteX2" fmla="*/ 424148 w 1278662"/>
                <a:gd name="connsiteY2" fmla="*/ 901279 h 1713356"/>
                <a:gd name="connsiteX3" fmla="*/ 841312 w 1278662"/>
                <a:gd name="connsiteY3" fmla="*/ 874252 h 1713356"/>
                <a:gd name="connsiteX4" fmla="*/ 893236 w 1278662"/>
                <a:gd name="connsiteY4" fmla="*/ 699529 h 1713356"/>
                <a:gd name="connsiteX5" fmla="*/ 893236 w 1278662"/>
                <a:gd name="connsiteY5" fmla="*/ 547264 h 1713356"/>
                <a:gd name="connsiteX6" fmla="*/ 852484 w 1278662"/>
                <a:gd name="connsiteY6" fmla="*/ 365942 h 1713356"/>
                <a:gd name="connsiteX7" fmla="*/ 1278662 w 1278662"/>
                <a:gd name="connsiteY7" fmla="*/ 579367 h 1713356"/>
                <a:gd name="connsiteX8" fmla="*/ 1278662 w 1278662"/>
                <a:gd name="connsiteY8" fmla="*/ 659052 h 1713356"/>
                <a:gd name="connsiteX9" fmla="*/ 1240577 w 1278662"/>
                <a:gd name="connsiteY9" fmla="*/ 961170 h 1713356"/>
                <a:gd name="connsiteX10" fmla="*/ 730609 w 1278662"/>
                <a:gd name="connsiteY10" fmla="*/ 1236388 h 1713356"/>
                <a:gd name="connsiteX11" fmla="*/ 551353 w 1278662"/>
                <a:gd name="connsiteY11" fmla="*/ 1227379 h 1713356"/>
                <a:gd name="connsiteX12" fmla="*/ 424401 w 1278662"/>
                <a:gd name="connsiteY12" fmla="*/ 1213422 h 1713356"/>
                <a:gd name="connsiteX13" fmla="*/ 424401 w 1278662"/>
                <a:gd name="connsiteY13" fmla="*/ 1713357 h 1713356"/>
                <a:gd name="connsiteX14" fmla="*/ 0 w 1278662"/>
                <a:gd name="connsiteY14" fmla="*/ 1713357 h 1713356"/>
                <a:gd name="connsiteX15" fmla="*/ 0 w 1278662"/>
                <a:gd name="connsiteY15" fmla="*/ 11800 h 1713356"/>
                <a:gd name="connsiteX16" fmla="*/ 204012 w 1278662"/>
                <a:gd name="connsiteY16" fmla="*/ 6979 h 1713356"/>
                <a:gd name="connsiteX17" fmla="*/ 729975 w 1278662"/>
                <a:gd name="connsiteY17" fmla="*/ 0 h 1713356"/>
                <a:gd name="connsiteX18" fmla="*/ 1210870 w 1278662"/>
                <a:gd name="connsiteY18" fmla="*/ 224463 h 1713356"/>
                <a:gd name="connsiteX19" fmla="*/ 1278662 w 1278662"/>
                <a:gd name="connsiteY19" fmla="*/ 579367 h 17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8662" h="1713356">
                  <a:moveTo>
                    <a:pt x="852484" y="365942"/>
                  </a:moveTo>
                  <a:cubicBezTo>
                    <a:pt x="800560" y="313919"/>
                    <a:pt x="707124" y="295266"/>
                    <a:pt x="424148" y="320136"/>
                  </a:cubicBezTo>
                  <a:lnTo>
                    <a:pt x="424148" y="901279"/>
                  </a:lnTo>
                  <a:cubicBezTo>
                    <a:pt x="743813" y="937315"/>
                    <a:pt x="805004" y="917140"/>
                    <a:pt x="841312" y="874252"/>
                  </a:cubicBezTo>
                  <a:cubicBezTo>
                    <a:pt x="875208" y="838216"/>
                    <a:pt x="893236" y="806241"/>
                    <a:pt x="893236" y="699529"/>
                  </a:cubicBezTo>
                  <a:lnTo>
                    <a:pt x="893236" y="547264"/>
                  </a:lnTo>
                  <a:cubicBezTo>
                    <a:pt x="893236" y="435857"/>
                    <a:pt x="877367" y="395000"/>
                    <a:pt x="852484" y="365942"/>
                  </a:cubicBezTo>
                  <a:close/>
                  <a:moveTo>
                    <a:pt x="1278662" y="579367"/>
                  </a:moveTo>
                  <a:lnTo>
                    <a:pt x="1278662" y="659052"/>
                  </a:lnTo>
                  <a:cubicBezTo>
                    <a:pt x="1278662" y="804591"/>
                    <a:pt x="1267618" y="906482"/>
                    <a:pt x="1240577" y="961170"/>
                  </a:cubicBezTo>
                  <a:cubicBezTo>
                    <a:pt x="1158947" y="1149724"/>
                    <a:pt x="1012063" y="1236388"/>
                    <a:pt x="730609" y="1236388"/>
                  </a:cubicBezTo>
                  <a:cubicBezTo>
                    <a:pt x="670726" y="1236984"/>
                    <a:pt x="610869" y="1233977"/>
                    <a:pt x="551353" y="1227379"/>
                  </a:cubicBezTo>
                  <a:lnTo>
                    <a:pt x="424401" y="1213422"/>
                  </a:lnTo>
                  <a:lnTo>
                    <a:pt x="424401" y="1713357"/>
                  </a:lnTo>
                  <a:lnTo>
                    <a:pt x="0" y="1713357"/>
                  </a:lnTo>
                  <a:lnTo>
                    <a:pt x="0" y="11800"/>
                  </a:lnTo>
                  <a:cubicBezTo>
                    <a:pt x="60811" y="9643"/>
                    <a:pt x="129364" y="9643"/>
                    <a:pt x="204012" y="6979"/>
                  </a:cubicBezTo>
                  <a:cubicBezTo>
                    <a:pt x="333504" y="4822"/>
                    <a:pt x="512633" y="0"/>
                    <a:pt x="729975" y="0"/>
                  </a:cubicBezTo>
                  <a:cubicBezTo>
                    <a:pt x="988703" y="0"/>
                    <a:pt x="1126447" y="72706"/>
                    <a:pt x="1210870" y="224463"/>
                  </a:cubicBezTo>
                  <a:cubicBezTo>
                    <a:pt x="1248955" y="304910"/>
                    <a:pt x="1278662" y="406419"/>
                    <a:pt x="1278662" y="579367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F171225-CD37-7424-79D3-3D267D0906F2}"/>
                </a:ext>
              </a:extLst>
            </p:cNvPr>
            <p:cNvSpPr/>
            <p:nvPr/>
          </p:nvSpPr>
          <p:spPr>
            <a:xfrm>
              <a:off x="8617947" y="2277522"/>
              <a:ext cx="380856" cy="1685314"/>
            </a:xfrm>
            <a:custGeom>
              <a:avLst/>
              <a:gdLst>
                <a:gd name="connsiteX0" fmla="*/ 6729 w 380856"/>
                <a:gd name="connsiteY0" fmla="*/ 1685315 h 1685314"/>
                <a:gd name="connsiteX1" fmla="*/ 372097 w 380856"/>
                <a:gd name="connsiteY1" fmla="*/ 1685315 h 1685314"/>
                <a:gd name="connsiteX2" fmla="*/ 372097 w 380856"/>
                <a:gd name="connsiteY2" fmla="*/ 479887 h 1685314"/>
                <a:gd name="connsiteX3" fmla="*/ 6729 w 380856"/>
                <a:gd name="connsiteY3" fmla="*/ 479887 h 1685314"/>
                <a:gd name="connsiteX4" fmla="*/ 380856 w 380856"/>
                <a:gd name="connsiteY4" fmla="*/ 174216 h 1685314"/>
                <a:gd name="connsiteX5" fmla="*/ 334265 w 380856"/>
                <a:gd name="connsiteY5" fmla="*/ 307701 h 1685314"/>
                <a:gd name="connsiteX6" fmla="*/ 190428 w 380856"/>
                <a:gd name="connsiteY6" fmla="*/ 346402 h 1685314"/>
                <a:gd name="connsiteX7" fmla="*/ 39736 w 380856"/>
                <a:gd name="connsiteY7" fmla="*/ 307701 h 1685314"/>
                <a:gd name="connsiteX8" fmla="*/ 0 w 380856"/>
                <a:gd name="connsiteY8" fmla="*/ 174216 h 1685314"/>
                <a:gd name="connsiteX9" fmla="*/ 39736 w 380856"/>
                <a:gd name="connsiteY9" fmla="*/ 38066 h 1685314"/>
                <a:gd name="connsiteX10" fmla="*/ 190428 w 380856"/>
                <a:gd name="connsiteY10" fmla="*/ 0 h 1685314"/>
                <a:gd name="connsiteX11" fmla="*/ 334265 w 380856"/>
                <a:gd name="connsiteY11" fmla="*/ 38066 h 1685314"/>
                <a:gd name="connsiteX12" fmla="*/ 380856 w 380856"/>
                <a:gd name="connsiteY12" fmla="*/ 173962 h 168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0856" h="1685314">
                  <a:moveTo>
                    <a:pt x="6729" y="1685315"/>
                  </a:moveTo>
                  <a:lnTo>
                    <a:pt x="372097" y="1685315"/>
                  </a:lnTo>
                  <a:lnTo>
                    <a:pt x="372097" y="479887"/>
                  </a:lnTo>
                  <a:lnTo>
                    <a:pt x="6729" y="479887"/>
                  </a:lnTo>
                  <a:close/>
                  <a:moveTo>
                    <a:pt x="380856" y="174216"/>
                  </a:moveTo>
                  <a:cubicBezTo>
                    <a:pt x="380856" y="219895"/>
                    <a:pt x="376159" y="273822"/>
                    <a:pt x="334265" y="307701"/>
                  </a:cubicBezTo>
                  <a:cubicBezTo>
                    <a:pt x="301131" y="341580"/>
                    <a:pt x="232703" y="346402"/>
                    <a:pt x="190428" y="346402"/>
                  </a:cubicBezTo>
                  <a:cubicBezTo>
                    <a:pt x="146503" y="346402"/>
                    <a:pt x="81630" y="342215"/>
                    <a:pt x="39736" y="307701"/>
                  </a:cubicBezTo>
                  <a:cubicBezTo>
                    <a:pt x="4697" y="273822"/>
                    <a:pt x="0" y="217104"/>
                    <a:pt x="0" y="174216"/>
                  </a:cubicBezTo>
                  <a:cubicBezTo>
                    <a:pt x="0" y="136150"/>
                    <a:pt x="4697" y="72706"/>
                    <a:pt x="39736" y="38066"/>
                  </a:cubicBezTo>
                  <a:cubicBezTo>
                    <a:pt x="81630" y="4187"/>
                    <a:pt x="139013" y="0"/>
                    <a:pt x="190428" y="0"/>
                  </a:cubicBezTo>
                  <a:cubicBezTo>
                    <a:pt x="241844" y="0"/>
                    <a:pt x="301131" y="4822"/>
                    <a:pt x="334265" y="38066"/>
                  </a:cubicBezTo>
                  <a:cubicBezTo>
                    <a:pt x="376794" y="72453"/>
                    <a:pt x="380856" y="131201"/>
                    <a:pt x="380856" y="173962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6E105F-DF4D-9BB6-FEED-03447A288C5D}"/>
                </a:ext>
              </a:extLst>
            </p:cNvPr>
            <p:cNvSpPr/>
            <p:nvPr/>
          </p:nvSpPr>
          <p:spPr>
            <a:xfrm>
              <a:off x="9135786" y="2738756"/>
              <a:ext cx="924464" cy="1251125"/>
            </a:xfrm>
            <a:custGeom>
              <a:avLst/>
              <a:gdLst>
                <a:gd name="connsiteX0" fmla="*/ 924084 w 924464"/>
                <a:gd name="connsiteY0" fmla="*/ 50501 h 1251125"/>
                <a:gd name="connsiteX1" fmla="*/ 924084 w 924464"/>
                <a:gd name="connsiteY1" fmla="*/ 355030 h 1251125"/>
                <a:gd name="connsiteX2" fmla="*/ 585122 w 924464"/>
                <a:gd name="connsiteY2" fmla="*/ 313792 h 1251125"/>
                <a:gd name="connsiteX3" fmla="*/ 408405 w 924464"/>
                <a:gd name="connsiteY3" fmla="*/ 359217 h 1251125"/>
                <a:gd name="connsiteX4" fmla="*/ 370319 w 924464"/>
                <a:gd name="connsiteY4" fmla="*/ 551198 h 1251125"/>
                <a:gd name="connsiteX5" fmla="*/ 370319 w 924464"/>
                <a:gd name="connsiteY5" fmla="*/ 706888 h 1251125"/>
                <a:gd name="connsiteX6" fmla="*/ 404088 w 924464"/>
                <a:gd name="connsiteY6" fmla="*/ 887702 h 1251125"/>
                <a:gd name="connsiteX7" fmla="*/ 578013 w 924464"/>
                <a:gd name="connsiteY7" fmla="*/ 939980 h 1251125"/>
                <a:gd name="connsiteX8" fmla="*/ 604927 w 924464"/>
                <a:gd name="connsiteY8" fmla="*/ 939980 h 1251125"/>
                <a:gd name="connsiteX9" fmla="*/ 922307 w 924464"/>
                <a:gd name="connsiteY9" fmla="*/ 896711 h 1251125"/>
                <a:gd name="connsiteX10" fmla="*/ 924465 w 924464"/>
                <a:gd name="connsiteY10" fmla="*/ 896711 h 1251125"/>
                <a:gd name="connsiteX11" fmla="*/ 924465 w 924464"/>
                <a:gd name="connsiteY11" fmla="*/ 1198703 h 1251125"/>
                <a:gd name="connsiteX12" fmla="*/ 725658 w 924464"/>
                <a:gd name="connsiteY12" fmla="*/ 1239941 h 1251125"/>
                <a:gd name="connsiteX13" fmla="*/ 542720 w 924464"/>
                <a:gd name="connsiteY13" fmla="*/ 1251107 h 1251125"/>
                <a:gd name="connsiteX14" fmla="*/ 40751 w 924464"/>
                <a:gd name="connsiteY14" fmla="*/ 969798 h 1251125"/>
                <a:gd name="connsiteX15" fmla="*/ 0 w 924464"/>
                <a:gd name="connsiteY15" fmla="*/ 665269 h 1251125"/>
                <a:gd name="connsiteX16" fmla="*/ 0 w 924464"/>
                <a:gd name="connsiteY16" fmla="*/ 582919 h 1251125"/>
                <a:gd name="connsiteX17" fmla="*/ 67665 w 924464"/>
                <a:gd name="connsiteY17" fmla="*/ 226240 h 1251125"/>
                <a:gd name="connsiteX18" fmla="*/ 542720 w 924464"/>
                <a:gd name="connsiteY18" fmla="*/ 0 h 1251125"/>
                <a:gd name="connsiteX19" fmla="*/ 924084 w 924464"/>
                <a:gd name="connsiteY19" fmla="*/ 50501 h 125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4464" h="1251125">
                  <a:moveTo>
                    <a:pt x="924084" y="50501"/>
                  </a:moveTo>
                  <a:lnTo>
                    <a:pt x="924084" y="355030"/>
                  </a:lnTo>
                  <a:cubicBezTo>
                    <a:pt x="790912" y="329653"/>
                    <a:pt x="659643" y="313792"/>
                    <a:pt x="585122" y="313792"/>
                  </a:cubicBezTo>
                  <a:cubicBezTo>
                    <a:pt x="496256" y="313792"/>
                    <a:pt x="438111" y="329907"/>
                    <a:pt x="408405" y="359217"/>
                  </a:cubicBezTo>
                  <a:cubicBezTo>
                    <a:pt x="383014" y="375332"/>
                    <a:pt x="370319" y="439537"/>
                    <a:pt x="370319" y="551198"/>
                  </a:cubicBezTo>
                  <a:lnTo>
                    <a:pt x="370319" y="706888"/>
                  </a:lnTo>
                  <a:cubicBezTo>
                    <a:pt x="370319" y="809413"/>
                    <a:pt x="381364" y="869557"/>
                    <a:pt x="404088" y="887702"/>
                  </a:cubicBezTo>
                  <a:cubicBezTo>
                    <a:pt x="431002" y="921835"/>
                    <a:pt x="489654" y="939980"/>
                    <a:pt x="578013" y="939980"/>
                  </a:cubicBezTo>
                  <a:lnTo>
                    <a:pt x="604927" y="939980"/>
                  </a:lnTo>
                  <a:cubicBezTo>
                    <a:pt x="670561" y="939980"/>
                    <a:pt x="774789" y="923992"/>
                    <a:pt x="922307" y="896711"/>
                  </a:cubicBezTo>
                  <a:lnTo>
                    <a:pt x="924465" y="896711"/>
                  </a:lnTo>
                  <a:lnTo>
                    <a:pt x="924465" y="1198703"/>
                  </a:lnTo>
                  <a:cubicBezTo>
                    <a:pt x="924465" y="1205681"/>
                    <a:pt x="858831" y="1219005"/>
                    <a:pt x="725658" y="1239941"/>
                  </a:cubicBezTo>
                  <a:cubicBezTo>
                    <a:pt x="664988" y="1247694"/>
                    <a:pt x="603886" y="1251424"/>
                    <a:pt x="542720" y="1251107"/>
                  </a:cubicBezTo>
                  <a:cubicBezTo>
                    <a:pt x="287293" y="1251107"/>
                    <a:pt x="119462" y="1157591"/>
                    <a:pt x="40751" y="969798"/>
                  </a:cubicBezTo>
                  <a:cubicBezTo>
                    <a:pt x="13837" y="910415"/>
                    <a:pt x="0" y="809920"/>
                    <a:pt x="0" y="665269"/>
                  </a:cubicBezTo>
                  <a:lnTo>
                    <a:pt x="0" y="582919"/>
                  </a:lnTo>
                  <a:cubicBezTo>
                    <a:pt x="0" y="409084"/>
                    <a:pt x="22851" y="290445"/>
                    <a:pt x="67665" y="226240"/>
                  </a:cubicBezTo>
                  <a:cubicBezTo>
                    <a:pt x="156024" y="75498"/>
                    <a:pt x="314372" y="89"/>
                    <a:pt x="542720" y="0"/>
                  </a:cubicBezTo>
                  <a:cubicBezTo>
                    <a:pt x="671462" y="761"/>
                    <a:pt x="799595" y="17726"/>
                    <a:pt x="924084" y="50501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7911DEB-EDEC-F317-784C-B7D3933B0751}"/>
                </a:ext>
              </a:extLst>
            </p:cNvPr>
            <p:cNvSpPr/>
            <p:nvPr/>
          </p:nvSpPr>
          <p:spPr>
            <a:xfrm>
              <a:off x="10195962" y="2385630"/>
              <a:ext cx="843343" cy="1577403"/>
            </a:xfrm>
            <a:custGeom>
              <a:avLst/>
              <a:gdLst>
                <a:gd name="connsiteX0" fmla="*/ 835853 w 843343"/>
                <a:gd name="connsiteY0" fmla="*/ 1577207 h 1577403"/>
                <a:gd name="connsiteX1" fmla="*/ 746987 w 843343"/>
                <a:gd name="connsiteY1" fmla="*/ 1577207 h 1577403"/>
                <a:gd name="connsiteX2" fmla="*/ 184716 w 843343"/>
                <a:gd name="connsiteY2" fmla="*/ 1153404 h 1577403"/>
                <a:gd name="connsiteX3" fmla="*/ 182557 w 843343"/>
                <a:gd name="connsiteY3" fmla="*/ 906608 h 1577403"/>
                <a:gd name="connsiteX4" fmla="*/ 182557 w 843343"/>
                <a:gd name="connsiteY4" fmla="*/ 675674 h 1577403"/>
                <a:gd name="connsiteX5" fmla="*/ 0 w 843343"/>
                <a:gd name="connsiteY5" fmla="*/ 675674 h 1577403"/>
                <a:gd name="connsiteX6" fmla="*/ 0 w 843343"/>
                <a:gd name="connsiteY6" fmla="*/ 364800 h 1577403"/>
                <a:gd name="connsiteX7" fmla="*/ 182684 w 843343"/>
                <a:gd name="connsiteY7" fmla="*/ 364800 h 1577403"/>
                <a:gd name="connsiteX8" fmla="*/ 182684 w 843343"/>
                <a:gd name="connsiteY8" fmla="*/ 63444 h 1577403"/>
                <a:gd name="connsiteX9" fmla="*/ 557320 w 843343"/>
                <a:gd name="connsiteY9" fmla="*/ 0 h 1577403"/>
                <a:gd name="connsiteX10" fmla="*/ 557320 w 843343"/>
                <a:gd name="connsiteY10" fmla="*/ 365054 h 1577403"/>
                <a:gd name="connsiteX11" fmla="*/ 843344 w 843343"/>
                <a:gd name="connsiteY11" fmla="*/ 365054 h 1577403"/>
                <a:gd name="connsiteX12" fmla="*/ 804242 w 843343"/>
                <a:gd name="connsiteY12" fmla="*/ 675547 h 1577403"/>
                <a:gd name="connsiteX13" fmla="*/ 557320 w 843343"/>
                <a:gd name="connsiteY13" fmla="*/ 675547 h 1577403"/>
                <a:gd name="connsiteX14" fmla="*/ 557320 w 843343"/>
                <a:gd name="connsiteY14" fmla="*/ 1103538 h 1577403"/>
                <a:gd name="connsiteX15" fmla="*/ 639712 w 843343"/>
                <a:gd name="connsiteY15" fmla="*/ 1268491 h 1577403"/>
                <a:gd name="connsiteX16" fmla="*/ 836361 w 843343"/>
                <a:gd name="connsiteY16" fmla="*/ 1304400 h 15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3343" h="1577403">
                  <a:moveTo>
                    <a:pt x="835853" y="1577207"/>
                  </a:moveTo>
                  <a:lnTo>
                    <a:pt x="746987" y="1577207"/>
                  </a:lnTo>
                  <a:cubicBezTo>
                    <a:pt x="480387" y="1577207"/>
                    <a:pt x="184716" y="1600046"/>
                    <a:pt x="184716" y="1153404"/>
                  </a:cubicBezTo>
                  <a:cubicBezTo>
                    <a:pt x="184716" y="1146425"/>
                    <a:pt x="182557" y="1024106"/>
                    <a:pt x="182557" y="906608"/>
                  </a:cubicBezTo>
                  <a:lnTo>
                    <a:pt x="182557" y="675674"/>
                  </a:lnTo>
                  <a:lnTo>
                    <a:pt x="0" y="675674"/>
                  </a:lnTo>
                  <a:lnTo>
                    <a:pt x="0" y="364800"/>
                  </a:lnTo>
                  <a:lnTo>
                    <a:pt x="182684" y="364800"/>
                  </a:lnTo>
                  <a:lnTo>
                    <a:pt x="182684" y="63444"/>
                  </a:lnTo>
                  <a:lnTo>
                    <a:pt x="557320" y="0"/>
                  </a:lnTo>
                  <a:lnTo>
                    <a:pt x="557320" y="365054"/>
                  </a:lnTo>
                  <a:lnTo>
                    <a:pt x="843344" y="365054"/>
                  </a:lnTo>
                  <a:lnTo>
                    <a:pt x="804242" y="675547"/>
                  </a:lnTo>
                  <a:lnTo>
                    <a:pt x="557320" y="675547"/>
                  </a:lnTo>
                  <a:lnTo>
                    <a:pt x="557320" y="1103538"/>
                  </a:lnTo>
                  <a:cubicBezTo>
                    <a:pt x="557320" y="1182969"/>
                    <a:pt x="557320" y="1243875"/>
                    <a:pt x="639712" y="1268491"/>
                  </a:cubicBezTo>
                  <a:cubicBezTo>
                    <a:pt x="705981" y="1298182"/>
                    <a:pt x="824554" y="1304400"/>
                    <a:pt x="836361" y="1304400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D9CC80-02A3-316E-FBB3-4D9BBE52698E}"/>
                </a:ext>
              </a:extLst>
            </p:cNvPr>
            <p:cNvSpPr/>
            <p:nvPr/>
          </p:nvSpPr>
          <p:spPr>
            <a:xfrm>
              <a:off x="11175398" y="2766164"/>
              <a:ext cx="1114893" cy="1224061"/>
            </a:xfrm>
            <a:custGeom>
              <a:avLst/>
              <a:gdLst>
                <a:gd name="connsiteX0" fmla="*/ 0 w 1114893"/>
                <a:gd name="connsiteY0" fmla="*/ 697245 h 1224061"/>
                <a:gd name="connsiteX1" fmla="*/ 0 w 1114893"/>
                <a:gd name="connsiteY1" fmla="*/ 0 h 1224061"/>
                <a:gd name="connsiteX2" fmla="*/ 383269 w 1114893"/>
                <a:gd name="connsiteY2" fmla="*/ 0 h 1224061"/>
                <a:gd name="connsiteX3" fmla="*/ 383269 w 1114893"/>
                <a:gd name="connsiteY3" fmla="*/ 765256 h 1224061"/>
                <a:gd name="connsiteX4" fmla="*/ 493209 w 1114893"/>
                <a:gd name="connsiteY4" fmla="*/ 903309 h 1224061"/>
                <a:gd name="connsiteX5" fmla="*/ 566842 w 1114893"/>
                <a:gd name="connsiteY5" fmla="*/ 905340 h 1224061"/>
                <a:gd name="connsiteX6" fmla="*/ 731879 w 1114893"/>
                <a:gd name="connsiteY6" fmla="*/ 853570 h 1224061"/>
                <a:gd name="connsiteX7" fmla="*/ 734037 w 1114893"/>
                <a:gd name="connsiteY7" fmla="*/ 1015 h 1224061"/>
                <a:gd name="connsiteX8" fmla="*/ 1114894 w 1114893"/>
                <a:gd name="connsiteY8" fmla="*/ 1015 h 1224061"/>
                <a:gd name="connsiteX9" fmla="*/ 1114894 w 1114893"/>
                <a:gd name="connsiteY9" fmla="*/ 1207077 h 1224061"/>
                <a:gd name="connsiteX10" fmla="*/ 800814 w 1114893"/>
                <a:gd name="connsiteY10" fmla="*/ 1207077 h 1224061"/>
                <a:gd name="connsiteX11" fmla="*/ 786849 w 1114893"/>
                <a:gd name="connsiteY11" fmla="*/ 1187029 h 1224061"/>
                <a:gd name="connsiteX12" fmla="*/ 766537 w 1114893"/>
                <a:gd name="connsiteY12" fmla="*/ 1132468 h 1224061"/>
                <a:gd name="connsiteX13" fmla="*/ 426686 w 1114893"/>
                <a:gd name="connsiteY13" fmla="*/ 1222938 h 1224061"/>
                <a:gd name="connsiteX14" fmla="*/ 45830 w 1114893"/>
                <a:gd name="connsiteY14" fmla="*/ 1053036 h 1224061"/>
                <a:gd name="connsiteX15" fmla="*/ 0 w 1114893"/>
                <a:gd name="connsiteY15" fmla="*/ 697245 h 12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4893" h="1224061">
                  <a:moveTo>
                    <a:pt x="0" y="697245"/>
                  </a:moveTo>
                  <a:lnTo>
                    <a:pt x="0" y="0"/>
                  </a:lnTo>
                  <a:lnTo>
                    <a:pt x="383269" y="0"/>
                  </a:lnTo>
                  <a:lnTo>
                    <a:pt x="383269" y="765256"/>
                  </a:lnTo>
                  <a:cubicBezTo>
                    <a:pt x="383269" y="839739"/>
                    <a:pt x="419704" y="887449"/>
                    <a:pt x="493209" y="903309"/>
                  </a:cubicBezTo>
                  <a:cubicBezTo>
                    <a:pt x="517622" y="906418"/>
                    <a:pt x="542289" y="907103"/>
                    <a:pt x="566842" y="905340"/>
                  </a:cubicBezTo>
                  <a:cubicBezTo>
                    <a:pt x="625328" y="902180"/>
                    <a:pt x="682076" y="884378"/>
                    <a:pt x="731879" y="853570"/>
                  </a:cubicBezTo>
                  <a:lnTo>
                    <a:pt x="734037" y="1015"/>
                  </a:lnTo>
                  <a:lnTo>
                    <a:pt x="1114894" y="1015"/>
                  </a:lnTo>
                  <a:lnTo>
                    <a:pt x="1114894" y="1207077"/>
                  </a:lnTo>
                  <a:lnTo>
                    <a:pt x="800814" y="1207077"/>
                  </a:lnTo>
                  <a:lnTo>
                    <a:pt x="786849" y="1187029"/>
                  </a:lnTo>
                  <a:cubicBezTo>
                    <a:pt x="778268" y="1169569"/>
                    <a:pt x="771463" y="1151285"/>
                    <a:pt x="766537" y="1132468"/>
                  </a:cubicBezTo>
                  <a:cubicBezTo>
                    <a:pt x="736322" y="1143507"/>
                    <a:pt x="612417" y="1215959"/>
                    <a:pt x="426686" y="1222938"/>
                  </a:cubicBezTo>
                  <a:cubicBezTo>
                    <a:pt x="275359" y="1229790"/>
                    <a:pt x="144345" y="1209107"/>
                    <a:pt x="45830" y="1053036"/>
                  </a:cubicBezTo>
                  <a:cubicBezTo>
                    <a:pt x="11934" y="982233"/>
                    <a:pt x="0" y="887068"/>
                    <a:pt x="0" y="697245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670329F-A21D-5390-4911-89E464F0C3DA}"/>
                </a:ext>
              </a:extLst>
            </p:cNvPr>
            <p:cNvSpPr/>
            <p:nvPr/>
          </p:nvSpPr>
          <p:spPr>
            <a:xfrm>
              <a:off x="12453680" y="2738883"/>
              <a:ext cx="789389" cy="1223953"/>
            </a:xfrm>
            <a:custGeom>
              <a:avLst/>
              <a:gdLst>
                <a:gd name="connsiteX0" fmla="*/ 753079 w 789389"/>
                <a:gd name="connsiteY0" fmla="*/ 0 h 1223953"/>
                <a:gd name="connsiteX1" fmla="*/ 789389 w 789389"/>
                <a:gd name="connsiteY1" fmla="*/ 318360 h 1223953"/>
                <a:gd name="connsiteX2" fmla="*/ 629555 w 789389"/>
                <a:gd name="connsiteY2" fmla="*/ 329399 h 1223953"/>
                <a:gd name="connsiteX3" fmla="*/ 604165 w 789389"/>
                <a:gd name="connsiteY3" fmla="*/ 334221 h 1223953"/>
                <a:gd name="connsiteX4" fmla="*/ 372985 w 789389"/>
                <a:gd name="connsiteY4" fmla="*/ 406546 h 1223953"/>
                <a:gd name="connsiteX5" fmla="*/ 372985 w 789389"/>
                <a:gd name="connsiteY5" fmla="*/ 1223953 h 1223953"/>
                <a:gd name="connsiteX6" fmla="*/ 0 w 789389"/>
                <a:gd name="connsiteY6" fmla="*/ 1223953 h 1223953"/>
                <a:gd name="connsiteX7" fmla="*/ 0 w 789389"/>
                <a:gd name="connsiteY7" fmla="*/ 11039 h 1223953"/>
                <a:gd name="connsiteX8" fmla="*/ 308621 w 789389"/>
                <a:gd name="connsiteY8" fmla="*/ 11039 h 1223953"/>
                <a:gd name="connsiteX9" fmla="*/ 319792 w 789389"/>
                <a:gd name="connsiteY9" fmla="*/ 37939 h 1223953"/>
                <a:gd name="connsiteX10" fmla="*/ 340105 w 789389"/>
                <a:gd name="connsiteY10" fmla="*/ 98591 h 1223953"/>
                <a:gd name="connsiteX11" fmla="*/ 426686 w 789389"/>
                <a:gd name="connsiteY11" fmla="*/ 66870 h 1223953"/>
                <a:gd name="connsiteX12" fmla="*/ 607466 w 789389"/>
                <a:gd name="connsiteY12" fmla="*/ 17257 h 1223953"/>
                <a:gd name="connsiteX13" fmla="*/ 753079 w 789389"/>
                <a:gd name="connsiteY13" fmla="*/ 0 h 12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389" h="1223953">
                  <a:moveTo>
                    <a:pt x="753079" y="0"/>
                  </a:moveTo>
                  <a:lnTo>
                    <a:pt x="789389" y="318360"/>
                  </a:lnTo>
                  <a:cubicBezTo>
                    <a:pt x="735941" y="317002"/>
                    <a:pt x="682368" y="320707"/>
                    <a:pt x="629555" y="329399"/>
                  </a:cubicBezTo>
                  <a:lnTo>
                    <a:pt x="604165" y="334221"/>
                  </a:lnTo>
                  <a:cubicBezTo>
                    <a:pt x="548941" y="345260"/>
                    <a:pt x="473531" y="370003"/>
                    <a:pt x="372985" y="406546"/>
                  </a:cubicBezTo>
                  <a:lnTo>
                    <a:pt x="372985" y="1223953"/>
                  </a:lnTo>
                  <a:lnTo>
                    <a:pt x="0" y="1223953"/>
                  </a:lnTo>
                  <a:lnTo>
                    <a:pt x="0" y="11039"/>
                  </a:lnTo>
                  <a:lnTo>
                    <a:pt x="308621" y="11039"/>
                  </a:lnTo>
                  <a:cubicBezTo>
                    <a:pt x="311414" y="20340"/>
                    <a:pt x="315222" y="29349"/>
                    <a:pt x="319792" y="37939"/>
                  </a:cubicBezTo>
                  <a:cubicBezTo>
                    <a:pt x="328171" y="57569"/>
                    <a:pt x="335027" y="77858"/>
                    <a:pt x="340105" y="98591"/>
                  </a:cubicBezTo>
                  <a:lnTo>
                    <a:pt x="426686" y="66870"/>
                  </a:lnTo>
                  <a:cubicBezTo>
                    <a:pt x="485973" y="46974"/>
                    <a:pt x="546275" y="30402"/>
                    <a:pt x="607466" y="17257"/>
                  </a:cubicBezTo>
                  <a:cubicBezTo>
                    <a:pt x="655454" y="7537"/>
                    <a:pt x="704203" y="1764"/>
                    <a:pt x="753079" y="0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C4ACD96-858B-F086-E04E-5B10B557FCA7}"/>
                </a:ext>
              </a:extLst>
            </p:cNvPr>
            <p:cNvSpPr/>
            <p:nvPr/>
          </p:nvSpPr>
          <p:spPr>
            <a:xfrm>
              <a:off x="13297523" y="2738479"/>
              <a:ext cx="1061074" cy="1251413"/>
            </a:xfrm>
            <a:custGeom>
              <a:avLst/>
              <a:gdLst>
                <a:gd name="connsiteX0" fmla="*/ 628802 w 1061074"/>
                <a:gd name="connsiteY0" fmla="*/ 313308 h 1251413"/>
                <a:gd name="connsiteX1" fmla="*/ 528382 w 1061074"/>
                <a:gd name="connsiteY1" fmla="*/ 286281 h 1251413"/>
                <a:gd name="connsiteX2" fmla="*/ 377690 w 1061074"/>
                <a:gd name="connsiteY2" fmla="*/ 427380 h 1251413"/>
                <a:gd name="connsiteX3" fmla="*/ 377690 w 1061074"/>
                <a:gd name="connsiteY3" fmla="*/ 484352 h 1251413"/>
                <a:gd name="connsiteX4" fmla="*/ 684025 w 1061074"/>
                <a:gd name="connsiteY4" fmla="*/ 484352 h 1251413"/>
                <a:gd name="connsiteX5" fmla="*/ 684025 w 1061074"/>
                <a:gd name="connsiteY5" fmla="*/ 464304 h 1251413"/>
                <a:gd name="connsiteX6" fmla="*/ 628802 w 1061074"/>
                <a:gd name="connsiteY6" fmla="*/ 313308 h 1251413"/>
                <a:gd name="connsiteX7" fmla="*/ 1060439 w 1061074"/>
                <a:gd name="connsiteY7" fmla="*/ 520515 h 1251413"/>
                <a:gd name="connsiteX8" fmla="*/ 1060439 w 1061074"/>
                <a:gd name="connsiteY8" fmla="*/ 736857 h 1251413"/>
                <a:gd name="connsiteX9" fmla="*/ 377436 w 1061074"/>
                <a:gd name="connsiteY9" fmla="*/ 736857 h 1251413"/>
                <a:gd name="connsiteX10" fmla="*/ 377436 w 1061074"/>
                <a:gd name="connsiteY10" fmla="*/ 773020 h 1251413"/>
                <a:gd name="connsiteX11" fmla="*/ 452719 w 1061074"/>
                <a:gd name="connsiteY11" fmla="*/ 923128 h 1251413"/>
                <a:gd name="connsiteX12" fmla="*/ 587415 w 1061074"/>
                <a:gd name="connsiteY12" fmla="*/ 939115 h 1251413"/>
                <a:gd name="connsiteX13" fmla="*/ 617376 w 1061074"/>
                <a:gd name="connsiteY13" fmla="*/ 939115 h 1251413"/>
                <a:gd name="connsiteX14" fmla="*/ 1028955 w 1061074"/>
                <a:gd name="connsiteY14" fmla="*/ 896101 h 1251413"/>
                <a:gd name="connsiteX15" fmla="*/ 1031112 w 1061074"/>
                <a:gd name="connsiteY15" fmla="*/ 896101 h 1251413"/>
                <a:gd name="connsiteX16" fmla="*/ 1031112 w 1061074"/>
                <a:gd name="connsiteY16" fmla="*/ 1201264 h 1251413"/>
                <a:gd name="connsiteX17" fmla="*/ 839161 w 1061074"/>
                <a:gd name="connsiteY17" fmla="*/ 1237427 h 1251413"/>
                <a:gd name="connsiteX18" fmla="*/ 562279 w 1061074"/>
                <a:gd name="connsiteY18" fmla="*/ 1251385 h 1251413"/>
                <a:gd name="connsiteX19" fmla="*/ 43298 w 1061074"/>
                <a:gd name="connsiteY19" fmla="*/ 980227 h 1251413"/>
                <a:gd name="connsiteX20" fmla="*/ 7 w 1061074"/>
                <a:gd name="connsiteY20" fmla="*/ 757032 h 1251413"/>
                <a:gd name="connsiteX21" fmla="*/ 7 w 1061074"/>
                <a:gd name="connsiteY21" fmla="*/ 465192 h 1251413"/>
                <a:gd name="connsiteX22" fmla="*/ 269908 w 1061074"/>
                <a:gd name="connsiteY22" fmla="*/ 38978 h 1251413"/>
                <a:gd name="connsiteX23" fmla="*/ 525971 w 1061074"/>
                <a:gd name="connsiteY23" fmla="*/ 24 h 1251413"/>
                <a:gd name="connsiteX24" fmla="*/ 1017783 w 1061074"/>
                <a:gd name="connsiteY24" fmla="*/ 246185 h 1251413"/>
                <a:gd name="connsiteX25" fmla="*/ 1061074 w 1061074"/>
                <a:gd name="connsiteY25" fmla="*/ 520515 h 12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1074" h="1251413">
                  <a:moveTo>
                    <a:pt x="628802" y="313308"/>
                  </a:moveTo>
                  <a:cubicBezTo>
                    <a:pt x="598714" y="294579"/>
                    <a:pt x="563802" y="285177"/>
                    <a:pt x="528382" y="286281"/>
                  </a:cubicBezTo>
                  <a:cubicBezTo>
                    <a:pt x="420981" y="286281"/>
                    <a:pt x="377690" y="334244"/>
                    <a:pt x="377690" y="427380"/>
                  </a:cubicBezTo>
                  <a:lnTo>
                    <a:pt x="377690" y="484352"/>
                  </a:lnTo>
                  <a:lnTo>
                    <a:pt x="684025" y="484352"/>
                  </a:lnTo>
                  <a:lnTo>
                    <a:pt x="684025" y="464304"/>
                  </a:lnTo>
                  <a:cubicBezTo>
                    <a:pt x="683644" y="379416"/>
                    <a:pt x="665491" y="329296"/>
                    <a:pt x="628802" y="313308"/>
                  </a:cubicBezTo>
                  <a:close/>
                  <a:moveTo>
                    <a:pt x="1060439" y="520515"/>
                  </a:moveTo>
                  <a:lnTo>
                    <a:pt x="1060439" y="736857"/>
                  </a:lnTo>
                  <a:lnTo>
                    <a:pt x="377436" y="736857"/>
                  </a:lnTo>
                  <a:lnTo>
                    <a:pt x="377436" y="773020"/>
                  </a:lnTo>
                  <a:cubicBezTo>
                    <a:pt x="377436" y="854989"/>
                    <a:pt x="402574" y="905021"/>
                    <a:pt x="452719" y="923128"/>
                  </a:cubicBezTo>
                  <a:cubicBezTo>
                    <a:pt x="496644" y="934598"/>
                    <a:pt x="541967" y="939978"/>
                    <a:pt x="587415" y="939115"/>
                  </a:cubicBezTo>
                  <a:lnTo>
                    <a:pt x="617376" y="939115"/>
                  </a:lnTo>
                  <a:cubicBezTo>
                    <a:pt x="755627" y="938544"/>
                    <a:pt x="893496" y="924130"/>
                    <a:pt x="1028955" y="896101"/>
                  </a:cubicBezTo>
                  <a:lnTo>
                    <a:pt x="1031112" y="896101"/>
                  </a:lnTo>
                  <a:lnTo>
                    <a:pt x="1031112" y="1201264"/>
                  </a:lnTo>
                  <a:cubicBezTo>
                    <a:pt x="1031112" y="1206213"/>
                    <a:pt x="966875" y="1217252"/>
                    <a:pt x="839161" y="1237427"/>
                  </a:cubicBezTo>
                  <a:cubicBezTo>
                    <a:pt x="747247" y="1247172"/>
                    <a:pt x="654700" y="1251829"/>
                    <a:pt x="562279" y="1251385"/>
                  </a:cubicBezTo>
                  <a:cubicBezTo>
                    <a:pt x="295679" y="1251385"/>
                    <a:pt x="121374" y="1160280"/>
                    <a:pt x="43298" y="980227"/>
                  </a:cubicBezTo>
                  <a:cubicBezTo>
                    <a:pt x="14353" y="909398"/>
                    <a:pt x="-374" y="833558"/>
                    <a:pt x="7" y="757032"/>
                  </a:cubicBezTo>
                  <a:lnTo>
                    <a:pt x="7" y="465192"/>
                  </a:lnTo>
                  <a:cubicBezTo>
                    <a:pt x="7" y="251133"/>
                    <a:pt x="88874" y="109908"/>
                    <a:pt x="269908" y="38978"/>
                  </a:cubicBezTo>
                  <a:cubicBezTo>
                    <a:pt x="352681" y="12509"/>
                    <a:pt x="439136" y="-636"/>
                    <a:pt x="525971" y="24"/>
                  </a:cubicBezTo>
                  <a:cubicBezTo>
                    <a:pt x="777082" y="24"/>
                    <a:pt x="941739" y="82120"/>
                    <a:pt x="1017783" y="246185"/>
                  </a:cubicBezTo>
                  <a:cubicBezTo>
                    <a:pt x="1047744" y="313308"/>
                    <a:pt x="1061074" y="404413"/>
                    <a:pt x="1061074" y="520515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AE0D99-207E-1E23-BF87-6092D48E927E}"/>
                </a:ext>
              </a:extLst>
            </p:cNvPr>
            <p:cNvSpPr/>
            <p:nvPr/>
          </p:nvSpPr>
          <p:spPr>
            <a:xfrm>
              <a:off x="7203066" y="4370525"/>
              <a:ext cx="1360419" cy="1713103"/>
            </a:xfrm>
            <a:custGeom>
              <a:avLst/>
              <a:gdLst>
                <a:gd name="connsiteX0" fmla="*/ 1360420 w 1360419"/>
                <a:gd name="connsiteY0" fmla="*/ 937569 h 1713103"/>
                <a:gd name="connsiteX1" fmla="*/ 1360420 w 1360419"/>
                <a:gd name="connsiteY1" fmla="*/ 1713103 h 1713103"/>
                <a:gd name="connsiteX2" fmla="*/ 931702 w 1360419"/>
                <a:gd name="connsiteY2" fmla="*/ 1713103 h 1713103"/>
                <a:gd name="connsiteX3" fmla="*/ 426687 w 1360419"/>
                <a:gd name="connsiteY3" fmla="*/ 797993 h 1713103"/>
                <a:gd name="connsiteX4" fmla="*/ 426687 w 1360419"/>
                <a:gd name="connsiteY4" fmla="*/ 1713103 h 1713103"/>
                <a:gd name="connsiteX5" fmla="*/ 0 w 1360419"/>
                <a:gd name="connsiteY5" fmla="*/ 1713103 h 1713103"/>
                <a:gd name="connsiteX6" fmla="*/ 0 w 1360419"/>
                <a:gd name="connsiteY6" fmla="*/ 0 h 1713103"/>
                <a:gd name="connsiteX7" fmla="*/ 426687 w 1360419"/>
                <a:gd name="connsiteY7" fmla="*/ 0 h 1713103"/>
                <a:gd name="connsiteX8" fmla="*/ 931702 w 1360419"/>
                <a:gd name="connsiteY8" fmla="*/ 903309 h 1713103"/>
                <a:gd name="connsiteX9" fmla="*/ 931702 w 1360419"/>
                <a:gd name="connsiteY9" fmla="*/ 0 h 1713103"/>
                <a:gd name="connsiteX10" fmla="*/ 1360420 w 1360419"/>
                <a:gd name="connsiteY10" fmla="*/ 0 h 1713103"/>
                <a:gd name="connsiteX11" fmla="*/ 1360420 w 1360419"/>
                <a:gd name="connsiteY11" fmla="*/ 937569 h 17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0419" h="1713103">
                  <a:moveTo>
                    <a:pt x="1360420" y="937569"/>
                  </a:moveTo>
                  <a:lnTo>
                    <a:pt x="1360420" y="1713103"/>
                  </a:lnTo>
                  <a:lnTo>
                    <a:pt x="931702" y="1713103"/>
                  </a:lnTo>
                  <a:lnTo>
                    <a:pt x="426687" y="797993"/>
                  </a:lnTo>
                  <a:lnTo>
                    <a:pt x="426687" y="1713103"/>
                  </a:lnTo>
                  <a:lnTo>
                    <a:pt x="0" y="1713103"/>
                  </a:lnTo>
                  <a:lnTo>
                    <a:pt x="0" y="0"/>
                  </a:lnTo>
                  <a:lnTo>
                    <a:pt x="426687" y="0"/>
                  </a:lnTo>
                  <a:lnTo>
                    <a:pt x="931702" y="903309"/>
                  </a:lnTo>
                  <a:lnTo>
                    <a:pt x="931702" y="0"/>
                  </a:lnTo>
                  <a:lnTo>
                    <a:pt x="1360420" y="0"/>
                  </a:lnTo>
                  <a:lnTo>
                    <a:pt x="1360420" y="937569"/>
                  </a:ln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4D0F17-4DD6-155B-8B96-CD5A9C420BFD}"/>
                </a:ext>
              </a:extLst>
            </p:cNvPr>
            <p:cNvSpPr/>
            <p:nvPr/>
          </p:nvSpPr>
          <p:spPr>
            <a:xfrm>
              <a:off x="8726734" y="4860027"/>
              <a:ext cx="1060950" cy="1224139"/>
            </a:xfrm>
            <a:custGeom>
              <a:avLst/>
              <a:gdLst>
                <a:gd name="connsiteX0" fmla="*/ 629313 w 1060950"/>
                <a:gd name="connsiteY0" fmla="*/ 306080 h 1224139"/>
                <a:gd name="connsiteX1" fmla="*/ 528895 w 1060950"/>
                <a:gd name="connsiteY1" fmla="*/ 279560 h 1224139"/>
                <a:gd name="connsiteX2" fmla="*/ 378202 w 1060950"/>
                <a:gd name="connsiteY2" fmla="*/ 417614 h 1224139"/>
                <a:gd name="connsiteX3" fmla="*/ 378202 w 1060950"/>
                <a:gd name="connsiteY3" fmla="*/ 473190 h 1224139"/>
                <a:gd name="connsiteX4" fmla="*/ 684537 w 1060950"/>
                <a:gd name="connsiteY4" fmla="*/ 473190 h 1224139"/>
                <a:gd name="connsiteX5" fmla="*/ 684537 w 1060950"/>
                <a:gd name="connsiteY5" fmla="*/ 453396 h 1224139"/>
                <a:gd name="connsiteX6" fmla="*/ 629313 w 1060950"/>
                <a:gd name="connsiteY6" fmla="*/ 306080 h 1224139"/>
                <a:gd name="connsiteX7" fmla="*/ 1060951 w 1060950"/>
                <a:gd name="connsiteY7" fmla="*/ 509099 h 1224139"/>
                <a:gd name="connsiteX8" fmla="*/ 1060951 w 1060950"/>
                <a:gd name="connsiteY8" fmla="*/ 720747 h 1224139"/>
                <a:gd name="connsiteX9" fmla="*/ 377440 w 1060950"/>
                <a:gd name="connsiteY9" fmla="*/ 720747 h 1224139"/>
                <a:gd name="connsiteX10" fmla="*/ 377440 w 1060950"/>
                <a:gd name="connsiteY10" fmla="*/ 756022 h 1224139"/>
                <a:gd name="connsiteX11" fmla="*/ 452723 w 1060950"/>
                <a:gd name="connsiteY11" fmla="*/ 902957 h 1224139"/>
                <a:gd name="connsiteX12" fmla="*/ 587419 w 1060950"/>
                <a:gd name="connsiteY12" fmla="*/ 918691 h 1224139"/>
                <a:gd name="connsiteX13" fmla="*/ 617380 w 1060950"/>
                <a:gd name="connsiteY13" fmla="*/ 918691 h 1224139"/>
                <a:gd name="connsiteX14" fmla="*/ 1028958 w 1060950"/>
                <a:gd name="connsiteY14" fmla="*/ 876437 h 1224139"/>
                <a:gd name="connsiteX15" fmla="*/ 1031117 w 1060950"/>
                <a:gd name="connsiteY15" fmla="*/ 876437 h 1224139"/>
                <a:gd name="connsiteX16" fmla="*/ 1031117 w 1060950"/>
                <a:gd name="connsiteY16" fmla="*/ 1175130 h 1224139"/>
                <a:gd name="connsiteX17" fmla="*/ 839166 w 1060950"/>
                <a:gd name="connsiteY17" fmla="*/ 1210404 h 1224139"/>
                <a:gd name="connsiteX18" fmla="*/ 562282 w 1060950"/>
                <a:gd name="connsiteY18" fmla="*/ 1224108 h 1224139"/>
                <a:gd name="connsiteX19" fmla="*/ 43303 w 1060950"/>
                <a:gd name="connsiteY19" fmla="*/ 958787 h 1224139"/>
                <a:gd name="connsiteX20" fmla="*/ 11 w 1060950"/>
                <a:gd name="connsiteY20" fmla="*/ 739653 h 1224139"/>
                <a:gd name="connsiteX21" fmla="*/ 11 w 1060950"/>
                <a:gd name="connsiteY21" fmla="*/ 455045 h 1224139"/>
                <a:gd name="connsiteX22" fmla="*/ 269912 w 1060950"/>
                <a:gd name="connsiteY22" fmla="*/ 38094 h 1224139"/>
                <a:gd name="connsiteX23" fmla="*/ 525974 w 1060950"/>
                <a:gd name="connsiteY23" fmla="*/ 28 h 1224139"/>
                <a:gd name="connsiteX24" fmla="*/ 1017787 w 1060950"/>
                <a:gd name="connsiteY24" fmla="*/ 241113 h 1224139"/>
                <a:gd name="connsiteX25" fmla="*/ 1060951 w 1060950"/>
                <a:gd name="connsiteY25" fmla="*/ 508718 h 122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950" h="1224139">
                  <a:moveTo>
                    <a:pt x="629313" y="306080"/>
                  </a:moveTo>
                  <a:cubicBezTo>
                    <a:pt x="599124" y="287694"/>
                    <a:pt x="564238" y="278469"/>
                    <a:pt x="528895" y="279560"/>
                  </a:cubicBezTo>
                  <a:cubicBezTo>
                    <a:pt x="421493" y="279560"/>
                    <a:pt x="378202" y="326509"/>
                    <a:pt x="378202" y="417614"/>
                  </a:cubicBezTo>
                  <a:lnTo>
                    <a:pt x="378202" y="473190"/>
                  </a:lnTo>
                  <a:lnTo>
                    <a:pt x="684537" y="473190"/>
                  </a:lnTo>
                  <a:lnTo>
                    <a:pt x="684537" y="453396"/>
                  </a:lnTo>
                  <a:cubicBezTo>
                    <a:pt x="684411" y="370666"/>
                    <a:pt x="666256" y="321687"/>
                    <a:pt x="629313" y="306080"/>
                  </a:cubicBezTo>
                  <a:close/>
                  <a:moveTo>
                    <a:pt x="1060951" y="509099"/>
                  </a:moveTo>
                  <a:lnTo>
                    <a:pt x="1060951" y="720747"/>
                  </a:lnTo>
                  <a:lnTo>
                    <a:pt x="377440" y="720747"/>
                  </a:lnTo>
                  <a:lnTo>
                    <a:pt x="377440" y="756022"/>
                  </a:lnTo>
                  <a:cubicBezTo>
                    <a:pt x="377440" y="836379"/>
                    <a:pt x="402539" y="885358"/>
                    <a:pt x="452723" y="902957"/>
                  </a:cubicBezTo>
                  <a:cubicBezTo>
                    <a:pt x="496699" y="914262"/>
                    <a:pt x="542021" y="919554"/>
                    <a:pt x="587419" y="918691"/>
                  </a:cubicBezTo>
                  <a:lnTo>
                    <a:pt x="617380" y="918691"/>
                  </a:lnTo>
                  <a:cubicBezTo>
                    <a:pt x="755618" y="918069"/>
                    <a:pt x="893475" y="903921"/>
                    <a:pt x="1028958" y="876437"/>
                  </a:cubicBezTo>
                  <a:lnTo>
                    <a:pt x="1031117" y="876437"/>
                  </a:lnTo>
                  <a:lnTo>
                    <a:pt x="1031117" y="1175130"/>
                  </a:lnTo>
                  <a:cubicBezTo>
                    <a:pt x="1031117" y="1179825"/>
                    <a:pt x="966879" y="1190737"/>
                    <a:pt x="839166" y="1210404"/>
                  </a:cubicBezTo>
                  <a:cubicBezTo>
                    <a:pt x="747188" y="1219984"/>
                    <a:pt x="654755" y="1224565"/>
                    <a:pt x="562282" y="1224108"/>
                  </a:cubicBezTo>
                  <a:cubicBezTo>
                    <a:pt x="295048" y="1224108"/>
                    <a:pt x="121378" y="1135287"/>
                    <a:pt x="43303" y="958787"/>
                  </a:cubicBezTo>
                  <a:cubicBezTo>
                    <a:pt x="14256" y="889405"/>
                    <a:pt x="-471" y="814872"/>
                    <a:pt x="11" y="739653"/>
                  </a:cubicBezTo>
                  <a:lnTo>
                    <a:pt x="11" y="455045"/>
                  </a:lnTo>
                  <a:cubicBezTo>
                    <a:pt x="11" y="245555"/>
                    <a:pt x="88878" y="107501"/>
                    <a:pt x="269912" y="38094"/>
                  </a:cubicBezTo>
                  <a:cubicBezTo>
                    <a:pt x="352761" y="12158"/>
                    <a:pt x="439152" y="-683"/>
                    <a:pt x="525974" y="28"/>
                  </a:cubicBezTo>
                  <a:cubicBezTo>
                    <a:pt x="777086" y="28"/>
                    <a:pt x="941742" y="80221"/>
                    <a:pt x="1017787" y="241113"/>
                  </a:cubicBezTo>
                  <a:cubicBezTo>
                    <a:pt x="1048255" y="306080"/>
                    <a:pt x="1060951" y="395155"/>
                    <a:pt x="1060951" y="508718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D53D48-3BBD-E805-1726-B34D6562CE4F}"/>
                </a:ext>
              </a:extLst>
            </p:cNvPr>
            <p:cNvSpPr/>
            <p:nvPr/>
          </p:nvSpPr>
          <p:spPr>
            <a:xfrm>
              <a:off x="9842147" y="4860055"/>
              <a:ext cx="1822906" cy="1223572"/>
            </a:xfrm>
            <a:custGeom>
              <a:avLst/>
              <a:gdLst>
                <a:gd name="connsiteX0" fmla="*/ 1471376 w 1822906"/>
                <a:gd name="connsiteY0" fmla="*/ 1223573 h 1223572"/>
                <a:gd name="connsiteX1" fmla="*/ 1067033 w 1822906"/>
                <a:gd name="connsiteY1" fmla="*/ 1223573 h 1223572"/>
                <a:gd name="connsiteX2" fmla="*/ 912152 w 1822906"/>
                <a:gd name="connsiteY2" fmla="*/ 681003 h 1223572"/>
                <a:gd name="connsiteX3" fmla="*/ 752573 w 1822906"/>
                <a:gd name="connsiteY3" fmla="*/ 1223573 h 1223572"/>
                <a:gd name="connsiteX4" fmla="*/ 350261 w 1822906"/>
                <a:gd name="connsiteY4" fmla="*/ 1223573 h 1223572"/>
                <a:gd name="connsiteX5" fmla="*/ 0 w 1822906"/>
                <a:gd name="connsiteY5" fmla="*/ 0 h 1223572"/>
                <a:gd name="connsiteX6" fmla="*/ 377683 w 1822906"/>
                <a:gd name="connsiteY6" fmla="*/ 0 h 1223572"/>
                <a:gd name="connsiteX7" fmla="*/ 570904 w 1822906"/>
                <a:gd name="connsiteY7" fmla="*/ 770839 h 1223572"/>
                <a:gd name="connsiteX8" fmla="*/ 746352 w 1822906"/>
                <a:gd name="connsiteY8" fmla="*/ 0 h 1223572"/>
                <a:gd name="connsiteX9" fmla="*/ 1076681 w 1822906"/>
                <a:gd name="connsiteY9" fmla="*/ 0 h 1223572"/>
                <a:gd name="connsiteX10" fmla="*/ 1252129 w 1822906"/>
                <a:gd name="connsiteY10" fmla="*/ 770839 h 1223572"/>
                <a:gd name="connsiteX11" fmla="*/ 1443319 w 1822906"/>
                <a:gd name="connsiteY11" fmla="*/ 0 h 1223572"/>
                <a:gd name="connsiteX12" fmla="*/ 1822906 w 1822906"/>
                <a:gd name="connsiteY12" fmla="*/ 0 h 1223572"/>
                <a:gd name="connsiteX13" fmla="*/ 1471376 w 1822906"/>
                <a:gd name="connsiteY13" fmla="*/ 1223573 h 122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2906" h="1223572">
                  <a:moveTo>
                    <a:pt x="1471376" y="1223573"/>
                  </a:moveTo>
                  <a:lnTo>
                    <a:pt x="1067033" y="1223573"/>
                  </a:lnTo>
                  <a:lnTo>
                    <a:pt x="912152" y="681003"/>
                  </a:lnTo>
                  <a:lnTo>
                    <a:pt x="752573" y="1223573"/>
                  </a:lnTo>
                  <a:lnTo>
                    <a:pt x="350261" y="1223573"/>
                  </a:lnTo>
                  <a:lnTo>
                    <a:pt x="0" y="0"/>
                  </a:lnTo>
                  <a:lnTo>
                    <a:pt x="377683" y="0"/>
                  </a:lnTo>
                  <a:lnTo>
                    <a:pt x="570904" y="770839"/>
                  </a:lnTo>
                  <a:lnTo>
                    <a:pt x="746352" y="0"/>
                  </a:lnTo>
                  <a:lnTo>
                    <a:pt x="1076681" y="0"/>
                  </a:lnTo>
                  <a:lnTo>
                    <a:pt x="1252129" y="770839"/>
                  </a:lnTo>
                  <a:lnTo>
                    <a:pt x="1443319" y="0"/>
                  </a:lnTo>
                  <a:lnTo>
                    <a:pt x="1822906" y="0"/>
                  </a:lnTo>
                  <a:lnTo>
                    <a:pt x="1471376" y="1223573"/>
                  </a:ln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599A88-524B-5AE2-5F68-A4BA6284BAEC}"/>
                </a:ext>
              </a:extLst>
            </p:cNvPr>
            <p:cNvSpPr/>
            <p:nvPr/>
          </p:nvSpPr>
          <p:spPr>
            <a:xfrm>
              <a:off x="11719117" y="4860414"/>
              <a:ext cx="1007043" cy="1223340"/>
            </a:xfrm>
            <a:custGeom>
              <a:avLst/>
              <a:gdLst>
                <a:gd name="connsiteX0" fmla="*/ 502875 w 1007043"/>
                <a:gd name="connsiteY0" fmla="*/ 1223341 h 1223340"/>
                <a:gd name="connsiteX1" fmla="*/ 44959 w 1007043"/>
                <a:gd name="connsiteY1" fmla="*/ 1183371 h 1223340"/>
                <a:gd name="connsiteX2" fmla="*/ 10936 w 1007043"/>
                <a:gd name="connsiteY2" fmla="*/ 863108 h 1223340"/>
                <a:gd name="connsiteX3" fmla="*/ 616751 w 1007043"/>
                <a:gd name="connsiteY3" fmla="*/ 863108 h 1223340"/>
                <a:gd name="connsiteX4" fmla="*/ 87615 w 1007043"/>
                <a:gd name="connsiteY4" fmla="*/ 601848 h 1223340"/>
                <a:gd name="connsiteX5" fmla="*/ 2049 w 1007043"/>
                <a:gd name="connsiteY5" fmla="*/ 342617 h 1223340"/>
                <a:gd name="connsiteX6" fmla="*/ 506557 w 1007043"/>
                <a:gd name="connsiteY6" fmla="*/ 910 h 1223340"/>
                <a:gd name="connsiteX7" fmla="*/ 919278 w 1007043"/>
                <a:gd name="connsiteY7" fmla="*/ 30221 h 1223340"/>
                <a:gd name="connsiteX8" fmla="*/ 953301 w 1007043"/>
                <a:gd name="connsiteY8" fmla="*/ 345916 h 1223340"/>
                <a:gd name="connsiteX9" fmla="*/ 394712 w 1007043"/>
                <a:gd name="connsiteY9" fmla="*/ 359493 h 1223340"/>
                <a:gd name="connsiteX10" fmla="*/ 923848 w 1007043"/>
                <a:gd name="connsiteY10" fmla="*/ 620754 h 1223340"/>
                <a:gd name="connsiteX11" fmla="*/ 1004590 w 1007043"/>
                <a:gd name="connsiteY11" fmla="*/ 884806 h 1223340"/>
                <a:gd name="connsiteX12" fmla="*/ 502875 w 1007043"/>
                <a:gd name="connsiteY12" fmla="*/ 1223341 h 122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7043" h="1223340">
                  <a:moveTo>
                    <a:pt x="502875" y="1223341"/>
                  </a:moveTo>
                  <a:cubicBezTo>
                    <a:pt x="349390" y="1222808"/>
                    <a:pt x="196210" y="1209434"/>
                    <a:pt x="44959" y="1183371"/>
                  </a:cubicBezTo>
                  <a:lnTo>
                    <a:pt x="10936" y="863108"/>
                  </a:lnTo>
                  <a:cubicBezTo>
                    <a:pt x="93836" y="880873"/>
                    <a:pt x="569525" y="975023"/>
                    <a:pt x="616751" y="863108"/>
                  </a:cubicBezTo>
                  <a:cubicBezTo>
                    <a:pt x="661947" y="744469"/>
                    <a:pt x="264967" y="768958"/>
                    <a:pt x="87615" y="601848"/>
                  </a:cubicBezTo>
                  <a:cubicBezTo>
                    <a:pt x="-2014" y="523431"/>
                    <a:pt x="-4045" y="421160"/>
                    <a:pt x="2049" y="342617"/>
                  </a:cubicBezTo>
                  <a:cubicBezTo>
                    <a:pt x="37722" y="31617"/>
                    <a:pt x="334029" y="7128"/>
                    <a:pt x="506557" y="910"/>
                  </a:cubicBezTo>
                  <a:cubicBezTo>
                    <a:pt x="644770" y="-3201"/>
                    <a:pt x="783033" y="6620"/>
                    <a:pt x="919278" y="30221"/>
                  </a:cubicBezTo>
                  <a:lnTo>
                    <a:pt x="953301" y="345916"/>
                  </a:lnTo>
                  <a:cubicBezTo>
                    <a:pt x="839044" y="321300"/>
                    <a:pt x="437114" y="258618"/>
                    <a:pt x="394712" y="359493"/>
                  </a:cubicBezTo>
                  <a:cubicBezTo>
                    <a:pt x="343296" y="480290"/>
                    <a:pt x="765032" y="471408"/>
                    <a:pt x="923848" y="620754"/>
                  </a:cubicBezTo>
                  <a:cubicBezTo>
                    <a:pt x="1009415" y="706022"/>
                    <a:pt x="1011446" y="801568"/>
                    <a:pt x="1004590" y="884806"/>
                  </a:cubicBezTo>
                  <a:cubicBezTo>
                    <a:pt x="969043" y="1189843"/>
                    <a:pt x="677434" y="1216489"/>
                    <a:pt x="502875" y="1223341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8E145E-6089-AACD-0DE9-CC14803DD48F}"/>
              </a:ext>
            </a:extLst>
          </p:cNvPr>
          <p:cNvGrpSpPr/>
          <p:nvPr/>
        </p:nvGrpSpPr>
        <p:grpSpPr>
          <a:xfrm>
            <a:off x="755534" y="7232083"/>
            <a:ext cx="5574897" cy="2595470"/>
            <a:chOff x="755534" y="7232083"/>
            <a:chExt cx="5574897" cy="2595470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AFD25EF-BABC-BD09-8466-196C2FDF0D4C}"/>
                </a:ext>
              </a:extLst>
            </p:cNvPr>
            <p:cNvSpPr/>
            <p:nvPr/>
          </p:nvSpPr>
          <p:spPr>
            <a:xfrm>
              <a:off x="755534" y="7232083"/>
              <a:ext cx="2485873" cy="2595470"/>
            </a:xfrm>
            <a:custGeom>
              <a:avLst/>
              <a:gdLst>
                <a:gd name="connsiteX0" fmla="*/ 2457680 w 2485873"/>
                <a:gd name="connsiteY0" fmla="*/ 1374822 h 2595470"/>
                <a:gd name="connsiteX1" fmla="*/ 2330728 w 2485873"/>
                <a:gd name="connsiteY1" fmla="*/ 1273312 h 2595470"/>
                <a:gd name="connsiteX2" fmla="*/ 2322223 w 2485873"/>
                <a:gd name="connsiteY2" fmla="*/ 1168630 h 2595470"/>
                <a:gd name="connsiteX3" fmla="*/ 2291246 w 2485873"/>
                <a:gd name="connsiteY3" fmla="*/ 1047580 h 2595470"/>
                <a:gd name="connsiteX4" fmla="*/ 2091043 w 2485873"/>
                <a:gd name="connsiteY4" fmla="*/ 770585 h 2595470"/>
                <a:gd name="connsiteX5" fmla="*/ 1780899 w 2485873"/>
                <a:gd name="connsiteY5" fmla="*/ 654991 h 2595470"/>
                <a:gd name="connsiteX6" fmla="*/ 1997987 w 2485873"/>
                <a:gd name="connsiteY6" fmla="*/ 239816 h 2595470"/>
                <a:gd name="connsiteX7" fmla="*/ 2006492 w 2485873"/>
                <a:gd name="connsiteY7" fmla="*/ 149727 h 2595470"/>
                <a:gd name="connsiteX8" fmla="*/ 2009539 w 2485873"/>
                <a:gd name="connsiteY8" fmla="*/ 113183 h 2595470"/>
                <a:gd name="connsiteX9" fmla="*/ 2018045 w 2485873"/>
                <a:gd name="connsiteY9" fmla="*/ 0 h 2595470"/>
                <a:gd name="connsiteX10" fmla="*/ 1775440 w 2485873"/>
                <a:gd name="connsiteY10" fmla="*/ 25377 h 2595470"/>
                <a:gd name="connsiteX11" fmla="*/ 1687843 w 2485873"/>
                <a:gd name="connsiteY11" fmla="*/ 50755 h 2595470"/>
                <a:gd name="connsiteX12" fmla="*/ 1357767 w 2485873"/>
                <a:gd name="connsiteY12" fmla="*/ 319121 h 2595470"/>
                <a:gd name="connsiteX13" fmla="*/ 1270170 w 2485873"/>
                <a:gd name="connsiteY13" fmla="*/ 643571 h 2595470"/>
                <a:gd name="connsiteX14" fmla="*/ 869255 w 2485873"/>
                <a:gd name="connsiteY14" fmla="*/ 493844 h 2595470"/>
                <a:gd name="connsiteX15" fmla="*/ 553017 w 2485873"/>
                <a:gd name="connsiteY15" fmla="*/ 533433 h 2595470"/>
                <a:gd name="connsiteX16" fmla="*/ 253664 w 2485873"/>
                <a:gd name="connsiteY16" fmla="*/ 824385 h 2595470"/>
                <a:gd name="connsiteX17" fmla="*/ 234240 w 2485873"/>
                <a:gd name="connsiteY17" fmla="*/ 867019 h 2595470"/>
                <a:gd name="connsiteX18" fmla="*/ 228781 w 2485873"/>
                <a:gd name="connsiteY18" fmla="*/ 903563 h 2595470"/>
                <a:gd name="connsiteX19" fmla="*/ 56634 w 2485873"/>
                <a:gd name="connsiteY19" fmla="*/ 970559 h 2595470"/>
                <a:gd name="connsiteX20" fmla="*/ 14 w 2485873"/>
                <a:gd name="connsiteY20" fmla="*/ 1148201 h 2595470"/>
                <a:gd name="connsiteX21" fmla="*/ 17025 w 2485873"/>
                <a:gd name="connsiteY21" fmla="*/ 1580379 h 2595470"/>
                <a:gd name="connsiteX22" fmla="*/ 208723 w 2485873"/>
                <a:gd name="connsiteY22" fmla="*/ 1797610 h 2595470"/>
                <a:gd name="connsiteX23" fmla="*/ 234114 w 2485873"/>
                <a:gd name="connsiteY23" fmla="*/ 1803066 h 2595470"/>
                <a:gd name="connsiteX24" fmla="*/ 375284 w 2485873"/>
                <a:gd name="connsiteY24" fmla="*/ 2144646 h 2595470"/>
                <a:gd name="connsiteX25" fmla="*/ 635028 w 2485873"/>
                <a:gd name="connsiteY25" fmla="*/ 2449175 h 2595470"/>
                <a:gd name="connsiteX26" fmla="*/ 942760 w 2485873"/>
                <a:gd name="connsiteY26" fmla="*/ 2502721 h 2595470"/>
                <a:gd name="connsiteX27" fmla="*/ 1013346 w 2485873"/>
                <a:gd name="connsiteY27" fmla="*/ 2491174 h 2595470"/>
                <a:gd name="connsiteX28" fmla="*/ 1106402 w 2485873"/>
                <a:gd name="connsiteY28" fmla="*/ 2527718 h 2595470"/>
                <a:gd name="connsiteX29" fmla="*/ 1318031 w 2485873"/>
                <a:gd name="connsiteY29" fmla="*/ 2595222 h 2595470"/>
                <a:gd name="connsiteX30" fmla="*/ 1351546 w 2485873"/>
                <a:gd name="connsiteY30" fmla="*/ 2592938 h 2595470"/>
                <a:gd name="connsiteX31" fmla="*/ 1611290 w 2485873"/>
                <a:gd name="connsiteY31" fmla="*/ 2502848 h 2595470"/>
                <a:gd name="connsiteX32" fmla="*/ 1938446 w 2485873"/>
                <a:gd name="connsiteY32" fmla="*/ 2209486 h 2595470"/>
                <a:gd name="connsiteX33" fmla="*/ 1997479 w 2485873"/>
                <a:gd name="connsiteY33" fmla="*/ 2133353 h 2595470"/>
                <a:gd name="connsiteX34" fmla="*/ 2014490 w 2485873"/>
                <a:gd name="connsiteY34" fmla="*/ 2110894 h 2595470"/>
                <a:gd name="connsiteX35" fmla="*/ 2045594 w 2485873"/>
                <a:gd name="connsiteY35" fmla="*/ 2116350 h 2595470"/>
                <a:gd name="connsiteX36" fmla="*/ 2299498 w 2485873"/>
                <a:gd name="connsiteY36" fmla="*/ 1972079 h 2595470"/>
                <a:gd name="connsiteX37" fmla="*/ 2474692 w 2485873"/>
                <a:gd name="connsiteY37" fmla="*/ 1539902 h 2595470"/>
                <a:gd name="connsiteX38" fmla="*/ 2457680 w 2485873"/>
                <a:gd name="connsiteY38" fmla="*/ 1374822 h 259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85873" h="2595470">
                  <a:moveTo>
                    <a:pt x="2457680" y="1374822"/>
                  </a:moveTo>
                  <a:cubicBezTo>
                    <a:pt x="2430018" y="1325919"/>
                    <a:pt x="2384543" y="1289554"/>
                    <a:pt x="2330728" y="1273312"/>
                  </a:cubicBezTo>
                  <a:cubicBezTo>
                    <a:pt x="2327681" y="1239306"/>
                    <a:pt x="2325269" y="1205808"/>
                    <a:pt x="2322223" y="1168630"/>
                  </a:cubicBezTo>
                  <a:cubicBezTo>
                    <a:pt x="2316344" y="1127265"/>
                    <a:pt x="2305960" y="1086674"/>
                    <a:pt x="2291246" y="1047580"/>
                  </a:cubicBezTo>
                  <a:cubicBezTo>
                    <a:pt x="2248590" y="926402"/>
                    <a:pt x="2184099" y="835678"/>
                    <a:pt x="2091043" y="770585"/>
                  </a:cubicBezTo>
                  <a:cubicBezTo>
                    <a:pt x="1998901" y="706837"/>
                    <a:pt x="1892299" y="667108"/>
                    <a:pt x="1780899" y="654991"/>
                  </a:cubicBezTo>
                  <a:cubicBezTo>
                    <a:pt x="1901884" y="558811"/>
                    <a:pt x="1972469" y="423676"/>
                    <a:pt x="1997987" y="239816"/>
                  </a:cubicBezTo>
                  <a:cubicBezTo>
                    <a:pt x="2003446" y="208729"/>
                    <a:pt x="2003446" y="180814"/>
                    <a:pt x="2006492" y="149727"/>
                  </a:cubicBezTo>
                  <a:cubicBezTo>
                    <a:pt x="2008993" y="137710"/>
                    <a:pt x="2010022" y="125440"/>
                    <a:pt x="2009539" y="113183"/>
                  </a:cubicBezTo>
                  <a:lnTo>
                    <a:pt x="2018045" y="0"/>
                  </a:lnTo>
                  <a:cubicBezTo>
                    <a:pt x="2018045" y="0"/>
                    <a:pt x="1871542" y="0"/>
                    <a:pt x="1775440" y="25377"/>
                  </a:cubicBezTo>
                  <a:cubicBezTo>
                    <a:pt x="1745606" y="31468"/>
                    <a:pt x="1716305" y="39957"/>
                    <a:pt x="1687843" y="50755"/>
                  </a:cubicBezTo>
                  <a:cubicBezTo>
                    <a:pt x="1535500" y="104301"/>
                    <a:pt x="1425559" y="197436"/>
                    <a:pt x="1357767" y="319121"/>
                  </a:cubicBezTo>
                  <a:cubicBezTo>
                    <a:pt x="1295687" y="432431"/>
                    <a:pt x="1278676" y="550436"/>
                    <a:pt x="1270170" y="643571"/>
                  </a:cubicBezTo>
                  <a:cubicBezTo>
                    <a:pt x="1134458" y="561476"/>
                    <a:pt x="1004967" y="513893"/>
                    <a:pt x="869255" y="493844"/>
                  </a:cubicBezTo>
                  <a:cubicBezTo>
                    <a:pt x="756141" y="479886"/>
                    <a:pt x="652167" y="490799"/>
                    <a:pt x="553017" y="533433"/>
                  </a:cubicBezTo>
                  <a:cubicBezTo>
                    <a:pt x="426065" y="586979"/>
                    <a:pt x="327296" y="685698"/>
                    <a:pt x="253664" y="824385"/>
                  </a:cubicBezTo>
                  <a:cubicBezTo>
                    <a:pt x="248205" y="838343"/>
                    <a:pt x="239699" y="852428"/>
                    <a:pt x="234240" y="867019"/>
                  </a:cubicBezTo>
                  <a:lnTo>
                    <a:pt x="228781" y="903563"/>
                  </a:lnTo>
                  <a:cubicBezTo>
                    <a:pt x="164134" y="898170"/>
                    <a:pt x="100611" y="922888"/>
                    <a:pt x="56634" y="970559"/>
                  </a:cubicBezTo>
                  <a:cubicBezTo>
                    <a:pt x="-2398" y="1038190"/>
                    <a:pt x="14" y="1120286"/>
                    <a:pt x="14" y="1148201"/>
                  </a:cubicBezTo>
                  <a:cubicBezTo>
                    <a:pt x="14" y="1148201"/>
                    <a:pt x="14105" y="1489654"/>
                    <a:pt x="17025" y="1580379"/>
                  </a:cubicBezTo>
                  <a:cubicBezTo>
                    <a:pt x="20941" y="1689210"/>
                    <a:pt x="101182" y="1780137"/>
                    <a:pt x="208723" y="1797610"/>
                  </a:cubicBezTo>
                  <a:cubicBezTo>
                    <a:pt x="217229" y="1800655"/>
                    <a:pt x="225735" y="1800655"/>
                    <a:pt x="234114" y="1803066"/>
                  </a:cubicBezTo>
                  <a:cubicBezTo>
                    <a:pt x="270512" y="1921045"/>
                    <a:pt x="317770" y="2035384"/>
                    <a:pt x="375284" y="2144646"/>
                  </a:cubicBezTo>
                  <a:cubicBezTo>
                    <a:pt x="428731" y="2243237"/>
                    <a:pt x="504776" y="2364922"/>
                    <a:pt x="635028" y="2449175"/>
                  </a:cubicBezTo>
                  <a:cubicBezTo>
                    <a:pt x="731131" y="2511223"/>
                    <a:pt x="835105" y="2531398"/>
                    <a:pt x="942760" y="2502721"/>
                  </a:cubicBezTo>
                  <a:cubicBezTo>
                    <a:pt x="966031" y="2497455"/>
                    <a:pt x="989606" y="2493598"/>
                    <a:pt x="1013346" y="2491174"/>
                  </a:cubicBezTo>
                  <a:cubicBezTo>
                    <a:pt x="1041275" y="2488129"/>
                    <a:pt x="1069839" y="2502721"/>
                    <a:pt x="1106402" y="2527718"/>
                  </a:cubicBezTo>
                  <a:cubicBezTo>
                    <a:pt x="1167783" y="2572522"/>
                    <a:pt x="1242037" y="2596199"/>
                    <a:pt x="1318031" y="2595222"/>
                  </a:cubicBezTo>
                  <a:cubicBezTo>
                    <a:pt x="1329254" y="2595920"/>
                    <a:pt x="1340527" y="2595146"/>
                    <a:pt x="1351546" y="2592938"/>
                  </a:cubicBezTo>
                  <a:cubicBezTo>
                    <a:pt x="1439143" y="2584437"/>
                    <a:pt x="1520647" y="2556394"/>
                    <a:pt x="1611290" y="2502848"/>
                  </a:cubicBezTo>
                  <a:cubicBezTo>
                    <a:pt x="1724405" y="2435344"/>
                    <a:pt x="1825966" y="2344620"/>
                    <a:pt x="1938446" y="2209486"/>
                  </a:cubicBezTo>
                  <a:cubicBezTo>
                    <a:pt x="1961043" y="2181443"/>
                    <a:pt x="1981102" y="2155939"/>
                    <a:pt x="1997479" y="2133353"/>
                  </a:cubicBezTo>
                  <a:lnTo>
                    <a:pt x="2014490" y="2110894"/>
                  </a:lnTo>
                  <a:lnTo>
                    <a:pt x="2045594" y="2116350"/>
                  </a:lnTo>
                  <a:cubicBezTo>
                    <a:pt x="2161120" y="2133353"/>
                    <a:pt x="2251764" y="2082344"/>
                    <a:pt x="2299498" y="1972079"/>
                  </a:cubicBezTo>
                  <a:cubicBezTo>
                    <a:pt x="2324888" y="1915487"/>
                    <a:pt x="2451841" y="1605122"/>
                    <a:pt x="2474692" y="1539902"/>
                  </a:cubicBezTo>
                  <a:cubicBezTo>
                    <a:pt x="2494204" y="1485125"/>
                    <a:pt x="2487958" y="1424473"/>
                    <a:pt x="2457680" y="1374822"/>
                  </a:cubicBez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DA41068-18DD-F7D4-8A71-24F24E163F7F}"/>
                </a:ext>
              </a:extLst>
            </p:cNvPr>
            <p:cNvSpPr/>
            <p:nvPr/>
          </p:nvSpPr>
          <p:spPr>
            <a:xfrm>
              <a:off x="1055662" y="7821847"/>
              <a:ext cx="1929484" cy="1905999"/>
            </a:xfrm>
            <a:custGeom>
              <a:avLst/>
              <a:gdLst>
                <a:gd name="connsiteX0" fmla="*/ 1067794 w 1929484"/>
                <a:gd name="connsiteY0" fmla="*/ 1234492 h 1905999"/>
                <a:gd name="connsiteX1" fmla="*/ 1067794 w 1929484"/>
                <a:gd name="connsiteY1" fmla="*/ 668195 h 1905999"/>
                <a:gd name="connsiteX2" fmla="*/ 1928784 w 1929484"/>
                <a:gd name="connsiteY2" fmla="*/ 767040 h 1905999"/>
                <a:gd name="connsiteX3" fmla="*/ 1894634 w 1929484"/>
                <a:gd name="connsiteY3" fmla="*/ 489411 h 1905999"/>
                <a:gd name="connsiteX4" fmla="*/ 1734039 w 1929484"/>
                <a:gd name="connsiteY4" fmla="*/ 263044 h 1905999"/>
                <a:gd name="connsiteX5" fmla="*/ 1386571 w 1929484"/>
                <a:gd name="connsiteY5" fmla="*/ 161535 h 1905999"/>
                <a:gd name="connsiteX6" fmla="*/ 1045197 w 1929484"/>
                <a:gd name="connsiteY6" fmla="*/ 212289 h 1905999"/>
                <a:gd name="connsiteX7" fmla="*/ 1014221 w 1929484"/>
                <a:gd name="connsiteY7" fmla="*/ 203661 h 1905999"/>
                <a:gd name="connsiteX8" fmla="*/ 562652 w 1929484"/>
                <a:gd name="connsiteY8" fmla="*/ 5337 h 1905999"/>
                <a:gd name="connsiteX9" fmla="*/ 302400 w 1929484"/>
                <a:gd name="connsiteY9" fmla="*/ 36424 h 1905999"/>
                <a:gd name="connsiteX10" fmla="*/ 56494 w 1929484"/>
                <a:gd name="connsiteY10" fmla="*/ 279920 h 1905999"/>
                <a:gd name="connsiteX11" fmla="*/ 0 w 1929484"/>
                <a:gd name="connsiteY11" fmla="*/ 426983 h 1905999"/>
                <a:gd name="connsiteX12" fmla="*/ 818334 w 1929484"/>
                <a:gd name="connsiteY12" fmla="*/ 639265 h 1905999"/>
                <a:gd name="connsiteX13" fmla="*/ 621050 w 1929484"/>
                <a:gd name="connsiteY13" fmla="*/ 1176505 h 1905999"/>
                <a:gd name="connsiteX14" fmla="*/ 16885 w 1929484"/>
                <a:gd name="connsiteY14" fmla="*/ 1122832 h 1905999"/>
                <a:gd name="connsiteX15" fmla="*/ 172020 w 1929484"/>
                <a:gd name="connsiteY15" fmla="*/ 1507934 h 1905999"/>
                <a:gd name="connsiteX16" fmla="*/ 397741 w 1929484"/>
                <a:gd name="connsiteY16" fmla="*/ 1777061 h 1905999"/>
                <a:gd name="connsiteX17" fmla="*/ 620542 w 1929484"/>
                <a:gd name="connsiteY17" fmla="*/ 1816650 h 1905999"/>
                <a:gd name="connsiteX18" fmla="*/ 713598 w 1929484"/>
                <a:gd name="connsiteY18" fmla="*/ 1802693 h 1905999"/>
                <a:gd name="connsiteX19" fmla="*/ 871780 w 1929484"/>
                <a:gd name="connsiteY19" fmla="*/ 1859411 h 1905999"/>
                <a:gd name="connsiteX20" fmla="*/ 1044054 w 1929484"/>
                <a:gd name="connsiteY20" fmla="*/ 1904583 h 1905999"/>
                <a:gd name="connsiteX21" fmla="*/ 1258857 w 1929484"/>
                <a:gd name="connsiteY21" fmla="*/ 1828451 h 1905999"/>
                <a:gd name="connsiteX22" fmla="*/ 1560623 w 1929484"/>
                <a:gd name="connsiteY22" fmla="*/ 1556786 h 1905999"/>
                <a:gd name="connsiteX23" fmla="*/ 1670690 w 1929484"/>
                <a:gd name="connsiteY23" fmla="*/ 1412261 h 190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29484" h="1905999">
                  <a:moveTo>
                    <a:pt x="1067794" y="1234492"/>
                  </a:moveTo>
                  <a:lnTo>
                    <a:pt x="1067794" y="668195"/>
                  </a:lnTo>
                  <a:lnTo>
                    <a:pt x="1928784" y="767040"/>
                  </a:lnTo>
                  <a:cubicBezTo>
                    <a:pt x="1931831" y="673651"/>
                    <a:pt x="1925737" y="580389"/>
                    <a:pt x="1894634" y="489411"/>
                  </a:cubicBezTo>
                  <a:cubicBezTo>
                    <a:pt x="1863531" y="398433"/>
                    <a:pt x="1812496" y="319763"/>
                    <a:pt x="1734039" y="263044"/>
                  </a:cubicBezTo>
                  <a:cubicBezTo>
                    <a:pt x="1629304" y="189196"/>
                    <a:pt x="1511365" y="161535"/>
                    <a:pt x="1386571" y="161535"/>
                  </a:cubicBezTo>
                  <a:cubicBezTo>
                    <a:pt x="1270791" y="159936"/>
                    <a:pt x="1155506" y="177079"/>
                    <a:pt x="1045197" y="212289"/>
                  </a:cubicBezTo>
                  <a:cubicBezTo>
                    <a:pt x="1034114" y="213939"/>
                    <a:pt x="1022853" y="210805"/>
                    <a:pt x="1014221" y="203661"/>
                  </a:cubicBezTo>
                  <a:cubicBezTo>
                    <a:pt x="878509" y="104816"/>
                    <a:pt x="731879" y="27923"/>
                    <a:pt x="562652" y="5337"/>
                  </a:cubicBezTo>
                  <a:cubicBezTo>
                    <a:pt x="474674" y="-7619"/>
                    <a:pt x="384843" y="3116"/>
                    <a:pt x="302400" y="36424"/>
                  </a:cubicBezTo>
                  <a:cubicBezTo>
                    <a:pt x="189159" y="84641"/>
                    <a:pt x="110702" y="172447"/>
                    <a:pt x="56494" y="279920"/>
                  </a:cubicBezTo>
                  <a:cubicBezTo>
                    <a:pt x="34023" y="324965"/>
                    <a:pt x="20058" y="378765"/>
                    <a:pt x="0" y="426983"/>
                  </a:cubicBezTo>
                  <a:lnTo>
                    <a:pt x="818334" y="639265"/>
                  </a:lnTo>
                  <a:lnTo>
                    <a:pt x="621050" y="1176505"/>
                  </a:lnTo>
                  <a:lnTo>
                    <a:pt x="16885" y="1122832"/>
                  </a:lnTo>
                  <a:cubicBezTo>
                    <a:pt x="19931" y="1131333"/>
                    <a:pt x="93056" y="1374829"/>
                    <a:pt x="172020" y="1507934"/>
                  </a:cubicBezTo>
                  <a:cubicBezTo>
                    <a:pt x="231053" y="1609443"/>
                    <a:pt x="296179" y="1708669"/>
                    <a:pt x="397741" y="1777061"/>
                  </a:cubicBezTo>
                  <a:cubicBezTo>
                    <a:pt x="468326" y="1822106"/>
                    <a:pt x="538912" y="1839236"/>
                    <a:pt x="620542" y="1816650"/>
                  </a:cubicBezTo>
                  <a:cubicBezTo>
                    <a:pt x="650998" y="1808809"/>
                    <a:pt x="682177" y="1804126"/>
                    <a:pt x="713598" y="1802693"/>
                  </a:cubicBezTo>
                  <a:cubicBezTo>
                    <a:pt x="772631" y="1799648"/>
                    <a:pt x="823793" y="1822106"/>
                    <a:pt x="871780" y="1859411"/>
                  </a:cubicBezTo>
                  <a:cubicBezTo>
                    <a:pt x="921749" y="1895028"/>
                    <a:pt x="983029" y="1911092"/>
                    <a:pt x="1044054" y="1904583"/>
                  </a:cubicBezTo>
                  <a:cubicBezTo>
                    <a:pt x="1123146" y="1899000"/>
                    <a:pt x="1193731" y="1867913"/>
                    <a:pt x="1258857" y="1828451"/>
                  </a:cubicBezTo>
                  <a:cubicBezTo>
                    <a:pt x="1377431" y="1754602"/>
                    <a:pt x="1473534" y="1658803"/>
                    <a:pt x="1560623" y="1556786"/>
                  </a:cubicBezTo>
                  <a:cubicBezTo>
                    <a:pt x="1600105" y="1511741"/>
                    <a:pt x="1634255" y="1460478"/>
                    <a:pt x="1670690" y="1412261"/>
                  </a:cubicBezTo>
                  <a:close/>
                </a:path>
              </a:pathLst>
            </a:custGeom>
            <a:solidFill>
              <a:srgbClr val="A6AF3A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CD5E2F0-4A02-4613-48D8-CEE187A967DC}"/>
                </a:ext>
              </a:extLst>
            </p:cNvPr>
            <p:cNvSpPr/>
            <p:nvPr/>
          </p:nvSpPr>
          <p:spPr>
            <a:xfrm>
              <a:off x="855459" y="8234301"/>
              <a:ext cx="2275427" cy="1025239"/>
            </a:xfrm>
            <a:custGeom>
              <a:avLst/>
              <a:gdLst>
                <a:gd name="connsiteX0" fmla="*/ 2184466 w 2275427"/>
                <a:gd name="connsiteY0" fmla="*/ 499491 h 1025239"/>
                <a:gd name="connsiteX1" fmla="*/ 2020951 w 2275427"/>
                <a:gd name="connsiteY1" fmla="*/ 901342 h 1025239"/>
                <a:gd name="connsiteX2" fmla="*/ 1964330 w 2275427"/>
                <a:gd name="connsiteY2" fmla="*/ 932683 h 1025239"/>
                <a:gd name="connsiteX3" fmla="*/ 1354960 w 2275427"/>
                <a:gd name="connsiteY3" fmla="*/ 826986 h 1025239"/>
                <a:gd name="connsiteX4" fmla="*/ 1310019 w 2275427"/>
                <a:gd name="connsiteY4" fmla="*/ 801609 h 1025239"/>
                <a:gd name="connsiteX5" fmla="*/ 1304560 w 2275427"/>
                <a:gd name="connsiteY5" fmla="*/ 764685 h 1025239"/>
                <a:gd name="connsiteX6" fmla="*/ 1287549 w 2275427"/>
                <a:gd name="connsiteY6" fmla="*/ 348749 h 1025239"/>
                <a:gd name="connsiteX7" fmla="*/ 1290596 w 2275427"/>
                <a:gd name="connsiteY7" fmla="*/ 314362 h 1025239"/>
                <a:gd name="connsiteX8" fmla="*/ 1321572 w 2275427"/>
                <a:gd name="connsiteY8" fmla="*/ 294695 h 1025239"/>
                <a:gd name="connsiteX9" fmla="*/ 2156028 w 2275427"/>
                <a:gd name="connsiteY9" fmla="*/ 442772 h 1025239"/>
                <a:gd name="connsiteX10" fmla="*/ 2192590 w 2275427"/>
                <a:gd name="connsiteY10" fmla="*/ 460029 h 1025239"/>
                <a:gd name="connsiteX11" fmla="*/ 2184466 w 2275427"/>
                <a:gd name="connsiteY11" fmla="*/ 499491 h 1025239"/>
                <a:gd name="connsiteX12" fmla="*/ 980959 w 2275427"/>
                <a:gd name="connsiteY12" fmla="*/ 288223 h 1025239"/>
                <a:gd name="connsiteX13" fmla="*/ 814398 w 2275427"/>
                <a:gd name="connsiteY13" fmla="*/ 698577 h 1025239"/>
                <a:gd name="connsiteX14" fmla="*/ 763617 w 2275427"/>
                <a:gd name="connsiteY14" fmla="*/ 723954 h 1025239"/>
                <a:gd name="connsiteX15" fmla="*/ 149042 w 2275427"/>
                <a:gd name="connsiteY15" fmla="*/ 615846 h 1025239"/>
                <a:gd name="connsiteX16" fmla="*/ 112606 w 2275427"/>
                <a:gd name="connsiteY16" fmla="*/ 601762 h 1025239"/>
                <a:gd name="connsiteX17" fmla="*/ 101054 w 2275427"/>
                <a:gd name="connsiteY17" fmla="*/ 561792 h 1025239"/>
                <a:gd name="connsiteX18" fmla="*/ 84042 w 2275427"/>
                <a:gd name="connsiteY18" fmla="*/ 145856 h 1025239"/>
                <a:gd name="connsiteX19" fmla="*/ 84042 w 2275427"/>
                <a:gd name="connsiteY19" fmla="*/ 131772 h 1025239"/>
                <a:gd name="connsiteX20" fmla="*/ 134823 w 2275427"/>
                <a:gd name="connsiteY20" fmla="*/ 88757 h 1025239"/>
                <a:gd name="connsiteX21" fmla="*/ 947317 w 2275427"/>
                <a:gd name="connsiteY21" fmla="*/ 231251 h 1025239"/>
                <a:gd name="connsiteX22" fmla="*/ 981340 w 2275427"/>
                <a:gd name="connsiteY22" fmla="*/ 245462 h 1025239"/>
                <a:gd name="connsiteX23" fmla="*/ 980959 w 2275427"/>
                <a:gd name="connsiteY23" fmla="*/ 288350 h 1025239"/>
                <a:gd name="connsiteX24" fmla="*/ 2184466 w 2275427"/>
                <a:gd name="connsiteY24" fmla="*/ 362580 h 1025239"/>
                <a:gd name="connsiteX25" fmla="*/ 1344423 w 2275427"/>
                <a:gd name="connsiteY25" fmla="*/ 214502 h 1025239"/>
                <a:gd name="connsiteX26" fmla="*/ 1206426 w 2275427"/>
                <a:gd name="connsiteY26" fmla="*/ 328700 h 1025239"/>
                <a:gd name="connsiteX27" fmla="*/ 1206426 w 2275427"/>
                <a:gd name="connsiteY27" fmla="*/ 385926 h 1025239"/>
                <a:gd name="connsiteX28" fmla="*/ 1042912 w 2275427"/>
                <a:gd name="connsiteY28" fmla="*/ 357631 h 1025239"/>
                <a:gd name="connsiteX29" fmla="*/ 1059923 w 2275427"/>
                <a:gd name="connsiteY29" fmla="*/ 317661 h 1025239"/>
                <a:gd name="connsiteX30" fmla="*/ 972453 w 2275427"/>
                <a:gd name="connsiteY30" fmla="*/ 152708 h 1025239"/>
                <a:gd name="connsiteX31" fmla="*/ 137870 w 2275427"/>
                <a:gd name="connsiteY31" fmla="*/ 1586 h 1025239"/>
                <a:gd name="connsiteX32" fmla="*/ 30976 w 2275427"/>
                <a:gd name="connsiteY32" fmla="*/ 35972 h 1025239"/>
                <a:gd name="connsiteX33" fmla="*/ 0 w 2275427"/>
                <a:gd name="connsiteY33" fmla="*/ 141669 h 1025239"/>
                <a:gd name="connsiteX34" fmla="*/ 17012 w 2275427"/>
                <a:gd name="connsiteY34" fmla="*/ 577780 h 1025239"/>
                <a:gd name="connsiteX35" fmla="*/ 123905 w 2275427"/>
                <a:gd name="connsiteY35" fmla="*/ 697561 h 1025239"/>
                <a:gd name="connsiteX36" fmla="*/ 760951 w 2275427"/>
                <a:gd name="connsiteY36" fmla="*/ 808841 h 1025239"/>
                <a:gd name="connsiteX37" fmla="*/ 884983 w 2275427"/>
                <a:gd name="connsiteY37" fmla="*/ 746159 h 1025239"/>
                <a:gd name="connsiteX38" fmla="*/ 1011935 w 2275427"/>
                <a:gd name="connsiteY38" fmla="*/ 438331 h 1025239"/>
                <a:gd name="connsiteX39" fmla="*/ 1211885 w 2275427"/>
                <a:gd name="connsiteY39" fmla="*/ 475256 h 1025239"/>
                <a:gd name="connsiteX40" fmla="*/ 1223438 w 2275427"/>
                <a:gd name="connsiteY40" fmla="*/ 791585 h 1025239"/>
                <a:gd name="connsiteX41" fmla="*/ 1319541 w 2275427"/>
                <a:gd name="connsiteY41" fmla="*/ 908321 h 1025239"/>
                <a:gd name="connsiteX42" fmla="*/ 1954301 w 2275427"/>
                <a:gd name="connsiteY42" fmla="*/ 1022519 h 1025239"/>
                <a:gd name="connsiteX43" fmla="*/ 2095345 w 2275427"/>
                <a:gd name="connsiteY43" fmla="*/ 942707 h 1025239"/>
                <a:gd name="connsiteX44" fmla="*/ 2165804 w 2275427"/>
                <a:gd name="connsiteY44" fmla="*/ 771917 h 1025239"/>
                <a:gd name="connsiteX45" fmla="*/ 2267365 w 2275427"/>
                <a:gd name="connsiteY45" fmla="*/ 512687 h 1025239"/>
                <a:gd name="connsiteX46" fmla="*/ 2206301 w 2275427"/>
                <a:gd name="connsiteY46" fmla="*/ 369000 h 1025239"/>
                <a:gd name="connsiteX47" fmla="*/ 2184466 w 2275427"/>
                <a:gd name="connsiteY47" fmla="*/ 362706 h 10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75427" h="1025239">
                  <a:moveTo>
                    <a:pt x="2184466" y="499491"/>
                  </a:moveTo>
                  <a:cubicBezTo>
                    <a:pt x="2159075" y="565218"/>
                    <a:pt x="2048881" y="833077"/>
                    <a:pt x="2020951" y="901342"/>
                  </a:cubicBezTo>
                  <a:cubicBezTo>
                    <a:pt x="2009399" y="929511"/>
                    <a:pt x="1995561" y="938139"/>
                    <a:pt x="1964330" y="932683"/>
                  </a:cubicBezTo>
                  <a:cubicBezTo>
                    <a:pt x="1761207" y="898297"/>
                    <a:pt x="1558084" y="861373"/>
                    <a:pt x="1354960" y="826986"/>
                  </a:cubicBezTo>
                  <a:cubicBezTo>
                    <a:pt x="1329570" y="821403"/>
                    <a:pt x="1315478" y="815313"/>
                    <a:pt x="1310019" y="801609"/>
                  </a:cubicBezTo>
                  <a:cubicBezTo>
                    <a:pt x="1304865" y="790024"/>
                    <a:pt x="1302973" y="777259"/>
                    <a:pt x="1304560" y="764685"/>
                  </a:cubicBezTo>
                  <a:cubicBezTo>
                    <a:pt x="1299101" y="625109"/>
                    <a:pt x="1293008" y="488197"/>
                    <a:pt x="1287549" y="348749"/>
                  </a:cubicBezTo>
                  <a:cubicBezTo>
                    <a:pt x="1285517" y="337215"/>
                    <a:pt x="1286571" y="325363"/>
                    <a:pt x="1290596" y="314362"/>
                  </a:cubicBezTo>
                  <a:cubicBezTo>
                    <a:pt x="1296054" y="302689"/>
                    <a:pt x="1304560" y="288985"/>
                    <a:pt x="1321572" y="294695"/>
                  </a:cubicBezTo>
                  <a:cubicBezTo>
                    <a:pt x="1388983" y="306369"/>
                    <a:pt x="1947573" y="405975"/>
                    <a:pt x="2156028" y="442772"/>
                  </a:cubicBezTo>
                  <a:cubicBezTo>
                    <a:pt x="2175579" y="445818"/>
                    <a:pt x="2187132" y="451401"/>
                    <a:pt x="2192590" y="460029"/>
                  </a:cubicBezTo>
                  <a:cubicBezTo>
                    <a:pt x="2196018" y="468276"/>
                    <a:pt x="2192971" y="479442"/>
                    <a:pt x="2184466" y="499491"/>
                  </a:cubicBezTo>
                  <a:close/>
                  <a:moveTo>
                    <a:pt x="980959" y="288223"/>
                  </a:moveTo>
                  <a:cubicBezTo>
                    <a:pt x="927512" y="425262"/>
                    <a:pt x="870892" y="561539"/>
                    <a:pt x="814398" y="698577"/>
                  </a:cubicBezTo>
                  <a:cubicBezTo>
                    <a:pt x="805892" y="721289"/>
                    <a:pt x="786469" y="726872"/>
                    <a:pt x="763617" y="723954"/>
                  </a:cubicBezTo>
                  <a:cubicBezTo>
                    <a:pt x="619526" y="698577"/>
                    <a:pt x="211121" y="624474"/>
                    <a:pt x="149042" y="615846"/>
                  </a:cubicBezTo>
                  <a:cubicBezTo>
                    <a:pt x="129618" y="612801"/>
                    <a:pt x="118065" y="610390"/>
                    <a:pt x="112606" y="601762"/>
                  </a:cubicBezTo>
                  <a:cubicBezTo>
                    <a:pt x="104101" y="593133"/>
                    <a:pt x="101054" y="582094"/>
                    <a:pt x="101054" y="561792"/>
                  </a:cubicBezTo>
                  <a:cubicBezTo>
                    <a:pt x="98007" y="493654"/>
                    <a:pt x="87089" y="214122"/>
                    <a:pt x="84042" y="145856"/>
                  </a:cubicBezTo>
                  <a:lnTo>
                    <a:pt x="84042" y="131772"/>
                  </a:lnTo>
                  <a:cubicBezTo>
                    <a:pt x="84042" y="91802"/>
                    <a:pt x="95595" y="83301"/>
                    <a:pt x="134823" y="88757"/>
                  </a:cubicBezTo>
                  <a:cubicBezTo>
                    <a:pt x="312556" y="120098"/>
                    <a:pt x="853753" y="217167"/>
                    <a:pt x="947317" y="231251"/>
                  </a:cubicBezTo>
                  <a:cubicBezTo>
                    <a:pt x="964328" y="234423"/>
                    <a:pt x="975246" y="236834"/>
                    <a:pt x="981340" y="245462"/>
                  </a:cubicBezTo>
                  <a:cubicBezTo>
                    <a:pt x="991877" y="248381"/>
                    <a:pt x="991877" y="263100"/>
                    <a:pt x="980959" y="288350"/>
                  </a:cubicBezTo>
                  <a:close/>
                  <a:moveTo>
                    <a:pt x="2184466" y="362580"/>
                  </a:moveTo>
                  <a:cubicBezTo>
                    <a:pt x="2164915" y="356997"/>
                    <a:pt x="1549705" y="251299"/>
                    <a:pt x="1344423" y="214502"/>
                  </a:cubicBezTo>
                  <a:cubicBezTo>
                    <a:pt x="1265459" y="200418"/>
                    <a:pt x="1208838" y="248889"/>
                    <a:pt x="1206426" y="328700"/>
                  </a:cubicBezTo>
                  <a:lnTo>
                    <a:pt x="1206426" y="385926"/>
                  </a:lnTo>
                  <a:cubicBezTo>
                    <a:pt x="1149933" y="374253"/>
                    <a:pt x="1096486" y="366259"/>
                    <a:pt x="1042912" y="357631"/>
                  </a:cubicBezTo>
                  <a:cubicBezTo>
                    <a:pt x="1048371" y="343547"/>
                    <a:pt x="1054465" y="329335"/>
                    <a:pt x="1059923" y="317661"/>
                  </a:cubicBezTo>
                  <a:cubicBezTo>
                    <a:pt x="1087980" y="243305"/>
                    <a:pt x="1062970" y="164128"/>
                    <a:pt x="972453" y="152708"/>
                  </a:cubicBezTo>
                  <a:cubicBezTo>
                    <a:pt x="924465" y="144080"/>
                    <a:pt x="157421" y="4631"/>
                    <a:pt x="137870" y="1586"/>
                  </a:cubicBezTo>
                  <a:cubicBezTo>
                    <a:pt x="95341" y="-3997"/>
                    <a:pt x="58906" y="4631"/>
                    <a:pt x="30976" y="35972"/>
                  </a:cubicBezTo>
                  <a:cubicBezTo>
                    <a:pt x="3047" y="67313"/>
                    <a:pt x="0" y="101700"/>
                    <a:pt x="0" y="141669"/>
                  </a:cubicBezTo>
                  <a:lnTo>
                    <a:pt x="17012" y="577780"/>
                  </a:lnTo>
                  <a:cubicBezTo>
                    <a:pt x="18845" y="638343"/>
                    <a:pt x="63915" y="688844"/>
                    <a:pt x="123905" y="697561"/>
                  </a:cubicBezTo>
                  <a:cubicBezTo>
                    <a:pt x="151962" y="703144"/>
                    <a:pt x="622954" y="782957"/>
                    <a:pt x="760951" y="808841"/>
                  </a:cubicBezTo>
                  <a:cubicBezTo>
                    <a:pt x="808939" y="817343"/>
                    <a:pt x="867845" y="786002"/>
                    <a:pt x="884983" y="746159"/>
                  </a:cubicBezTo>
                  <a:cubicBezTo>
                    <a:pt x="898948" y="711773"/>
                    <a:pt x="983371" y="509641"/>
                    <a:pt x="1011935" y="438331"/>
                  </a:cubicBezTo>
                  <a:cubicBezTo>
                    <a:pt x="1079474" y="450004"/>
                    <a:pt x="1147520" y="463708"/>
                    <a:pt x="1211885" y="475256"/>
                  </a:cubicBezTo>
                  <a:cubicBezTo>
                    <a:pt x="1217344" y="583363"/>
                    <a:pt x="1220391" y="685888"/>
                    <a:pt x="1223438" y="791585"/>
                  </a:cubicBezTo>
                  <a:cubicBezTo>
                    <a:pt x="1225418" y="847732"/>
                    <a:pt x="1264799" y="895569"/>
                    <a:pt x="1319541" y="908321"/>
                  </a:cubicBezTo>
                  <a:cubicBezTo>
                    <a:pt x="1463504" y="933698"/>
                    <a:pt x="1925483" y="1016429"/>
                    <a:pt x="1954301" y="1022519"/>
                  </a:cubicBezTo>
                  <a:cubicBezTo>
                    <a:pt x="2024760" y="1034193"/>
                    <a:pt x="2069828" y="1008435"/>
                    <a:pt x="2095345" y="942707"/>
                  </a:cubicBezTo>
                  <a:cubicBezTo>
                    <a:pt x="2117816" y="885608"/>
                    <a:pt x="2143333" y="828509"/>
                    <a:pt x="2165804" y="771917"/>
                  </a:cubicBezTo>
                  <a:cubicBezTo>
                    <a:pt x="2199827" y="686522"/>
                    <a:pt x="2236389" y="598082"/>
                    <a:pt x="2267365" y="512687"/>
                  </a:cubicBezTo>
                  <a:cubicBezTo>
                    <a:pt x="2290204" y="456146"/>
                    <a:pt x="2262859" y="391814"/>
                    <a:pt x="2206301" y="369000"/>
                  </a:cubicBezTo>
                  <a:cubicBezTo>
                    <a:pt x="2199256" y="366158"/>
                    <a:pt x="2191943" y="364051"/>
                    <a:pt x="2184466" y="362706"/>
                  </a:cubicBezTo>
                  <a:close/>
                </a:path>
              </a:pathLst>
            </a:custGeom>
            <a:solidFill>
              <a:srgbClr val="6C7628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DAA5C0-6188-9870-534C-8BCE5C6A72AD}"/>
                </a:ext>
              </a:extLst>
            </p:cNvPr>
            <p:cNvSpPr/>
            <p:nvPr/>
          </p:nvSpPr>
          <p:spPr>
            <a:xfrm>
              <a:off x="1602454" y="9136849"/>
              <a:ext cx="546106" cy="211838"/>
            </a:xfrm>
            <a:custGeom>
              <a:avLst/>
              <a:gdLst>
                <a:gd name="connsiteX0" fmla="*/ 286776 w 546106"/>
                <a:gd name="connsiteY0" fmla="*/ 211838 h 211838"/>
                <a:gd name="connsiteX1" fmla="*/ 229775 w 546106"/>
                <a:gd name="connsiteY1" fmla="*/ 207523 h 211838"/>
                <a:gd name="connsiteX2" fmla="*/ 2277 w 546106"/>
                <a:gd name="connsiteY2" fmla="*/ 39144 h 211838"/>
                <a:gd name="connsiteX3" fmla="*/ 17016 w 546106"/>
                <a:gd name="connsiteY3" fmla="*/ 2321 h 211838"/>
                <a:gd name="connsiteX4" fmla="*/ 17257 w 546106"/>
                <a:gd name="connsiteY4" fmla="*/ 2220 h 211838"/>
                <a:gd name="connsiteX5" fmla="*/ 53565 w 546106"/>
                <a:gd name="connsiteY5" fmla="*/ 16825 h 211838"/>
                <a:gd name="connsiteX6" fmla="*/ 53819 w 546106"/>
                <a:gd name="connsiteY6" fmla="*/ 17447 h 211838"/>
                <a:gd name="connsiteX7" fmla="*/ 238788 w 546106"/>
                <a:gd name="connsiteY7" fmla="*/ 152455 h 211838"/>
                <a:gd name="connsiteX8" fmla="*/ 503611 w 546106"/>
                <a:gd name="connsiteY8" fmla="*/ 94974 h 211838"/>
                <a:gd name="connsiteX9" fmla="*/ 541696 w 546106"/>
                <a:gd name="connsiteY9" fmla="*/ 103349 h 211838"/>
                <a:gd name="connsiteX10" fmla="*/ 533317 w 546106"/>
                <a:gd name="connsiteY10" fmla="*/ 142176 h 211838"/>
                <a:gd name="connsiteX11" fmla="*/ 286776 w 546106"/>
                <a:gd name="connsiteY11" fmla="*/ 211838 h 2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06" h="211838">
                  <a:moveTo>
                    <a:pt x="286776" y="211838"/>
                  </a:moveTo>
                  <a:cubicBezTo>
                    <a:pt x="267695" y="211888"/>
                    <a:pt x="248627" y="210455"/>
                    <a:pt x="229775" y="207523"/>
                  </a:cubicBezTo>
                  <a:cubicBezTo>
                    <a:pt x="130765" y="192398"/>
                    <a:pt x="45631" y="129386"/>
                    <a:pt x="2277" y="39144"/>
                  </a:cubicBezTo>
                  <a:cubicBezTo>
                    <a:pt x="-3830" y="24908"/>
                    <a:pt x="2772" y="8425"/>
                    <a:pt x="17016" y="2321"/>
                  </a:cubicBezTo>
                  <a:cubicBezTo>
                    <a:pt x="17092" y="2283"/>
                    <a:pt x="17181" y="2258"/>
                    <a:pt x="17257" y="2220"/>
                  </a:cubicBezTo>
                  <a:cubicBezTo>
                    <a:pt x="31323" y="-3769"/>
                    <a:pt x="47573" y="2778"/>
                    <a:pt x="53565" y="16825"/>
                  </a:cubicBezTo>
                  <a:cubicBezTo>
                    <a:pt x="53654" y="17028"/>
                    <a:pt x="53743" y="17244"/>
                    <a:pt x="53819" y="17447"/>
                  </a:cubicBezTo>
                  <a:cubicBezTo>
                    <a:pt x="89670" y="89975"/>
                    <a:pt x="158745" y="140400"/>
                    <a:pt x="238788" y="152455"/>
                  </a:cubicBezTo>
                  <a:cubicBezTo>
                    <a:pt x="378436" y="173010"/>
                    <a:pt x="502341" y="95482"/>
                    <a:pt x="503611" y="94974"/>
                  </a:cubicBezTo>
                  <a:cubicBezTo>
                    <a:pt x="516458" y="86828"/>
                    <a:pt x="533457" y="90572"/>
                    <a:pt x="541696" y="103349"/>
                  </a:cubicBezTo>
                  <a:cubicBezTo>
                    <a:pt x="549986" y="116406"/>
                    <a:pt x="546254" y="133700"/>
                    <a:pt x="533317" y="142176"/>
                  </a:cubicBezTo>
                  <a:cubicBezTo>
                    <a:pt x="458403" y="185978"/>
                    <a:pt x="373548" y="209960"/>
                    <a:pt x="286776" y="211838"/>
                  </a:cubicBezTo>
                  <a:close/>
                </a:path>
              </a:pathLst>
            </a:custGeom>
            <a:solidFill>
              <a:srgbClr val="6C77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131CB06-4BEE-C278-DDC0-5AFE667B7F89}"/>
                </a:ext>
              </a:extLst>
            </p:cNvPr>
            <p:cNvSpPr/>
            <p:nvPr/>
          </p:nvSpPr>
          <p:spPr>
            <a:xfrm>
              <a:off x="2137660" y="7331435"/>
              <a:ext cx="524033" cy="601825"/>
            </a:xfrm>
            <a:custGeom>
              <a:avLst/>
              <a:gdLst>
                <a:gd name="connsiteX0" fmla="*/ 1031 w 524033"/>
                <a:gd name="connsiteY0" fmla="*/ 601826 h 601825"/>
                <a:gd name="connsiteX1" fmla="*/ 110083 w 524033"/>
                <a:gd name="connsiteY1" fmla="*/ 208475 h 601825"/>
                <a:gd name="connsiteX2" fmla="*/ 523947 w 524033"/>
                <a:gd name="connsiteY2" fmla="*/ 0 h 601825"/>
                <a:gd name="connsiteX3" fmla="*/ 381253 w 524033"/>
                <a:gd name="connsiteY3" fmla="*/ 430402 h 601825"/>
                <a:gd name="connsiteX4" fmla="*/ 1031 w 524033"/>
                <a:gd name="connsiteY4" fmla="*/ 601826 h 6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33" h="601825">
                  <a:moveTo>
                    <a:pt x="1031" y="601826"/>
                  </a:moveTo>
                  <a:cubicBezTo>
                    <a:pt x="1031" y="601826"/>
                    <a:pt x="-18265" y="384849"/>
                    <a:pt x="110083" y="208475"/>
                  </a:cubicBezTo>
                  <a:cubicBezTo>
                    <a:pt x="238432" y="32103"/>
                    <a:pt x="523947" y="0"/>
                    <a:pt x="523947" y="0"/>
                  </a:cubicBezTo>
                  <a:cubicBezTo>
                    <a:pt x="523947" y="0"/>
                    <a:pt x="532453" y="276615"/>
                    <a:pt x="381253" y="430402"/>
                  </a:cubicBezTo>
                  <a:cubicBezTo>
                    <a:pt x="230053" y="584189"/>
                    <a:pt x="1031" y="601826"/>
                    <a:pt x="1031" y="601826"/>
                  </a:cubicBezTo>
                  <a:close/>
                </a:path>
              </a:pathLst>
            </a:custGeom>
            <a:solidFill>
              <a:srgbClr val="CACC02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8D6944-6DAE-1B08-FC18-6903121B7FA7}"/>
                </a:ext>
              </a:extLst>
            </p:cNvPr>
            <p:cNvSpPr/>
            <p:nvPr/>
          </p:nvSpPr>
          <p:spPr>
            <a:xfrm>
              <a:off x="1359749" y="8536760"/>
              <a:ext cx="200682" cy="269153"/>
            </a:xfrm>
            <a:custGeom>
              <a:avLst/>
              <a:gdLst>
                <a:gd name="connsiteX0" fmla="*/ 126662 w 200682"/>
                <a:gd name="connsiteY0" fmla="*/ 1372 h 269153"/>
                <a:gd name="connsiteX1" fmla="*/ 197120 w 200682"/>
                <a:gd name="connsiteY1" fmla="*/ 153636 h 269153"/>
                <a:gd name="connsiteX2" fmla="*/ 73977 w 200682"/>
                <a:gd name="connsiteY2" fmla="*/ 267835 h 269153"/>
                <a:gd name="connsiteX3" fmla="*/ 3518 w 200682"/>
                <a:gd name="connsiteY3" fmla="*/ 115570 h 269153"/>
                <a:gd name="connsiteX4" fmla="*/ 126662 w 200682"/>
                <a:gd name="connsiteY4" fmla="*/ 1372 h 26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2" h="269153">
                  <a:moveTo>
                    <a:pt x="126662" y="1372"/>
                  </a:moveTo>
                  <a:cubicBezTo>
                    <a:pt x="180109" y="11903"/>
                    <a:pt x="211720" y="80042"/>
                    <a:pt x="197120" y="153636"/>
                  </a:cubicBezTo>
                  <a:cubicBezTo>
                    <a:pt x="182521" y="227231"/>
                    <a:pt x="127423" y="278113"/>
                    <a:pt x="73977" y="267835"/>
                  </a:cubicBezTo>
                  <a:cubicBezTo>
                    <a:pt x="20530" y="257557"/>
                    <a:pt x="-10954" y="189038"/>
                    <a:pt x="3518" y="115570"/>
                  </a:cubicBezTo>
                  <a:cubicBezTo>
                    <a:pt x="17991" y="42102"/>
                    <a:pt x="73215" y="-9160"/>
                    <a:pt x="126662" y="1372"/>
                  </a:cubicBezTo>
                  <a:close/>
                </a:path>
              </a:pathLst>
            </a:custGeom>
            <a:solidFill>
              <a:srgbClr val="6C762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7CCFFC-B4AE-7B54-6E21-4BE7F819DF07}"/>
                </a:ext>
              </a:extLst>
            </p:cNvPr>
            <p:cNvSpPr/>
            <p:nvPr/>
          </p:nvSpPr>
          <p:spPr>
            <a:xfrm>
              <a:off x="2345743" y="8710441"/>
              <a:ext cx="200682" cy="269181"/>
            </a:xfrm>
            <a:custGeom>
              <a:avLst/>
              <a:gdLst>
                <a:gd name="connsiteX0" fmla="*/ 126706 w 200682"/>
                <a:gd name="connsiteY0" fmla="*/ 1400 h 269181"/>
                <a:gd name="connsiteX1" fmla="*/ 197164 w 200682"/>
                <a:gd name="connsiteY1" fmla="*/ 153664 h 269181"/>
                <a:gd name="connsiteX2" fmla="*/ 74021 w 200682"/>
                <a:gd name="connsiteY2" fmla="*/ 267863 h 269181"/>
                <a:gd name="connsiteX3" fmla="*/ 3562 w 200682"/>
                <a:gd name="connsiteY3" fmla="*/ 115598 h 269181"/>
                <a:gd name="connsiteX4" fmla="*/ 126706 w 200682"/>
                <a:gd name="connsiteY4" fmla="*/ 1400 h 2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2" h="269181">
                  <a:moveTo>
                    <a:pt x="126706" y="1400"/>
                  </a:moveTo>
                  <a:cubicBezTo>
                    <a:pt x="180153" y="11931"/>
                    <a:pt x="211637" y="80069"/>
                    <a:pt x="197164" y="153664"/>
                  </a:cubicBezTo>
                  <a:cubicBezTo>
                    <a:pt x="182692" y="227259"/>
                    <a:pt x="127467" y="278140"/>
                    <a:pt x="74021" y="267863"/>
                  </a:cubicBezTo>
                  <a:cubicBezTo>
                    <a:pt x="20574" y="257585"/>
                    <a:pt x="-11038" y="189065"/>
                    <a:pt x="3562" y="115598"/>
                  </a:cubicBezTo>
                  <a:cubicBezTo>
                    <a:pt x="18161" y="42130"/>
                    <a:pt x="73259" y="-9259"/>
                    <a:pt x="126706" y="1400"/>
                  </a:cubicBezTo>
                  <a:close/>
                </a:path>
              </a:pathLst>
            </a:custGeom>
            <a:solidFill>
              <a:srgbClr val="6C762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A12454D-D07C-7D9E-498D-3E9A9EF36FB0}"/>
                </a:ext>
              </a:extLst>
            </p:cNvPr>
            <p:cNvSpPr/>
            <p:nvPr/>
          </p:nvSpPr>
          <p:spPr>
            <a:xfrm>
              <a:off x="3397676" y="8033629"/>
              <a:ext cx="524058" cy="702066"/>
            </a:xfrm>
            <a:custGeom>
              <a:avLst/>
              <a:gdLst>
                <a:gd name="connsiteX0" fmla="*/ 349372 w 524058"/>
                <a:gd name="connsiteY0" fmla="*/ 149981 h 702066"/>
                <a:gd name="connsiteX1" fmla="*/ 173798 w 524058"/>
                <a:gd name="connsiteY1" fmla="*/ 131201 h 702066"/>
                <a:gd name="connsiteX2" fmla="*/ 173798 w 524058"/>
                <a:gd name="connsiteY2" fmla="*/ 369495 h 702066"/>
                <a:gd name="connsiteX3" fmla="*/ 344802 w 524058"/>
                <a:gd name="connsiteY3" fmla="*/ 358329 h 702066"/>
                <a:gd name="connsiteX4" fmla="*/ 366130 w 524058"/>
                <a:gd name="connsiteY4" fmla="*/ 286765 h 702066"/>
                <a:gd name="connsiteX5" fmla="*/ 366130 w 524058"/>
                <a:gd name="connsiteY5" fmla="*/ 224336 h 702066"/>
                <a:gd name="connsiteX6" fmla="*/ 349372 w 524058"/>
                <a:gd name="connsiteY6" fmla="*/ 149981 h 702066"/>
                <a:gd name="connsiteX7" fmla="*/ 524058 w 524058"/>
                <a:gd name="connsiteY7" fmla="*/ 237406 h 702066"/>
                <a:gd name="connsiteX8" fmla="*/ 524058 w 524058"/>
                <a:gd name="connsiteY8" fmla="*/ 270015 h 702066"/>
                <a:gd name="connsiteX9" fmla="*/ 508189 w 524058"/>
                <a:gd name="connsiteY9" fmla="*/ 393857 h 702066"/>
                <a:gd name="connsiteX10" fmla="*/ 299099 w 524058"/>
                <a:gd name="connsiteY10" fmla="*/ 506660 h 702066"/>
                <a:gd name="connsiteX11" fmla="*/ 225721 w 524058"/>
                <a:gd name="connsiteY11" fmla="*/ 502981 h 702066"/>
                <a:gd name="connsiteX12" fmla="*/ 173798 w 524058"/>
                <a:gd name="connsiteY12" fmla="*/ 497271 h 702066"/>
                <a:gd name="connsiteX13" fmla="*/ 173798 w 524058"/>
                <a:gd name="connsiteY13" fmla="*/ 702067 h 702066"/>
                <a:gd name="connsiteX14" fmla="*/ 0 w 524058"/>
                <a:gd name="connsiteY14" fmla="*/ 702067 h 702066"/>
                <a:gd name="connsiteX15" fmla="*/ 0 w 524058"/>
                <a:gd name="connsiteY15" fmla="*/ 4822 h 702066"/>
                <a:gd name="connsiteX16" fmla="*/ 83661 w 524058"/>
                <a:gd name="connsiteY16" fmla="*/ 2791 h 702066"/>
                <a:gd name="connsiteX17" fmla="*/ 299480 w 524058"/>
                <a:gd name="connsiteY17" fmla="*/ 0 h 702066"/>
                <a:gd name="connsiteX18" fmla="*/ 496637 w 524058"/>
                <a:gd name="connsiteY18" fmla="*/ 91993 h 702066"/>
                <a:gd name="connsiteX19" fmla="*/ 524058 w 524058"/>
                <a:gd name="connsiteY19" fmla="*/ 237406 h 70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4058" h="702066">
                  <a:moveTo>
                    <a:pt x="349372" y="149981"/>
                  </a:moveTo>
                  <a:cubicBezTo>
                    <a:pt x="328044" y="128664"/>
                    <a:pt x="289832" y="120923"/>
                    <a:pt x="173798" y="131201"/>
                  </a:cubicBezTo>
                  <a:lnTo>
                    <a:pt x="173798" y="369495"/>
                  </a:lnTo>
                  <a:cubicBezTo>
                    <a:pt x="304812" y="384214"/>
                    <a:pt x="330076" y="375967"/>
                    <a:pt x="344802" y="358329"/>
                  </a:cubicBezTo>
                  <a:cubicBezTo>
                    <a:pt x="358767" y="343611"/>
                    <a:pt x="366130" y="330541"/>
                    <a:pt x="366130" y="286765"/>
                  </a:cubicBezTo>
                  <a:lnTo>
                    <a:pt x="366130" y="224336"/>
                  </a:lnTo>
                  <a:cubicBezTo>
                    <a:pt x="366130" y="178657"/>
                    <a:pt x="359782" y="161908"/>
                    <a:pt x="349372" y="149981"/>
                  </a:cubicBezTo>
                  <a:close/>
                  <a:moveTo>
                    <a:pt x="524058" y="237406"/>
                  </a:moveTo>
                  <a:lnTo>
                    <a:pt x="524058" y="270015"/>
                  </a:lnTo>
                  <a:cubicBezTo>
                    <a:pt x="524058" y="329652"/>
                    <a:pt x="519488" y="371525"/>
                    <a:pt x="508189" y="393857"/>
                  </a:cubicBezTo>
                  <a:cubicBezTo>
                    <a:pt x="474674" y="471132"/>
                    <a:pt x="414245" y="506660"/>
                    <a:pt x="299099" y="506660"/>
                  </a:cubicBezTo>
                  <a:cubicBezTo>
                    <a:pt x="274585" y="506927"/>
                    <a:pt x="250083" y="505696"/>
                    <a:pt x="225721" y="502981"/>
                  </a:cubicBezTo>
                  <a:lnTo>
                    <a:pt x="173798" y="497271"/>
                  </a:lnTo>
                  <a:lnTo>
                    <a:pt x="173798" y="702067"/>
                  </a:lnTo>
                  <a:lnTo>
                    <a:pt x="0" y="702067"/>
                  </a:lnTo>
                  <a:lnTo>
                    <a:pt x="0" y="4822"/>
                  </a:lnTo>
                  <a:cubicBezTo>
                    <a:pt x="25390" y="3933"/>
                    <a:pt x="52939" y="3933"/>
                    <a:pt x="83661" y="2791"/>
                  </a:cubicBezTo>
                  <a:cubicBezTo>
                    <a:pt x="136601" y="1903"/>
                    <a:pt x="210614" y="0"/>
                    <a:pt x="299480" y="0"/>
                  </a:cubicBezTo>
                  <a:cubicBezTo>
                    <a:pt x="405612" y="0"/>
                    <a:pt x="461979" y="29818"/>
                    <a:pt x="496637" y="91993"/>
                  </a:cubicBezTo>
                  <a:cubicBezTo>
                    <a:pt x="512125" y="124603"/>
                    <a:pt x="524058" y="167237"/>
                    <a:pt x="524058" y="237406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F07D3EF-0666-79B0-24CE-5C73F1DCD9DC}"/>
                </a:ext>
              </a:extLst>
            </p:cNvPr>
            <p:cNvSpPr/>
            <p:nvPr/>
          </p:nvSpPr>
          <p:spPr>
            <a:xfrm>
              <a:off x="3977466" y="8044327"/>
              <a:ext cx="156151" cy="691368"/>
            </a:xfrm>
            <a:custGeom>
              <a:avLst/>
              <a:gdLst>
                <a:gd name="connsiteX0" fmla="*/ 2793 w 156151"/>
                <a:gd name="connsiteY0" fmla="*/ 691369 h 691368"/>
                <a:gd name="connsiteX1" fmla="*/ 152470 w 156151"/>
                <a:gd name="connsiteY1" fmla="*/ 691369 h 691368"/>
                <a:gd name="connsiteX2" fmla="*/ 152470 w 156151"/>
                <a:gd name="connsiteY2" fmla="*/ 197524 h 691368"/>
                <a:gd name="connsiteX3" fmla="*/ 2793 w 156151"/>
                <a:gd name="connsiteY3" fmla="*/ 197524 h 691368"/>
                <a:gd name="connsiteX4" fmla="*/ 156151 w 156151"/>
                <a:gd name="connsiteY4" fmla="*/ 72033 h 691368"/>
                <a:gd name="connsiteX5" fmla="*/ 136981 w 156151"/>
                <a:gd name="connsiteY5" fmla="*/ 126721 h 691368"/>
                <a:gd name="connsiteX6" fmla="*/ 78076 w 156151"/>
                <a:gd name="connsiteY6" fmla="*/ 142582 h 691368"/>
                <a:gd name="connsiteX7" fmla="*/ 16377 w 156151"/>
                <a:gd name="connsiteY7" fmla="*/ 126721 h 691368"/>
                <a:gd name="connsiteX8" fmla="*/ 0 w 156151"/>
                <a:gd name="connsiteY8" fmla="*/ 72033 h 691368"/>
                <a:gd name="connsiteX9" fmla="*/ 16377 w 156151"/>
                <a:gd name="connsiteY9" fmla="*/ 16329 h 691368"/>
                <a:gd name="connsiteX10" fmla="*/ 78076 w 156151"/>
                <a:gd name="connsiteY10" fmla="*/ 341 h 691368"/>
                <a:gd name="connsiteX11" fmla="*/ 136981 w 156151"/>
                <a:gd name="connsiteY11" fmla="*/ 16329 h 691368"/>
                <a:gd name="connsiteX12" fmla="*/ 156151 w 156151"/>
                <a:gd name="connsiteY12" fmla="*/ 72033 h 69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151" h="691368">
                  <a:moveTo>
                    <a:pt x="2793" y="691369"/>
                  </a:moveTo>
                  <a:lnTo>
                    <a:pt x="152470" y="691369"/>
                  </a:lnTo>
                  <a:lnTo>
                    <a:pt x="152470" y="197524"/>
                  </a:lnTo>
                  <a:lnTo>
                    <a:pt x="2793" y="197524"/>
                  </a:lnTo>
                  <a:close/>
                  <a:moveTo>
                    <a:pt x="156151" y="72033"/>
                  </a:moveTo>
                  <a:cubicBezTo>
                    <a:pt x="156151" y="90812"/>
                    <a:pt x="154120" y="112890"/>
                    <a:pt x="136981" y="126721"/>
                  </a:cubicBezTo>
                  <a:cubicBezTo>
                    <a:pt x="123398" y="140679"/>
                    <a:pt x="95214" y="142582"/>
                    <a:pt x="78076" y="142582"/>
                  </a:cubicBezTo>
                  <a:cubicBezTo>
                    <a:pt x="60937" y="142582"/>
                    <a:pt x="33516" y="140933"/>
                    <a:pt x="16377" y="126721"/>
                  </a:cubicBezTo>
                  <a:cubicBezTo>
                    <a:pt x="1905" y="112890"/>
                    <a:pt x="0" y="89670"/>
                    <a:pt x="0" y="72033"/>
                  </a:cubicBezTo>
                  <a:cubicBezTo>
                    <a:pt x="0" y="54396"/>
                    <a:pt x="1905" y="30414"/>
                    <a:pt x="16377" y="16329"/>
                  </a:cubicBezTo>
                  <a:cubicBezTo>
                    <a:pt x="34519" y="4136"/>
                    <a:pt x="56291" y="-1499"/>
                    <a:pt x="78076" y="341"/>
                  </a:cubicBezTo>
                  <a:cubicBezTo>
                    <a:pt x="99023" y="341"/>
                    <a:pt x="123398" y="2371"/>
                    <a:pt x="136981" y="16329"/>
                  </a:cubicBezTo>
                  <a:cubicBezTo>
                    <a:pt x="154374" y="30414"/>
                    <a:pt x="156151" y="55030"/>
                    <a:pt x="156151" y="72033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64D15CF-AF52-D404-417A-D4956E26B3BA}"/>
                </a:ext>
              </a:extLst>
            </p:cNvPr>
            <p:cNvSpPr/>
            <p:nvPr/>
          </p:nvSpPr>
          <p:spPr>
            <a:xfrm>
              <a:off x="4189349" y="8233856"/>
              <a:ext cx="379079" cy="512629"/>
            </a:xfrm>
            <a:custGeom>
              <a:avLst/>
              <a:gdLst>
                <a:gd name="connsiteX0" fmla="*/ 379079 w 379079"/>
                <a:gd name="connsiteY0" fmla="*/ 20937 h 512629"/>
                <a:gd name="connsiteX1" fmla="*/ 379079 w 379079"/>
                <a:gd name="connsiteY1" fmla="*/ 145667 h 512629"/>
                <a:gd name="connsiteX2" fmla="*/ 240194 w 379079"/>
                <a:gd name="connsiteY2" fmla="*/ 128791 h 512629"/>
                <a:gd name="connsiteX3" fmla="*/ 167704 w 379079"/>
                <a:gd name="connsiteY3" fmla="*/ 147317 h 512629"/>
                <a:gd name="connsiteX4" fmla="*/ 151835 w 379079"/>
                <a:gd name="connsiteY4" fmla="*/ 225986 h 512629"/>
                <a:gd name="connsiteX5" fmla="*/ 151835 w 379079"/>
                <a:gd name="connsiteY5" fmla="*/ 289429 h 512629"/>
                <a:gd name="connsiteX6" fmla="*/ 165799 w 379079"/>
                <a:gd name="connsiteY6" fmla="*/ 363532 h 512629"/>
                <a:gd name="connsiteX7" fmla="*/ 237020 w 379079"/>
                <a:gd name="connsiteY7" fmla="*/ 384976 h 512629"/>
                <a:gd name="connsiteX8" fmla="*/ 248065 w 379079"/>
                <a:gd name="connsiteY8" fmla="*/ 384976 h 512629"/>
                <a:gd name="connsiteX9" fmla="*/ 377937 w 379079"/>
                <a:gd name="connsiteY9" fmla="*/ 367211 h 512629"/>
                <a:gd name="connsiteX10" fmla="*/ 378825 w 379079"/>
                <a:gd name="connsiteY10" fmla="*/ 367211 h 512629"/>
                <a:gd name="connsiteX11" fmla="*/ 378825 w 379079"/>
                <a:gd name="connsiteY11" fmla="*/ 491180 h 512629"/>
                <a:gd name="connsiteX12" fmla="*/ 297322 w 379079"/>
                <a:gd name="connsiteY12" fmla="*/ 508057 h 512629"/>
                <a:gd name="connsiteX13" fmla="*/ 222293 w 379079"/>
                <a:gd name="connsiteY13" fmla="*/ 512624 h 512629"/>
                <a:gd name="connsiteX14" fmla="*/ 16631 w 379079"/>
                <a:gd name="connsiteY14" fmla="*/ 397284 h 512629"/>
                <a:gd name="connsiteX15" fmla="*/ 0 w 379079"/>
                <a:gd name="connsiteY15" fmla="*/ 272554 h 512629"/>
                <a:gd name="connsiteX16" fmla="*/ 0 w 379079"/>
                <a:gd name="connsiteY16" fmla="*/ 238802 h 512629"/>
                <a:gd name="connsiteX17" fmla="*/ 27676 w 379079"/>
                <a:gd name="connsiteY17" fmla="*/ 92628 h 512629"/>
                <a:gd name="connsiteX18" fmla="*/ 222293 w 379079"/>
                <a:gd name="connsiteY18" fmla="*/ 0 h 512629"/>
                <a:gd name="connsiteX19" fmla="*/ 379079 w 379079"/>
                <a:gd name="connsiteY19" fmla="*/ 20937 h 5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79" h="512629">
                  <a:moveTo>
                    <a:pt x="379079" y="20937"/>
                  </a:moveTo>
                  <a:lnTo>
                    <a:pt x="379079" y="145667"/>
                  </a:lnTo>
                  <a:cubicBezTo>
                    <a:pt x="333300" y="136366"/>
                    <a:pt x="286861" y="130719"/>
                    <a:pt x="240194" y="128791"/>
                  </a:cubicBezTo>
                  <a:cubicBezTo>
                    <a:pt x="203885" y="128791"/>
                    <a:pt x="179891" y="135389"/>
                    <a:pt x="167704" y="147317"/>
                  </a:cubicBezTo>
                  <a:cubicBezTo>
                    <a:pt x="157548" y="153914"/>
                    <a:pt x="151835" y="180307"/>
                    <a:pt x="151835" y="225986"/>
                  </a:cubicBezTo>
                  <a:lnTo>
                    <a:pt x="151835" y="289429"/>
                  </a:lnTo>
                  <a:cubicBezTo>
                    <a:pt x="151835" y="331556"/>
                    <a:pt x="156405" y="356172"/>
                    <a:pt x="165799" y="363532"/>
                  </a:cubicBezTo>
                  <a:cubicBezTo>
                    <a:pt x="176845" y="377616"/>
                    <a:pt x="200838" y="384976"/>
                    <a:pt x="237020" y="384976"/>
                  </a:cubicBezTo>
                  <a:lnTo>
                    <a:pt x="248065" y="384976"/>
                  </a:lnTo>
                  <a:cubicBezTo>
                    <a:pt x="291749" y="382438"/>
                    <a:pt x="335179" y="376499"/>
                    <a:pt x="377937" y="367211"/>
                  </a:cubicBezTo>
                  <a:lnTo>
                    <a:pt x="378825" y="367211"/>
                  </a:lnTo>
                  <a:lnTo>
                    <a:pt x="378825" y="491180"/>
                  </a:lnTo>
                  <a:cubicBezTo>
                    <a:pt x="378825" y="493972"/>
                    <a:pt x="351911" y="499428"/>
                    <a:pt x="297322" y="508057"/>
                  </a:cubicBezTo>
                  <a:cubicBezTo>
                    <a:pt x="272440" y="511203"/>
                    <a:pt x="247379" y="512726"/>
                    <a:pt x="222293" y="512624"/>
                  </a:cubicBezTo>
                  <a:cubicBezTo>
                    <a:pt x="117685" y="512624"/>
                    <a:pt x="48877" y="474558"/>
                    <a:pt x="16631" y="397284"/>
                  </a:cubicBezTo>
                  <a:cubicBezTo>
                    <a:pt x="5586" y="373048"/>
                    <a:pt x="0" y="331810"/>
                    <a:pt x="0" y="272554"/>
                  </a:cubicBezTo>
                  <a:lnTo>
                    <a:pt x="0" y="238802"/>
                  </a:lnTo>
                  <a:cubicBezTo>
                    <a:pt x="0" y="167656"/>
                    <a:pt x="9230" y="118932"/>
                    <a:pt x="27676" y="92628"/>
                  </a:cubicBezTo>
                  <a:cubicBezTo>
                    <a:pt x="63895" y="30872"/>
                    <a:pt x="128768" y="0"/>
                    <a:pt x="222293" y="0"/>
                  </a:cubicBezTo>
                  <a:cubicBezTo>
                    <a:pt x="275233" y="318"/>
                    <a:pt x="327918" y="7360"/>
                    <a:pt x="379079" y="20937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1452A46-17BA-121A-E449-BB4C00FC30CD}"/>
                </a:ext>
              </a:extLst>
            </p:cNvPr>
            <p:cNvSpPr/>
            <p:nvPr/>
          </p:nvSpPr>
          <p:spPr>
            <a:xfrm>
              <a:off x="4624160" y="8089967"/>
              <a:ext cx="345690" cy="645682"/>
            </a:xfrm>
            <a:custGeom>
              <a:avLst/>
              <a:gdLst>
                <a:gd name="connsiteX0" fmla="*/ 342771 w 345690"/>
                <a:gd name="connsiteY0" fmla="*/ 645602 h 645682"/>
                <a:gd name="connsiteX1" fmla="*/ 306209 w 345690"/>
                <a:gd name="connsiteY1" fmla="*/ 645602 h 645682"/>
                <a:gd name="connsiteX2" fmla="*/ 75790 w 345690"/>
                <a:gd name="connsiteY2" fmla="*/ 471893 h 645682"/>
                <a:gd name="connsiteX3" fmla="*/ 74902 w 345690"/>
                <a:gd name="connsiteY3" fmla="*/ 370384 h 645682"/>
                <a:gd name="connsiteX4" fmla="*/ 74902 w 345690"/>
                <a:gd name="connsiteY4" fmla="*/ 275852 h 645682"/>
                <a:gd name="connsiteX5" fmla="*/ 0 w 345690"/>
                <a:gd name="connsiteY5" fmla="*/ 275852 h 645682"/>
                <a:gd name="connsiteX6" fmla="*/ 0 w 345690"/>
                <a:gd name="connsiteY6" fmla="*/ 148965 h 645682"/>
                <a:gd name="connsiteX7" fmla="*/ 74902 w 345690"/>
                <a:gd name="connsiteY7" fmla="*/ 148965 h 645682"/>
                <a:gd name="connsiteX8" fmla="*/ 74902 w 345690"/>
                <a:gd name="connsiteY8" fmla="*/ 25377 h 645682"/>
                <a:gd name="connsiteX9" fmla="*/ 228387 w 345690"/>
                <a:gd name="connsiteY9" fmla="*/ 0 h 645682"/>
                <a:gd name="connsiteX10" fmla="*/ 228387 w 345690"/>
                <a:gd name="connsiteY10" fmla="*/ 148965 h 645682"/>
                <a:gd name="connsiteX11" fmla="*/ 345691 w 345690"/>
                <a:gd name="connsiteY11" fmla="*/ 148965 h 645682"/>
                <a:gd name="connsiteX12" fmla="*/ 329695 w 345690"/>
                <a:gd name="connsiteY12" fmla="*/ 275852 h 645682"/>
                <a:gd name="connsiteX13" fmla="*/ 228133 w 345690"/>
                <a:gd name="connsiteY13" fmla="*/ 275852 h 645682"/>
                <a:gd name="connsiteX14" fmla="*/ 228133 w 345690"/>
                <a:gd name="connsiteY14" fmla="*/ 451338 h 645682"/>
                <a:gd name="connsiteX15" fmla="*/ 261902 w 345690"/>
                <a:gd name="connsiteY15" fmla="*/ 518968 h 645682"/>
                <a:gd name="connsiteX16" fmla="*/ 342517 w 345690"/>
                <a:gd name="connsiteY16" fmla="*/ 533687 h 64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690" h="645682">
                  <a:moveTo>
                    <a:pt x="342771" y="645602"/>
                  </a:moveTo>
                  <a:lnTo>
                    <a:pt x="306209" y="645602"/>
                  </a:lnTo>
                  <a:cubicBezTo>
                    <a:pt x="196649" y="645602"/>
                    <a:pt x="75790" y="654991"/>
                    <a:pt x="75790" y="471893"/>
                  </a:cubicBezTo>
                  <a:cubicBezTo>
                    <a:pt x="75790" y="469101"/>
                    <a:pt x="74902" y="418982"/>
                    <a:pt x="74902" y="370384"/>
                  </a:cubicBezTo>
                  <a:lnTo>
                    <a:pt x="74902" y="275852"/>
                  </a:lnTo>
                  <a:lnTo>
                    <a:pt x="0" y="275852"/>
                  </a:lnTo>
                  <a:lnTo>
                    <a:pt x="0" y="148965"/>
                  </a:lnTo>
                  <a:lnTo>
                    <a:pt x="74902" y="148965"/>
                  </a:lnTo>
                  <a:lnTo>
                    <a:pt x="74902" y="25377"/>
                  </a:lnTo>
                  <a:lnTo>
                    <a:pt x="228387" y="0"/>
                  </a:lnTo>
                  <a:lnTo>
                    <a:pt x="228387" y="148965"/>
                  </a:lnTo>
                  <a:lnTo>
                    <a:pt x="345691" y="148965"/>
                  </a:lnTo>
                  <a:lnTo>
                    <a:pt x="329695" y="275852"/>
                  </a:lnTo>
                  <a:lnTo>
                    <a:pt x="228133" y="275852"/>
                  </a:lnTo>
                  <a:lnTo>
                    <a:pt x="228133" y="451338"/>
                  </a:lnTo>
                  <a:cubicBezTo>
                    <a:pt x="228133" y="483821"/>
                    <a:pt x="228133" y="508817"/>
                    <a:pt x="261902" y="518968"/>
                  </a:cubicBezTo>
                  <a:cubicBezTo>
                    <a:pt x="287864" y="527965"/>
                    <a:pt x="315045" y="532926"/>
                    <a:pt x="342517" y="533687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FF5AF42-B971-0A19-7E5C-38AFF136FF68}"/>
                </a:ext>
              </a:extLst>
            </p:cNvPr>
            <p:cNvSpPr/>
            <p:nvPr/>
          </p:nvSpPr>
          <p:spPr>
            <a:xfrm>
              <a:off x="5025583" y="8245277"/>
              <a:ext cx="457154" cy="502166"/>
            </a:xfrm>
            <a:custGeom>
              <a:avLst/>
              <a:gdLst>
                <a:gd name="connsiteX0" fmla="*/ 0 w 457154"/>
                <a:gd name="connsiteY0" fmla="*/ 285496 h 502166"/>
                <a:gd name="connsiteX1" fmla="*/ 0 w 457154"/>
                <a:gd name="connsiteY1" fmla="*/ 0 h 502166"/>
                <a:gd name="connsiteX2" fmla="*/ 157040 w 457154"/>
                <a:gd name="connsiteY2" fmla="*/ 0 h 502166"/>
                <a:gd name="connsiteX3" fmla="*/ 157040 w 457154"/>
                <a:gd name="connsiteY3" fmla="*/ 313538 h 502166"/>
                <a:gd name="connsiteX4" fmla="*/ 202108 w 457154"/>
                <a:gd name="connsiteY4" fmla="*/ 370130 h 502166"/>
                <a:gd name="connsiteX5" fmla="*/ 232322 w 457154"/>
                <a:gd name="connsiteY5" fmla="*/ 370891 h 502166"/>
                <a:gd name="connsiteX6" fmla="*/ 300115 w 457154"/>
                <a:gd name="connsiteY6" fmla="*/ 349701 h 502166"/>
                <a:gd name="connsiteX7" fmla="*/ 300876 w 457154"/>
                <a:gd name="connsiteY7" fmla="*/ 381 h 502166"/>
                <a:gd name="connsiteX8" fmla="*/ 457154 w 457154"/>
                <a:gd name="connsiteY8" fmla="*/ 381 h 502166"/>
                <a:gd name="connsiteX9" fmla="*/ 457154 w 457154"/>
                <a:gd name="connsiteY9" fmla="*/ 495241 h 502166"/>
                <a:gd name="connsiteX10" fmla="*/ 328171 w 457154"/>
                <a:gd name="connsiteY10" fmla="*/ 495241 h 502166"/>
                <a:gd name="connsiteX11" fmla="*/ 322458 w 457154"/>
                <a:gd name="connsiteY11" fmla="*/ 486993 h 502166"/>
                <a:gd name="connsiteX12" fmla="*/ 314207 w 457154"/>
                <a:gd name="connsiteY12" fmla="*/ 464661 h 502166"/>
                <a:gd name="connsiteX13" fmla="*/ 174559 w 457154"/>
                <a:gd name="connsiteY13" fmla="*/ 501711 h 502166"/>
                <a:gd name="connsiteX14" fmla="*/ 18408 w 457154"/>
                <a:gd name="connsiteY14" fmla="*/ 432177 h 502166"/>
                <a:gd name="connsiteX15" fmla="*/ 0 w 457154"/>
                <a:gd name="connsiteY15" fmla="*/ 285496 h 50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154" h="502166">
                  <a:moveTo>
                    <a:pt x="0" y="285496"/>
                  </a:moveTo>
                  <a:lnTo>
                    <a:pt x="0" y="0"/>
                  </a:lnTo>
                  <a:lnTo>
                    <a:pt x="157040" y="0"/>
                  </a:lnTo>
                  <a:lnTo>
                    <a:pt x="157040" y="313538"/>
                  </a:lnTo>
                  <a:cubicBezTo>
                    <a:pt x="154602" y="341377"/>
                    <a:pt x="174419" y="366247"/>
                    <a:pt x="202108" y="370130"/>
                  </a:cubicBezTo>
                  <a:cubicBezTo>
                    <a:pt x="212137" y="371348"/>
                    <a:pt x="222255" y="371602"/>
                    <a:pt x="232322" y="370891"/>
                  </a:cubicBezTo>
                  <a:cubicBezTo>
                    <a:pt x="256354" y="369673"/>
                    <a:pt x="279676" y="362390"/>
                    <a:pt x="300115" y="349701"/>
                  </a:cubicBezTo>
                  <a:lnTo>
                    <a:pt x="300876" y="381"/>
                  </a:lnTo>
                  <a:lnTo>
                    <a:pt x="457154" y="381"/>
                  </a:lnTo>
                  <a:lnTo>
                    <a:pt x="457154" y="495241"/>
                  </a:lnTo>
                  <a:lnTo>
                    <a:pt x="328171" y="495241"/>
                  </a:lnTo>
                  <a:lnTo>
                    <a:pt x="322458" y="486993"/>
                  </a:lnTo>
                  <a:cubicBezTo>
                    <a:pt x="318942" y="479862"/>
                    <a:pt x="316174" y="472376"/>
                    <a:pt x="314207" y="464661"/>
                  </a:cubicBezTo>
                  <a:cubicBezTo>
                    <a:pt x="270751" y="486625"/>
                    <a:pt x="223182" y="499250"/>
                    <a:pt x="174559" y="501711"/>
                  </a:cubicBezTo>
                  <a:cubicBezTo>
                    <a:pt x="112606" y="504503"/>
                    <a:pt x="58906" y="496002"/>
                    <a:pt x="18408" y="432177"/>
                  </a:cubicBezTo>
                  <a:cubicBezTo>
                    <a:pt x="4824" y="402613"/>
                    <a:pt x="0" y="363532"/>
                    <a:pt x="0" y="285496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6107A40-980A-179B-7584-234FE2BEE809}"/>
                </a:ext>
              </a:extLst>
            </p:cNvPr>
            <p:cNvSpPr/>
            <p:nvPr/>
          </p:nvSpPr>
          <p:spPr>
            <a:xfrm>
              <a:off x="5550149" y="8234237"/>
              <a:ext cx="322839" cy="501458"/>
            </a:xfrm>
            <a:custGeom>
              <a:avLst/>
              <a:gdLst>
                <a:gd name="connsiteX0" fmla="*/ 307986 w 322839"/>
                <a:gd name="connsiteY0" fmla="*/ 0 h 501458"/>
                <a:gd name="connsiteX1" fmla="*/ 322840 w 322839"/>
                <a:gd name="connsiteY1" fmla="*/ 130440 h 501458"/>
                <a:gd name="connsiteX2" fmla="*/ 257332 w 322839"/>
                <a:gd name="connsiteY2" fmla="*/ 134881 h 501458"/>
                <a:gd name="connsiteX3" fmla="*/ 247049 w 322839"/>
                <a:gd name="connsiteY3" fmla="*/ 136911 h 501458"/>
                <a:gd name="connsiteX4" fmla="*/ 152343 w 322839"/>
                <a:gd name="connsiteY4" fmla="*/ 166603 h 501458"/>
                <a:gd name="connsiteX5" fmla="*/ 152343 w 322839"/>
                <a:gd name="connsiteY5" fmla="*/ 501458 h 501458"/>
                <a:gd name="connsiteX6" fmla="*/ 0 w 322839"/>
                <a:gd name="connsiteY6" fmla="*/ 501458 h 501458"/>
                <a:gd name="connsiteX7" fmla="*/ 0 w 322839"/>
                <a:gd name="connsiteY7" fmla="*/ 4695 h 501458"/>
                <a:gd name="connsiteX8" fmla="*/ 126952 w 322839"/>
                <a:gd name="connsiteY8" fmla="*/ 4695 h 501458"/>
                <a:gd name="connsiteX9" fmla="*/ 131523 w 322839"/>
                <a:gd name="connsiteY9" fmla="*/ 15734 h 501458"/>
                <a:gd name="connsiteX10" fmla="*/ 139902 w 322839"/>
                <a:gd name="connsiteY10" fmla="*/ 41111 h 501458"/>
                <a:gd name="connsiteX11" fmla="*/ 175321 w 322839"/>
                <a:gd name="connsiteY11" fmla="*/ 28423 h 501458"/>
                <a:gd name="connsiteX12" fmla="*/ 249461 w 322839"/>
                <a:gd name="connsiteY12" fmla="*/ 8121 h 501458"/>
                <a:gd name="connsiteX13" fmla="*/ 307986 w 322839"/>
                <a:gd name="connsiteY13" fmla="*/ 0 h 50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839" h="501458">
                  <a:moveTo>
                    <a:pt x="307986" y="0"/>
                  </a:moveTo>
                  <a:lnTo>
                    <a:pt x="322840" y="130440"/>
                  </a:lnTo>
                  <a:cubicBezTo>
                    <a:pt x="300915" y="129831"/>
                    <a:pt x="278977" y="131328"/>
                    <a:pt x="257332" y="134881"/>
                  </a:cubicBezTo>
                  <a:lnTo>
                    <a:pt x="247049" y="136911"/>
                  </a:lnTo>
                  <a:cubicBezTo>
                    <a:pt x="214841" y="144652"/>
                    <a:pt x="183205" y="154574"/>
                    <a:pt x="152343" y="166603"/>
                  </a:cubicBezTo>
                  <a:lnTo>
                    <a:pt x="152343" y="501458"/>
                  </a:lnTo>
                  <a:lnTo>
                    <a:pt x="0" y="501458"/>
                  </a:lnTo>
                  <a:lnTo>
                    <a:pt x="0" y="4695"/>
                  </a:lnTo>
                  <a:lnTo>
                    <a:pt x="126952" y="4695"/>
                  </a:lnTo>
                  <a:cubicBezTo>
                    <a:pt x="128145" y="8501"/>
                    <a:pt x="129682" y="12194"/>
                    <a:pt x="131523" y="15734"/>
                  </a:cubicBezTo>
                  <a:cubicBezTo>
                    <a:pt x="135014" y="23944"/>
                    <a:pt x="137819" y="32432"/>
                    <a:pt x="139902" y="41111"/>
                  </a:cubicBezTo>
                  <a:lnTo>
                    <a:pt x="175321" y="28423"/>
                  </a:lnTo>
                  <a:cubicBezTo>
                    <a:pt x="199645" y="20315"/>
                    <a:pt x="224401" y="13539"/>
                    <a:pt x="249461" y="8121"/>
                  </a:cubicBezTo>
                  <a:cubicBezTo>
                    <a:pt x="268707" y="3794"/>
                    <a:pt x="288283" y="1079"/>
                    <a:pt x="307986" y="0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DA88483-199A-5237-928C-971321CC074A}"/>
                </a:ext>
              </a:extLst>
            </p:cNvPr>
            <p:cNvSpPr/>
            <p:nvPr/>
          </p:nvSpPr>
          <p:spPr>
            <a:xfrm>
              <a:off x="5895708" y="8234353"/>
              <a:ext cx="434723" cy="512646"/>
            </a:xfrm>
            <a:custGeom>
              <a:avLst/>
              <a:gdLst>
                <a:gd name="connsiteX0" fmla="*/ 257463 w 434723"/>
                <a:gd name="connsiteY0" fmla="*/ 128040 h 512646"/>
                <a:gd name="connsiteX1" fmla="*/ 216331 w 434723"/>
                <a:gd name="connsiteY1" fmla="*/ 117001 h 512646"/>
                <a:gd name="connsiteX2" fmla="*/ 154505 w 434723"/>
                <a:gd name="connsiteY2" fmla="*/ 174734 h 512646"/>
                <a:gd name="connsiteX3" fmla="*/ 154505 w 434723"/>
                <a:gd name="connsiteY3" fmla="*/ 198209 h 512646"/>
                <a:gd name="connsiteX4" fmla="*/ 280061 w 434723"/>
                <a:gd name="connsiteY4" fmla="*/ 198209 h 512646"/>
                <a:gd name="connsiteX5" fmla="*/ 280061 w 434723"/>
                <a:gd name="connsiteY5" fmla="*/ 189961 h 512646"/>
                <a:gd name="connsiteX6" fmla="*/ 257463 w 434723"/>
                <a:gd name="connsiteY6" fmla="*/ 128040 h 512646"/>
                <a:gd name="connsiteX7" fmla="*/ 434435 w 434723"/>
                <a:gd name="connsiteY7" fmla="*/ 212928 h 512646"/>
                <a:gd name="connsiteX8" fmla="*/ 434435 w 434723"/>
                <a:gd name="connsiteY8" fmla="*/ 301748 h 512646"/>
                <a:gd name="connsiteX9" fmla="*/ 154251 w 434723"/>
                <a:gd name="connsiteY9" fmla="*/ 301748 h 512646"/>
                <a:gd name="connsiteX10" fmla="*/ 154251 w 434723"/>
                <a:gd name="connsiteY10" fmla="*/ 316595 h 512646"/>
                <a:gd name="connsiteX11" fmla="*/ 185101 w 434723"/>
                <a:gd name="connsiteY11" fmla="*/ 378135 h 512646"/>
                <a:gd name="connsiteX12" fmla="*/ 240325 w 434723"/>
                <a:gd name="connsiteY12" fmla="*/ 384606 h 512646"/>
                <a:gd name="connsiteX13" fmla="*/ 253020 w 434723"/>
                <a:gd name="connsiteY13" fmla="*/ 384606 h 512646"/>
                <a:gd name="connsiteX14" fmla="*/ 421613 w 434723"/>
                <a:gd name="connsiteY14" fmla="*/ 366969 h 512646"/>
                <a:gd name="connsiteX15" fmla="*/ 422501 w 434723"/>
                <a:gd name="connsiteY15" fmla="*/ 366969 h 512646"/>
                <a:gd name="connsiteX16" fmla="*/ 422501 w 434723"/>
                <a:gd name="connsiteY16" fmla="*/ 492079 h 512646"/>
                <a:gd name="connsiteX17" fmla="*/ 343918 w 434723"/>
                <a:gd name="connsiteY17" fmla="*/ 506926 h 512646"/>
                <a:gd name="connsiteX18" fmla="*/ 230422 w 434723"/>
                <a:gd name="connsiteY18" fmla="*/ 512635 h 512646"/>
                <a:gd name="connsiteX19" fmla="*/ 17651 w 434723"/>
                <a:gd name="connsiteY19" fmla="*/ 401482 h 512646"/>
                <a:gd name="connsiteX20" fmla="*/ 4 w 434723"/>
                <a:gd name="connsiteY20" fmla="*/ 309996 h 512646"/>
                <a:gd name="connsiteX21" fmla="*/ 4 w 434723"/>
                <a:gd name="connsiteY21" fmla="*/ 190595 h 512646"/>
                <a:gd name="connsiteX22" fmla="*/ 110580 w 434723"/>
                <a:gd name="connsiteY22" fmla="*/ 15872 h 512646"/>
                <a:gd name="connsiteX23" fmla="*/ 215569 w 434723"/>
                <a:gd name="connsiteY23" fmla="*/ 11 h 512646"/>
                <a:gd name="connsiteX24" fmla="*/ 417042 w 434723"/>
                <a:gd name="connsiteY24" fmla="*/ 101521 h 512646"/>
                <a:gd name="connsiteX25" fmla="*/ 434435 w 434723"/>
                <a:gd name="connsiteY25" fmla="*/ 212928 h 51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723" h="512646">
                  <a:moveTo>
                    <a:pt x="257463" y="128040"/>
                  </a:moveTo>
                  <a:cubicBezTo>
                    <a:pt x="245137" y="120402"/>
                    <a:pt x="230829" y="116557"/>
                    <a:pt x="216331" y="117001"/>
                  </a:cubicBezTo>
                  <a:cubicBezTo>
                    <a:pt x="172279" y="117001"/>
                    <a:pt x="154505" y="136668"/>
                    <a:pt x="154505" y="174734"/>
                  </a:cubicBezTo>
                  <a:lnTo>
                    <a:pt x="154505" y="198209"/>
                  </a:lnTo>
                  <a:lnTo>
                    <a:pt x="280061" y="198209"/>
                  </a:lnTo>
                  <a:lnTo>
                    <a:pt x="280061" y="189961"/>
                  </a:lnTo>
                  <a:cubicBezTo>
                    <a:pt x="279807" y="155194"/>
                    <a:pt x="272317" y="134638"/>
                    <a:pt x="257463" y="128040"/>
                  </a:cubicBezTo>
                  <a:close/>
                  <a:moveTo>
                    <a:pt x="434435" y="212928"/>
                  </a:moveTo>
                  <a:lnTo>
                    <a:pt x="434435" y="301748"/>
                  </a:lnTo>
                  <a:lnTo>
                    <a:pt x="154251" y="301748"/>
                  </a:lnTo>
                  <a:lnTo>
                    <a:pt x="154251" y="316595"/>
                  </a:lnTo>
                  <a:cubicBezTo>
                    <a:pt x="154251" y="350219"/>
                    <a:pt x="164535" y="370648"/>
                    <a:pt x="185101" y="378135"/>
                  </a:cubicBezTo>
                  <a:cubicBezTo>
                    <a:pt x="203128" y="382792"/>
                    <a:pt x="221714" y="384962"/>
                    <a:pt x="240325" y="384606"/>
                  </a:cubicBezTo>
                  <a:lnTo>
                    <a:pt x="253020" y="384606"/>
                  </a:lnTo>
                  <a:cubicBezTo>
                    <a:pt x="309666" y="384352"/>
                    <a:pt x="366147" y="378439"/>
                    <a:pt x="421613" y="366969"/>
                  </a:cubicBezTo>
                  <a:lnTo>
                    <a:pt x="422501" y="366969"/>
                  </a:lnTo>
                  <a:lnTo>
                    <a:pt x="422501" y="492079"/>
                  </a:lnTo>
                  <a:cubicBezTo>
                    <a:pt x="422501" y="494110"/>
                    <a:pt x="396222" y="498678"/>
                    <a:pt x="343918" y="506926"/>
                  </a:cubicBezTo>
                  <a:cubicBezTo>
                    <a:pt x="306213" y="510909"/>
                    <a:pt x="268331" y="512813"/>
                    <a:pt x="230422" y="512635"/>
                  </a:cubicBezTo>
                  <a:cubicBezTo>
                    <a:pt x="120863" y="512635"/>
                    <a:pt x="49643" y="475330"/>
                    <a:pt x="17651" y="401482"/>
                  </a:cubicBezTo>
                  <a:cubicBezTo>
                    <a:pt x="5806" y="372450"/>
                    <a:pt x="-186" y="341350"/>
                    <a:pt x="4" y="309996"/>
                  </a:cubicBezTo>
                  <a:lnTo>
                    <a:pt x="4" y="190595"/>
                  </a:lnTo>
                  <a:cubicBezTo>
                    <a:pt x="4" y="102790"/>
                    <a:pt x="36567" y="44929"/>
                    <a:pt x="110580" y="15872"/>
                  </a:cubicBezTo>
                  <a:cubicBezTo>
                    <a:pt x="144514" y="5074"/>
                    <a:pt x="179959" y="-281"/>
                    <a:pt x="215569" y="11"/>
                  </a:cubicBezTo>
                  <a:cubicBezTo>
                    <a:pt x="318401" y="11"/>
                    <a:pt x="385939" y="33636"/>
                    <a:pt x="417042" y="101521"/>
                  </a:cubicBezTo>
                  <a:cubicBezTo>
                    <a:pt x="430233" y="137125"/>
                    <a:pt x="436149" y="175002"/>
                    <a:pt x="434435" y="212928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C6451-0FF0-B3A7-3E38-A7E82302B186}"/>
                </a:ext>
              </a:extLst>
            </p:cNvPr>
            <p:cNvSpPr/>
            <p:nvPr/>
          </p:nvSpPr>
          <p:spPr>
            <a:xfrm>
              <a:off x="3397676" y="8902806"/>
              <a:ext cx="557446" cy="702192"/>
            </a:xfrm>
            <a:custGeom>
              <a:avLst/>
              <a:gdLst>
                <a:gd name="connsiteX0" fmla="*/ 557447 w 557446"/>
                <a:gd name="connsiteY0" fmla="*/ 384341 h 702192"/>
                <a:gd name="connsiteX1" fmla="*/ 557447 w 557446"/>
                <a:gd name="connsiteY1" fmla="*/ 702193 h 702192"/>
                <a:gd name="connsiteX2" fmla="*/ 381745 w 557446"/>
                <a:gd name="connsiteY2" fmla="*/ 702193 h 702192"/>
                <a:gd name="connsiteX3" fmla="*/ 174813 w 557446"/>
                <a:gd name="connsiteY3" fmla="*/ 327115 h 702192"/>
                <a:gd name="connsiteX4" fmla="*/ 174813 w 557446"/>
                <a:gd name="connsiteY4" fmla="*/ 702193 h 702192"/>
                <a:gd name="connsiteX5" fmla="*/ 0 w 557446"/>
                <a:gd name="connsiteY5" fmla="*/ 702193 h 702192"/>
                <a:gd name="connsiteX6" fmla="*/ 0 w 557446"/>
                <a:gd name="connsiteY6" fmla="*/ 0 h 702192"/>
                <a:gd name="connsiteX7" fmla="*/ 174813 w 557446"/>
                <a:gd name="connsiteY7" fmla="*/ 0 h 702192"/>
                <a:gd name="connsiteX8" fmla="*/ 381745 w 557446"/>
                <a:gd name="connsiteY8" fmla="*/ 370257 h 702192"/>
                <a:gd name="connsiteX9" fmla="*/ 381745 w 557446"/>
                <a:gd name="connsiteY9" fmla="*/ 0 h 702192"/>
                <a:gd name="connsiteX10" fmla="*/ 557447 w 557446"/>
                <a:gd name="connsiteY10" fmla="*/ 0 h 702192"/>
                <a:gd name="connsiteX11" fmla="*/ 557447 w 557446"/>
                <a:gd name="connsiteY11" fmla="*/ 384341 h 70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446" h="702192">
                  <a:moveTo>
                    <a:pt x="557447" y="384341"/>
                  </a:moveTo>
                  <a:lnTo>
                    <a:pt x="557447" y="702193"/>
                  </a:lnTo>
                  <a:lnTo>
                    <a:pt x="381745" y="702193"/>
                  </a:lnTo>
                  <a:lnTo>
                    <a:pt x="174813" y="327115"/>
                  </a:lnTo>
                  <a:lnTo>
                    <a:pt x="174813" y="702193"/>
                  </a:lnTo>
                  <a:lnTo>
                    <a:pt x="0" y="702193"/>
                  </a:lnTo>
                  <a:lnTo>
                    <a:pt x="0" y="0"/>
                  </a:lnTo>
                  <a:lnTo>
                    <a:pt x="174813" y="0"/>
                  </a:lnTo>
                  <a:lnTo>
                    <a:pt x="381745" y="370257"/>
                  </a:lnTo>
                  <a:lnTo>
                    <a:pt x="381745" y="0"/>
                  </a:lnTo>
                  <a:lnTo>
                    <a:pt x="557447" y="0"/>
                  </a:lnTo>
                  <a:lnTo>
                    <a:pt x="557447" y="384341"/>
                  </a:ln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F0D4D67-64A1-C295-40EF-AE7D5EF5544C}"/>
                </a:ext>
              </a:extLst>
            </p:cNvPr>
            <p:cNvSpPr/>
            <p:nvPr/>
          </p:nvSpPr>
          <p:spPr>
            <a:xfrm>
              <a:off x="4022024" y="9103151"/>
              <a:ext cx="435262" cy="501602"/>
            </a:xfrm>
            <a:custGeom>
              <a:avLst/>
              <a:gdLst>
                <a:gd name="connsiteX0" fmla="*/ 257969 w 435262"/>
                <a:gd name="connsiteY0" fmla="*/ 125500 h 501602"/>
                <a:gd name="connsiteX1" fmla="*/ 216709 w 435262"/>
                <a:gd name="connsiteY1" fmla="*/ 114588 h 501602"/>
                <a:gd name="connsiteX2" fmla="*/ 155010 w 435262"/>
                <a:gd name="connsiteY2" fmla="*/ 171179 h 501602"/>
                <a:gd name="connsiteX3" fmla="*/ 155010 w 435262"/>
                <a:gd name="connsiteY3" fmla="*/ 194020 h 501602"/>
                <a:gd name="connsiteX4" fmla="*/ 280566 w 435262"/>
                <a:gd name="connsiteY4" fmla="*/ 194020 h 501602"/>
                <a:gd name="connsiteX5" fmla="*/ 280566 w 435262"/>
                <a:gd name="connsiteY5" fmla="*/ 186026 h 501602"/>
                <a:gd name="connsiteX6" fmla="*/ 257969 w 435262"/>
                <a:gd name="connsiteY6" fmla="*/ 125500 h 501602"/>
                <a:gd name="connsiteX7" fmla="*/ 434940 w 435262"/>
                <a:gd name="connsiteY7" fmla="*/ 208611 h 501602"/>
                <a:gd name="connsiteX8" fmla="*/ 434940 w 435262"/>
                <a:gd name="connsiteY8" fmla="*/ 295275 h 501602"/>
                <a:gd name="connsiteX9" fmla="*/ 154376 w 435262"/>
                <a:gd name="connsiteY9" fmla="*/ 295275 h 501602"/>
                <a:gd name="connsiteX10" fmla="*/ 154376 w 435262"/>
                <a:gd name="connsiteY10" fmla="*/ 309741 h 501602"/>
                <a:gd name="connsiteX11" fmla="*/ 185225 w 435262"/>
                <a:gd name="connsiteY11" fmla="*/ 370012 h 501602"/>
                <a:gd name="connsiteX12" fmla="*/ 240322 w 435262"/>
                <a:gd name="connsiteY12" fmla="*/ 376356 h 501602"/>
                <a:gd name="connsiteX13" fmla="*/ 253017 w 435262"/>
                <a:gd name="connsiteY13" fmla="*/ 376356 h 501602"/>
                <a:gd name="connsiteX14" fmla="*/ 421737 w 435262"/>
                <a:gd name="connsiteY14" fmla="*/ 359099 h 501602"/>
                <a:gd name="connsiteX15" fmla="*/ 422626 w 435262"/>
                <a:gd name="connsiteY15" fmla="*/ 359099 h 501602"/>
                <a:gd name="connsiteX16" fmla="*/ 422626 w 435262"/>
                <a:gd name="connsiteY16" fmla="*/ 481418 h 501602"/>
                <a:gd name="connsiteX17" fmla="*/ 343915 w 435262"/>
                <a:gd name="connsiteY17" fmla="*/ 496011 h 501602"/>
                <a:gd name="connsiteX18" fmla="*/ 230420 w 435262"/>
                <a:gd name="connsiteY18" fmla="*/ 501594 h 501602"/>
                <a:gd name="connsiteX19" fmla="*/ 17775 w 435262"/>
                <a:gd name="connsiteY19" fmla="*/ 392852 h 501602"/>
                <a:gd name="connsiteX20" fmla="*/ 2 w 435262"/>
                <a:gd name="connsiteY20" fmla="*/ 303396 h 501602"/>
                <a:gd name="connsiteX21" fmla="*/ 2 w 435262"/>
                <a:gd name="connsiteY21" fmla="*/ 186533 h 501602"/>
                <a:gd name="connsiteX22" fmla="*/ 110704 w 435262"/>
                <a:gd name="connsiteY22" fmla="*/ 15616 h 501602"/>
                <a:gd name="connsiteX23" fmla="*/ 215567 w 435262"/>
                <a:gd name="connsiteY23" fmla="*/ 9 h 501602"/>
                <a:gd name="connsiteX24" fmla="*/ 417167 w 435262"/>
                <a:gd name="connsiteY24" fmla="*/ 98727 h 501602"/>
                <a:gd name="connsiteX25" fmla="*/ 434940 w 435262"/>
                <a:gd name="connsiteY25" fmla="*/ 208865 h 50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262" h="501602">
                  <a:moveTo>
                    <a:pt x="257969" y="125500"/>
                  </a:moveTo>
                  <a:cubicBezTo>
                    <a:pt x="245566" y="117951"/>
                    <a:pt x="231232" y="114169"/>
                    <a:pt x="216709" y="114588"/>
                  </a:cubicBezTo>
                  <a:cubicBezTo>
                    <a:pt x="172657" y="114588"/>
                    <a:pt x="155010" y="133874"/>
                    <a:pt x="155010" y="171179"/>
                  </a:cubicBezTo>
                  <a:lnTo>
                    <a:pt x="155010" y="194020"/>
                  </a:lnTo>
                  <a:lnTo>
                    <a:pt x="280566" y="194020"/>
                  </a:lnTo>
                  <a:lnTo>
                    <a:pt x="280566" y="186026"/>
                  </a:lnTo>
                  <a:cubicBezTo>
                    <a:pt x="280566" y="152185"/>
                    <a:pt x="273038" y="132010"/>
                    <a:pt x="257969" y="125500"/>
                  </a:cubicBezTo>
                  <a:close/>
                  <a:moveTo>
                    <a:pt x="434940" y="208611"/>
                  </a:moveTo>
                  <a:lnTo>
                    <a:pt x="434940" y="295275"/>
                  </a:lnTo>
                  <a:lnTo>
                    <a:pt x="154376" y="295275"/>
                  </a:lnTo>
                  <a:lnTo>
                    <a:pt x="154376" y="309741"/>
                  </a:lnTo>
                  <a:cubicBezTo>
                    <a:pt x="154376" y="342604"/>
                    <a:pt x="164659" y="362779"/>
                    <a:pt x="185225" y="370012"/>
                  </a:cubicBezTo>
                  <a:cubicBezTo>
                    <a:pt x="203227" y="374554"/>
                    <a:pt x="221762" y="376686"/>
                    <a:pt x="240322" y="376356"/>
                  </a:cubicBezTo>
                  <a:lnTo>
                    <a:pt x="253017" y="376356"/>
                  </a:lnTo>
                  <a:cubicBezTo>
                    <a:pt x="309689" y="376115"/>
                    <a:pt x="366195" y="370329"/>
                    <a:pt x="421737" y="359099"/>
                  </a:cubicBezTo>
                  <a:lnTo>
                    <a:pt x="422626" y="359099"/>
                  </a:lnTo>
                  <a:lnTo>
                    <a:pt x="422626" y="481418"/>
                  </a:lnTo>
                  <a:cubicBezTo>
                    <a:pt x="422626" y="483449"/>
                    <a:pt x="396347" y="487890"/>
                    <a:pt x="343915" y="496011"/>
                  </a:cubicBezTo>
                  <a:cubicBezTo>
                    <a:pt x="306210" y="499881"/>
                    <a:pt x="268328" y="501746"/>
                    <a:pt x="230420" y="501594"/>
                  </a:cubicBezTo>
                  <a:cubicBezTo>
                    <a:pt x="120987" y="501594"/>
                    <a:pt x="49767" y="465050"/>
                    <a:pt x="17775" y="392852"/>
                  </a:cubicBezTo>
                  <a:cubicBezTo>
                    <a:pt x="5918" y="364530"/>
                    <a:pt x="-125" y="334103"/>
                    <a:pt x="2" y="303396"/>
                  </a:cubicBezTo>
                  <a:lnTo>
                    <a:pt x="2" y="186533"/>
                  </a:lnTo>
                  <a:cubicBezTo>
                    <a:pt x="2" y="100630"/>
                    <a:pt x="36691" y="44039"/>
                    <a:pt x="110704" y="15616"/>
                  </a:cubicBezTo>
                  <a:cubicBezTo>
                    <a:pt x="144639" y="5021"/>
                    <a:pt x="180020" y="-245"/>
                    <a:pt x="215567" y="9"/>
                  </a:cubicBezTo>
                  <a:cubicBezTo>
                    <a:pt x="318525" y="9"/>
                    <a:pt x="386063" y="33000"/>
                    <a:pt x="417167" y="98727"/>
                  </a:cubicBezTo>
                  <a:cubicBezTo>
                    <a:pt x="430725" y="133799"/>
                    <a:pt x="436781" y="171319"/>
                    <a:pt x="434940" y="208865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AFBB88A-8A9F-4D58-DE84-0E67B8A8B753}"/>
                </a:ext>
              </a:extLst>
            </p:cNvPr>
            <p:cNvSpPr/>
            <p:nvPr/>
          </p:nvSpPr>
          <p:spPr>
            <a:xfrm>
              <a:off x="4479181" y="9103414"/>
              <a:ext cx="747113" cy="501584"/>
            </a:xfrm>
            <a:custGeom>
              <a:avLst/>
              <a:gdLst>
                <a:gd name="connsiteX0" fmla="*/ 603023 w 747113"/>
                <a:gd name="connsiteY0" fmla="*/ 501584 h 501584"/>
                <a:gd name="connsiteX1" fmla="*/ 437350 w 747113"/>
                <a:gd name="connsiteY1" fmla="*/ 501584 h 501584"/>
                <a:gd name="connsiteX2" fmla="*/ 373874 w 747113"/>
                <a:gd name="connsiteY2" fmla="*/ 279152 h 501584"/>
                <a:gd name="connsiteX3" fmla="*/ 308367 w 747113"/>
                <a:gd name="connsiteY3" fmla="*/ 501584 h 501584"/>
                <a:gd name="connsiteX4" fmla="*/ 143583 w 747113"/>
                <a:gd name="connsiteY4" fmla="*/ 501584 h 501584"/>
                <a:gd name="connsiteX5" fmla="*/ 0 w 747113"/>
                <a:gd name="connsiteY5" fmla="*/ 0 h 501584"/>
                <a:gd name="connsiteX6" fmla="*/ 154755 w 747113"/>
                <a:gd name="connsiteY6" fmla="*/ 0 h 501584"/>
                <a:gd name="connsiteX7" fmla="*/ 233973 w 747113"/>
                <a:gd name="connsiteY7" fmla="*/ 315949 h 501584"/>
                <a:gd name="connsiteX8" fmla="*/ 305828 w 747113"/>
                <a:gd name="connsiteY8" fmla="*/ 0 h 501584"/>
                <a:gd name="connsiteX9" fmla="*/ 441285 w 747113"/>
                <a:gd name="connsiteY9" fmla="*/ 0 h 501584"/>
                <a:gd name="connsiteX10" fmla="*/ 513140 w 747113"/>
                <a:gd name="connsiteY10" fmla="*/ 315949 h 501584"/>
                <a:gd name="connsiteX11" fmla="*/ 591470 w 747113"/>
                <a:gd name="connsiteY11" fmla="*/ 0 h 501584"/>
                <a:gd name="connsiteX12" fmla="*/ 747113 w 747113"/>
                <a:gd name="connsiteY12" fmla="*/ 0 h 501584"/>
                <a:gd name="connsiteX13" fmla="*/ 603023 w 747113"/>
                <a:gd name="connsiteY13" fmla="*/ 501584 h 5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113" h="501584">
                  <a:moveTo>
                    <a:pt x="603023" y="501584"/>
                  </a:moveTo>
                  <a:lnTo>
                    <a:pt x="437350" y="501584"/>
                  </a:lnTo>
                  <a:lnTo>
                    <a:pt x="373874" y="279152"/>
                  </a:lnTo>
                  <a:lnTo>
                    <a:pt x="308367" y="501584"/>
                  </a:lnTo>
                  <a:lnTo>
                    <a:pt x="143583" y="501584"/>
                  </a:lnTo>
                  <a:lnTo>
                    <a:pt x="0" y="0"/>
                  </a:lnTo>
                  <a:lnTo>
                    <a:pt x="154755" y="0"/>
                  </a:lnTo>
                  <a:lnTo>
                    <a:pt x="233973" y="315949"/>
                  </a:lnTo>
                  <a:lnTo>
                    <a:pt x="305828" y="0"/>
                  </a:lnTo>
                  <a:lnTo>
                    <a:pt x="441285" y="0"/>
                  </a:lnTo>
                  <a:lnTo>
                    <a:pt x="513140" y="315949"/>
                  </a:lnTo>
                  <a:lnTo>
                    <a:pt x="591470" y="0"/>
                  </a:lnTo>
                  <a:lnTo>
                    <a:pt x="747113" y="0"/>
                  </a:lnTo>
                  <a:lnTo>
                    <a:pt x="603023" y="501584"/>
                  </a:ln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E65DFCB-4258-4CD1-362E-C800A3248D56}"/>
                </a:ext>
              </a:extLst>
            </p:cNvPr>
            <p:cNvSpPr/>
            <p:nvPr/>
          </p:nvSpPr>
          <p:spPr>
            <a:xfrm>
              <a:off x="5248351" y="9103808"/>
              <a:ext cx="413251" cy="501190"/>
            </a:xfrm>
            <a:custGeom>
              <a:avLst/>
              <a:gdLst>
                <a:gd name="connsiteX0" fmla="*/ 206203 w 413251"/>
                <a:gd name="connsiteY0" fmla="*/ 501190 h 501190"/>
                <a:gd name="connsiteX1" fmla="*/ 18441 w 413251"/>
                <a:gd name="connsiteY1" fmla="*/ 484695 h 501190"/>
                <a:gd name="connsiteX2" fmla="*/ 4730 w 413251"/>
                <a:gd name="connsiteY2" fmla="*/ 353240 h 501190"/>
                <a:gd name="connsiteX3" fmla="*/ 253048 w 413251"/>
                <a:gd name="connsiteY3" fmla="*/ 353240 h 501190"/>
                <a:gd name="connsiteX4" fmla="*/ 36087 w 413251"/>
                <a:gd name="connsiteY4" fmla="*/ 246274 h 501190"/>
                <a:gd name="connsiteX5" fmla="*/ 1048 w 413251"/>
                <a:gd name="connsiteY5" fmla="*/ 139943 h 501190"/>
                <a:gd name="connsiteX6" fmla="*/ 207853 w 413251"/>
                <a:gd name="connsiteY6" fmla="*/ 367 h 501190"/>
                <a:gd name="connsiteX7" fmla="*/ 376954 w 413251"/>
                <a:gd name="connsiteY7" fmla="*/ 12294 h 501190"/>
                <a:gd name="connsiteX8" fmla="*/ 390791 w 413251"/>
                <a:gd name="connsiteY8" fmla="*/ 141465 h 501190"/>
                <a:gd name="connsiteX9" fmla="*/ 162278 w 413251"/>
                <a:gd name="connsiteY9" fmla="*/ 147048 h 501190"/>
                <a:gd name="connsiteX10" fmla="*/ 379239 w 413251"/>
                <a:gd name="connsiteY10" fmla="*/ 254141 h 501190"/>
                <a:gd name="connsiteX11" fmla="*/ 412246 w 413251"/>
                <a:gd name="connsiteY11" fmla="*/ 362376 h 501190"/>
                <a:gd name="connsiteX12" fmla="*/ 206203 w 413251"/>
                <a:gd name="connsiteY12" fmla="*/ 501190 h 50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251" h="501190">
                  <a:moveTo>
                    <a:pt x="206203" y="501190"/>
                  </a:moveTo>
                  <a:cubicBezTo>
                    <a:pt x="143260" y="500899"/>
                    <a:pt x="80457" y="495379"/>
                    <a:pt x="18441" y="484695"/>
                  </a:cubicBezTo>
                  <a:lnTo>
                    <a:pt x="4730" y="353240"/>
                  </a:lnTo>
                  <a:cubicBezTo>
                    <a:pt x="38626" y="360600"/>
                    <a:pt x="233244" y="399173"/>
                    <a:pt x="253048" y="353240"/>
                  </a:cubicBezTo>
                  <a:cubicBezTo>
                    <a:pt x="271456" y="304642"/>
                    <a:pt x="108831" y="315174"/>
                    <a:pt x="36087" y="246274"/>
                  </a:cubicBezTo>
                  <a:cubicBezTo>
                    <a:pt x="-602" y="214045"/>
                    <a:pt x="-1999" y="172172"/>
                    <a:pt x="1048" y="139943"/>
                  </a:cubicBezTo>
                  <a:cubicBezTo>
                    <a:pt x="15648" y="13056"/>
                    <a:pt x="137141" y="2397"/>
                    <a:pt x="207853" y="367"/>
                  </a:cubicBezTo>
                  <a:cubicBezTo>
                    <a:pt x="264474" y="-1295"/>
                    <a:pt x="321120" y="2689"/>
                    <a:pt x="376954" y="12294"/>
                  </a:cubicBezTo>
                  <a:lnTo>
                    <a:pt x="390791" y="141465"/>
                  </a:lnTo>
                  <a:cubicBezTo>
                    <a:pt x="343946" y="131442"/>
                    <a:pt x="179162" y="105683"/>
                    <a:pt x="162278" y="147048"/>
                  </a:cubicBezTo>
                  <a:cubicBezTo>
                    <a:pt x="141330" y="196535"/>
                    <a:pt x="314620" y="192982"/>
                    <a:pt x="379239" y="254141"/>
                  </a:cubicBezTo>
                  <a:cubicBezTo>
                    <a:pt x="414278" y="289035"/>
                    <a:pt x="415039" y="328244"/>
                    <a:pt x="412246" y="362376"/>
                  </a:cubicBezTo>
                  <a:cubicBezTo>
                    <a:pt x="397139" y="487487"/>
                    <a:pt x="277677" y="498399"/>
                    <a:pt x="206203" y="501190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AEF1CE-5A4E-B414-C5D5-D94B3525EE5A}"/>
              </a:ext>
            </a:extLst>
          </p:cNvPr>
          <p:cNvGrpSpPr/>
          <p:nvPr/>
        </p:nvGrpSpPr>
        <p:grpSpPr>
          <a:xfrm>
            <a:off x="8783987" y="7232083"/>
            <a:ext cx="5574921" cy="2595855"/>
            <a:chOff x="8783987" y="7232083"/>
            <a:chExt cx="5574921" cy="2595855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B14B48-D0DB-6A0E-9F9D-82704E29A8F9}"/>
                </a:ext>
              </a:extLst>
            </p:cNvPr>
            <p:cNvSpPr/>
            <p:nvPr/>
          </p:nvSpPr>
          <p:spPr>
            <a:xfrm>
              <a:off x="8783987" y="7232083"/>
              <a:ext cx="2486218" cy="2595855"/>
            </a:xfrm>
            <a:custGeom>
              <a:avLst/>
              <a:gdLst>
                <a:gd name="connsiteX0" fmla="*/ 2457681 w 2486218"/>
                <a:gd name="connsiteY0" fmla="*/ 1374822 h 2595855"/>
                <a:gd name="connsiteX1" fmla="*/ 2330729 w 2486218"/>
                <a:gd name="connsiteY1" fmla="*/ 1273312 h 2595855"/>
                <a:gd name="connsiteX2" fmla="*/ 2322222 w 2486218"/>
                <a:gd name="connsiteY2" fmla="*/ 1168630 h 2595855"/>
                <a:gd name="connsiteX3" fmla="*/ 2291246 w 2486218"/>
                <a:gd name="connsiteY3" fmla="*/ 1047580 h 2595855"/>
                <a:gd name="connsiteX4" fmla="*/ 2091043 w 2486218"/>
                <a:gd name="connsiteY4" fmla="*/ 770585 h 2595855"/>
                <a:gd name="connsiteX5" fmla="*/ 1780898 w 2486218"/>
                <a:gd name="connsiteY5" fmla="*/ 654991 h 2595855"/>
                <a:gd name="connsiteX6" fmla="*/ 1997987 w 2486218"/>
                <a:gd name="connsiteY6" fmla="*/ 239816 h 2595855"/>
                <a:gd name="connsiteX7" fmla="*/ 2006492 w 2486218"/>
                <a:gd name="connsiteY7" fmla="*/ 149727 h 2595855"/>
                <a:gd name="connsiteX8" fmla="*/ 2009539 w 2486218"/>
                <a:gd name="connsiteY8" fmla="*/ 113183 h 2595855"/>
                <a:gd name="connsiteX9" fmla="*/ 2018045 w 2486218"/>
                <a:gd name="connsiteY9" fmla="*/ 0 h 2595855"/>
                <a:gd name="connsiteX10" fmla="*/ 1775313 w 2486218"/>
                <a:gd name="connsiteY10" fmla="*/ 25377 h 2595855"/>
                <a:gd name="connsiteX11" fmla="*/ 1687843 w 2486218"/>
                <a:gd name="connsiteY11" fmla="*/ 50755 h 2595855"/>
                <a:gd name="connsiteX12" fmla="*/ 1357767 w 2486218"/>
                <a:gd name="connsiteY12" fmla="*/ 319121 h 2595855"/>
                <a:gd name="connsiteX13" fmla="*/ 1270170 w 2486218"/>
                <a:gd name="connsiteY13" fmla="*/ 643571 h 2595855"/>
                <a:gd name="connsiteX14" fmla="*/ 869255 w 2486218"/>
                <a:gd name="connsiteY14" fmla="*/ 493844 h 2595855"/>
                <a:gd name="connsiteX15" fmla="*/ 553017 w 2486218"/>
                <a:gd name="connsiteY15" fmla="*/ 533433 h 2595855"/>
                <a:gd name="connsiteX16" fmla="*/ 253664 w 2486218"/>
                <a:gd name="connsiteY16" fmla="*/ 824385 h 2595855"/>
                <a:gd name="connsiteX17" fmla="*/ 234241 w 2486218"/>
                <a:gd name="connsiteY17" fmla="*/ 867019 h 2595855"/>
                <a:gd name="connsiteX18" fmla="*/ 228782 w 2486218"/>
                <a:gd name="connsiteY18" fmla="*/ 903563 h 2595855"/>
                <a:gd name="connsiteX19" fmla="*/ 56635 w 2486218"/>
                <a:gd name="connsiteY19" fmla="*/ 971067 h 2595855"/>
                <a:gd name="connsiteX20" fmla="*/ 14 w 2486218"/>
                <a:gd name="connsiteY20" fmla="*/ 1148709 h 2595855"/>
                <a:gd name="connsiteX21" fmla="*/ 17026 w 2486218"/>
                <a:gd name="connsiteY21" fmla="*/ 1580886 h 2595855"/>
                <a:gd name="connsiteX22" fmla="*/ 208723 w 2486218"/>
                <a:gd name="connsiteY22" fmla="*/ 1798117 h 2595855"/>
                <a:gd name="connsiteX23" fmla="*/ 234114 w 2486218"/>
                <a:gd name="connsiteY23" fmla="*/ 1803573 h 2595855"/>
                <a:gd name="connsiteX24" fmla="*/ 375284 w 2486218"/>
                <a:gd name="connsiteY24" fmla="*/ 2145154 h 2595855"/>
                <a:gd name="connsiteX25" fmla="*/ 635029 w 2486218"/>
                <a:gd name="connsiteY25" fmla="*/ 2449683 h 2595855"/>
                <a:gd name="connsiteX26" fmla="*/ 942761 w 2486218"/>
                <a:gd name="connsiteY26" fmla="*/ 2503229 h 2595855"/>
                <a:gd name="connsiteX27" fmla="*/ 1013346 w 2486218"/>
                <a:gd name="connsiteY27" fmla="*/ 2491682 h 2595855"/>
                <a:gd name="connsiteX28" fmla="*/ 1106402 w 2486218"/>
                <a:gd name="connsiteY28" fmla="*/ 2528226 h 2595855"/>
                <a:gd name="connsiteX29" fmla="*/ 1318031 w 2486218"/>
                <a:gd name="connsiteY29" fmla="*/ 2595729 h 2595855"/>
                <a:gd name="connsiteX30" fmla="*/ 1352181 w 2486218"/>
                <a:gd name="connsiteY30" fmla="*/ 2592684 h 2595855"/>
                <a:gd name="connsiteX31" fmla="*/ 1611925 w 2486218"/>
                <a:gd name="connsiteY31" fmla="*/ 2502594 h 2595855"/>
                <a:gd name="connsiteX32" fmla="*/ 1939081 w 2486218"/>
                <a:gd name="connsiteY32" fmla="*/ 2209231 h 2595855"/>
                <a:gd name="connsiteX33" fmla="*/ 1998114 w 2486218"/>
                <a:gd name="connsiteY33" fmla="*/ 2133099 h 2595855"/>
                <a:gd name="connsiteX34" fmla="*/ 2015125 w 2486218"/>
                <a:gd name="connsiteY34" fmla="*/ 2110640 h 2595855"/>
                <a:gd name="connsiteX35" fmla="*/ 2046228 w 2486218"/>
                <a:gd name="connsiteY35" fmla="*/ 2116096 h 2595855"/>
                <a:gd name="connsiteX36" fmla="*/ 2300133 w 2486218"/>
                <a:gd name="connsiteY36" fmla="*/ 1971825 h 2595855"/>
                <a:gd name="connsiteX37" fmla="*/ 2475326 w 2486218"/>
                <a:gd name="connsiteY37" fmla="*/ 1539648 h 2595855"/>
                <a:gd name="connsiteX38" fmla="*/ 2457681 w 2486218"/>
                <a:gd name="connsiteY38" fmla="*/ 1374822 h 2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86218" h="2595855">
                  <a:moveTo>
                    <a:pt x="2457681" y="1374822"/>
                  </a:moveTo>
                  <a:cubicBezTo>
                    <a:pt x="2430018" y="1325919"/>
                    <a:pt x="2384543" y="1289554"/>
                    <a:pt x="2330729" y="1273312"/>
                  </a:cubicBezTo>
                  <a:cubicBezTo>
                    <a:pt x="2327681" y="1239306"/>
                    <a:pt x="2325269" y="1205808"/>
                    <a:pt x="2322222" y="1168630"/>
                  </a:cubicBezTo>
                  <a:cubicBezTo>
                    <a:pt x="2316344" y="1127265"/>
                    <a:pt x="2305960" y="1086674"/>
                    <a:pt x="2291246" y="1047580"/>
                  </a:cubicBezTo>
                  <a:cubicBezTo>
                    <a:pt x="2248590" y="926402"/>
                    <a:pt x="2184098" y="835678"/>
                    <a:pt x="2091043" y="770585"/>
                  </a:cubicBezTo>
                  <a:cubicBezTo>
                    <a:pt x="1998901" y="706837"/>
                    <a:pt x="1892299" y="667108"/>
                    <a:pt x="1780898" y="654991"/>
                  </a:cubicBezTo>
                  <a:cubicBezTo>
                    <a:pt x="1901884" y="558811"/>
                    <a:pt x="1972469" y="423676"/>
                    <a:pt x="1997987" y="239816"/>
                  </a:cubicBezTo>
                  <a:cubicBezTo>
                    <a:pt x="2003446" y="208729"/>
                    <a:pt x="2003446" y="180814"/>
                    <a:pt x="2006492" y="149727"/>
                  </a:cubicBezTo>
                  <a:cubicBezTo>
                    <a:pt x="2008993" y="137710"/>
                    <a:pt x="2010022" y="125440"/>
                    <a:pt x="2009539" y="113183"/>
                  </a:cubicBezTo>
                  <a:lnTo>
                    <a:pt x="2018045" y="0"/>
                  </a:lnTo>
                  <a:cubicBezTo>
                    <a:pt x="2018045" y="0"/>
                    <a:pt x="1871542" y="0"/>
                    <a:pt x="1775313" y="25377"/>
                  </a:cubicBezTo>
                  <a:cubicBezTo>
                    <a:pt x="1745530" y="31493"/>
                    <a:pt x="1716280" y="39969"/>
                    <a:pt x="1687843" y="50755"/>
                  </a:cubicBezTo>
                  <a:cubicBezTo>
                    <a:pt x="1535500" y="104301"/>
                    <a:pt x="1425559" y="197436"/>
                    <a:pt x="1357767" y="319121"/>
                  </a:cubicBezTo>
                  <a:cubicBezTo>
                    <a:pt x="1295687" y="432431"/>
                    <a:pt x="1278675" y="550436"/>
                    <a:pt x="1270170" y="643571"/>
                  </a:cubicBezTo>
                  <a:cubicBezTo>
                    <a:pt x="1134458" y="561476"/>
                    <a:pt x="1004967" y="513893"/>
                    <a:pt x="869255" y="493844"/>
                  </a:cubicBezTo>
                  <a:cubicBezTo>
                    <a:pt x="756141" y="479886"/>
                    <a:pt x="652167" y="490799"/>
                    <a:pt x="553017" y="533433"/>
                  </a:cubicBezTo>
                  <a:cubicBezTo>
                    <a:pt x="426065" y="586979"/>
                    <a:pt x="327296" y="685698"/>
                    <a:pt x="253664" y="824385"/>
                  </a:cubicBezTo>
                  <a:cubicBezTo>
                    <a:pt x="248205" y="838343"/>
                    <a:pt x="239699" y="852428"/>
                    <a:pt x="234241" y="867019"/>
                  </a:cubicBezTo>
                  <a:lnTo>
                    <a:pt x="228782" y="903563"/>
                  </a:lnTo>
                  <a:cubicBezTo>
                    <a:pt x="164049" y="898297"/>
                    <a:pt x="100509" y="923218"/>
                    <a:pt x="56635" y="971067"/>
                  </a:cubicBezTo>
                  <a:cubicBezTo>
                    <a:pt x="-2398" y="1038698"/>
                    <a:pt x="14" y="1120793"/>
                    <a:pt x="14" y="1148709"/>
                  </a:cubicBezTo>
                  <a:cubicBezTo>
                    <a:pt x="14" y="1148709"/>
                    <a:pt x="13978" y="1490162"/>
                    <a:pt x="17026" y="1580886"/>
                  </a:cubicBezTo>
                  <a:cubicBezTo>
                    <a:pt x="20936" y="1689718"/>
                    <a:pt x="101182" y="1780644"/>
                    <a:pt x="208723" y="1798117"/>
                  </a:cubicBezTo>
                  <a:cubicBezTo>
                    <a:pt x="217229" y="1801162"/>
                    <a:pt x="225734" y="1801162"/>
                    <a:pt x="234114" y="1803573"/>
                  </a:cubicBezTo>
                  <a:cubicBezTo>
                    <a:pt x="270511" y="1921553"/>
                    <a:pt x="317775" y="2035891"/>
                    <a:pt x="375284" y="2145154"/>
                  </a:cubicBezTo>
                  <a:cubicBezTo>
                    <a:pt x="428731" y="2243744"/>
                    <a:pt x="504776" y="2365429"/>
                    <a:pt x="635029" y="2449683"/>
                  </a:cubicBezTo>
                  <a:cubicBezTo>
                    <a:pt x="731132" y="2511730"/>
                    <a:pt x="835105" y="2531905"/>
                    <a:pt x="942761" y="2503229"/>
                  </a:cubicBezTo>
                  <a:cubicBezTo>
                    <a:pt x="966031" y="2497963"/>
                    <a:pt x="989606" y="2494106"/>
                    <a:pt x="1013346" y="2491682"/>
                  </a:cubicBezTo>
                  <a:cubicBezTo>
                    <a:pt x="1041276" y="2488637"/>
                    <a:pt x="1069840" y="2503229"/>
                    <a:pt x="1106402" y="2528226"/>
                  </a:cubicBezTo>
                  <a:cubicBezTo>
                    <a:pt x="1167771" y="2573042"/>
                    <a:pt x="1242037" y="2596732"/>
                    <a:pt x="1318031" y="2595729"/>
                  </a:cubicBezTo>
                  <a:cubicBezTo>
                    <a:pt x="1329495" y="2596237"/>
                    <a:pt x="1340984" y="2595209"/>
                    <a:pt x="1352181" y="2592684"/>
                  </a:cubicBezTo>
                  <a:cubicBezTo>
                    <a:pt x="1439778" y="2584183"/>
                    <a:pt x="1521282" y="2556140"/>
                    <a:pt x="1611925" y="2502594"/>
                  </a:cubicBezTo>
                  <a:cubicBezTo>
                    <a:pt x="1725040" y="2435090"/>
                    <a:pt x="1826601" y="2344366"/>
                    <a:pt x="1939081" y="2209231"/>
                  </a:cubicBezTo>
                  <a:cubicBezTo>
                    <a:pt x="1961679" y="2181189"/>
                    <a:pt x="1981736" y="2155685"/>
                    <a:pt x="1998114" y="2133099"/>
                  </a:cubicBezTo>
                  <a:lnTo>
                    <a:pt x="2015125" y="2110640"/>
                  </a:lnTo>
                  <a:lnTo>
                    <a:pt x="2046228" y="2116096"/>
                  </a:lnTo>
                  <a:cubicBezTo>
                    <a:pt x="2161755" y="2133099"/>
                    <a:pt x="2252399" y="2082090"/>
                    <a:pt x="2300133" y="1971825"/>
                  </a:cubicBezTo>
                  <a:cubicBezTo>
                    <a:pt x="2325523" y="1915234"/>
                    <a:pt x="2452475" y="1604868"/>
                    <a:pt x="2475326" y="1539648"/>
                  </a:cubicBezTo>
                  <a:cubicBezTo>
                    <a:pt x="2494572" y="1484858"/>
                    <a:pt x="2488085" y="1424308"/>
                    <a:pt x="2457681" y="1374822"/>
                  </a:cubicBez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5CF64A1-4DD9-BD20-6933-A71D33B7C356}"/>
                </a:ext>
              </a:extLst>
            </p:cNvPr>
            <p:cNvSpPr/>
            <p:nvPr/>
          </p:nvSpPr>
          <p:spPr>
            <a:xfrm>
              <a:off x="9084624" y="7821900"/>
              <a:ext cx="1928936" cy="1905946"/>
            </a:xfrm>
            <a:custGeom>
              <a:avLst/>
              <a:gdLst>
                <a:gd name="connsiteX0" fmla="*/ 1067160 w 1928936"/>
                <a:gd name="connsiteY0" fmla="*/ 1234439 h 1905946"/>
                <a:gd name="connsiteX1" fmla="*/ 1067160 w 1928936"/>
                <a:gd name="connsiteY1" fmla="*/ 668142 h 1905946"/>
                <a:gd name="connsiteX2" fmla="*/ 1928276 w 1928936"/>
                <a:gd name="connsiteY2" fmla="*/ 766987 h 1905946"/>
                <a:gd name="connsiteX3" fmla="*/ 1894126 w 1928936"/>
                <a:gd name="connsiteY3" fmla="*/ 489358 h 1905946"/>
                <a:gd name="connsiteX4" fmla="*/ 1733531 w 1928936"/>
                <a:gd name="connsiteY4" fmla="*/ 262991 h 1905946"/>
                <a:gd name="connsiteX5" fmla="*/ 1386063 w 1928936"/>
                <a:gd name="connsiteY5" fmla="*/ 161481 h 1905946"/>
                <a:gd name="connsiteX6" fmla="*/ 1044689 w 1928936"/>
                <a:gd name="connsiteY6" fmla="*/ 212236 h 1905946"/>
                <a:gd name="connsiteX7" fmla="*/ 1013713 w 1928936"/>
                <a:gd name="connsiteY7" fmla="*/ 203608 h 1905946"/>
                <a:gd name="connsiteX8" fmla="*/ 562144 w 1928936"/>
                <a:gd name="connsiteY8" fmla="*/ 5283 h 1905946"/>
                <a:gd name="connsiteX9" fmla="*/ 302400 w 1928936"/>
                <a:gd name="connsiteY9" fmla="*/ 36371 h 1905946"/>
                <a:gd name="connsiteX10" fmla="*/ 56494 w 1928936"/>
                <a:gd name="connsiteY10" fmla="*/ 279867 h 1905946"/>
                <a:gd name="connsiteX11" fmla="*/ 0 w 1928936"/>
                <a:gd name="connsiteY11" fmla="*/ 426930 h 1905946"/>
                <a:gd name="connsiteX12" fmla="*/ 818334 w 1928936"/>
                <a:gd name="connsiteY12" fmla="*/ 639212 h 1905946"/>
                <a:gd name="connsiteX13" fmla="*/ 620542 w 1928936"/>
                <a:gd name="connsiteY13" fmla="*/ 1176451 h 1905946"/>
                <a:gd name="connsiteX14" fmla="*/ 16377 w 1928936"/>
                <a:gd name="connsiteY14" fmla="*/ 1122778 h 1905946"/>
                <a:gd name="connsiteX15" fmla="*/ 171512 w 1928936"/>
                <a:gd name="connsiteY15" fmla="*/ 1507880 h 1905946"/>
                <a:gd name="connsiteX16" fmla="*/ 397233 w 1928936"/>
                <a:gd name="connsiteY16" fmla="*/ 1777008 h 1905946"/>
                <a:gd name="connsiteX17" fmla="*/ 620035 w 1928936"/>
                <a:gd name="connsiteY17" fmla="*/ 1816597 h 1905946"/>
                <a:gd name="connsiteX18" fmla="*/ 713090 w 1928936"/>
                <a:gd name="connsiteY18" fmla="*/ 1802640 h 1905946"/>
                <a:gd name="connsiteX19" fmla="*/ 871273 w 1928936"/>
                <a:gd name="connsiteY19" fmla="*/ 1859358 h 1905946"/>
                <a:gd name="connsiteX20" fmla="*/ 1043547 w 1928936"/>
                <a:gd name="connsiteY20" fmla="*/ 1904530 h 1905946"/>
                <a:gd name="connsiteX21" fmla="*/ 1258223 w 1928936"/>
                <a:gd name="connsiteY21" fmla="*/ 1828397 h 1905946"/>
                <a:gd name="connsiteX22" fmla="*/ 1560115 w 1928936"/>
                <a:gd name="connsiteY22" fmla="*/ 1556732 h 1905946"/>
                <a:gd name="connsiteX23" fmla="*/ 1670182 w 1928936"/>
                <a:gd name="connsiteY23" fmla="*/ 1412208 h 19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28936" h="1905946">
                  <a:moveTo>
                    <a:pt x="1067160" y="1234439"/>
                  </a:moveTo>
                  <a:lnTo>
                    <a:pt x="1067160" y="668142"/>
                  </a:lnTo>
                  <a:lnTo>
                    <a:pt x="1928276" y="766987"/>
                  </a:lnTo>
                  <a:cubicBezTo>
                    <a:pt x="1931196" y="673598"/>
                    <a:pt x="1925230" y="580336"/>
                    <a:pt x="1894126" y="489358"/>
                  </a:cubicBezTo>
                  <a:cubicBezTo>
                    <a:pt x="1863023" y="398380"/>
                    <a:pt x="1811988" y="319710"/>
                    <a:pt x="1733531" y="262991"/>
                  </a:cubicBezTo>
                  <a:cubicBezTo>
                    <a:pt x="1628796" y="189143"/>
                    <a:pt x="1510858" y="161481"/>
                    <a:pt x="1386063" y="161481"/>
                  </a:cubicBezTo>
                  <a:cubicBezTo>
                    <a:pt x="1270283" y="159883"/>
                    <a:pt x="1154998" y="177025"/>
                    <a:pt x="1044689" y="212236"/>
                  </a:cubicBezTo>
                  <a:cubicBezTo>
                    <a:pt x="1033606" y="213886"/>
                    <a:pt x="1022346" y="210752"/>
                    <a:pt x="1013713" y="203608"/>
                  </a:cubicBezTo>
                  <a:cubicBezTo>
                    <a:pt x="878001" y="104763"/>
                    <a:pt x="731371" y="27870"/>
                    <a:pt x="562144" y="5283"/>
                  </a:cubicBezTo>
                  <a:cubicBezTo>
                    <a:pt x="474331" y="-7583"/>
                    <a:pt x="384690" y="3152"/>
                    <a:pt x="302400" y="36371"/>
                  </a:cubicBezTo>
                  <a:cubicBezTo>
                    <a:pt x="189159" y="84588"/>
                    <a:pt x="110703" y="172393"/>
                    <a:pt x="56494" y="279867"/>
                  </a:cubicBezTo>
                  <a:cubicBezTo>
                    <a:pt x="34023" y="324912"/>
                    <a:pt x="20059" y="378712"/>
                    <a:pt x="0" y="426930"/>
                  </a:cubicBezTo>
                  <a:lnTo>
                    <a:pt x="818334" y="639212"/>
                  </a:lnTo>
                  <a:lnTo>
                    <a:pt x="620542" y="1176451"/>
                  </a:lnTo>
                  <a:lnTo>
                    <a:pt x="16377" y="1122778"/>
                  </a:lnTo>
                  <a:cubicBezTo>
                    <a:pt x="19424" y="1131280"/>
                    <a:pt x="92548" y="1374776"/>
                    <a:pt x="171512" y="1507880"/>
                  </a:cubicBezTo>
                  <a:cubicBezTo>
                    <a:pt x="230546" y="1609390"/>
                    <a:pt x="295671" y="1708616"/>
                    <a:pt x="397233" y="1777008"/>
                  </a:cubicBezTo>
                  <a:cubicBezTo>
                    <a:pt x="467818" y="1822053"/>
                    <a:pt x="538404" y="1839183"/>
                    <a:pt x="620035" y="1816597"/>
                  </a:cubicBezTo>
                  <a:cubicBezTo>
                    <a:pt x="650490" y="1808756"/>
                    <a:pt x="681670" y="1804073"/>
                    <a:pt x="713090" y="1802640"/>
                  </a:cubicBezTo>
                  <a:cubicBezTo>
                    <a:pt x="772123" y="1799594"/>
                    <a:pt x="823158" y="1822053"/>
                    <a:pt x="871273" y="1859358"/>
                  </a:cubicBezTo>
                  <a:cubicBezTo>
                    <a:pt x="921241" y="1894975"/>
                    <a:pt x="982521" y="1911039"/>
                    <a:pt x="1043547" y="1904530"/>
                  </a:cubicBezTo>
                  <a:cubicBezTo>
                    <a:pt x="1122638" y="1898947"/>
                    <a:pt x="1193223" y="1867860"/>
                    <a:pt x="1258223" y="1828397"/>
                  </a:cubicBezTo>
                  <a:cubicBezTo>
                    <a:pt x="1376923" y="1754549"/>
                    <a:pt x="1473026" y="1658749"/>
                    <a:pt x="1560115" y="1556732"/>
                  </a:cubicBezTo>
                  <a:cubicBezTo>
                    <a:pt x="1599597" y="1511688"/>
                    <a:pt x="1633747" y="1460425"/>
                    <a:pt x="1670182" y="1412208"/>
                  </a:cubicBezTo>
                  <a:close/>
                </a:path>
              </a:pathLst>
            </a:custGeom>
            <a:solidFill>
              <a:srgbClr val="A6AF3A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55B84B5-6F57-62F9-C7AD-5B2D4D5DC9DC}"/>
                </a:ext>
              </a:extLst>
            </p:cNvPr>
            <p:cNvSpPr/>
            <p:nvPr/>
          </p:nvSpPr>
          <p:spPr>
            <a:xfrm>
              <a:off x="8883912" y="8234301"/>
              <a:ext cx="2275309" cy="1025239"/>
            </a:xfrm>
            <a:custGeom>
              <a:avLst/>
              <a:gdLst>
                <a:gd name="connsiteX0" fmla="*/ 2184466 w 2275309"/>
                <a:gd name="connsiteY0" fmla="*/ 499491 h 1025239"/>
                <a:gd name="connsiteX1" fmla="*/ 2020951 w 2275309"/>
                <a:gd name="connsiteY1" fmla="*/ 901342 h 1025239"/>
                <a:gd name="connsiteX2" fmla="*/ 1964330 w 2275309"/>
                <a:gd name="connsiteY2" fmla="*/ 932683 h 1025239"/>
                <a:gd name="connsiteX3" fmla="*/ 1354960 w 2275309"/>
                <a:gd name="connsiteY3" fmla="*/ 826986 h 1025239"/>
                <a:gd name="connsiteX4" fmla="*/ 1310019 w 2275309"/>
                <a:gd name="connsiteY4" fmla="*/ 801609 h 1025239"/>
                <a:gd name="connsiteX5" fmla="*/ 1304560 w 2275309"/>
                <a:gd name="connsiteY5" fmla="*/ 764685 h 1025239"/>
                <a:gd name="connsiteX6" fmla="*/ 1287548 w 2275309"/>
                <a:gd name="connsiteY6" fmla="*/ 348749 h 1025239"/>
                <a:gd name="connsiteX7" fmla="*/ 1290595 w 2275309"/>
                <a:gd name="connsiteY7" fmla="*/ 314362 h 1025239"/>
                <a:gd name="connsiteX8" fmla="*/ 1321572 w 2275309"/>
                <a:gd name="connsiteY8" fmla="*/ 294695 h 1025239"/>
                <a:gd name="connsiteX9" fmla="*/ 2156029 w 2275309"/>
                <a:gd name="connsiteY9" fmla="*/ 442772 h 1025239"/>
                <a:gd name="connsiteX10" fmla="*/ 2192591 w 2275309"/>
                <a:gd name="connsiteY10" fmla="*/ 460029 h 1025239"/>
                <a:gd name="connsiteX11" fmla="*/ 2184466 w 2275309"/>
                <a:gd name="connsiteY11" fmla="*/ 499491 h 1025239"/>
                <a:gd name="connsiteX12" fmla="*/ 980959 w 2275309"/>
                <a:gd name="connsiteY12" fmla="*/ 288223 h 1025239"/>
                <a:gd name="connsiteX13" fmla="*/ 814398 w 2275309"/>
                <a:gd name="connsiteY13" fmla="*/ 698577 h 1025239"/>
                <a:gd name="connsiteX14" fmla="*/ 763617 w 2275309"/>
                <a:gd name="connsiteY14" fmla="*/ 723954 h 1025239"/>
                <a:gd name="connsiteX15" fmla="*/ 149042 w 2275309"/>
                <a:gd name="connsiteY15" fmla="*/ 615846 h 1025239"/>
                <a:gd name="connsiteX16" fmla="*/ 112606 w 2275309"/>
                <a:gd name="connsiteY16" fmla="*/ 601762 h 1025239"/>
                <a:gd name="connsiteX17" fmla="*/ 101054 w 2275309"/>
                <a:gd name="connsiteY17" fmla="*/ 561792 h 1025239"/>
                <a:gd name="connsiteX18" fmla="*/ 84042 w 2275309"/>
                <a:gd name="connsiteY18" fmla="*/ 145856 h 1025239"/>
                <a:gd name="connsiteX19" fmla="*/ 84042 w 2275309"/>
                <a:gd name="connsiteY19" fmla="*/ 131772 h 1025239"/>
                <a:gd name="connsiteX20" fmla="*/ 134823 w 2275309"/>
                <a:gd name="connsiteY20" fmla="*/ 88757 h 1025239"/>
                <a:gd name="connsiteX21" fmla="*/ 947317 w 2275309"/>
                <a:gd name="connsiteY21" fmla="*/ 231251 h 1025239"/>
                <a:gd name="connsiteX22" fmla="*/ 981340 w 2275309"/>
                <a:gd name="connsiteY22" fmla="*/ 245462 h 1025239"/>
                <a:gd name="connsiteX23" fmla="*/ 980959 w 2275309"/>
                <a:gd name="connsiteY23" fmla="*/ 288350 h 1025239"/>
                <a:gd name="connsiteX24" fmla="*/ 2184466 w 2275309"/>
                <a:gd name="connsiteY24" fmla="*/ 362580 h 1025239"/>
                <a:gd name="connsiteX25" fmla="*/ 1344424 w 2275309"/>
                <a:gd name="connsiteY25" fmla="*/ 214502 h 1025239"/>
                <a:gd name="connsiteX26" fmla="*/ 1206427 w 2275309"/>
                <a:gd name="connsiteY26" fmla="*/ 328700 h 1025239"/>
                <a:gd name="connsiteX27" fmla="*/ 1206427 w 2275309"/>
                <a:gd name="connsiteY27" fmla="*/ 385926 h 1025239"/>
                <a:gd name="connsiteX28" fmla="*/ 1042912 w 2275309"/>
                <a:gd name="connsiteY28" fmla="*/ 357631 h 1025239"/>
                <a:gd name="connsiteX29" fmla="*/ 1059923 w 2275309"/>
                <a:gd name="connsiteY29" fmla="*/ 317661 h 1025239"/>
                <a:gd name="connsiteX30" fmla="*/ 972453 w 2275309"/>
                <a:gd name="connsiteY30" fmla="*/ 152708 h 1025239"/>
                <a:gd name="connsiteX31" fmla="*/ 137870 w 2275309"/>
                <a:gd name="connsiteY31" fmla="*/ 1586 h 1025239"/>
                <a:gd name="connsiteX32" fmla="*/ 30976 w 2275309"/>
                <a:gd name="connsiteY32" fmla="*/ 35972 h 1025239"/>
                <a:gd name="connsiteX33" fmla="*/ 0 w 2275309"/>
                <a:gd name="connsiteY33" fmla="*/ 141669 h 1025239"/>
                <a:gd name="connsiteX34" fmla="*/ 17012 w 2275309"/>
                <a:gd name="connsiteY34" fmla="*/ 577780 h 1025239"/>
                <a:gd name="connsiteX35" fmla="*/ 123905 w 2275309"/>
                <a:gd name="connsiteY35" fmla="*/ 697561 h 1025239"/>
                <a:gd name="connsiteX36" fmla="*/ 760951 w 2275309"/>
                <a:gd name="connsiteY36" fmla="*/ 808841 h 1025239"/>
                <a:gd name="connsiteX37" fmla="*/ 884857 w 2275309"/>
                <a:gd name="connsiteY37" fmla="*/ 746159 h 1025239"/>
                <a:gd name="connsiteX38" fmla="*/ 1011809 w 2275309"/>
                <a:gd name="connsiteY38" fmla="*/ 438331 h 1025239"/>
                <a:gd name="connsiteX39" fmla="*/ 1211758 w 2275309"/>
                <a:gd name="connsiteY39" fmla="*/ 475256 h 1025239"/>
                <a:gd name="connsiteX40" fmla="*/ 1223311 w 2275309"/>
                <a:gd name="connsiteY40" fmla="*/ 791585 h 1025239"/>
                <a:gd name="connsiteX41" fmla="*/ 1319414 w 2275309"/>
                <a:gd name="connsiteY41" fmla="*/ 908321 h 1025239"/>
                <a:gd name="connsiteX42" fmla="*/ 1954174 w 2275309"/>
                <a:gd name="connsiteY42" fmla="*/ 1022519 h 1025239"/>
                <a:gd name="connsiteX43" fmla="*/ 2095218 w 2275309"/>
                <a:gd name="connsiteY43" fmla="*/ 942707 h 1025239"/>
                <a:gd name="connsiteX44" fmla="*/ 2165677 w 2275309"/>
                <a:gd name="connsiteY44" fmla="*/ 771917 h 1025239"/>
                <a:gd name="connsiteX45" fmla="*/ 2267239 w 2275309"/>
                <a:gd name="connsiteY45" fmla="*/ 512687 h 1025239"/>
                <a:gd name="connsiteX46" fmla="*/ 2206200 w 2275309"/>
                <a:gd name="connsiteY46" fmla="*/ 368988 h 1025239"/>
                <a:gd name="connsiteX47" fmla="*/ 2184466 w 2275309"/>
                <a:gd name="connsiteY47" fmla="*/ 362706 h 10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75309" h="1025239">
                  <a:moveTo>
                    <a:pt x="2184466" y="499491"/>
                  </a:moveTo>
                  <a:cubicBezTo>
                    <a:pt x="2159075" y="565218"/>
                    <a:pt x="2048881" y="833077"/>
                    <a:pt x="2020951" y="901342"/>
                  </a:cubicBezTo>
                  <a:cubicBezTo>
                    <a:pt x="2009399" y="929511"/>
                    <a:pt x="1995561" y="938139"/>
                    <a:pt x="1964330" y="932683"/>
                  </a:cubicBezTo>
                  <a:cubicBezTo>
                    <a:pt x="1761207" y="898297"/>
                    <a:pt x="1558083" y="861373"/>
                    <a:pt x="1354960" y="826986"/>
                  </a:cubicBezTo>
                  <a:cubicBezTo>
                    <a:pt x="1329570" y="821403"/>
                    <a:pt x="1315478" y="815313"/>
                    <a:pt x="1310019" y="801609"/>
                  </a:cubicBezTo>
                  <a:cubicBezTo>
                    <a:pt x="1304865" y="790024"/>
                    <a:pt x="1302973" y="777259"/>
                    <a:pt x="1304560" y="764685"/>
                  </a:cubicBezTo>
                  <a:cubicBezTo>
                    <a:pt x="1299102" y="625109"/>
                    <a:pt x="1293007" y="488197"/>
                    <a:pt x="1287548" y="348749"/>
                  </a:cubicBezTo>
                  <a:cubicBezTo>
                    <a:pt x="1285518" y="337215"/>
                    <a:pt x="1286571" y="325363"/>
                    <a:pt x="1290595" y="314362"/>
                  </a:cubicBezTo>
                  <a:cubicBezTo>
                    <a:pt x="1296055" y="302689"/>
                    <a:pt x="1304560" y="288985"/>
                    <a:pt x="1321572" y="294695"/>
                  </a:cubicBezTo>
                  <a:cubicBezTo>
                    <a:pt x="1388983" y="306369"/>
                    <a:pt x="1947573" y="405975"/>
                    <a:pt x="2156029" y="442772"/>
                  </a:cubicBezTo>
                  <a:cubicBezTo>
                    <a:pt x="2175579" y="445818"/>
                    <a:pt x="2187005" y="451401"/>
                    <a:pt x="2192591" y="460029"/>
                  </a:cubicBezTo>
                  <a:cubicBezTo>
                    <a:pt x="2195892" y="468276"/>
                    <a:pt x="2192971" y="479442"/>
                    <a:pt x="2184466" y="499491"/>
                  </a:cubicBezTo>
                  <a:close/>
                  <a:moveTo>
                    <a:pt x="980959" y="288223"/>
                  </a:moveTo>
                  <a:cubicBezTo>
                    <a:pt x="927512" y="425262"/>
                    <a:pt x="870891" y="561539"/>
                    <a:pt x="814398" y="698577"/>
                  </a:cubicBezTo>
                  <a:cubicBezTo>
                    <a:pt x="805892" y="721289"/>
                    <a:pt x="786469" y="726872"/>
                    <a:pt x="763617" y="723954"/>
                  </a:cubicBezTo>
                  <a:cubicBezTo>
                    <a:pt x="619526" y="698577"/>
                    <a:pt x="211121" y="624474"/>
                    <a:pt x="149042" y="615846"/>
                  </a:cubicBezTo>
                  <a:cubicBezTo>
                    <a:pt x="129618" y="612801"/>
                    <a:pt x="118065" y="610390"/>
                    <a:pt x="112606" y="601762"/>
                  </a:cubicBezTo>
                  <a:cubicBezTo>
                    <a:pt x="104101" y="593133"/>
                    <a:pt x="101054" y="582094"/>
                    <a:pt x="101054" y="561792"/>
                  </a:cubicBezTo>
                  <a:cubicBezTo>
                    <a:pt x="98007" y="493654"/>
                    <a:pt x="87089" y="214122"/>
                    <a:pt x="84042" y="145856"/>
                  </a:cubicBezTo>
                  <a:lnTo>
                    <a:pt x="84042" y="131772"/>
                  </a:lnTo>
                  <a:cubicBezTo>
                    <a:pt x="84042" y="91802"/>
                    <a:pt x="95595" y="83301"/>
                    <a:pt x="134823" y="88757"/>
                  </a:cubicBezTo>
                  <a:cubicBezTo>
                    <a:pt x="312556" y="120098"/>
                    <a:pt x="853880" y="217167"/>
                    <a:pt x="947317" y="231251"/>
                  </a:cubicBezTo>
                  <a:cubicBezTo>
                    <a:pt x="964329" y="234423"/>
                    <a:pt x="975246" y="236834"/>
                    <a:pt x="981340" y="245462"/>
                  </a:cubicBezTo>
                  <a:cubicBezTo>
                    <a:pt x="991877" y="248381"/>
                    <a:pt x="991877" y="263100"/>
                    <a:pt x="980959" y="288350"/>
                  </a:cubicBezTo>
                  <a:close/>
                  <a:moveTo>
                    <a:pt x="2184466" y="362580"/>
                  </a:moveTo>
                  <a:cubicBezTo>
                    <a:pt x="2164915" y="356997"/>
                    <a:pt x="1549705" y="251299"/>
                    <a:pt x="1344424" y="214502"/>
                  </a:cubicBezTo>
                  <a:cubicBezTo>
                    <a:pt x="1265459" y="200418"/>
                    <a:pt x="1208839" y="248889"/>
                    <a:pt x="1206427" y="328700"/>
                  </a:cubicBezTo>
                  <a:lnTo>
                    <a:pt x="1206427" y="385926"/>
                  </a:lnTo>
                  <a:cubicBezTo>
                    <a:pt x="1149933" y="374253"/>
                    <a:pt x="1096486" y="366259"/>
                    <a:pt x="1042912" y="357631"/>
                  </a:cubicBezTo>
                  <a:cubicBezTo>
                    <a:pt x="1048371" y="343547"/>
                    <a:pt x="1054465" y="329335"/>
                    <a:pt x="1059923" y="317661"/>
                  </a:cubicBezTo>
                  <a:cubicBezTo>
                    <a:pt x="1087980" y="243305"/>
                    <a:pt x="1062970" y="164128"/>
                    <a:pt x="972453" y="152708"/>
                  </a:cubicBezTo>
                  <a:cubicBezTo>
                    <a:pt x="924466" y="144080"/>
                    <a:pt x="157421" y="4631"/>
                    <a:pt x="137870" y="1586"/>
                  </a:cubicBezTo>
                  <a:cubicBezTo>
                    <a:pt x="95341" y="-3997"/>
                    <a:pt x="58906" y="4631"/>
                    <a:pt x="30976" y="35972"/>
                  </a:cubicBezTo>
                  <a:cubicBezTo>
                    <a:pt x="3047" y="67313"/>
                    <a:pt x="0" y="101700"/>
                    <a:pt x="0" y="141669"/>
                  </a:cubicBezTo>
                  <a:lnTo>
                    <a:pt x="17012" y="577780"/>
                  </a:lnTo>
                  <a:cubicBezTo>
                    <a:pt x="18840" y="638343"/>
                    <a:pt x="63920" y="688844"/>
                    <a:pt x="123905" y="697561"/>
                  </a:cubicBezTo>
                  <a:cubicBezTo>
                    <a:pt x="151835" y="703144"/>
                    <a:pt x="622954" y="782957"/>
                    <a:pt x="760951" y="808841"/>
                  </a:cubicBezTo>
                  <a:cubicBezTo>
                    <a:pt x="808939" y="817343"/>
                    <a:pt x="867845" y="786002"/>
                    <a:pt x="884857" y="746159"/>
                  </a:cubicBezTo>
                  <a:cubicBezTo>
                    <a:pt x="898948" y="711773"/>
                    <a:pt x="983372" y="509641"/>
                    <a:pt x="1011809" y="438331"/>
                  </a:cubicBezTo>
                  <a:cubicBezTo>
                    <a:pt x="1079347" y="450004"/>
                    <a:pt x="1147394" y="463708"/>
                    <a:pt x="1211758" y="475256"/>
                  </a:cubicBezTo>
                  <a:cubicBezTo>
                    <a:pt x="1217217" y="583363"/>
                    <a:pt x="1220264" y="685888"/>
                    <a:pt x="1223311" y="791585"/>
                  </a:cubicBezTo>
                  <a:cubicBezTo>
                    <a:pt x="1225291" y="847732"/>
                    <a:pt x="1264672" y="895569"/>
                    <a:pt x="1319414" y="908321"/>
                  </a:cubicBezTo>
                  <a:cubicBezTo>
                    <a:pt x="1463378" y="933698"/>
                    <a:pt x="1925356" y="1016429"/>
                    <a:pt x="1954174" y="1022519"/>
                  </a:cubicBezTo>
                  <a:cubicBezTo>
                    <a:pt x="2024633" y="1034193"/>
                    <a:pt x="2069701" y="1008435"/>
                    <a:pt x="2095218" y="942707"/>
                  </a:cubicBezTo>
                  <a:cubicBezTo>
                    <a:pt x="2117689" y="885608"/>
                    <a:pt x="2143206" y="828509"/>
                    <a:pt x="2165677" y="771917"/>
                  </a:cubicBezTo>
                  <a:cubicBezTo>
                    <a:pt x="2199700" y="686522"/>
                    <a:pt x="2236135" y="598082"/>
                    <a:pt x="2267239" y="512687"/>
                  </a:cubicBezTo>
                  <a:cubicBezTo>
                    <a:pt x="2290090" y="456159"/>
                    <a:pt x="2262757" y="391814"/>
                    <a:pt x="2206200" y="368988"/>
                  </a:cubicBezTo>
                  <a:cubicBezTo>
                    <a:pt x="2199192" y="366158"/>
                    <a:pt x="2191905" y="364051"/>
                    <a:pt x="2184466" y="362706"/>
                  </a:cubicBezTo>
                  <a:close/>
                </a:path>
              </a:pathLst>
            </a:custGeom>
            <a:solidFill>
              <a:srgbClr val="6C7628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8D1A1D6-57ED-D9A4-B6DB-3365F0DE0613}"/>
                </a:ext>
              </a:extLst>
            </p:cNvPr>
            <p:cNvSpPr/>
            <p:nvPr/>
          </p:nvSpPr>
          <p:spPr>
            <a:xfrm>
              <a:off x="9630907" y="9136849"/>
              <a:ext cx="546056" cy="211838"/>
            </a:xfrm>
            <a:custGeom>
              <a:avLst/>
              <a:gdLst>
                <a:gd name="connsiteX0" fmla="*/ 286776 w 546056"/>
                <a:gd name="connsiteY0" fmla="*/ 211838 h 211838"/>
                <a:gd name="connsiteX1" fmla="*/ 229775 w 546056"/>
                <a:gd name="connsiteY1" fmla="*/ 207523 h 211838"/>
                <a:gd name="connsiteX2" fmla="*/ 2277 w 546056"/>
                <a:gd name="connsiteY2" fmla="*/ 39144 h 211838"/>
                <a:gd name="connsiteX3" fmla="*/ 17016 w 546056"/>
                <a:gd name="connsiteY3" fmla="*/ 2321 h 211838"/>
                <a:gd name="connsiteX4" fmla="*/ 17257 w 546056"/>
                <a:gd name="connsiteY4" fmla="*/ 2220 h 211838"/>
                <a:gd name="connsiteX5" fmla="*/ 53565 w 546056"/>
                <a:gd name="connsiteY5" fmla="*/ 16825 h 211838"/>
                <a:gd name="connsiteX6" fmla="*/ 53819 w 546056"/>
                <a:gd name="connsiteY6" fmla="*/ 17447 h 211838"/>
                <a:gd name="connsiteX7" fmla="*/ 238789 w 546056"/>
                <a:gd name="connsiteY7" fmla="*/ 152455 h 211838"/>
                <a:gd name="connsiteX8" fmla="*/ 503611 w 546056"/>
                <a:gd name="connsiteY8" fmla="*/ 94974 h 211838"/>
                <a:gd name="connsiteX9" fmla="*/ 541696 w 546056"/>
                <a:gd name="connsiteY9" fmla="*/ 103349 h 211838"/>
                <a:gd name="connsiteX10" fmla="*/ 533317 w 546056"/>
                <a:gd name="connsiteY10" fmla="*/ 142176 h 211838"/>
                <a:gd name="connsiteX11" fmla="*/ 286776 w 546056"/>
                <a:gd name="connsiteY11" fmla="*/ 211838 h 2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056" h="211838">
                  <a:moveTo>
                    <a:pt x="286776" y="211838"/>
                  </a:moveTo>
                  <a:cubicBezTo>
                    <a:pt x="267695" y="211888"/>
                    <a:pt x="248627" y="210455"/>
                    <a:pt x="229775" y="207523"/>
                  </a:cubicBezTo>
                  <a:cubicBezTo>
                    <a:pt x="130752" y="192449"/>
                    <a:pt x="45593" y="129411"/>
                    <a:pt x="2277" y="39144"/>
                  </a:cubicBezTo>
                  <a:cubicBezTo>
                    <a:pt x="-3830" y="24908"/>
                    <a:pt x="2772" y="8425"/>
                    <a:pt x="17016" y="2321"/>
                  </a:cubicBezTo>
                  <a:cubicBezTo>
                    <a:pt x="17092" y="2283"/>
                    <a:pt x="17181" y="2258"/>
                    <a:pt x="17257" y="2220"/>
                  </a:cubicBezTo>
                  <a:cubicBezTo>
                    <a:pt x="31323" y="-3769"/>
                    <a:pt x="47573" y="2778"/>
                    <a:pt x="53565" y="16825"/>
                  </a:cubicBezTo>
                  <a:cubicBezTo>
                    <a:pt x="53654" y="17028"/>
                    <a:pt x="53730" y="17244"/>
                    <a:pt x="53819" y="17447"/>
                  </a:cubicBezTo>
                  <a:cubicBezTo>
                    <a:pt x="89670" y="89975"/>
                    <a:pt x="158745" y="140400"/>
                    <a:pt x="238789" y="152455"/>
                  </a:cubicBezTo>
                  <a:cubicBezTo>
                    <a:pt x="378436" y="173010"/>
                    <a:pt x="502341" y="95482"/>
                    <a:pt x="503611" y="94974"/>
                  </a:cubicBezTo>
                  <a:cubicBezTo>
                    <a:pt x="516445" y="86828"/>
                    <a:pt x="533457" y="90572"/>
                    <a:pt x="541696" y="103349"/>
                  </a:cubicBezTo>
                  <a:cubicBezTo>
                    <a:pt x="549910" y="116418"/>
                    <a:pt x="546190" y="133649"/>
                    <a:pt x="533317" y="142176"/>
                  </a:cubicBezTo>
                  <a:cubicBezTo>
                    <a:pt x="458390" y="185952"/>
                    <a:pt x="373548" y="209934"/>
                    <a:pt x="286776" y="211838"/>
                  </a:cubicBezTo>
                  <a:close/>
                </a:path>
              </a:pathLst>
            </a:custGeom>
            <a:solidFill>
              <a:srgbClr val="6C77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B9F3EC-6A9B-51BE-28C3-051B247405DF}"/>
                </a:ext>
              </a:extLst>
            </p:cNvPr>
            <p:cNvSpPr/>
            <p:nvPr/>
          </p:nvSpPr>
          <p:spPr>
            <a:xfrm>
              <a:off x="10166113" y="7331435"/>
              <a:ext cx="524034" cy="601825"/>
            </a:xfrm>
            <a:custGeom>
              <a:avLst/>
              <a:gdLst>
                <a:gd name="connsiteX0" fmla="*/ 1031 w 524034"/>
                <a:gd name="connsiteY0" fmla="*/ 601826 h 601825"/>
                <a:gd name="connsiteX1" fmla="*/ 110083 w 524034"/>
                <a:gd name="connsiteY1" fmla="*/ 208475 h 601825"/>
                <a:gd name="connsiteX2" fmla="*/ 523947 w 524034"/>
                <a:gd name="connsiteY2" fmla="*/ 0 h 601825"/>
                <a:gd name="connsiteX3" fmla="*/ 381253 w 524034"/>
                <a:gd name="connsiteY3" fmla="*/ 430402 h 601825"/>
                <a:gd name="connsiteX4" fmla="*/ 1031 w 524034"/>
                <a:gd name="connsiteY4" fmla="*/ 601826 h 6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34" h="601825">
                  <a:moveTo>
                    <a:pt x="1031" y="601826"/>
                  </a:moveTo>
                  <a:cubicBezTo>
                    <a:pt x="1031" y="601826"/>
                    <a:pt x="-18266" y="384849"/>
                    <a:pt x="110083" y="208475"/>
                  </a:cubicBezTo>
                  <a:cubicBezTo>
                    <a:pt x="238432" y="32103"/>
                    <a:pt x="523947" y="0"/>
                    <a:pt x="523947" y="0"/>
                  </a:cubicBezTo>
                  <a:cubicBezTo>
                    <a:pt x="523947" y="0"/>
                    <a:pt x="532453" y="276615"/>
                    <a:pt x="381253" y="430402"/>
                  </a:cubicBezTo>
                  <a:cubicBezTo>
                    <a:pt x="230053" y="584189"/>
                    <a:pt x="1031" y="601826"/>
                    <a:pt x="1031" y="601826"/>
                  </a:cubicBezTo>
                  <a:close/>
                </a:path>
              </a:pathLst>
            </a:custGeom>
            <a:solidFill>
              <a:srgbClr val="CACC02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A6DD5E4-3082-1CFB-8EFA-A30C95C2FFD6}"/>
                </a:ext>
              </a:extLst>
            </p:cNvPr>
            <p:cNvSpPr/>
            <p:nvPr/>
          </p:nvSpPr>
          <p:spPr>
            <a:xfrm>
              <a:off x="9388159" y="8536760"/>
              <a:ext cx="200682" cy="269153"/>
            </a:xfrm>
            <a:custGeom>
              <a:avLst/>
              <a:gdLst>
                <a:gd name="connsiteX0" fmla="*/ 126706 w 200682"/>
                <a:gd name="connsiteY0" fmla="*/ 1372 h 269153"/>
                <a:gd name="connsiteX1" fmla="*/ 197164 w 200682"/>
                <a:gd name="connsiteY1" fmla="*/ 153636 h 269153"/>
                <a:gd name="connsiteX2" fmla="*/ 74020 w 200682"/>
                <a:gd name="connsiteY2" fmla="*/ 267835 h 269153"/>
                <a:gd name="connsiteX3" fmla="*/ 3562 w 200682"/>
                <a:gd name="connsiteY3" fmla="*/ 115570 h 269153"/>
                <a:gd name="connsiteX4" fmla="*/ 126706 w 200682"/>
                <a:gd name="connsiteY4" fmla="*/ 1372 h 26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2" h="269153">
                  <a:moveTo>
                    <a:pt x="126706" y="1372"/>
                  </a:moveTo>
                  <a:cubicBezTo>
                    <a:pt x="180152" y="11903"/>
                    <a:pt x="211637" y="80042"/>
                    <a:pt x="197164" y="153636"/>
                  </a:cubicBezTo>
                  <a:cubicBezTo>
                    <a:pt x="182691" y="227231"/>
                    <a:pt x="127468" y="278113"/>
                    <a:pt x="74020" y="267835"/>
                  </a:cubicBezTo>
                  <a:cubicBezTo>
                    <a:pt x="20574" y="257557"/>
                    <a:pt x="-11038" y="189038"/>
                    <a:pt x="3562" y="115570"/>
                  </a:cubicBezTo>
                  <a:cubicBezTo>
                    <a:pt x="18162" y="42102"/>
                    <a:pt x="73259" y="-9160"/>
                    <a:pt x="126706" y="1372"/>
                  </a:cubicBezTo>
                  <a:close/>
                </a:path>
              </a:pathLst>
            </a:custGeom>
            <a:solidFill>
              <a:srgbClr val="6C762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7BA220-F0A8-E5AA-25A6-B28CF8159E33}"/>
                </a:ext>
              </a:extLst>
            </p:cNvPr>
            <p:cNvSpPr/>
            <p:nvPr/>
          </p:nvSpPr>
          <p:spPr>
            <a:xfrm>
              <a:off x="10374178" y="8710441"/>
              <a:ext cx="200626" cy="269181"/>
            </a:xfrm>
            <a:custGeom>
              <a:avLst/>
              <a:gdLst>
                <a:gd name="connsiteX0" fmla="*/ 126724 w 200626"/>
                <a:gd name="connsiteY0" fmla="*/ 1400 h 269181"/>
                <a:gd name="connsiteX1" fmla="*/ 197055 w 200626"/>
                <a:gd name="connsiteY1" fmla="*/ 153664 h 269181"/>
                <a:gd name="connsiteX2" fmla="*/ 73912 w 200626"/>
                <a:gd name="connsiteY2" fmla="*/ 267863 h 269181"/>
                <a:gd name="connsiteX3" fmla="*/ 3580 w 200626"/>
                <a:gd name="connsiteY3" fmla="*/ 115598 h 269181"/>
                <a:gd name="connsiteX4" fmla="*/ 126724 w 200626"/>
                <a:gd name="connsiteY4" fmla="*/ 1400 h 2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6" h="269181">
                  <a:moveTo>
                    <a:pt x="126724" y="1400"/>
                  </a:moveTo>
                  <a:cubicBezTo>
                    <a:pt x="180171" y="11931"/>
                    <a:pt x="211655" y="80069"/>
                    <a:pt x="197055" y="153664"/>
                  </a:cubicBezTo>
                  <a:cubicBezTo>
                    <a:pt x="182456" y="227259"/>
                    <a:pt x="127485" y="278140"/>
                    <a:pt x="73912" y="267863"/>
                  </a:cubicBezTo>
                  <a:cubicBezTo>
                    <a:pt x="20338" y="257585"/>
                    <a:pt x="-11019" y="189065"/>
                    <a:pt x="3580" y="115598"/>
                  </a:cubicBezTo>
                  <a:cubicBezTo>
                    <a:pt x="18180" y="42130"/>
                    <a:pt x="73658" y="-9259"/>
                    <a:pt x="126724" y="1400"/>
                  </a:cubicBezTo>
                  <a:close/>
                </a:path>
              </a:pathLst>
            </a:custGeom>
            <a:solidFill>
              <a:srgbClr val="6C7629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6FE12B0-03B1-5DF8-CD20-E662FDD0B91B}"/>
                </a:ext>
              </a:extLst>
            </p:cNvPr>
            <p:cNvSpPr/>
            <p:nvPr/>
          </p:nvSpPr>
          <p:spPr>
            <a:xfrm>
              <a:off x="11426129" y="8033629"/>
              <a:ext cx="524058" cy="702066"/>
            </a:xfrm>
            <a:custGeom>
              <a:avLst/>
              <a:gdLst>
                <a:gd name="connsiteX0" fmla="*/ 349373 w 524058"/>
                <a:gd name="connsiteY0" fmla="*/ 149981 h 702066"/>
                <a:gd name="connsiteX1" fmla="*/ 173798 w 524058"/>
                <a:gd name="connsiteY1" fmla="*/ 131201 h 702066"/>
                <a:gd name="connsiteX2" fmla="*/ 173798 w 524058"/>
                <a:gd name="connsiteY2" fmla="*/ 369495 h 702066"/>
                <a:gd name="connsiteX3" fmla="*/ 344802 w 524058"/>
                <a:gd name="connsiteY3" fmla="*/ 358329 h 702066"/>
                <a:gd name="connsiteX4" fmla="*/ 366130 w 524058"/>
                <a:gd name="connsiteY4" fmla="*/ 286765 h 702066"/>
                <a:gd name="connsiteX5" fmla="*/ 366130 w 524058"/>
                <a:gd name="connsiteY5" fmla="*/ 224336 h 702066"/>
                <a:gd name="connsiteX6" fmla="*/ 349373 w 524058"/>
                <a:gd name="connsiteY6" fmla="*/ 149981 h 702066"/>
                <a:gd name="connsiteX7" fmla="*/ 524059 w 524058"/>
                <a:gd name="connsiteY7" fmla="*/ 237406 h 702066"/>
                <a:gd name="connsiteX8" fmla="*/ 524059 w 524058"/>
                <a:gd name="connsiteY8" fmla="*/ 270015 h 702066"/>
                <a:gd name="connsiteX9" fmla="*/ 508190 w 524058"/>
                <a:gd name="connsiteY9" fmla="*/ 393857 h 702066"/>
                <a:gd name="connsiteX10" fmla="*/ 299099 w 524058"/>
                <a:gd name="connsiteY10" fmla="*/ 506660 h 702066"/>
                <a:gd name="connsiteX11" fmla="*/ 225721 w 524058"/>
                <a:gd name="connsiteY11" fmla="*/ 502981 h 702066"/>
                <a:gd name="connsiteX12" fmla="*/ 173798 w 524058"/>
                <a:gd name="connsiteY12" fmla="*/ 497271 h 702066"/>
                <a:gd name="connsiteX13" fmla="*/ 173798 w 524058"/>
                <a:gd name="connsiteY13" fmla="*/ 702067 h 702066"/>
                <a:gd name="connsiteX14" fmla="*/ 0 w 524058"/>
                <a:gd name="connsiteY14" fmla="*/ 702067 h 702066"/>
                <a:gd name="connsiteX15" fmla="*/ 0 w 524058"/>
                <a:gd name="connsiteY15" fmla="*/ 4822 h 702066"/>
                <a:gd name="connsiteX16" fmla="*/ 83662 w 524058"/>
                <a:gd name="connsiteY16" fmla="*/ 2791 h 702066"/>
                <a:gd name="connsiteX17" fmla="*/ 299480 w 524058"/>
                <a:gd name="connsiteY17" fmla="*/ 0 h 702066"/>
                <a:gd name="connsiteX18" fmla="*/ 496637 w 524058"/>
                <a:gd name="connsiteY18" fmla="*/ 91993 h 702066"/>
                <a:gd name="connsiteX19" fmla="*/ 524059 w 524058"/>
                <a:gd name="connsiteY19" fmla="*/ 237406 h 70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4058" h="702066">
                  <a:moveTo>
                    <a:pt x="349373" y="149981"/>
                  </a:moveTo>
                  <a:cubicBezTo>
                    <a:pt x="328045" y="128664"/>
                    <a:pt x="289832" y="120923"/>
                    <a:pt x="173798" y="131201"/>
                  </a:cubicBezTo>
                  <a:lnTo>
                    <a:pt x="173798" y="369495"/>
                  </a:lnTo>
                  <a:cubicBezTo>
                    <a:pt x="304812" y="384214"/>
                    <a:pt x="330076" y="375967"/>
                    <a:pt x="344802" y="358329"/>
                  </a:cubicBezTo>
                  <a:cubicBezTo>
                    <a:pt x="358640" y="343611"/>
                    <a:pt x="366130" y="330541"/>
                    <a:pt x="366130" y="286765"/>
                  </a:cubicBezTo>
                  <a:lnTo>
                    <a:pt x="366130" y="224336"/>
                  </a:lnTo>
                  <a:cubicBezTo>
                    <a:pt x="366130" y="178657"/>
                    <a:pt x="359529" y="161908"/>
                    <a:pt x="349373" y="149981"/>
                  </a:cubicBezTo>
                  <a:close/>
                  <a:moveTo>
                    <a:pt x="524059" y="237406"/>
                  </a:moveTo>
                  <a:lnTo>
                    <a:pt x="524059" y="270015"/>
                  </a:lnTo>
                  <a:cubicBezTo>
                    <a:pt x="524059" y="329652"/>
                    <a:pt x="519488" y="371525"/>
                    <a:pt x="508190" y="393857"/>
                  </a:cubicBezTo>
                  <a:cubicBezTo>
                    <a:pt x="474674" y="471132"/>
                    <a:pt x="414245" y="506660"/>
                    <a:pt x="299099" y="506660"/>
                  </a:cubicBezTo>
                  <a:cubicBezTo>
                    <a:pt x="274585" y="506927"/>
                    <a:pt x="250083" y="505696"/>
                    <a:pt x="225721" y="502981"/>
                  </a:cubicBezTo>
                  <a:lnTo>
                    <a:pt x="173798" y="497271"/>
                  </a:lnTo>
                  <a:lnTo>
                    <a:pt x="173798" y="702067"/>
                  </a:lnTo>
                  <a:lnTo>
                    <a:pt x="0" y="702067"/>
                  </a:lnTo>
                  <a:lnTo>
                    <a:pt x="0" y="4822"/>
                  </a:lnTo>
                  <a:cubicBezTo>
                    <a:pt x="25390" y="3933"/>
                    <a:pt x="52939" y="3933"/>
                    <a:pt x="83662" y="2791"/>
                  </a:cubicBezTo>
                  <a:cubicBezTo>
                    <a:pt x="136601" y="1903"/>
                    <a:pt x="210614" y="0"/>
                    <a:pt x="299480" y="0"/>
                  </a:cubicBezTo>
                  <a:cubicBezTo>
                    <a:pt x="405612" y="0"/>
                    <a:pt x="461979" y="29818"/>
                    <a:pt x="496637" y="91993"/>
                  </a:cubicBezTo>
                  <a:cubicBezTo>
                    <a:pt x="511871" y="124603"/>
                    <a:pt x="524059" y="167237"/>
                    <a:pt x="524059" y="237406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5C4F9CD-4269-2647-C06A-1E9F52177954}"/>
                </a:ext>
              </a:extLst>
            </p:cNvPr>
            <p:cNvSpPr/>
            <p:nvPr/>
          </p:nvSpPr>
          <p:spPr>
            <a:xfrm>
              <a:off x="12005539" y="8044327"/>
              <a:ext cx="156150" cy="691368"/>
            </a:xfrm>
            <a:custGeom>
              <a:avLst/>
              <a:gdLst>
                <a:gd name="connsiteX0" fmla="*/ 3808 w 156150"/>
                <a:gd name="connsiteY0" fmla="*/ 691369 h 691368"/>
                <a:gd name="connsiteX1" fmla="*/ 153485 w 156150"/>
                <a:gd name="connsiteY1" fmla="*/ 691369 h 691368"/>
                <a:gd name="connsiteX2" fmla="*/ 153485 w 156150"/>
                <a:gd name="connsiteY2" fmla="*/ 197524 h 691368"/>
                <a:gd name="connsiteX3" fmla="*/ 3808 w 156150"/>
                <a:gd name="connsiteY3" fmla="*/ 197524 h 691368"/>
                <a:gd name="connsiteX4" fmla="*/ 156151 w 156150"/>
                <a:gd name="connsiteY4" fmla="*/ 72033 h 691368"/>
                <a:gd name="connsiteX5" fmla="*/ 136981 w 156150"/>
                <a:gd name="connsiteY5" fmla="*/ 126721 h 691368"/>
                <a:gd name="connsiteX6" fmla="*/ 78075 w 156150"/>
                <a:gd name="connsiteY6" fmla="*/ 142582 h 691368"/>
                <a:gd name="connsiteX7" fmla="*/ 16377 w 156150"/>
                <a:gd name="connsiteY7" fmla="*/ 126721 h 691368"/>
                <a:gd name="connsiteX8" fmla="*/ 0 w 156150"/>
                <a:gd name="connsiteY8" fmla="*/ 72033 h 691368"/>
                <a:gd name="connsiteX9" fmla="*/ 16377 w 156150"/>
                <a:gd name="connsiteY9" fmla="*/ 16329 h 691368"/>
                <a:gd name="connsiteX10" fmla="*/ 78075 w 156150"/>
                <a:gd name="connsiteY10" fmla="*/ 341 h 691368"/>
                <a:gd name="connsiteX11" fmla="*/ 136981 w 156150"/>
                <a:gd name="connsiteY11" fmla="*/ 16329 h 691368"/>
                <a:gd name="connsiteX12" fmla="*/ 156151 w 156150"/>
                <a:gd name="connsiteY12" fmla="*/ 72033 h 69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150" h="691368">
                  <a:moveTo>
                    <a:pt x="3808" y="691369"/>
                  </a:moveTo>
                  <a:lnTo>
                    <a:pt x="153485" y="691369"/>
                  </a:lnTo>
                  <a:lnTo>
                    <a:pt x="153485" y="197524"/>
                  </a:lnTo>
                  <a:lnTo>
                    <a:pt x="3808" y="197524"/>
                  </a:lnTo>
                  <a:close/>
                  <a:moveTo>
                    <a:pt x="156151" y="72033"/>
                  </a:moveTo>
                  <a:cubicBezTo>
                    <a:pt x="156151" y="90812"/>
                    <a:pt x="154120" y="112890"/>
                    <a:pt x="136981" y="126721"/>
                  </a:cubicBezTo>
                  <a:cubicBezTo>
                    <a:pt x="123397" y="140679"/>
                    <a:pt x="95214" y="142582"/>
                    <a:pt x="78075" y="142582"/>
                  </a:cubicBezTo>
                  <a:cubicBezTo>
                    <a:pt x="60937" y="142582"/>
                    <a:pt x="33516" y="140933"/>
                    <a:pt x="16377" y="126721"/>
                  </a:cubicBezTo>
                  <a:cubicBezTo>
                    <a:pt x="1904" y="112890"/>
                    <a:pt x="0" y="89670"/>
                    <a:pt x="0" y="72033"/>
                  </a:cubicBezTo>
                  <a:cubicBezTo>
                    <a:pt x="0" y="54396"/>
                    <a:pt x="1904" y="30414"/>
                    <a:pt x="16377" y="16329"/>
                  </a:cubicBezTo>
                  <a:cubicBezTo>
                    <a:pt x="34518" y="4136"/>
                    <a:pt x="56290" y="-1499"/>
                    <a:pt x="78075" y="341"/>
                  </a:cubicBezTo>
                  <a:cubicBezTo>
                    <a:pt x="99023" y="341"/>
                    <a:pt x="123397" y="2371"/>
                    <a:pt x="136981" y="16329"/>
                  </a:cubicBezTo>
                  <a:cubicBezTo>
                    <a:pt x="154755" y="30414"/>
                    <a:pt x="156151" y="55030"/>
                    <a:pt x="156151" y="72033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C5EE491-8260-3563-A1BE-2E59B8FE0E7F}"/>
                </a:ext>
              </a:extLst>
            </p:cNvPr>
            <p:cNvSpPr/>
            <p:nvPr/>
          </p:nvSpPr>
          <p:spPr>
            <a:xfrm>
              <a:off x="12218311" y="8233856"/>
              <a:ext cx="378824" cy="512629"/>
            </a:xfrm>
            <a:custGeom>
              <a:avLst/>
              <a:gdLst>
                <a:gd name="connsiteX0" fmla="*/ 378571 w 378824"/>
                <a:gd name="connsiteY0" fmla="*/ 20937 h 512629"/>
                <a:gd name="connsiteX1" fmla="*/ 378571 w 378824"/>
                <a:gd name="connsiteY1" fmla="*/ 145667 h 512629"/>
                <a:gd name="connsiteX2" fmla="*/ 239686 w 378824"/>
                <a:gd name="connsiteY2" fmla="*/ 128791 h 512629"/>
                <a:gd name="connsiteX3" fmla="*/ 167196 w 378824"/>
                <a:gd name="connsiteY3" fmla="*/ 147317 h 512629"/>
                <a:gd name="connsiteX4" fmla="*/ 151327 w 378824"/>
                <a:gd name="connsiteY4" fmla="*/ 225986 h 512629"/>
                <a:gd name="connsiteX5" fmla="*/ 151327 w 378824"/>
                <a:gd name="connsiteY5" fmla="*/ 289429 h 512629"/>
                <a:gd name="connsiteX6" fmla="*/ 165291 w 378824"/>
                <a:gd name="connsiteY6" fmla="*/ 363532 h 512629"/>
                <a:gd name="connsiteX7" fmla="*/ 236512 w 378824"/>
                <a:gd name="connsiteY7" fmla="*/ 384976 h 512629"/>
                <a:gd name="connsiteX8" fmla="*/ 248064 w 378824"/>
                <a:gd name="connsiteY8" fmla="*/ 384976 h 512629"/>
                <a:gd name="connsiteX9" fmla="*/ 377936 w 378824"/>
                <a:gd name="connsiteY9" fmla="*/ 367211 h 512629"/>
                <a:gd name="connsiteX10" fmla="*/ 378825 w 378824"/>
                <a:gd name="connsiteY10" fmla="*/ 367211 h 512629"/>
                <a:gd name="connsiteX11" fmla="*/ 378825 w 378824"/>
                <a:gd name="connsiteY11" fmla="*/ 491180 h 512629"/>
                <a:gd name="connsiteX12" fmla="*/ 297322 w 378824"/>
                <a:gd name="connsiteY12" fmla="*/ 508057 h 512629"/>
                <a:gd name="connsiteX13" fmla="*/ 222293 w 378824"/>
                <a:gd name="connsiteY13" fmla="*/ 512624 h 512629"/>
                <a:gd name="connsiteX14" fmla="*/ 16631 w 378824"/>
                <a:gd name="connsiteY14" fmla="*/ 397284 h 512629"/>
                <a:gd name="connsiteX15" fmla="*/ 0 w 378824"/>
                <a:gd name="connsiteY15" fmla="*/ 272554 h 512629"/>
                <a:gd name="connsiteX16" fmla="*/ 0 w 378824"/>
                <a:gd name="connsiteY16" fmla="*/ 238802 h 512629"/>
                <a:gd name="connsiteX17" fmla="*/ 27675 w 378824"/>
                <a:gd name="connsiteY17" fmla="*/ 92628 h 512629"/>
                <a:gd name="connsiteX18" fmla="*/ 222293 w 378824"/>
                <a:gd name="connsiteY18" fmla="*/ 0 h 512629"/>
                <a:gd name="connsiteX19" fmla="*/ 378571 w 378824"/>
                <a:gd name="connsiteY19" fmla="*/ 20937 h 5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8824" h="512629">
                  <a:moveTo>
                    <a:pt x="378571" y="20937"/>
                  </a:moveTo>
                  <a:lnTo>
                    <a:pt x="378571" y="145667"/>
                  </a:lnTo>
                  <a:cubicBezTo>
                    <a:pt x="332792" y="136366"/>
                    <a:pt x="286353" y="130719"/>
                    <a:pt x="239686" y="128791"/>
                  </a:cubicBezTo>
                  <a:cubicBezTo>
                    <a:pt x="203377" y="128791"/>
                    <a:pt x="179383" y="135389"/>
                    <a:pt x="167196" y="147317"/>
                  </a:cubicBezTo>
                  <a:cubicBezTo>
                    <a:pt x="157040" y="153914"/>
                    <a:pt x="151327" y="180307"/>
                    <a:pt x="151327" y="225986"/>
                  </a:cubicBezTo>
                  <a:lnTo>
                    <a:pt x="151327" y="289429"/>
                  </a:lnTo>
                  <a:cubicBezTo>
                    <a:pt x="151327" y="331556"/>
                    <a:pt x="155897" y="356172"/>
                    <a:pt x="165291" y="363532"/>
                  </a:cubicBezTo>
                  <a:cubicBezTo>
                    <a:pt x="176210" y="377616"/>
                    <a:pt x="200330" y="384976"/>
                    <a:pt x="236512" y="384976"/>
                  </a:cubicBezTo>
                  <a:lnTo>
                    <a:pt x="248064" y="384976"/>
                  </a:lnTo>
                  <a:cubicBezTo>
                    <a:pt x="291748" y="382438"/>
                    <a:pt x="335179" y="376499"/>
                    <a:pt x="377936" y="367211"/>
                  </a:cubicBezTo>
                  <a:lnTo>
                    <a:pt x="378825" y="367211"/>
                  </a:lnTo>
                  <a:lnTo>
                    <a:pt x="378825" y="491180"/>
                  </a:lnTo>
                  <a:cubicBezTo>
                    <a:pt x="378825" y="493972"/>
                    <a:pt x="351911" y="499428"/>
                    <a:pt x="297322" y="508057"/>
                  </a:cubicBezTo>
                  <a:cubicBezTo>
                    <a:pt x="272439" y="511203"/>
                    <a:pt x="247378" y="512726"/>
                    <a:pt x="222293" y="512624"/>
                  </a:cubicBezTo>
                  <a:cubicBezTo>
                    <a:pt x="117684" y="512624"/>
                    <a:pt x="48876" y="474558"/>
                    <a:pt x="16631" y="397284"/>
                  </a:cubicBezTo>
                  <a:cubicBezTo>
                    <a:pt x="5586" y="373048"/>
                    <a:pt x="0" y="331810"/>
                    <a:pt x="0" y="272554"/>
                  </a:cubicBezTo>
                  <a:lnTo>
                    <a:pt x="0" y="238802"/>
                  </a:lnTo>
                  <a:cubicBezTo>
                    <a:pt x="0" y="167656"/>
                    <a:pt x="9229" y="118932"/>
                    <a:pt x="27675" y="92628"/>
                  </a:cubicBezTo>
                  <a:cubicBezTo>
                    <a:pt x="63819" y="30872"/>
                    <a:pt x="128691" y="0"/>
                    <a:pt x="222293" y="0"/>
                  </a:cubicBezTo>
                  <a:cubicBezTo>
                    <a:pt x="275054" y="369"/>
                    <a:pt x="327574" y="7398"/>
                    <a:pt x="378571" y="20937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100533-868D-B262-3215-6CE7D74CE86F}"/>
                </a:ext>
              </a:extLst>
            </p:cNvPr>
            <p:cNvSpPr/>
            <p:nvPr/>
          </p:nvSpPr>
          <p:spPr>
            <a:xfrm>
              <a:off x="12652613" y="8089967"/>
              <a:ext cx="345691" cy="645682"/>
            </a:xfrm>
            <a:custGeom>
              <a:avLst/>
              <a:gdLst>
                <a:gd name="connsiteX0" fmla="*/ 342771 w 345691"/>
                <a:gd name="connsiteY0" fmla="*/ 645602 h 645682"/>
                <a:gd name="connsiteX1" fmla="*/ 306209 w 345691"/>
                <a:gd name="connsiteY1" fmla="*/ 645602 h 645682"/>
                <a:gd name="connsiteX2" fmla="*/ 75791 w 345691"/>
                <a:gd name="connsiteY2" fmla="*/ 471893 h 645682"/>
                <a:gd name="connsiteX3" fmla="*/ 74902 w 345691"/>
                <a:gd name="connsiteY3" fmla="*/ 370384 h 645682"/>
                <a:gd name="connsiteX4" fmla="*/ 74902 w 345691"/>
                <a:gd name="connsiteY4" fmla="*/ 275852 h 645682"/>
                <a:gd name="connsiteX5" fmla="*/ 0 w 345691"/>
                <a:gd name="connsiteY5" fmla="*/ 275852 h 645682"/>
                <a:gd name="connsiteX6" fmla="*/ 0 w 345691"/>
                <a:gd name="connsiteY6" fmla="*/ 148965 h 645682"/>
                <a:gd name="connsiteX7" fmla="*/ 74902 w 345691"/>
                <a:gd name="connsiteY7" fmla="*/ 148965 h 645682"/>
                <a:gd name="connsiteX8" fmla="*/ 74902 w 345691"/>
                <a:gd name="connsiteY8" fmla="*/ 25377 h 645682"/>
                <a:gd name="connsiteX9" fmla="*/ 228387 w 345691"/>
                <a:gd name="connsiteY9" fmla="*/ 0 h 645682"/>
                <a:gd name="connsiteX10" fmla="*/ 228387 w 345691"/>
                <a:gd name="connsiteY10" fmla="*/ 148965 h 645682"/>
                <a:gd name="connsiteX11" fmla="*/ 345691 w 345691"/>
                <a:gd name="connsiteY11" fmla="*/ 148965 h 645682"/>
                <a:gd name="connsiteX12" fmla="*/ 329695 w 345691"/>
                <a:gd name="connsiteY12" fmla="*/ 275852 h 645682"/>
                <a:gd name="connsiteX13" fmla="*/ 228133 w 345691"/>
                <a:gd name="connsiteY13" fmla="*/ 275852 h 645682"/>
                <a:gd name="connsiteX14" fmla="*/ 228133 w 345691"/>
                <a:gd name="connsiteY14" fmla="*/ 451338 h 645682"/>
                <a:gd name="connsiteX15" fmla="*/ 261902 w 345691"/>
                <a:gd name="connsiteY15" fmla="*/ 518968 h 645682"/>
                <a:gd name="connsiteX16" fmla="*/ 342517 w 345691"/>
                <a:gd name="connsiteY16" fmla="*/ 533687 h 64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691" h="645682">
                  <a:moveTo>
                    <a:pt x="342771" y="645602"/>
                  </a:moveTo>
                  <a:lnTo>
                    <a:pt x="306209" y="645602"/>
                  </a:lnTo>
                  <a:cubicBezTo>
                    <a:pt x="196649" y="645602"/>
                    <a:pt x="75791" y="654991"/>
                    <a:pt x="75791" y="471893"/>
                  </a:cubicBezTo>
                  <a:cubicBezTo>
                    <a:pt x="75791" y="469101"/>
                    <a:pt x="74902" y="418982"/>
                    <a:pt x="74902" y="370384"/>
                  </a:cubicBezTo>
                  <a:lnTo>
                    <a:pt x="74902" y="275852"/>
                  </a:lnTo>
                  <a:lnTo>
                    <a:pt x="0" y="275852"/>
                  </a:lnTo>
                  <a:lnTo>
                    <a:pt x="0" y="148965"/>
                  </a:lnTo>
                  <a:lnTo>
                    <a:pt x="74902" y="148965"/>
                  </a:lnTo>
                  <a:lnTo>
                    <a:pt x="74902" y="25377"/>
                  </a:lnTo>
                  <a:lnTo>
                    <a:pt x="228387" y="0"/>
                  </a:lnTo>
                  <a:lnTo>
                    <a:pt x="228387" y="148965"/>
                  </a:lnTo>
                  <a:lnTo>
                    <a:pt x="345691" y="148965"/>
                  </a:lnTo>
                  <a:lnTo>
                    <a:pt x="329695" y="275852"/>
                  </a:lnTo>
                  <a:lnTo>
                    <a:pt x="228133" y="275852"/>
                  </a:lnTo>
                  <a:lnTo>
                    <a:pt x="228133" y="451338"/>
                  </a:lnTo>
                  <a:cubicBezTo>
                    <a:pt x="228133" y="483821"/>
                    <a:pt x="228133" y="508817"/>
                    <a:pt x="261902" y="518968"/>
                  </a:cubicBezTo>
                  <a:cubicBezTo>
                    <a:pt x="287801" y="527965"/>
                    <a:pt x="315095" y="532926"/>
                    <a:pt x="342517" y="533687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2702D24-B9B2-55AF-1EEF-550E76D6C5A0}"/>
                </a:ext>
              </a:extLst>
            </p:cNvPr>
            <p:cNvSpPr/>
            <p:nvPr/>
          </p:nvSpPr>
          <p:spPr>
            <a:xfrm>
              <a:off x="13054037" y="8245277"/>
              <a:ext cx="457154" cy="502166"/>
            </a:xfrm>
            <a:custGeom>
              <a:avLst/>
              <a:gdLst>
                <a:gd name="connsiteX0" fmla="*/ 0 w 457154"/>
                <a:gd name="connsiteY0" fmla="*/ 285496 h 502166"/>
                <a:gd name="connsiteX1" fmla="*/ 0 w 457154"/>
                <a:gd name="connsiteY1" fmla="*/ 0 h 502166"/>
                <a:gd name="connsiteX2" fmla="*/ 157040 w 457154"/>
                <a:gd name="connsiteY2" fmla="*/ 0 h 502166"/>
                <a:gd name="connsiteX3" fmla="*/ 157040 w 457154"/>
                <a:gd name="connsiteY3" fmla="*/ 313538 h 502166"/>
                <a:gd name="connsiteX4" fmla="*/ 202107 w 457154"/>
                <a:gd name="connsiteY4" fmla="*/ 370130 h 502166"/>
                <a:gd name="connsiteX5" fmla="*/ 232321 w 457154"/>
                <a:gd name="connsiteY5" fmla="*/ 370891 h 502166"/>
                <a:gd name="connsiteX6" fmla="*/ 300115 w 457154"/>
                <a:gd name="connsiteY6" fmla="*/ 349701 h 502166"/>
                <a:gd name="connsiteX7" fmla="*/ 300876 w 457154"/>
                <a:gd name="connsiteY7" fmla="*/ 381 h 502166"/>
                <a:gd name="connsiteX8" fmla="*/ 457155 w 457154"/>
                <a:gd name="connsiteY8" fmla="*/ 381 h 502166"/>
                <a:gd name="connsiteX9" fmla="*/ 457155 w 457154"/>
                <a:gd name="connsiteY9" fmla="*/ 495241 h 502166"/>
                <a:gd name="connsiteX10" fmla="*/ 328171 w 457154"/>
                <a:gd name="connsiteY10" fmla="*/ 495241 h 502166"/>
                <a:gd name="connsiteX11" fmla="*/ 322457 w 457154"/>
                <a:gd name="connsiteY11" fmla="*/ 486993 h 502166"/>
                <a:gd name="connsiteX12" fmla="*/ 314079 w 457154"/>
                <a:gd name="connsiteY12" fmla="*/ 464661 h 502166"/>
                <a:gd name="connsiteX13" fmla="*/ 174432 w 457154"/>
                <a:gd name="connsiteY13" fmla="*/ 501711 h 502166"/>
                <a:gd name="connsiteX14" fmla="*/ 18280 w 457154"/>
                <a:gd name="connsiteY14" fmla="*/ 432177 h 502166"/>
                <a:gd name="connsiteX15" fmla="*/ 0 w 457154"/>
                <a:gd name="connsiteY15" fmla="*/ 285496 h 50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154" h="502166">
                  <a:moveTo>
                    <a:pt x="0" y="285496"/>
                  </a:moveTo>
                  <a:lnTo>
                    <a:pt x="0" y="0"/>
                  </a:lnTo>
                  <a:lnTo>
                    <a:pt x="157040" y="0"/>
                  </a:lnTo>
                  <a:lnTo>
                    <a:pt x="157040" y="313538"/>
                  </a:lnTo>
                  <a:cubicBezTo>
                    <a:pt x="154627" y="341377"/>
                    <a:pt x="174432" y="366247"/>
                    <a:pt x="202107" y="370130"/>
                  </a:cubicBezTo>
                  <a:cubicBezTo>
                    <a:pt x="212137" y="371348"/>
                    <a:pt x="222293" y="371602"/>
                    <a:pt x="232321" y="370891"/>
                  </a:cubicBezTo>
                  <a:cubicBezTo>
                    <a:pt x="256316" y="369673"/>
                    <a:pt x="279674" y="362390"/>
                    <a:pt x="300115" y="349701"/>
                  </a:cubicBezTo>
                  <a:lnTo>
                    <a:pt x="300876" y="381"/>
                  </a:lnTo>
                  <a:lnTo>
                    <a:pt x="457155" y="381"/>
                  </a:lnTo>
                  <a:lnTo>
                    <a:pt x="457155" y="495241"/>
                  </a:lnTo>
                  <a:lnTo>
                    <a:pt x="328171" y="495241"/>
                  </a:lnTo>
                  <a:lnTo>
                    <a:pt x="322457" y="486993"/>
                  </a:lnTo>
                  <a:cubicBezTo>
                    <a:pt x="318904" y="479836"/>
                    <a:pt x="316110" y="472363"/>
                    <a:pt x="314079" y="464661"/>
                  </a:cubicBezTo>
                  <a:cubicBezTo>
                    <a:pt x="270661" y="486663"/>
                    <a:pt x="223054" y="499288"/>
                    <a:pt x="174432" y="501711"/>
                  </a:cubicBezTo>
                  <a:cubicBezTo>
                    <a:pt x="112479" y="504503"/>
                    <a:pt x="58779" y="496002"/>
                    <a:pt x="18280" y="432177"/>
                  </a:cubicBezTo>
                  <a:cubicBezTo>
                    <a:pt x="4824" y="402613"/>
                    <a:pt x="0" y="363532"/>
                    <a:pt x="0" y="285496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CF3DEFA-8BA6-6430-A439-DCE3A8D37460}"/>
                </a:ext>
              </a:extLst>
            </p:cNvPr>
            <p:cNvSpPr/>
            <p:nvPr/>
          </p:nvSpPr>
          <p:spPr>
            <a:xfrm>
              <a:off x="13578602" y="8234237"/>
              <a:ext cx="322839" cy="501458"/>
            </a:xfrm>
            <a:custGeom>
              <a:avLst/>
              <a:gdLst>
                <a:gd name="connsiteX0" fmla="*/ 307986 w 322839"/>
                <a:gd name="connsiteY0" fmla="*/ 0 h 501458"/>
                <a:gd name="connsiteX1" fmla="*/ 322840 w 322839"/>
                <a:gd name="connsiteY1" fmla="*/ 130440 h 501458"/>
                <a:gd name="connsiteX2" fmla="*/ 257332 w 322839"/>
                <a:gd name="connsiteY2" fmla="*/ 134881 h 501458"/>
                <a:gd name="connsiteX3" fmla="*/ 247048 w 322839"/>
                <a:gd name="connsiteY3" fmla="*/ 136911 h 501458"/>
                <a:gd name="connsiteX4" fmla="*/ 152343 w 322839"/>
                <a:gd name="connsiteY4" fmla="*/ 166603 h 501458"/>
                <a:gd name="connsiteX5" fmla="*/ 152343 w 322839"/>
                <a:gd name="connsiteY5" fmla="*/ 501458 h 501458"/>
                <a:gd name="connsiteX6" fmla="*/ 0 w 322839"/>
                <a:gd name="connsiteY6" fmla="*/ 501458 h 501458"/>
                <a:gd name="connsiteX7" fmla="*/ 0 w 322839"/>
                <a:gd name="connsiteY7" fmla="*/ 4695 h 501458"/>
                <a:gd name="connsiteX8" fmla="*/ 126952 w 322839"/>
                <a:gd name="connsiteY8" fmla="*/ 4695 h 501458"/>
                <a:gd name="connsiteX9" fmla="*/ 131522 w 322839"/>
                <a:gd name="connsiteY9" fmla="*/ 15734 h 501458"/>
                <a:gd name="connsiteX10" fmla="*/ 139902 w 322839"/>
                <a:gd name="connsiteY10" fmla="*/ 41111 h 501458"/>
                <a:gd name="connsiteX11" fmla="*/ 175322 w 322839"/>
                <a:gd name="connsiteY11" fmla="*/ 28423 h 501458"/>
                <a:gd name="connsiteX12" fmla="*/ 249461 w 322839"/>
                <a:gd name="connsiteY12" fmla="*/ 8121 h 501458"/>
                <a:gd name="connsiteX13" fmla="*/ 307986 w 322839"/>
                <a:gd name="connsiteY13" fmla="*/ 0 h 50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839" h="501458">
                  <a:moveTo>
                    <a:pt x="307986" y="0"/>
                  </a:moveTo>
                  <a:lnTo>
                    <a:pt x="322840" y="130440"/>
                  </a:lnTo>
                  <a:cubicBezTo>
                    <a:pt x="300878" y="129831"/>
                    <a:pt x="278913" y="131328"/>
                    <a:pt x="257332" y="134881"/>
                  </a:cubicBezTo>
                  <a:lnTo>
                    <a:pt x="247048" y="136911"/>
                  </a:lnTo>
                  <a:cubicBezTo>
                    <a:pt x="214804" y="144652"/>
                    <a:pt x="183193" y="154574"/>
                    <a:pt x="152343" y="166603"/>
                  </a:cubicBezTo>
                  <a:lnTo>
                    <a:pt x="152343" y="501458"/>
                  </a:lnTo>
                  <a:lnTo>
                    <a:pt x="0" y="501458"/>
                  </a:lnTo>
                  <a:lnTo>
                    <a:pt x="0" y="4695"/>
                  </a:lnTo>
                  <a:lnTo>
                    <a:pt x="126952" y="4695"/>
                  </a:lnTo>
                  <a:cubicBezTo>
                    <a:pt x="128094" y="8501"/>
                    <a:pt x="129618" y="12194"/>
                    <a:pt x="131522" y="15734"/>
                  </a:cubicBezTo>
                  <a:cubicBezTo>
                    <a:pt x="134950" y="23944"/>
                    <a:pt x="137870" y="32432"/>
                    <a:pt x="139902" y="41111"/>
                  </a:cubicBezTo>
                  <a:lnTo>
                    <a:pt x="175322" y="28423"/>
                  </a:lnTo>
                  <a:cubicBezTo>
                    <a:pt x="199695" y="20315"/>
                    <a:pt x="224452" y="13539"/>
                    <a:pt x="249461" y="8121"/>
                  </a:cubicBezTo>
                  <a:cubicBezTo>
                    <a:pt x="268758" y="3794"/>
                    <a:pt x="288308" y="1079"/>
                    <a:pt x="307986" y="0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8BC7A1C-5E43-CB3C-A165-97C178E6F75D}"/>
                </a:ext>
              </a:extLst>
            </p:cNvPr>
            <p:cNvSpPr/>
            <p:nvPr/>
          </p:nvSpPr>
          <p:spPr>
            <a:xfrm>
              <a:off x="13924412" y="8234353"/>
              <a:ext cx="434496" cy="512646"/>
            </a:xfrm>
            <a:custGeom>
              <a:avLst/>
              <a:gdLst>
                <a:gd name="connsiteX0" fmla="*/ 257213 w 434496"/>
                <a:gd name="connsiteY0" fmla="*/ 128040 h 512646"/>
                <a:gd name="connsiteX1" fmla="*/ 216080 w 434496"/>
                <a:gd name="connsiteY1" fmla="*/ 117001 h 512646"/>
                <a:gd name="connsiteX2" fmla="*/ 154255 w 434496"/>
                <a:gd name="connsiteY2" fmla="*/ 174734 h 512646"/>
                <a:gd name="connsiteX3" fmla="*/ 154255 w 434496"/>
                <a:gd name="connsiteY3" fmla="*/ 198209 h 512646"/>
                <a:gd name="connsiteX4" fmla="*/ 279811 w 434496"/>
                <a:gd name="connsiteY4" fmla="*/ 198209 h 512646"/>
                <a:gd name="connsiteX5" fmla="*/ 279811 w 434496"/>
                <a:gd name="connsiteY5" fmla="*/ 189961 h 512646"/>
                <a:gd name="connsiteX6" fmla="*/ 257213 w 434496"/>
                <a:gd name="connsiteY6" fmla="*/ 128040 h 512646"/>
                <a:gd name="connsiteX7" fmla="*/ 434185 w 434496"/>
                <a:gd name="connsiteY7" fmla="*/ 212928 h 512646"/>
                <a:gd name="connsiteX8" fmla="*/ 434185 w 434496"/>
                <a:gd name="connsiteY8" fmla="*/ 301748 h 512646"/>
                <a:gd name="connsiteX9" fmla="*/ 154255 w 434496"/>
                <a:gd name="connsiteY9" fmla="*/ 301748 h 512646"/>
                <a:gd name="connsiteX10" fmla="*/ 154255 w 434496"/>
                <a:gd name="connsiteY10" fmla="*/ 316595 h 512646"/>
                <a:gd name="connsiteX11" fmla="*/ 185105 w 434496"/>
                <a:gd name="connsiteY11" fmla="*/ 378135 h 512646"/>
                <a:gd name="connsiteX12" fmla="*/ 240329 w 434496"/>
                <a:gd name="connsiteY12" fmla="*/ 384606 h 512646"/>
                <a:gd name="connsiteX13" fmla="*/ 253024 w 434496"/>
                <a:gd name="connsiteY13" fmla="*/ 384606 h 512646"/>
                <a:gd name="connsiteX14" fmla="*/ 421617 w 434496"/>
                <a:gd name="connsiteY14" fmla="*/ 366969 h 512646"/>
                <a:gd name="connsiteX15" fmla="*/ 422505 w 434496"/>
                <a:gd name="connsiteY15" fmla="*/ 366969 h 512646"/>
                <a:gd name="connsiteX16" fmla="*/ 422505 w 434496"/>
                <a:gd name="connsiteY16" fmla="*/ 492079 h 512646"/>
                <a:gd name="connsiteX17" fmla="*/ 343921 w 434496"/>
                <a:gd name="connsiteY17" fmla="*/ 506926 h 512646"/>
                <a:gd name="connsiteX18" fmla="*/ 230426 w 434496"/>
                <a:gd name="connsiteY18" fmla="*/ 512635 h 512646"/>
                <a:gd name="connsiteX19" fmla="*/ 17654 w 434496"/>
                <a:gd name="connsiteY19" fmla="*/ 401482 h 512646"/>
                <a:gd name="connsiteX20" fmla="*/ 8 w 434496"/>
                <a:gd name="connsiteY20" fmla="*/ 309996 h 512646"/>
                <a:gd name="connsiteX21" fmla="*/ 8 w 434496"/>
                <a:gd name="connsiteY21" fmla="*/ 190595 h 512646"/>
                <a:gd name="connsiteX22" fmla="*/ 110584 w 434496"/>
                <a:gd name="connsiteY22" fmla="*/ 15872 h 512646"/>
                <a:gd name="connsiteX23" fmla="*/ 215572 w 434496"/>
                <a:gd name="connsiteY23" fmla="*/ 11 h 512646"/>
                <a:gd name="connsiteX24" fmla="*/ 417045 w 434496"/>
                <a:gd name="connsiteY24" fmla="*/ 101521 h 512646"/>
                <a:gd name="connsiteX25" fmla="*/ 434185 w 434496"/>
                <a:gd name="connsiteY25" fmla="*/ 212928 h 51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496" h="512646">
                  <a:moveTo>
                    <a:pt x="257213" y="128040"/>
                  </a:moveTo>
                  <a:cubicBezTo>
                    <a:pt x="244899" y="120402"/>
                    <a:pt x="230553" y="116557"/>
                    <a:pt x="216080" y="117001"/>
                  </a:cubicBezTo>
                  <a:cubicBezTo>
                    <a:pt x="172028" y="117001"/>
                    <a:pt x="154255" y="136668"/>
                    <a:pt x="154255" y="174734"/>
                  </a:cubicBezTo>
                  <a:lnTo>
                    <a:pt x="154255" y="198209"/>
                  </a:lnTo>
                  <a:lnTo>
                    <a:pt x="279811" y="198209"/>
                  </a:lnTo>
                  <a:lnTo>
                    <a:pt x="279811" y="189961"/>
                  </a:lnTo>
                  <a:cubicBezTo>
                    <a:pt x="279557" y="155194"/>
                    <a:pt x="272067" y="134638"/>
                    <a:pt x="257213" y="128040"/>
                  </a:cubicBezTo>
                  <a:close/>
                  <a:moveTo>
                    <a:pt x="434185" y="212928"/>
                  </a:moveTo>
                  <a:lnTo>
                    <a:pt x="434185" y="301748"/>
                  </a:lnTo>
                  <a:lnTo>
                    <a:pt x="154255" y="301748"/>
                  </a:lnTo>
                  <a:lnTo>
                    <a:pt x="154255" y="316595"/>
                  </a:lnTo>
                  <a:cubicBezTo>
                    <a:pt x="154255" y="350219"/>
                    <a:pt x="164539" y="370648"/>
                    <a:pt x="185105" y="378135"/>
                  </a:cubicBezTo>
                  <a:cubicBezTo>
                    <a:pt x="203131" y="382792"/>
                    <a:pt x="221667" y="384974"/>
                    <a:pt x="240329" y="384606"/>
                  </a:cubicBezTo>
                  <a:lnTo>
                    <a:pt x="253024" y="384606"/>
                  </a:lnTo>
                  <a:cubicBezTo>
                    <a:pt x="309644" y="384352"/>
                    <a:pt x="366137" y="378439"/>
                    <a:pt x="421617" y="366969"/>
                  </a:cubicBezTo>
                  <a:lnTo>
                    <a:pt x="422505" y="366969"/>
                  </a:lnTo>
                  <a:lnTo>
                    <a:pt x="422505" y="492079"/>
                  </a:lnTo>
                  <a:cubicBezTo>
                    <a:pt x="422505" y="494110"/>
                    <a:pt x="396226" y="498678"/>
                    <a:pt x="343921" y="506926"/>
                  </a:cubicBezTo>
                  <a:cubicBezTo>
                    <a:pt x="306216" y="510909"/>
                    <a:pt x="268385" y="512813"/>
                    <a:pt x="230426" y="512635"/>
                  </a:cubicBezTo>
                  <a:cubicBezTo>
                    <a:pt x="120866" y="512635"/>
                    <a:pt x="49646" y="475330"/>
                    <a:pt x="17654" y="401482"/>
                  </a:cubicBezTo>
                  <a:cubicBezTo>
                    <a:pt x="5848" y="372450"/>
                    <a:pt x="-247" y="341350"/>
                    <a:pt x="8" y="309996"/>
                  </a:cubicBezTo>
                  <a:lnTo>
                    <a:pt x="8" y="190595"/>
                  </a:lnTo>
                  <a:cubicBezTo>
                    <a:pt x="8" y="102790"/>
                    <a:pt x="36570" y="44929"/>
                    <a:pt x="110584" y="15872"/>
                  </a:cubicBezTo>
                  <a:cubicBezTo>
                    <a:pt x="144479" y="5074"/>
                    <a:pt x="179899" y="-281"/>
                    <a:pt x="215572" y="11"/>
                  </a:cubicBezTo>
                  <a:cubicBezTo>
                    <a:pt x="318405" y="11"/>
                    <a:pt x="385942" y="33636"/>
                    <a:pt x="417045" y="101521"/>
                  </a:cubicBezTo>
                  <a:cubicBezTo>
                    <a:pt x="430122" y="137138"/>
                    <a:pt x="435961" y="175026"/>
                    <a:pt x="434185" y="212928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FA60197-CC0D-14D9-2856-B401E1D32F89}"/>
                </a:ext>
              </a:extLst>
            </p:cNvPr>
            <p:cNvSpPr/>
            <p:nvPr/>
          </p:nvSpPr>
          <p:spPr>
            <a:xfrm>
              <a:off x="11426129" y="8902806"/>
              <a:ext cx="557446" cy="702192"/>
            </a:xfrm>
            <a:custGeom>
              <a:avLst/>
              <a:gdLst>
                <a:gd name="connsiteX0" fmla="*/ 557447 w 557446"/>
                <a:gd name="connsiteY0" fmla="*/ 384341 h 702192"/>
                <a:gd name="connsiteX1" fmla="*/ 557447 w 557446"/>
                <a:gd name="connsiteY1" fmla="*/ 702193 h 702192"/>
                <a:gd name="connsiteX2" fmla="*/ 381745 w 557446"/>
                <a:gd name="connsiteY2" fmla="*/ 702193 h 702192"/>
                <a:gd name="connsiteX3" fmla="*/ 174813 w 557446"/>
                <a:gd name="connsiteY3" fmla="*/ 327115 h 702192"/>
                <a:gd name="connsiteX4" fmla="*/ 174813 w 557446"/>
                <a:gd name="connsiteY4" fmla="*/ 702193 h 702192"/>
                <a:gd name="connsiteX5" fmla="*/ 0 w 557446"/>
                <a:gd name="connsiteY5" fmla="*/ 702193 h 702192"/>
                <a:gd name="connsiteX6" fmla="*/ 0 w 557446"/>
                <a:gd name="connsiteY6" fmla="*/ 0 h 702192"/>
                <a:gd name="connsiteX7" fmla="*/ 174813 w 557446"/>
                <a:gd name="connsiteY7" fmla="*/ 0 h 702192"/>
                <a:gd name="connsiteX8" fmla="*/ 381745 w 557446"/>
                <a:gd name="connsiteY8" fmla="*/ 370257 h 702192"/>
                <a:gd name="connsiteX9" fmla="*/ 381745 w 557446"/>
                <a:gd name="connsiteY9" fmla="*/ 0 h 702192"/>
                <a:gd name="connsiteX10" fmla="*/ 557447 w 557446"/>
                <a:gd name="connsiteY10" fmla="*/ 0 h 702192"/>
                <a:gd name="connsiteX11" fmla="*/ 557447 w 557446"/>
                <a:gd name="connsiteY11" fmla="*/ 384341 h 70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446" h="702192">
                  <a:moveTo>
                    <a:pt x="557447" y="384341"/>
                  </a:moveTo>
                  <a:lnTo>
                    <a:pt x="557447" y="702193"/>
                  </a:lnTo>
                  <a:lnTo>
                    <a:pt x="381745" y="702193"/>
                  </a:lnTo>
                  <a:lnTo>
                    <a:pt x="174813" y="327115"/>
                  </a:lnTo>
                  <a:lnTo>
                    <a:pt x="174813" y="702193"/>
                  </a:lnTo>
                  <a:lnTo>
                    <a:pt x="0" y="702193"/>
                  </a:lnTo>
                  <a:lnTo>
                    <a:pt x="0" y="0"/>
                  </a:lnTo>
                  <a:lnTo>
                    <a:pt x="174813" y="0"/>
                  </a:lnTo>
                  <a:lnTo>
                    <a:pt x="381745" y="370257"/>
                  </a:lnTo>
                  <a:lnTo>
                    <a:pt x="381745" y="0"/>
                  </a:lnTo>
                  <a:lnTo>
                    <a:pt x="557447" y="0"/>
                  </a:lnTo>
                  <a:lnTo>
                    <a:pt x="557447" y="384341"/>
                  </a:ln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40FF448-2C5F-DAED-8395-6D506AFDDCB3}"/>
                </a:ext>
              </a:extLst>
            </p:cNvPr>
            <p:cNvSpPr/>
            <p:nvPr/>
          </p:nvSpPr>
          <p:spPr>
            <a:xfrm>
              <a:off x="12050859" y="9103151"/>
              <a:ext cx="434927" cy="501602"/>
            </a:xfrm>
            <a:custGeom>
              <a:avLst/>
              <a:gdLst>
                <a:gd name="connsiteX0" fmla="*/ 257588 w 434927"/>
                <a:gd name="connsiteY0" fmla="*/ 125500 h 501602"/>
                <a:gd name="connsiteX1" fmla="*/ 216328 w 434927"/>
                <a:gd name="connsiteY1" fmla="*/ 114588 h 501602"/>
                <a:gd name="connsiteX2" fmla="*/ 154630 w 434927"/>
                <a:gd name="connsiteY2" fmla="*/ 171179 h 501602"/>
                <a:gd name="connsiteX3" fmla="*/ 154630 w 434927"/>
                <a:gd name="connsiteY3" fmla="*/ 194020 h 501602"/>
                <a:gd name="connsiteX4" fmla="*/ 280058 w 434927"/>
                <a:gd name="connsiteY4" fmla="*/ 194020 h 501602"/>
                <a:gd name="connsiteX5" fmla="*/ 280058 w 434927"/>
                <a:gd name="connsiteY5" fmla="*/ 186026 h 501602"/>
                <a:gd name="connsiteX6" fmla="*/ 257588 w 434927"/>
                <a:gd name="connsiteY6" fmla="*/ 125500 h 501602"/>
                <a:gd name="connsiteX7" fmla="*/ 434559 w 434927"/>
                <a:gd name="connsiteY7" fmla="*/ 208611 h 501602"/>
                <a:gd name="connsiteX8" fmla="*/ 434559 w 434927"/>
                <a:gd name="connsiteY8" fmla="*/ 295275 h 501602"/>
                <a:gd name="connsiteX9" fmla="*/ 154375 w 434927"/>
                <a:gd name="connsiteY9" fmla="*/ 295275 h 501602"/>
                <a:gd name="connsiteX10" fmla="*/ 154375 w 434927"/>
                <a:gd name="connsiteY10" fmla="*/ 309741 h 501602"/>
                <a:gd name="connsiteX11" fmla="*/ 185225 w 434927"/>
                <a:gd name="connsiteY11" fmla="*/ 370012 h 501602"/>
                <a:gd name="connsiteX12" fmla="*/ 240322 w 434927"/>
                <a:gd name="connsiteY12" fmla="*/ 376356 h 501602"/>
                <a:gd name="connsiteX13" fmla="*/ 253017 w 434927"/>
                <a:gd name="connsiteY13" fmla="*/ 376356 h 501602"/>
                <a:gd name="connsiteX14" fmla="*/ 421737 w 434927"/>
                <a:gd name="connsiteY14" fmla="*/ 359099 h 501602"/>
                <a:gd name="connsiteX15" fmla="*/ 422625 w 434927"/>
                <a:gd name="connsiteY15" fmla="*/ 359099 h 501602"/>
                <a:gd name="connsiteX16" fmla="*/ 422625 w 434927"/>
                <a:gd name="connsiteY16" fmla="*/ 481418 h 501602"/>
                <a:gd name="connsiteX17" fmla="*/ 343915 w 434927"/>
                <a:gd name="connsiteY17" fmla="*/ 496011 h 501602"/>
                <a:gd name="connsiteX18" fmla="*/ 230420 w 434927"/>
                <a:gd name="connsiteY18" fmla="*/ 501594 h 501602"/>
                <a:gd name="connsiteX19" fmla="*/ 17775 w 434927"/>
                <a:gd name="connsiteY19" fmla="*/ 392852 h 501602"/>
                <a:gd name="connsiteX20" fmla="*/ 2 w 434927"/>
                <a:gd name="connsiteY20" fmla="*/ 303396 h 501602"/>
                <a:gd name="connsiteX21" fmla="*/ 2 w 434927"/>
                <a:gd name="connsiteY21" fmla="*/ 186533 h 501602"/>
                <a:gd name="connsiteX22" fmla="*/ 110704 w 434927"/>
                <a:gd name="connsiteY22" fmla="*/ 15616 h 501602"/>
                <a:gd name="connsiteX23" fmla="*/ 215566 w 434927"/>
                <a:gd name="connsiteY23" fmla="*/ 9 h 501602"/>
                <a:gd name="connsiteX24" fmla="*/ 417167 w 434927"/>
                <a:gd name="connsiteY24" fmla="*/ 98727 h 501602"/>
                <a:gd name="connsiteX25" fmla="*/ 434559 w 434927"/>
                <a:gd name="connsiteY25" fmla="*/ 208865 h 50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927" h="501602">
                  <a:moveTo>
                    <a:pt x="257588" y="125500"/>
                  </a:moveTo>
                  <a:cubicBezTo>
                    <a:pt x="245184" y="117951"/>
                    <a:pt x="230851" y="114169"/>
                    <a:pt x="216328" y="114588"/>
                  </a:cubicBezTo>
                  <a:cubicBezTo>
                    <a:pt x="172276" y="114588"/>
                    <a:pt x="154630" y="133874"/>
                    <a:pt x="154630" y="171179"/>
                  </a:cubicBezTo>
                  <a:lnTo>
                    <a:pt x="154630" y="194020"/>
                  </a:lnTo>
                  <a:lnTo>
                    <a:pt x="280058" y="194020"/>
                  </a:lnTo>
                  <a:lnTo>
                    <a:pt x="280058" y="186026"/>
                  </a:lnTo>
                  <a:cubicBezTo>
                    <a:pt x="280058" y="152273"/>
                    <a:pt x="272695" y="132099"/>
                    <a:pt x="257588" y="125500"/>
                  </a:cubicBezTo>
                  <a:close/>
                  <a:moveTo>
                    <a:pt x="434559" y="208611"/>
                  </a:moveTo>
                  <a:lnTo>
                    <a:pt x="434559" y="295275"/>
                  </a:lnTo>
                  <a:lnTo>
                    <a:pt x="154375" y="295275"/>
                  </a:lnTo>
                  <a:lnTo>
                    <a:pt x="154375" y="309741"/>
                  </a:lnTo>
                  <a:cubicBezTo>
                    <a:pt x="154375" y="342604"/>
                    <a:pt x="164659" y="362779"/>
                    <a:pt x="185225" y="370012"/>
                  </a:cubicBezTo>
                  <a:cubicBezTo>
                    <a:pt x="203227" y="374554"/>
                    <a:pt x="221761" y="376686"/>
                    <a:pt x="240322" y="376356"/>
                  </a:cubicBezTo>
                  <a:lnTo>
                    <a:pt x="253017" y="376356"/>
                  </a:lnTo>
                  <a:cubicBezTo>
                    <a:pt x="309689" y="376115"/>
                    <a:pt x="366195" y="370329"/>
                    <a:pt x="421737" y="359099"/>
                  </a:cubicBezTo>
                  <a:lnTo>
                    <a:pt x="422625" y="359099"/>
                  </a:lnTo>
                  <a:lnTo>
                    <a:pt x="422625" y="481418"/>
                  </a:lnTo>
                  <a:cubicBezTo>
                    <a:pt x="422625" y="483449"/>
                    <a:pt x="396346" y="487890"/>
                    <a:pt x="343915" y="496011"/>
                  </a:cubicBezTo>
                  <a:cubicBezTo>
                    <a:pt x="306210" y="499881"/>
                    <a:pt x="268328" y="501746"/>
                    <a:pt x="230420" y="501594"/>
                  </a:cubicBezTo>
                  <a:cubicBezTo>
                    <a:pt x="120987" y="501594"/>
                    <a:pt x="49767" y="465050"/>
                    <a:pt x="17775" y="392852"/>
                  </a:cubicBezTo>
                  <a:cubicBezTo>
                    <a:pt x="5918" y="364530"/>
                    <a:pt x="-125" y="334103"/>
                    <a:pt x="2" y="303396"/>
                  </a:cubicBezTo>
                  <a:lnTo>
                    <a:pt x="2" y="186533"/>
                  </a:lnTo>
                  <a:cubicBezTo>
                    <a:pt x="2" y="100630"/>
                    <a:pt x="36564" y="44039"/>
                    <a:pt x="110704" y="15616"/>
                  </a:cubicBezTo>
                  <a:cubicBezTo>
                    <a:pt x="144639" y="5021"/>
                    <a:pt x="180020" y="-245"/>
                    <a:pt x="215566" y="9"/>
                  </a:cubicBezTo>
                  <a:cubicBezTo>
                    <a:pt x="318524" y="9"/>
                    <a:pt x="385936" y="33000"/>
                    <a:pt x="417167" y="98727"/>
                  </a:cubicBezTo>
                  <a:cubicBezTo>
                    <a:pt x="430598" y="133824"/>
                    <a:pt x="436527" y="171344"/>
                    <a:pt x="434559" y="208865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83D7C5B-66D6-A542-7B17-1037375E6F0C}"/>
                </a:ext>
              </a:extLst>
            </p:cNvPr>
            <p:cNvSpPr/>
            <p:nvPr/>
          </p:nvSpPr>
          <p:spPr>
            <a:xfrm>
              <a:off x="12507634" y="9103414"/>
              <a:ext cx="747113" cy="501584"/>
            </a:xfrm>
            <a:custGeom>
              <a:avLst/>
              <a:gdLst>
                <a:gd name="connsiteX0" fmla="*/ 603023 w 747113"/>
                <a:gd name="connsiteY0" fmla="*/ 501584 h 501584"/>
                <a:gd name="connsiteX1" fmla="*/ 437350 w 747113"/>
                <a:gd name="connsiteY1" fmla="*/ 501584 h 501584"/>
                <a:gd name="connsiteX2" fmla="*/ 373874 w 747113"/>
                <a:gd name="connsiteY2" fmla="*/ 279152 h 501584"/>
                <a:gd name="connsiteX3" fmla="*/ 308366 w 747113"/>
                <a:gd name="connsiteY3" fmla="*/ 501584 h 501584"/>
                <a:gd name="connsiteX4" fmla="*/ 143583 w 747113"/>
                <a:gd name="connsiteY4" fmla="*/ 501584 h 501584"/>
                <a:gd name="connsiteX5" fmla="*/ 0 w 747113"/>
                <a:gd name="connsiteY5" fmla="*/ 0 h 501584"/>
                <a:gd name="connsiteX6" fmla="*/ 154755 w 747113"/>
                <a:gd name="connsiteY6" fmla="*/ 0 h 501584"/>
                <a:gd name="connsiteX7" fmla="*/ 233973 w 747113"/>
                <a:gd name="connsiteY7" fmla="*/ 315949 h 501584"/>
                <a:gd name="connsiteX8" fmla="*/ 305828 w 747113"/>
                <a:gd name="connsiteY8" fmla="*/ 0 h 501584"/>
                <a:gd name="connsiteX9" fmla="*/ 441286 w 747113"/>
                <a:gd name="connsiteY9" fmla="*/ 0 h 501584"/>
                <a:gd name="connsiteX10" fmla="*/ 513141 w 747113"/>
                <a:gd name="connsiteY10" fmla="*/ 315949 h 501584"/>
                <a:gd name="connsiteX11" fmla="*/ 591470 w 747113"/>
                <a:gd name="connsiteY11" fmla="*/ 0 h 501584"/>
                <a:gd name="connsiteX12" fmla="*/ 747113 w 747113"/>
                <a:gd name="connsiteY12" fmla="*/ 0 h 501584"/>
                <a:gd name="connsiteX13" fmla="*/ 603023 w 747113"/>
                <a:gd name="connsiteY13" fmla="*/ 501584 h 5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113" h="501584">
                  <a:moveTo>
                    <a:pt x="603023" y="501584"/>
                  </a:moveTo>
                  <a:lnTo>
                    <a:pt x="437350" y="501584"/>
                  </a:lnTo>
                  <a:lnTo>
                    <a:pt x="373874" y="279152"/>
                  </a:lnTo>
                  <a:lnTo>
                    <a:pt x="308366" y="501584"/>
                  </a:lnTo>
                  <a:lnTo>
                    <a:pt x="143583" y="501584"/>
                  </a:lnTo>
                  <a:lnTo>
                    <a:pt x="0" y="0"/>
                  </a:lnTo>
                  <a:lnTo>
                    <a:pt x="154755" y="0"/>
                  </a:lnTo>
                  <a:lnTo>
                    <a:pt x="233973" y="315949"/>
                  </a:lnTo>
                  <a:lnTo>
                    <a:pt x="305828" y="0"/>
                  </a:lnTo>
                  <a:lnTo>
                    <a:pt x="441286" y="0"/>
                  </a:lnTo>
                  <a:lnTo>
                    <a:pt x="513141" y="315949"/>
                  </a:lnTo>
                  <a:lnTo>
                    <a:pt x="591470" y="0"/>
                  </a:lnTo>
                  <a:lnTo>
                    <a:pt x="747113" y="0"/>
                  </a:lnTo>
                  <a:lnTo>
                    <a:pt x="603023" y="501584"/>
                  </a:ln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4F4ECF3-0EE7-ED5F-B434-78E29B4E7844}"/>
                </a:ext>
              </a:extLst>
            </p:cNvPr>
            <p:cNvSpPr/>
            <p:nvPr/>
          </p:nvSpPr>
          <p:spPr>
            <a:xfrm>
              <a:off x="13276805" y="9103808"/>
              <a:ext cx="413251" cy="501190"/>
            </a:xfrm>
            <a:custGeom>
              <a:avLst/>
              <a:gdLst>
                <a:gd name="connsiteX0" fmla="*/ 206075 w 413251"/>
                <a:gd name="connsiteY0" fmla="*/ 501190 h 501190"/>
                <a:gd name="connsiteX1" fmla="*/ 18441 w 413251"/>
                <a:gd name="connsiteY1" fmla="*/ 484695 h 501190"/>
                <a:gd name="connsiteX2" fmla="*/ 4729 w 413251"/>
                <a:gd name="connsiteY2" fmla="*/ 353240 h 501190"/>
                <a:gd name="connsiteX3" fmla="*/ 253048 w 413251"/>
                <a:gd name="connsiteY3" fmla="*/ 353240 h 501190"/>
                <a:gd name="connsiteX4" fmla="*/ 36087 w 413251"/>
                <a:gd name="connsiteY4" fmla="*/ 246274 h 501190"/>
                <a:gd name="connsiteX5" fmla="*/ 1048 w 413251"/>
                <a:gd name="connsiteY5" fmla="*/ 139943 h 501190"/>
                <a:gd name="connsiteX6" fmla="*/ 207852 w 413251"/>
                <a:gd name="connsiteY6" fmla="*/ 367 h 501190"/>
                <a:gd name="connsiteX7" fmla="*/ 376953 w 413251"/>
                <a:gd name="connsiteY7" fmla="*/ 12294 h 501190"/>
                <a:gd name="connsiteX8" fmla="*/ 390791 w 413251"/>
                <a:gd name="connsiteY8" fmla="*/ 141465 h 501190"/>
                <a:gd name="connsiteX9" fmla="*/ 162277 w 413251"/>
                <a:gd name="connsiteY9" fmla="*/ 147048 h 501190"/>
                <a:gd name="connsiteX10" fmla="*/ 379238 w 413251"/>
                <a:gd name="connsiteY10" fmla="*/ 254141 h 501190"/>
                <a:gd name="connsiteX11" fmla="*/ 412246 w 413251"/>
                <a:gd name="connsiteY11" fmla="*/ 362376 h 501190"/>
                <a:gd name="connsiteX12" fmla="*/ 206075 w 413251"/>
                <a:gd name="connsiteY12" fmla="*/ 501190 h 50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251" h="501190">
                  <a:moveTo>
                    <a:pt x="206075" y="501190"/>
                  </a:moveTo>
                  <a:cubicBezTo>
                    <a:pt x="143234" y="500899"/>
                    <a:pt x="80393" y="495379"/>
                    <a:pt x="18441" y="484695"/>
                  </a:cubicBezTo>
                  <a:lnTo>
                    <a:pt x="4729" y="353240"/>
                  </a:lnTo>
                  <a:cubicBezTo>
                    <a:pt x="38626" y="360600"/>
                    <a:pt x="233243" y="399173"/>
                    <a:pt x="253048" y="353240"/>
                  </a:cubicBezTo>
                  <a:cubicBezTo>
                    <a:pt x="271455" y="304642"/>
                    <a:pt x="108830" y="315174"/>
                    <a:pt x="36087" y="246274"/>
                  </a:cubicBezTo>
                  <a:cubicBezTo>
                    <a:pt x="-602" y="214045"/>
                    <a:pt x="-1999" y="172172"/>
                    <a:pt x="1048" y="139943"/>
                  </a:cubicBezTo>
                  <a:cubicBezTo>
                    <a:pt x="15646" y="13056"/>
                    <a:pt x="137140" y="2397"/>
                    <a:pt x="207852" y="367"/>
                  </a:cubicBezTo>
                  <a:cubicBezTo>
                    <a:pt x="264474" y="-1295"/>
                    <a:pt x="321094" y="2689"/>
                    <a:pt x="376953" y="12294"/>
                  </a:cubicBezTo>
                  <a:lnTo>
                    <a:pt x="390791" y="141465"/>
                  </a:lnTo>
                  <a:cubicBezTo>
                    <a:pt x="343819" y="131442"/>
                    <a:pt x="179161" y="105683"/>
                    <a:pt x="162277" y="147048"/>
                  </a:cubicBezTo>
                  <a:cubicBezTo>
                    <a:pt x="141329" y="196535"/>
                    <a:pt x="314619" y="192982"/>
                    <a:pt x="379238" y="254141"/>
                  </a:cubicBezTo>
                  <a:cubicBezTo>
                    <a:pt x="414276" y="289035"/>
                    <a:pt x="415039" y="328244"/>
                    <a:pt x="412246" y="362376"/>
                  </a:cubicBezTo>
                  <a:cubicBezTo>
                    <a:pt x="397138" y="487487"/>
                    <a:pt x="277676" y="498399"/>
                    <a:pt x="206075" y="501190"/>
                  </a:cubicBezTo>
                  <a:close/>
                </a:path>
              </a:pathLst>
            </a:custGeom>
            <a:solidFill>
              <a:srgbClr val="90A225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27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8BC89A1-0780-3003-E68D-1948C55C8BF3}"/>
              </a:ext>
            </a:extLst>
          </p:cNvPr>
          <p:cNvSpPr/>
          <p:nvPr/>
        </p:nvSpPr>
        <p:spPr>
          <a:xfrm>
            <a:off x="13089328" y="8116233"/>
            <a:ext cx="1168468" cy="1111530"/>
          </a:xfrm>
          <a:custGeom>
            <a:avLst/>
            <a:gdLst>
              <a:gd name="connsiteX0" fmla="*/ 1168468 w 1168468"/>
              <a:gd name="connsiteY0" fmla="*/ 207587 h 1111530"/>
              <a:gd name="connsiteX1" fmla="*/ 961917 w 1168468"/>
              <a:gd name="connsiteY1" fmla="*/ 0 h 1111530"/>
              <a:gd name="connsiteX2" fmla="*/ 0 w 1168468"/>
              <a:gd name="connsiteY2" fmla="*/ 875267 h 1111530"/>
              <a:gd name="connsiteX3" fmla="*/ 235751 w 1168468"/>
              <a:gd name="connsiteY3" fmla="*/ 1111531 h 1111530"/>
              <a:gd name="connsiteX4" fmla="*/ 1168468 w 1168468"/>
              <a:gd name="connsiteY4" fmla="*/ 207587 h 11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68" h="1111530">
                <a:moveTo>
                  <a:pt x="1168468" y="207587"/>
                </a:moveTo>
                <a:lnTo>
                  <a:pt x="961917" y="0"/>
                </a:lnTo>
                <a:lnTo>
                  <a:pt x="0" y="875267"/>
                </a:lnTo>
                <a:lnTo>
                  <a:pt x="235751" y="1111531"/>
                </a:lnTo>
                <a:lnTo>
                  <a:pt x="1168468" y="207587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B6CD1B8-6FC6-B452-D15D-A31376810F8A}"/>
              </a:ext>
            </a:extLst>
          </p:cNvPr>
          <p:cNvSpPr/>
          <p:nvPr/>
        </p:nvSpPr>
        <p:spPr>
          <a:xfrm>
            <a:off x="1906242" y="6704232"/>
            <a:ext cx="365622" cy="478871"/>
          </a:xfrm>
          <a:custGeom>
            <a:avLst/>
            <a:gdLst>
              <a:gd name="connsiteX0" fmla="*/ 283357 w 365622"/>
              <a:gd name="connsiteY0" fmla="*/ 478872 h 478871"/>
              <a:gd name="connsiteX1" fmla="*/ 0 w 365622"/>
              <a:gd name="connsiteY1" fmla="*/ 194391 h 478871"/>
              <a:gd name="connsiteX2" fmla="*/ 141679 w 365622"/>
              <a:gd name="connsiteY2" fmla="*/ 0 h 478871"/>
              <a:gd name="connsiteX3" fmla="*/ 365622 w 365622"/>
              <a:gd name="connsiteY3" fmla="*/ 311127 h 478871"/>
              <a:gd name="connsiteX4" fmla="*/ 283357 w 365622"/>
              <a:gd name="connsiteY4" fmla="*/ 478872 h 47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22" h="478871">
                <a:moveTo>
                  <a:pt x="283357" y="478872"/>
                </a:moveTo>
                <a:lnTo>
                  <a:pt x="0" y="194391"/>
                </a:lnTo>
                <a:lnTo>
                  <a:pt x="141679" y="0"/>
                </a:lnTo>
                <a:lnTo>
                  <a:pt x="365622" y="311127"/>
                </a:lnTo>
                <a:lnTo>
                  <a:pt x="283357" y="478872"/>
                </a:ln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31C81E6-0073-3F39-9488-2CEB2E666407}"/>
              </a:ext>
            </a:extLst>
          </p:cNvPr>
          <p:cNvSpPr/>
          <p:nvPr/>
        </p:nvSpPr>
        <p:spPr>
          <a:xfrm>
            <a:off x="2825502" y="8911815"/>
            <a:ext cx="524566" cy="356298"/>
          </a:xfrm>
          <a:custGeom>
            <a:avLst/>
            <a:gdLst>
              <a:gd name="connsiteX0" fmla="*/ 0 w 524566"/>
              <a:gd name="connsiteY0" fmla="*/ 0 h 356298"/>
              <a:gd name="connsiteX1" fmla="*/ 350261 w 524566"/>
              <a:gd name="connsiteY1" fmla="*/ 356298 h 356298"/>
              <a:gd name="connsiteX2" fmla="*/ 524566 w 524566"/>
              <a:gd name="connsiteY2" fmla="*/ 110011 h 356298"/>
              <a:gd name="connsiteX3" fmla="*/ 0 w 524566"/>
              <a:gd name="connsiteY3" fmla="*/ 0 h 35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566" h="356298">
                <a:moveTo>
                  <a:pt x="0" y="0"/>
                </a:moveTo>
                <a:lnTo>
                  <a:pt x="350261" y="356298"/>
                </a:lnTo>
                <a:lnTo>
                  <a:pt x="524566" y="110011"/>
                </a:lnTo>
                <a:lnTo>
                  <a:pt x="0" y="0"/>
                </a:ln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BEC4E68-CF08-5835-5CBA-2E5975E3671B}"/>
              </a:ext>
            </a:extLst>
          </p:cNvPr>
          <p:cNvSpPr/>
          <p:nvPr/>
        </p:nvSpPr>
        <p:spPr>
          <a:xfrm>
            <a:off x="1831898" y="412281"/>
            <a:ext cx="12211601" cy="9962541"/>
          </a:xfrm>
          <a:custGeom>
            <a:avLst/>
            <a:gdLst>
              <a:gd name="connsiteX0" fmla="*/ 11692749 w 12211601"/>
              <a:gd name="connsiteY0" fmla="*/ 7528721 h 9962541"/>
              <a:gd name="connsiteX1" fmla="*/ 11692749 w 12211601"/>
              <a:gd name="connsiteY1" fmla="*/ 7528721 h 9962541"/>
              <a:gd name="connsiteX2" fmla="*/ 11873910 w 12211601"/>
              <a:gd name="connsiteY2" fmla="*/ 4751923 h 9962541"/>
              <a:gd name="connsiteX3" fmla="*/ 11860200 w 12211601"/>
              <a:gd name="connsiteY3" fmla="*/ 4726545 h 9962541"/>
              <a:gd name="connsiteX4" fmla="*/ 12037933 w 12211601"/>
              <a:gd name="connsiteY4" fmla="*/ 4364410 h 9962541"/>
              <a:gd name="connsiteX5" fmla="*/ 11803706 w 12211601"/>
              <a:gd name="connsiteY5" fmla="*/ 3091224 h 9962541"/>
              <a:gd name="connsiteX6" fmla="*/ 11161836 w 12211601"/>
              <a:gd name="connsiteY6" fmla="*/ 2786695 h 9962541"/>
              <a:gd name="connsiteX7" fmla="*/ 11037804 w 12211601"/>
              <a:gd name="connsiteY7" fmla="*/ 2359593 h 9962541"/>
              <a:gd name="connsiteX8" fmla="*/ 9446331 w 12211601"/>
              <a:gd name="connsiteY8" fmla="*/ 770966 h 9962541"/>
              <a:gd name="connsiteX9" fmla="*/ 6819819 w 12211601"/>
              <a:gd name="connsiteY9" fmla="*/ 720211 h 9962541"/>
              <a:gd name="connsiteX10" fmla="*/ 5083240 w 12211601"/>
              <a:gd name="connsiteY10" fmla="*/ 0 h 9962541"/>
              <a:gd name="connsiteX11" fmla="*/ 5039823 w 12211601"/>
              <a:gd name="connsiteY11" fmla="*/ 0 h 9962541"/>
              <a:gd name="connsiteX12" fmla="*/ 2785534 w 12211601"/>
              <a:gd name="connsiteY12" fmla="*/ 1308714 h 9962541"/>
              <a:gd name="connsiteX13" fmla="*/ 2612244 w 12211601"/>
              <a:gd name="connsiteY13" fmla="*/ 1777054 h 9962541"/>
              <a:gd name="connsiteX14" fmla="*/ 1576569 w 12211601"/>
              <a:gd name="connsiteY14" fmla="*/ 1957995 h 9962541"/>
              <a:gd name="connsiteX15" fmla="*/ 710247 w 12211601"/>
              <a:gd name="connsiteY15" fmla="*/ 2624279 h 9962541"/>
              <a:gd name="connsiteX16" fmla="*/ 460151 w 12211601"/>
              <a:gd name="connsiteY16" fmla="*/ 4546873 h 9962541"/>
              <a:gd name="connsiteX17" fmla="*/ 594086 w 12211601"/>
              <a:gd name="connsiteY17" fmla="*/ 4826025 h 9962541"/>
              <a:gd name="connsiteX18" fmla="*/ 9344 w 12211601"/>
              <a:gd name="connsiteY18" fmla="*/ 5741008 h 9962541"/>
              <a:gd name="connsiteX19" fmla="*/ 519311 w 12211601"/>
              <a:gd name="connsiteY19" fmla="*/ 6908369 h 9962541"/>
              <a:gd name="connsiteX20" fmla="*/ 751633 w 12211601"/>
              <a:gd name="connsiteY20" fmla="*/ 7042235 h 9962541"/>
              <a:gd name="connsiteX21" fmla="*/ 735891 w 12211601"/>
              <a:gd name="connsiteY21" fmla="*/ 7536206 h 9962541"/>
              <a:gd name="connsiteX22" fmla="*/ 1791118 w 12211601"/>
              <a:gd name="connsiteY22" fmla="*/ 9199062 h 9962541"/>
              <a:gd name="connsiteX23" fmla="*/ 3878211 w 12211601"/>
              <a:gd name="connsiteY23" fmla="*/ 9362366 h 9962541"/>
              <a:gd name="connsiteX24" fmla="*/ 5512466 w 12211601"/>
              <a:gd name="connsiteY24" fmla="*/ 9962542 h 9962541"/>
              <a:gd name="connsiteX25" fmla="*/ 5540015 w 12211601"/>
              <a:gd name="connsiteY25" fmla="*/ 9962542 h 9962541"/>
              <a:gd name="connsiteX26" fmla="*/ 7223400 w 12211601"/>
              <a:gd name="connsiteY26" fmla="*/ 9372136 h 9962541"/>
              <a:gd name="connsiteX27" fmla="*/ 9292719 w 12211601"/>
              <a:gd name="connsiteY27" fmla="*/ 9407664 h 9962541"/>
              <a:gd name="connsiteX28" fmla="*/ 10273171 w 12211601"/>
              <a:gd name="connsiteY28" fmla="*/ 8445353 h 9962541"/>
              <a:gd name="connsiteX29" fmla="*/ 11692749 w 12211601"/>
              <a:gd name="connsiteY29" fmla="*/ 7528721 h 9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211601" h="9962541">
                <a:moveTo>
                  <a:pt x="11692749" y="7528721"/>
                </a:moveTo>
                <a:lnTo>
                  <a:pt x="11692749" y="7528721"/>
                </a:lnTo>
                <a:cubicBezTo>
                  <a:pt x="12313037" y="6771077"/>
                  <a:pt x="12381846" y="5708398"/>
                  <a:pt x="11873910" y="4751923"/>
                </a:cubicBezTo>
                <a:cubicBezTo>
                  <a:pt x="11869974" y="4744056"/>
                  <a:pt x="11864135" y="4734285"/>
                  <a:pt x="11860200" y="4726545"/>
                </a:cubicBezTo>
                <a:cubicBezTo>
                  <a:pt x="11936499" y="4614999"/>
                  <a:pt x="11996420" y="4493035"/>
                  <a:pt x="12037933" y="4364410"/>
                </a:cubicBezTo>
                <a:cubicBezTo>
                  <a:pt x="12097092" y="4179408"/>
                  <a:pt x="12252608" y="3541800"/>
                  <a:pt x="11803706" y="3091224"/>
                </a:cubicBezTo>
                <a:cubicBezTo>
                  <a:pt x="11636383" y="2923860"/>
                  <a:pt x="11415868" y="2819559"/>
                  <a:pt x="11161836" y="2786695"/>
                </a:cubicBezTo>
                <a:cubicBezTo>
                  <a:pt x="11132510" y="2641117"/>
                  <a:pt x="11090997" y="2498242"/>
                  <a:pt x="11037804" y="2359593"/>
                </a:cubicBezTo>
                <a:cubicBezTo>
                  <a:pt x="10767395" y="1654481"/>
                  <a:pt x="10202839" y="1091737"/>
                  <a:pt x="9446331" y="770966"/>
                </a:cubicBezTo>
                <a:cubicBezTo>
                  <a:pt x="8609463" y="418601"/>
                  <a:pt x="7634851" y="400963"/>
                  <a:pt x="6819819" y="720211"/>
                </a:cubicBezTo>
                <a:cubicBezTo>
                  <a:pt x="6347176" y="265702"/>
                  <a:pt x="5732981" y="9643"/>
                  <a:pt x="5083240" y="0"/>
                </a:cubicBezTo>
                <a:lnTo>
                  <a:pt x="5039823" y="0"/>
                </a:lnTo>
                <a:cubicBezTo>
                  <a:pt x="4088951" y="0"/>
                  <a:pt x="3187083" y="521506"/>
                  <a:pt x="2785534" y="1308714"/>
                </a:cubicBezTo>
                <a:cubicBezTo>
                  <a:pt x="2709756" y="1457565"/>
                  <a:pt x="2651599" y="1614740"/>
                  <a:pt x="2612244" y="1777054"/>
                </a:cubicBezTo>
                <a:cubicBezTo>
                  <a:pt x="2257794" y="1758770"/>
                  <a:pt x="1903788" y="1820614"/>
                  <a:pt x="1576569" y="1957995"/>
                </a:cubicBezTo>
                <a:cubicBezTo>
                  <a:pt x="1235029" y="2101505"/>
                  <a:pt x="936539" y="2331069"/>
                  <a:pt x="710247" y="2624279"/>
                </a:cubicBezTo>
                <a:cubicBezTo>
                  <a:pt x="291305" y="3175350"/>
                  <a:pt x="200280" y="3875894"/>
                  <a:pt x="460151" y="4546873"/>
                </a:cubicBezTo>
                <a:cubicBezTo>
                  <a:pt x="497958" y="4643054"/>
                  <a:pt x="542721" y="4736354"/>
                  <a:pt x="594086" y="4826025"/>
                </a:cubicBezTo>
                <a:cubicBezTo>
                  <a:pt x="275182" y="5014960"/>
                  <a:pt x="56570" y="5353367"/>
                  <a:pt x="9344" y="5741008"/>
                </a:cubicBezTo>
                <a:cubicBezTo>
                  <a:pt x="-45753" y="6201481"/>
                  <a:pt x="145183" y="6638353"/>
                  <a:pt x="519311" y="6908369"/>
                </a:cubicBezTo>
                <a:cubicBezTo>
                  <a:pt x="591890" y="6960939"/>
                  <a:pt x="669749" y="7005806"/>
                  <a:pt x="751633" y="7042235"/>
                </a:cubicBezTo>
                <a:cubicBezTo>
                  <a:pt x="726713" y="7205678"/>
                  <a:pt x="721431" y="7371507"/>
                  <a:pt x="735891" y="7536206"/>
                </a:cubicBezTo>
                <a:cubicBezTo>
                  <a:pt x="800764" y="8246774"/>
                  <a:pt x="1174892" y="8836926"/>
                  <a:pt x="1791118" y="9199062"/>
                </a:cubicBezTo>
                <a:cubicBezTo>
                  <a:pt x="2417246" y="9567034"/>
                  <a:pt x="3208792" y="9626037"/>
                  <a:pt x="3878211" y="9362366"/>
                </a:cubicBezTo>
                <a:cubicBezTo>
                  <a:pt x="4307436" y="9750006"/>
                  <a:pt x="4882402" y="9962542"/>
                  <a:pt x="5512466" y="9962542"/>
                </a:cubicBezTo>
                <a:lnTo>
                  <a:pt x="5540015" y="9962542"/>
                </a:lnTo>
                <a:cubicBezTo>
                  <a:pt x="6156240" y="9956705"/>
                  <a:pt x="6762691" y="9742139"/>
                  <a:pt x="7223400" y="9372136"/>
                </a:cubicBezTo>
                <a:cubicBezTo>
                  <a:pt x="7900689" y="9647735"/>
                  <a:pt x="8686269" y="9663976"/>
                  <a:pt x="9292719" y="9407664"/>
                </a:cubicBezTo>
                <a:cubicBezTo>
                  <a:pt x="9751398" y="9214796"/>
                  <a:pt x="10090106" y="8882225"/>
                  <a:pt x="10273171" y="8445353"/>
                </a:cubicBezTo>
                <a:cubicBezTo>
                  <a:pt x="10838235" y="8282302"/>
                  <a:pt x="11340330" y="7957599"/>
                  <a:pt x="11692749" y="7528721"/>
                </a:cubicBez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9E8183D-A4A1-E5B7-1797-327B1C0D095D}"/>
              </a:ext>
            </a:extLst>
          </p:cNvPr>
          <p:cNvSpPr/>
          <p:nvPr/>
        </p:nvSpPr>
        <p:spPr>
          <a:xfrm>
            <a:off x="13169563" y="3183369"/>
            <a:ext cx="465406" cy="459077"/>
          </a:xfrm>
          <a:custGeom>
            <a:avLst/>
            <a:gdLst>
              <a:gd name="connsiteX0" fmla="*/ 138505 w 465406"/>
              <a:gd name="connsiteY0" fmla="*/ 0 h 459077"/>
              <a:gd name="connsiteX1" fmla="*/ 465407 w 465406"/>
              <a:gd name="connsiteY1" fmla="*/ 320009 h 459077"/>
              <a:gd name="connsiteX2" fmla="*/ 66396 w 465406"/>
              <a:gd name="connsiteY2" fmla="*/ 459078 h 459077"/>
              <a:gd name="connsiteX3" fmla="*/ 0 w 465406"/>
              <a:gd name="connsiteY3" fmla="*/ 189569 h 459077"/>
              <a:gd name="connsiteX4" fmla="*/ 138505 w 465406"/>
              <a:gd name="connsiteY4" fmla="*/ 0 h 45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06" h="459077">
                <a:moveTo>
                  <a:pt x="138505" y="0"/>
                </a:moveTo>
                <a:lnTo>
                  <a:pt x="465407" y="320009"/>
                </a:lnTo>
                <a:lnTo>
                  <a:pt x="66396" y="459078"/>
                </a:lnTo>
                <a:lnTo>
                  <a:pt x="0" y="189569"/>
                </a:lnTo>
                <a:lnTo>
                  <a:pt x="138505" y="0"/>
                </a:ln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37822DD-E9CC-9E0A-C3B9-A30CE1A2B1FD}"/>
              </a:ext>
            </a:extLst>
          </p:cNvPr>
          <p:cNvSpPr/>
          <p:nvPr/>
        </p:nvSpPr>
        <p:spPr>
          <a:xfrm>
            <a:off x="11817395" y="1517595"/>
            <a:ext cx="450172" cy="429766"/>
          </a:xfrm>
          <a:custGeom>
            <a:avLst/>
            <a:gdLst>
              <a:gd name="connsiteX0" fmla="*/ 450173 w 450172"/>
              <a:gd name="connsiteY0" fmla="*/ 327369 h 429766"/>
              <a:gd name="connsiteX1" fmla="*/ 120605 w 450172"/>
              <a:gd name="connsiteY1" fmla="*/ 0 h 429766"/>
              <a:gd name="connsiteX2" fmla="*/ 0 w 450172"/>
              <a:gd name="connsiteY2" fmla="*/ 261895 h 429766"/>
              <a:gd name="connsiteX3" fmla="*/ 301004 w 450172"/>
              <a:gd name="connsiteY3" fmla="*/ 429767 h 429766"/>
              <a:gd name="connsiteX4" fmla="*/ 450173 w 450172"/>
              <a:gd name="connsiteY4" fmla="*/ 327369 h 42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72" h="429766">
                <a:moveTo>
                  <a:pt x="450173" y="327369"/>
                </a:moveTo>
                <a:lnTo>
                  <a:pt x="120605" y="0"/>
                </a:lnTo>
                <a:lnTo>
                  <a:pt x="0" y="261895"/>
                </a:lnTo>
                <a:lnTo>
                  <a:pt x="301004" y="429767"/>
                </a:lnTo>
                <a:lnTo>
                  <a:pt x="450173" y="327369"/>
                </a:ln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7CC7A65-EA2E-9A2D-F16E-4C992773E936}"/>
              </a:ext>
            </a:extLst>
          </p:cNvPr>
          <p:cNvSpPr/>
          <p:nvPr/>
        </p:nvSpPr>
        <p:spPr>
          <a:xfrm>
            <a:off x="13143311" y="8156819"/>
            <a:ext cx="1334043" cy="1271463"/>
          </a:xfrm>
          <a:custGeom>
            <a:avLst/>
            <a:gdLst>
              <a:gd name="connsiteX0" fmla="*/ 805738 w 1334043"/>
              <a:gd name="connsiteY0" fmla="*/ 13848 h 1271463"/>
              <a:gd name="connsiteX1" fmla="*/ 51007 w 1334043"/>
              <a:gd name="connsiteY1" fmla="*/ 397555 h 1271463"/>
              <a:gd name="connsiteX2" fmla="*/ 920122 w 1334043"/>
              <a:gd name="connsiteY2" fmla="*/ 1224098 h 1271463"/>
              <a:gd name="connsiteX3" fmla="*/ 1333859 w 1334043"/>
              <a:gd name="connsiteY3" fmla="*/ 652344 h 1271463"/>
              <a:gd name="connsiteX4" fmla="*/ 805738 w 1334043"/>
              <a:gd name="connsiteY4" fmla="*/ 13848 h 1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43" h="1271463">
                <a:moveTo>
                  <a:pt x="805738" y="13848"/>
                </a:moveTo>
                <a:cubicBezTo>
                  <a:pt x="502068" y="-49595"/>
                  <a:pt x="173135" y="109521"/>
                  <a:pt x="51007" y="397555"/>
                </a:cubicBezTo>
                <a:cubicBezTo>
                  <a:pt x="-175729" y="944946"/>
                  <a:pt x="396445" y="1427117"/>
                  <a:pt x="920122" y="1224098"/>
                </a:cubicBezTo>
                <a:cubicBezTo>
                  <a:pt x="1154476" y="1136165"/>
                  <a:pt x="1332717" y="905230"/>
                  <a:pt x="1333859" y="652344"/>
                </a:cubicBezTo>
                <a:cubicBezTo>
                  <a:pt x="1341603" y="344770"/>
                  <a:pt x="1104964" y="70947"/>
                  <a:pt x="805738" y="13848"/>
                </a:cubicBez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83C62BE-E6EE-6E57-4FB3-06F5041CEAB5}"/>
              </a:ext>
            </a:extLst>
          </p:cNvPr>
          <p:cNvSpPr/>
          <p:nvPr/>
        </p:nvSpPr>
        <p:spPr>
          <a:xfrm>
            <a:off x="13826482" y="9494441"/>
            <a:ext cx="705530" cy="685651"/>
          </a:xfrm>
          <a:custGeom>
            <a:avLst/>
            <a:gdLst>
              <a:gd name="connsiteX0" fmla="*/ 472066 w 705530"/>
              <a:gd name="connsiteY0" fmla="*/ 20849 h 685651"/>
              <a:gd name="connsiteX1" fmla="*/ 59 w 705530"/>
              <a:gd name="connsiteY1" fmla="*/ 326647 h 685651"/>
              <a:gd name="connsiteX2" fmla="*/ 601812 w 705530"/>
              <a:gd name="connsiteY2" fmla="*/ 582832 h 685651"/>
              <a:gd name="connsiteX3" fmla="*/ 472066 w 705530"/>
              <a:gd name="connsiteY3" fmla="*/ 20849 h 6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530" h="685651">
                <a:moveTo>
                  <a:pt x="472066" y="20849"/>
                </a:moveTo>
                <a:cubicBezTo>
                  <a:pt x="256247" y="-57187"/>
                  <a:pt x="7802" y="92413"/>
                  <a:pt x="59" y="326647"/>
                </a:cubicBezTo>
                <a:cubicBezTo>
                  <a:pt x="-5401" y="645514"/>
                  <a:pt x="371902" y="803869"/>
                  <a:pt x="601812" y="582832"/>
                </a:cubicBezTo>
                <a:cubicBezTo>
                  <a:pt x="784496" y="401383"/>
                  <a:pt x="716323" y="104467"/>
                  <a:pt x="472066" y="20849"/>
                </a:cubicBezTo>
                <a:close/>
              </a:path>
            </a:pathLst>
          </a:custGeom>
          <a:solidFill>
            <a:srgbClr val="F5A417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BBE2BE3-DFE2-C8A8-F302-B129B20D6D2D}"/>
              </a:ext>
            </a:extLst>
          </p:cNvPr>
          <p:cNvSpPr/>
          <p:nvPr/>
        </p:nvSpPr>
        <p:spPr>
          <a:xfrm>
            <a:off x="13699461" y="9383581"/>
            <a:ext cx="722485" cy="699654"/>
          </a:xfrm>
          <a:custGeom>
            <a:avLst/>
            <a:gdLst>
              <a:gd name="connsiteX0" fmla="*/ 0 w 722485"/>
              <a:gd name="connsiteY0" fmla="*/ 464914 h 699654"/>
              <a:gd name="connsiteX1" fmla="*/ 234734 w 722485"/>
              <a:gd name="connsiteY1" fmla="*/ 699655 h 699654"/>
              <a:gd name="connsiteX2" fmla="*/ 335915 w 722485"/>
              <a:gd name="connsiteY2" fmla="*/ 627710 h 699654"/>
              <a:gd name="connsiteX3" fmla="*/ 722485 w 722485"/>
              <a:gd name="connsiteY3" fmla="*/ 203654 h 699654"/>
              <a:gd name="connsiteX4" fmla="*/ 519362 w 722485"/>
              <a:gd name="connsiteY4" fmla="*/ 0 h 699654"/>
              <a:gd name="connsiteX5" fmla="*/ 0 w 722485"/>
              <a:gd name="connsiteY5" fmla="*/ 464914 h 69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485" h="699654">
                <a:moveTo>
                  <a:pt x="0" y="464914"/>
                </a:moveTo>
                <a:lnTo>
                  <a:pt x="234734" y="699655"/>
                </a:lnTo>
                <a:lnTo>
                  <a:pt x="335915" y="627710"/>
                </a:lnTo>
                <a:lnTo>
                  <a:pt x="722485" y="203654"/>
                </a:lnTo>
                <a:lnTo>
                  <a:pt x="519362" y="0"/>
                </a:lnTo>
                <a:lnTo>
                  <a:pt x="0" y="464914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7A0F024-9DBD-F256-2884-D5B99C777C03}"/>
              </a:ext>
            </a:extLst>
          </p:cNvPr>
          <p:cNvSpPr/>
          <p:nvPr/>
        </p:nvSpPr>
        <p:spPr>
          <a:xfrm>
            <a:off x="12923726" y="7937305"/>
            <a:ext cx="1334000" cy="1271746"/>
          </a:xfrm>
          <a:custGeom>
            <a:avLst/>
            <a:gdLst>
              <a:gd name="connsiteX0" fmla="*/ 805695 w 1334000"/>
              <a:gd name="connsiteY0" fmla="*/ 13848 h 1271746"/>
              <a:gd name="connsiteX1" fmla="*/ 50964 w 1334000"/>
              <a:gd name="connsiteY1" fmla="*/ 397681 h 1271746"/>
              <a:gd name="connsiteX2" fmla="*/ 920206 w 1334000"/>
              <a:gd name="connsiteY2" fmla="*/ 1224604 h 1271746"/>
              <a:gd name="connsiteX3" fmla="*/ 1333816 w 1334000"/>
              <a:gd name="connsiteY3" fmla="*/ 652724 h 1271746"/>
              <a:gd name="connsiteX4" fmla="*/ 805695 w 1334000"/>
              <a:gd name="connsiteY4" fmla="*/ 13848 h 127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00" h="1271746">
                <a:moveTo>
                  <a:pt x="805695" y="13848"/>
                </a:moveTo>
                <a:cubicBezTo>
                  <a:pt x="502025" y="-49596"/>
                  <a:pt x="173093" y="109520"/>
                  <a:pt x="50964" y="397681"/>
                </a:cubicBezTo>
                <a:cubicBezTo>
                  <a:pt x="-175645" y="945326"/>
                  <a:pt x="396401" y="1426990"/>
                  <a:pt x="920206" y="1224604"/>
                </a:cubicBezTo>
                <a:cubicBezTo>
                  <a:pt x="1154559" y="1136672"/>
                  <a:pt x="1332801" y="905737"/>
                  <a:pt x="1333816" y="652724"/>
                </a:cubicBezTo>
                <a:cubicBezTo>
                  <a:pt x="1341560" y="344896"/>
                  <a:pt x="1105048" y="71074"/>
                  <a:pt x="805695" y="13848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427F4C5-3F20-FA11-5CB1-4177F021E7C6}"/>
              </a:ext>
            </a:extLst>
          </p:cNvPr>
          <p:cNvSpPr/>
          <p:nvPr/>
        </p:nvSpPr>
        <p:spPr>
          <a:xfrm>
            <a:off x="13606600" y="9275042"/>
            <a:ext cx="705796" cy="685536"/>
          </a:xfrm>
          <a:custGeom>
            <a:avLst/>
            <a:gdLst>
              <a:gd name="connsiteX0" fmla="*/ 472067 w 705796"/>
              <a:gd name="connsiteY0" fmla="*/ 20860 h 685536"/>
              <a:gd name="connsiteX1" fmla="*/ 59 w 705796"/>
              <a:gd name="connsiteY1" fmla="*/ 326531 h 685536"/>
              <a:gd name="connsiteX2" fmla="*/ 601939 w 705796"/>
              <a:gd name="connsiteY2" fmla="*/ 582716 h 685536"/>
              <a:gd name="connsiteX3" fmla="*/ 472067 w 705796"/>
              <a:gd name="connsiteY3" fmla="*/ 20860 h 68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796" h="685536">
                <a:moveTo>
                  <a:pt x="472067" y="20860"/>
                </a:moveTo>
                <a:cubicBezTo>
                  <a:pt x="256249" y="-57175"/>
                  <a:pt x="7804" y="92297"/>
                  <a:pt x="59" y="326531"/>
                </a:cubicBezTo>
                <a:cubicBezTo>
                  <a:pt x="-5400" y="645399"/>
                  <a:pt x="372029" y="803754"/>
                  <a:pt x="601939" y="582716"/>
                </a:cubicBezTo>
                <a:cubicBezTo>
                  <a:pt x="784878" y="401268"/>
                  <a:pt x="716577" y="104479"/>
                  <a:pt x="472067" y="20860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0AE420A-B542-D640-8AF9-9831C4A10C7C}"/>
              </a:ext>
            </a:extLst>
          </p:cNvPr>
          <p:cNvSpPr/>
          <p:nvPr/>
        </p:nvSpPr>
        <p:spPr>
          <a:xfrm>
            <a:off x="1577833" y="158253"/>
            <a:ext cx="12211593" cy="9962287"/>
          </a:xfrm>
          <a:custGeom>
            <a:avLst/>
            <a:gdLst>
              <a:gd name="connsiteX0" fmla="*/ 11692784 w 12211593"/>
              <a:gd name="connsiteY0" fmla="*/ 7528720 h 9962287"/>
              <a:gd name="connsiteX1" fmla="*/ 11692784 w 12211593"/>
              <a:gd name="connsiteY1" fmla="*/ 7528720 h 9962287"/>
              <a:gd name="connsiteX2" fmla="*/ 11873944 w 12211593"/>
              <a:gd name="connsiteY2" fmla="*/ 4752050 h 9962287"/>
              <a:gd name="connsiteX3" fmla="*/ 11860107 w 12211593"/>
              <a:gd name="connsiteY3" fmla="*/ 4726672 h 9962287"/>
              <a:gd name="connsiteX4" fmla="*/ 12037840 w 12211593"/>
              <a:gd name="connsiteY4" fmla="*/ 4364663 h 9962287"/>
              <a:gd name="connsiteX5" fmla="*/ 11803613 w 12211593"/>
              <a:gd name="connsiteY5" fmla="*/ 3091351 h 9962287"/>
              <a:gd name="connsiteX6" fmla="*/ 11161743 w 12211593"/>
              <a:gd name="connsiteY6" fmla="*/ 2786822 h 9962287"/>
              <a:gd name="connsiteX7" fmla="*/ 11037711 w 12211593"/>
              <a:gd name="connsiteY7" fmla="*/ 2359720 h 9962287"/>
              <a:gd name="connsiteX8" fmla="*/ 9446239 w 12211593"/>
              <a:gd name="connsiteY8" fmla="*/ 770966 h 9962287"/>
              <a:gd name="connsiteX9" fmla="*/ 6819726 w 12211593"/>
              <a:gd name="connsiteY9" fmla="*/ 720211 h 9962287"/>
              <a:gd name="connsiteX10" fmla="*/ 5083148 w 12211593"/>
              <a:gd name="connsiteY10" fmla="*/ 0 h 9962287"/>
              <a:gd name="connsiteX11" fmla="*/ 5039857 w 12211593"/>
              <a:gd name="connsiteY11" fmla="*/ 0 h 9962287"/>
              <a:gd name="connsiteX12" fmla="*/ 2785441 w 12211593"/>
              <a:gd name="connsiteY12" fmla="*/ 1308587 h 9962287"/>
              <a:gd name="connsiteX13" fmla="*/ 2612151 w 12211593"/>
              <a:gd name="connsiteY13" fmla="*/ 1776927 h 9962287"/>
              <a:gd name="connsiteX14" fmla="*/ 1576603 w 12211593"/>
              <a:gd name="connsiteY14" fmla="*/ 1957995 h 9962287"/>
              <a:gd name="connsiteX15" fmla="*/ 710281 w 12211593"/>
              <a:gd name="connsiteY15" fmla="*/ 2624533 h 9962287"/>
              <a:gd name="connsiteX16" fmla="*/ 460185 w 12211593"/>
              <a:gd name="connsiteY16" fmla="*/ 4547127 h 9962287"/>
              <a:gd name="connsiteX17" fmla="*/ 594120 w 12211593"/>
              <a:gd name="connsiteY17" fmla="*/ 4826278 h 9962287"/>
              <a:gd name="connsiteX18" fmla="*/ 9378 w 12211593"/>
              <a:gd name="connsiteY18" fmla="*/ 5741389 h 9962287"/>
              <a:gd name="connsiteX19" fmla="*/ 519218 w 12211593"/>
              <a:gd name="connsiteY19" fmla="*/ 6908750 h 9962287"/>
              <a:gd name="connsiteX20" fmla="*/ 751540 w 12211593"/>
              <a:gd name="connsiteY20" fmla="*/ 7042616 h 9962287"/>
              <a:gd name="connsiteX21" fmla="*/ 735799 w 12211593"/>
              <a:gd name="connsiteY21" fmla="*/ 7536460 h 9962287"/>
              <a:gd name="connsiteX22" fmla="*/ 1791152 w 12211593"/>
              <a:gd name="connsiteY22" fmla="*/ 9198681 h 9962287"/>
              <a:gd name="connsiteX23" fmla="*/ 3878245 w 12211593"/>
              <a:gd name="connsiteY23" fmla="*/ 9362112 h 9962287"/>
              <a:gd name="connsiteX24" fmla="*/ 5512373 w 12211593"/>
              <a:gd name="connsiteY24" fmla="*/ 9962288 h 9962287"/>
              <a:gd name="connsiteX25" fmla="*/ 5539922 w 12211593"/>
              <a:gd name="connsiteY25" fmla="*/ 9962288 h 9962287"/>
              <a:gd name="connsiteX26" fmla="*/ 7223434 w 12211593"/>
              <a:gd name="connsiteY26" fmla="*/ 9372644 h 9962287"/>
              <a:gd name="connsiteX27" fmla="*/ 9292753 w 12211593"/>
              <a:gd name="connsiteY27" fmla="*/ 9408045 h 9962287"/>
              <a:gd name="connsiteX28" fmla="*/ 10273205 w 12211593"/>
              <a:gd name="connsiteY28" fmla="*/ 8445733 h 9962287"/>
              <a:gd name="connsiteX29" fmla="*/ 11692784 w 12211593"/>
              <a:gd name="connsiteY29" fmla="*/ 7528720 h 99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211593" h="9962287">
                <a:moveTo>
                  <a:pt x="11692784" y="7528720"/>
                </a:moveTo>
                <a:lnTo>
                  <a:pt x="11692784" y="7528720"/>
                </a:lnTo>
                <a:cubicBezTo>
                  <a:pt x="12312944" y="6771077"/>
                  <a:pt x="12381880" y="5708398"/>
                  <a:pt x="11873944" y="4752050"/>
                </a:cubicBezTo>
                <a:cubicBezTo>
                  <a:pt x="11870010" y="4744182"/>
                  <a:pt x="11864042" y="4734285"/>
                  <a:pt x="11860107" y="4726672"/>
                </a:cubicBezTo>
                <a:cubicBezTo>
                  <a:pt x="11936405" y="4615164"/>
                  <a:pt x="11996327" y="4493238"/>
                  <a:pt x="12037840" y="4364663"/>
                </a:cubicBezTo>
                <a:cubicBezTo>
                  <a:pt x="12096873" y="4179662"/>
                  <a:pt x="12252515" y="3542054"/>
                  <a:pt x="11803613" y="3091351"/>
                </a:cubicBezTo>
                <a:cubicBezTo>
                  <a:pt x="11636163" y="2924114"/>
                  <a:pt x="11415648" y="2819812"/>
                  <a:pt x="11161743" y="2786822"/>
                </a:cubicBezTo>
                <a:cubicBezTo>
                  <a:pt x="11132417" y="2641257"/>
                  <a:pt x="11090866" y="2498395"/>
                  <a:pt x="11037711" y="2359720"/>
                </a:cubicBezTo>
                <a:cubicBezTo>
                  <a:pt x="10767430" y="1654608"/>
                  <a:pt x="10203000" y="1091737"/>
                  <a:pt x="9446239" y="770966"/>
                </a:cubicBezTo>
                <a:cubicBezTo>
                  <a:pt x="8609497" y="418727"/>
                  <a:pt x="7634886" y="401090"/>
                  <a:pt x="6819726" y="720211"/>
                </a:cubicBezTo>
                <a:cubicBezTo>
                  <a:pt x="6347211" y="265575"/>
                  <a:pt x="5732889" y="9643"/>
                  <a:pt x="5083148" y="0"/>
                </a:cubicBezTo>
                <a:lnTo>
                  <a:pt x="5039857" y="0"/>
                </a:lnTo>
                <a:cubicBezTo>
                  <a:pt x="4088859" y="0"/>
                  <a:pt x="3187117" y="521506"/>
                  <a:pt x="2785441" y="1308587"/>
                </a:cubicBezTo>
                <a:cubicBezTo>
                  <a:pt x="2709790" y="1457489"/>
                  <a:pt x="2651633" y="1614651"/>
                  <a:pt x="2612151" y="1776927"/>
                </a:cubicBezTo>
                <a:cubicBezTo>
                  <a:pt x="2257739" y="1758744"/>
                  <a:pt x="1903784" y="1820627"/>
                  <a:pt x="1576603" y="1957995"/>
                </a:cubicBezTo>
                <a:cubicBezTo>
                  <a:pt x="1235000" y="2101530"/>
                  <a:pt x="936497" y="2331196"/>
                  <a:pt x="710281" y="2624533"/>
                </a:cubicBezTo>
                <a:cubicBezTo>
                  <a:pt x="291339" y="3175477"/>
                  <a:pt x="200314" y="3876148"/>
                  <a:pt x="460185" y="4547127"/>
                </a:cubicBezTo>
                <a:cubicBezTo>
                  <a:pt x="497979" y="4643307"/>
                  <a:pt x="542742" y="4736607"/>
                  <a:pt x="594120" y="4826278"/>
                </a:cubicBezTo>
                <a:cubicBezTo>
                  <a:pt x="275089" y="5015213"/>
                  <a:pt x="56605" y="5353748"/>
                  <a:pt x="9378" y="5741389"/>
                </a:cubicBezTo>
                <a:cubicBezTo>
                  <a:pt x="-45846" y="6201862"/>
                  <a:pt x="145217" y="6638734"/>
                  <a:pt x="519218" y="6908750"/>
                </a:cubicBezTo>
                <a:cubicBezTo>
                  <a:pt x="591822" y="6961268"/>
                  <a:pt x="669682" y="7006136"/>
                  <a:pt x="751540" y="7042616"/>
                </a:cubicBezTo>
                <a:cubicBezTo>
                  <a:pt x="726747" y="7206021"/>
                  <a:pt x="721466" y="7371799"/>
                  <a:pt x="735799" y="7536460"/>
                </a:cubicBezTo>
                <a:cubicBezTo>
                  <a:pt x="800798" y="8247028"/>
                  <a:pt x="1174926" y="8837307"/>
                  <a:pt x="1791152" y="9198681"/>
                </a:cubicBezTo>
                <a:cubicBezTo>
                  <a:pt x="2417280" y="9566654"/>
                  <a:pt x="3208826" y="9625784"/>
                  <a:pt x="3878245" y="9362112"/>
                </a:cubicBezTo>
                <a:cubicBezTo>
                  <a:pt x="4307470" y="9749752"/>
                  <a:pt x="4882310" y="9962288"/>
                  <a:pt x="5512373" y="9962288"/>
                </a:cubicBezTo>
                <a:lnTo>
                  <a:pt x="5539922" y="9962288"/>
                </a:lnTo>
                <a:cubicBezTo>
                  <a:pt x="6156274" y="9957086"/>
                  <a:pt x="6762598" y="9742900"/>
                  <a:pt x="7223434" y="9372644"/>
                </a:cubicBezTo>
                <a:cubicBezTo>
                  <a:pt x="7900724" y="9648116"/>
                  <a:pt x="8686304" y="9664484"/>
                  <a:pt x="9292753" y="9408045"/>
                </a:cubicBezTo>
                <a:cubicBezTo>
                  <a:pt x="9751432" y="9215176"/>
                  <a:pt x="10090140" y="8882606"/>
                  <a:pt x="10273205" y="8445733"/>
                </a:cubicBezTo>
                <a:cubicBezTo>
                  <a:pt x="10837761" y="8282430"/>
                  <a:pt x="11340365" y="7957726"/>
                  <a:pt x="11692784" y="7528720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4B51D23-C79D-4997-908A-9E0405F41FDF}"/>
              </a:ext>
            </a:extLst>
          </p:cNvPr>
          <p:cNvSpPr/>
          <p:nvPr/>
        </p:nvSpPr>
        <p:spPr>
          <a:xfrm>
            <a:off x="805766" y="695043"/>
            <a:ext cx="3516603" cy="3073976"/>
          </a:xfrm>
          <a:custGeom>
            <a:avLst/>
            <a:gdLst>
              <a:gd name="connsiteX0" fmla="*/ 2124091 w 3516603"/>
              <a:gd name="connsiteY0" fmla="*/ 33568 h 3073976"/>
              <a:gd name="connsiteX1" fmla="*/ 134497 w 3516603"/>
              <a:gd name="connsiteY1" fmla="*/ 961240 h 3073976"/>
              <a:gd name="connsiteX2" fmla="*/ 2425603 w 3516603"/>
              <a:gd name="connsiteY2" fmla="*/ 2960093 h 3073976"/>
              <a:gd name="connsiteX3" fmla="*/ 3516121 w 3516603"/>
              <a:gd name="connsiteY3" fmla="*/ 1577911 h 3073976"/>
              <a:gd name="connsiteX4" fmla="*/ 2124091 w 3516603"/>
              <a:gd name="connsiteY4" fmla="*/ 33568 h 307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603" h="3073976">
                <a:moveTo>
                  <a:pt x="2124091" y="33568"/>
                </a:moveTo>
                <a:cubicBezTo>
                  <a:pt x="1323531" y="-120092"/>
                  <a:pt x="456448" y="264883"/>
                  <a:pt x="134497" y="961240"/>
                </a:cubicBezTo>
                <a:cubicBezTo>
                  <a:pt x="-463320" y="2284926"/>
                  <a:pt x="1045125" y="3449116"/>
                  <a:pt x="2425603" y="2960093"/>
                </a:cubicBezTo>
                <a:cubicBezTo>
                  <a:pt x="3043352" y="2747557"/>
                  <a:pt x="3513202" y="2189253"/>
                  <a:pt x="3516121" y="1577911"/>
                </a:cubicBezTo>
                <a:cubicBezTo>
                  <a:pt x="3536434" y="833718"/>
                  <a:pt x="2912845" y="171748"/>
                  <a:pt x="2124091" y="33568"/>
                </a:cubicBez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4D6613E-4F54-FC69-EA2A-1501783ED2A3}"/>
              </a:ext>
            </a:extLst>
          </p:cNvPr>
          <p:cNvSpPr/>
          <p:nvPr/>
        </p:nvSpPr>
        <p:spPr>
          <a:xfrm>
            <a:off x="868154" y="1379922"/>
            <a:ext cx="91659" cy="147696"/>
          </a:xfrm>
          <a:custGeom>
            <a:avLst/>
            <a:gdLst>
              <a:gd name="connsiteX0" fmla="*/ 91659 w 91659"/>
              <a:gd name="connsiteY0" fmla="*/ 0 h 147696"/>
              <a:gd name="connsiteX1" fmla="*/ 90009 w 91659"/>
              <a:gd name="connsiteY1" fmla="*/ 2284 h 147696"/>
              <a:gd name="connsiteX2" fmla="*/ 71982 w 91659"/>
              <a:gd name="connsiteY2" fmla="*/ 24870 h 147696"/>
              <a:gd name="connsiteX3" fmla="*/ 55224 w 91659"/>
              <a:gd name="connsiteY3" fmla="*/ 49359 h 147696"/>
              <a:gd name="connsiteX4" fmla="*/ 23613 w 91659"/>
              <a:gd name="connsiteY4" fmla="*/ 101129 h 147696"/>
              <a:gd name="connsiteX5" fmla="*/ 0 w 91659"/>
              <a:gd name="connsiteY5" fmla="*/ 147697 h 147696"/>
              <a:gd name="connsiteX6" fmla="*/ 91659 w 91659"/>
              <a:gd name="connsiteY6" fmla="*/ 0 h 14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9" h="147696">
                <a:moveTo>
                  <a:pt x="91659" y="0"/>
                </a:moveTo>
                <a:lnTo>
                  <a:pt x="90009" y="2284"/>
                </a:lnTo>
                <a:cubicBezTo>
                  <a:pt x="83915" y="9643"/>
                  <a:pt x="77314" y="17003"/>
                  <a:pt x="71982" y="24870"/>
                </a:cubicBezTo>
                <a:cubicBezTo>
                  <a:pt x="66650" y="32737"/>
                  <a:pt x="60683" y="41111"/>
                  <a:pt x="55224" y="49359"/>
                </a:cubicBezTo>
                <a:cubicBezTo>
                  <a:pt x="44433" y="66235"/>
                  <a:pt x="33008" y="82984"/>
                  <a:pt x="23613" y="101129"/>
                </a:cubicBezTo>
                <a:cubicBezTo>
                  <a:pt x="14219" y="119274"/>
                  <a:pt x="7744" y="132216"/>
                  <a:pt x="0" y="147697"/>
                </a:cubicBezTo>
                <a:cubicBezTo>
                  <a:pt x="27872" y="96853"/>
                  <a:pt x="58470" y="47545"/>
                  <a:pt x="91659" y="0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89AAD36-135E-E0B0-5E17-86C7E0E565AF}"/>
              </a:ext>
            </a:extLst>
          </p:cNvPr>
          <p:cNvSpPr/>
          <p:nvPr/>
        </p:nvSpPr>
        <p:spPr>
          <a:xfrm>
            <a:off x="736759" y="570700"/>
            <a:ext cx="2220900" cy="1336565"/>
          </a:xfrm>
          <a:custGeom>
            <a:avLst/>
            <a:gdLst>
              <a:gd name="connsiteX0" fmla="*/ 238416 w 2220900"/>
              <a:gd name="connsiteY0" fmla="*/ 1336565 h 1336565"/>
              <a:gd name="connsiteX1" fmla="*/ 248953 w 2220900"/>
              <a:gd name="connsiteY1" fmla="*/ 1311188 h 1336565"/>
              <a:gd name="connsiteX2" fmla="*/ 267107 w 2220900"/>
              <a:gd name="connsiteY2" fmla="*/ 1271472 h 1336565"/>
              <a:gd name="connsiteX3" fmla="*/ 283738 w 2220900"/>
              <a:gd name="connsiteY3" fmla="*/ 1233406 h 1336565"/>
              <a:gd name="connsiteX4" fmla="*/ 302019 w 2220900"/>
              <a:gd name="connsiteY4" fmla="*/ 1184301 h 1336565"/>
              <a:gd name="connsiteX5" fmla="*/ 331345 w 2220900"/>
              <a:gd name="connsiteY5" fmla="*/ 1114259 h 1336565"/>
              <a:gd name="connsiteX6" fmla="*/ 342644 w 2220900"/>
              <a:gd name="connsiteY6" fmla="*/ 1090785 h 1336565"/>
              <a:gd name="connsiteX7" fmla="*/ 361941 w 2220900"/>
              <a:gd name="connsiteY7" fmla="*/ 1053988 h 1336565"/>
              <a:gd name="connsiteX8" fmla="*/ 367399 w 2220900"/>
              <a:gd name="connsiteY8" fmla="*/ 1046755 h 1336565"/>
              <a:gd name="connsiteX9" fmla="*/ 389489 w 2220900"/>
              <a:gd name="connsiteY9" fmla="*/ 1005136 h 1336565"/>
              <a:gd name="connsiteX10" fmla="*/ 760951 w 2220900"/>
              <a:gd name="connsiteY10" fmla="*/ 587931 h 1336565"/>
              <a:gd name="connsiteX11" fmla="*/ 799037 w 2220900"/>
              <a:gd name="connsiteY11" fmla="*/ 556844 h 1336565"/>
              <a:gd name="connsiteX12" fmla="*/ 838900 w 2220900"/>
              <a:gd name="connsiteY12" fmla="*/ 527026 h 1336565"/>
              <a:gd name="connsiteX13" fmla="*/ 880667 w 2220900"/>
              <a:gd name="connsiteY13" fmla="*/ 499491 h 1336565"/>
              <a:gd name="connsiteX14" fmla="*/ 925227 w 2220900"/>
              <a:gd name="connsiteY14" fmla="*/ 475890 h 1336565"/>
              <a:gd name="connsiteX15" fmla="*/ 965852 w 2220900"/>
              <a:gd name="connsiteY15" fmla="*/ 456730 h 1336565"/>
              <a:gd name="connsiteX16" fmla="*/ 1006477 w 2220900"/>
              <a:gd name="connsiteY16" fmla="*/ 437570 h 1336565"/>
              <a:gd name="connsiteX17" fmla="*/ 1047609 w 2220900"/>
              <a:gd name="connsiteY17" fmla="*/ 419552 h 1336565"/>
              <a:gd name="connsiteX18" fmla="*/ 1068048 w 2220900"/>
              <a:gd name="connsiteY18" fmla="*/ 410289 h 1336565"/>
              <a:gd name="connsiteX19" fmla="*/ 1088869 w 2220900"/>
              <a:gd name="connsiteY19" fmla="*/ 401788 h 1336565"/>
              <a:gd name="connsiteX20" fmla="*/ 1131397 w 2220900"/>
              <a:gd name="connsiteY20" fmla="*/ 384912 h 1336565"/>
              <a:gd name="connsiteX21" fmla="*/ 1173546 w 2220900"/>
              <a:gd name="connsiteY21" fmla="*/ 369051 h 1336565"/>
              <a:gd name="connsiteX22" fmla="*/ 1258477 w 2220900"/>
              <a:gd name="connsiteY22" fmla="*/ 339867 h 1336565"/>
              <a:gd name="connsiteX23" fmla="*/ 1332236 w 2220900"/>
              <a:gd name="connsiteY23" fmla="*/ 313348 h 1336565"/>
              <a:gd name="connsiteX24" fmla="*/ 1372226 w 2220900"/>
              <a:gd name="connsiteY24" fmla="*/ 302055 h 1336565"/>
              <a:gd name="connsiteX25" fmla="*/ 1422245 w 2220900"/>
              <a:gd name="connsiteY25" fmla="*/ 294442 h 1336565"/>
              <a:gd name="connsiteX26" fmla="*/ 1549197 w 2220900"/>
              <a:gd name="connsiteY26" fmla="*/ 280230 h 1336565"/>
              <a:gd name="connsiteX27" fmla="*/ 1696842 w 2220900"/>
              <a:gd name="connsiteY27" fmla="*/ 253838 h 1336565"/>
              <a:gd name="connsiteX28" fmla="*/ 1746481 w 2220900"/>
              <a:gd name="connsiteY28" fmla="*/ 248508 h 1336565"/>
              <a:gd name="connsiteX29" fmla="*/ 1796500 w 2220900"/>
              <a:gd name="connsiteY29" fmla="*/ 245336 h 1336565"/>
              <a:gd name="connsiteX30" fmla="*/ 1846519 w 2220900"/>
              <a:gd name="connsiteY30" fmla="*/ 243560 h 1336565"/>
              <a:gd name="connsiteX31" fmla="*/ 1896665 w 2220900"/>
              <a:gd name="connsiteY31" fmla="*/ 243560 h 1336565"/>
              <a:gd name="connsiteX32" fmla="*/ 2095472 w 2220900"/>
              <a:gd name="connsiteY32" fmla="*/ 258025 h 1336565"/>
              <a:gd name="connsiteX33" fmla="*/ 2171643 w 2220900"/>
              <a:gd name="connsiteY33" fmla="*/ 275662 h 1336565"/>
              <a:gd name="connsiteX34" fmla="*/ 2220901 w 2220900"/>
              <a:gd name="connsiteY34" fmla="*/ 162986 h 1336565"/>
              <a:gd name="connsiteX35" fmla="*/ 2216711 w 2220900"/>
              <a:gd name="connsiteY35" fmla="*/ 31278 h 1336565"/>
              <a:gd name="connsiteX36" fmla="*/ 2167962 w 2220900"/>
              <a:gd name="connsiteY36" fmla="*/ 21761 h 1336565"/>
              <a:gd name="connsiteX37" fmla="*/ 2064369 w 2220900"/>
              <a:gd name="connsiteY37" fmla="*/ 6027 h 1336565"/>
              <a:gd name="connsiteX38" fmla="*/ 2011811 w 2220900"/>
              <a:gd name="connsiteY38" fmla="*/ 2221 h 1336565"/>
              <a:gd name="connsiteX39" fmla="*/ 1959252 w 2220900"/>
              <a:gd name="connsiteY39" fmla="*/ 190 h 1336565"/>
              <a:gd name="connsiteX40" fmla="*/ 1854898 w 2220900"/>
              <a:gd name="connsiteY40" fmla="*/ 952 h 1336565"/>
              <a:gd name="connsiteX41" fmla="*/ 1752194 w 2220900"/>
              <a:gd name="connsiteY41" fmla="*/ 5266 h 1336565"/>
              <a:gd name="connsiteX42" fmla="*/ 1197794 w 2220900"/>
              <a:gd name="connsiteY42" fmla="*/ 106776 h 1336565"/>
              <a:gd name="connsiteX43" fmla="*/ 693159 w 2220900"/>
              <a:gd name="connsiteY43" fmla="*/ 357885 h 1336565"/>
              <a:gd name="connsiteX44" fmla="*/ 638950 w 2220900"/>
              <a:gd name="connsiteY44" fmla="*/ 395951 h 1336565"/>
              <a:gd name="connsiteX45" fmla="*/ 575474 w 2220900"/>
              <a:gd name="connsiteY45" fmla="*/ 443661 h 1336565"/>
              <a:gd name="connsiteX46" fmla="*/ 519742 w 2220900"/>
              <a:gd name="connsiteY46" fmla="*/ 486422 h 1336565"/>
              <a:gd name="connsiteX47" fmla="*/ 492574 w 2220900"/>
              <a:gd name="connsiteY47" fmla="*/ 508373 h 1336565"/>
              <a:gd name="connsiteX48" fmla="*/ 286404 w 2220900"/>
              <a:gd name="connsiteY48" fmla="*/ 723447 h 1336565"/>
              <a:gd name="connsiteX49" fmla="*/ 253904 w 2220900"/>
              <a:gd name="connsiteY49" fmla="*/ 765573 h 1336565"/>
              <a:gd name="connsiteX50" fmla="*/ 223055 w 2220900"/>
              <a:gd name="connsiteY50" fmla="*/ 809096 h 1336565"/>
              <a:gd name="connsiteX51" fmla="*/ 131396 w 2220900"/>
              <a:gd name="connsiteY51" fmla="*/ 956792 h 1336565"/>
              <a:gd name="connsiteX52" fmla="*/ 92294 w 2220900"/>
              <a:gd name="connsiteY52" fmla="*/ 1032925 h 1336565"/>
              <a:gd name="connsiteX53" fmla="*/ 58017 w 2220900"/>
              <a:gd name="connsiteY53" fmla="*/ 1110199 h 1336565"/>
              <a:gd name="connsiteX54" fmla="*/ 27168 w 2220900"/>
              <a:gd name="connsiteY54" fmla="*/ 1188615 h 1336565"/>
              <a:gd name="connsiteX55" fmla="*/ 12695 w 2220900"/>
              <a:gd name="connsiteY55" fmla="*/ 1228331 h 1336565"/>
              <a:gd name="connsiteX56" fmla="*/ 0 w 2220900"/>
              <a:gd name="connsiteY56" fmla="*/ 1268681 h 1336565"/>
              <a:gd name="connsiteX57" fmla="*/ 124540 w 2220900"/>
              <a:gd name="connsiteY57" fmla="*/ 1328825 h 1336565"/>
              <a:gd name="connsiteX58" fmla="*/ 238416 w 2220900"/>
              <a:gd name="connsiteY58" fmla="*/ 1336565 h 133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220900" h="1336565">
                <a:moveTo>
                  <a:pt x="238416" y="1336565"/>
                </a:moveTo>
                <a:lnTo>
                  <a:pt x="248953" y="1311188"/>
                </a:lnTo>
                <a:lnTo>
                  <a:pt x="267107" y="1271472"/>
                </a:lnTo>
                <a:cubicBezTo>
                  <a:pt x="272693" y="1258784"/>
                  <a:pt x="278152" y="1246095"/>
                  <a:pt x="283738" y="1233406"/>
                </a:cubicBezTo>
                <a:cubicBezTo>
                  <a:pt x="290917" y="1217457"/>
                  <a:pt x="297025" y="1201063"/>
                  <a:pt x="302019" y="1184301"/>
                </a:cubicBezTo>
                <a:cubicBezTo>
                  <a:pt x="308602" y="1159748"/>
                  <a:pt x="318466" y="1136185"/>
                  <a:pt x="331345" y="1114259"/>
                </a:cubicBezTo>
                <a:lnTo>
                  <a:pt x="342644" y="1090785"/>
                </a:lnTo>
                <a:cubicBezTo>
                  <a:pt x="348230" y="1078096"/>
                  <a:pt x="357116" y="1063504"/>
                  <a:pt x="361941" y="1053988"/>
                </a:cubicBezTo>
                <a:lnTo>
                  <a:pt x="367399" y="1046755"/>
                </a:lnTo>
                <a:cubicBezTo>
                  <a:pt x="375810" y="1033458"/>
                  <a:pt x="383195" y="1019551"/>
                  <a:pt x="389489" y="1005136"/>
                </a:cubicBezTo>
                <a:cubicBezTo>
                  <a:pt x="484703" y="845512"/>
                  <a:pt x="615845" y="708855"/>
                  <a:pt x="760951" y="587931"/>
                </a:cubicBezTo>
                <a:cubicBezTo>
                  <a:pt x="773646" y="576892"/>
                  <a:pt x="786342" y="567249"/>
                  <a:pt x="799037" y="556844"/>
                </a:cubicBezTo>
                <a:cubicBezTo>
                  <a:pt x="811732" y="546439"/>
                  <a:pt x="824427" y="536162"/>
                  <a:pt x="838900" y="527026"/>
                </a:cubicBezTo>
                <a:cubicBezTo>
                  <a:pt x="853372" y="517890"/>
                  <a:pt x="866575" y="508373"/>
                  <a:pt x="880667" y="499491"/>
                </a:cubicBezTo>
                <a:cubicBezTo>
                  <a:pt x="894759" y="490609"/>
                  <a:pt x="909993" y="483377"/>
                  <a:pt x="925227" y="475890"/>
                </a:cubicBezTo>
                <a:cubicBezTo>
                  <a:pt x="940461" y="468404"/>
                  <a:pt x="952268" y="463201"/>
                  <a:pt x="965852" y="456730"/>
                </a:cubicBezTo>
                <a:lnTo>
                  <a:pt x="1006477" y="437570"/>
                </a:lnTo>
                <a:lnTo>
                  <a:pt x="1047609" y="419552"/>
                </a:lnTo>
                <a:lnTo>
                  <a:pt x="1068048" y="410289"/>
                </a:lnTo>
                <a:lnTo>
                  <a:pt x="1088869" y="401788"/>
                </a:lnTo>
                <a:lnTo>
                  <a:pt x="1131397" y="384912"/>
                </a:lnTo>
                <a:lnTo>
                  <a:pt x="1173546" y="369051"/>
                </a:lnTo>
                <a:cubicBezTo>
                  <a:pt x="1201348" y="358012"/>
                  <a:pt x="1230166" y="349511"/>
                  <a:pt x="1258477" y="339867"/>
                </a:cubicBezTo>
                <a:cubicBezTo>
                  <a:pt x="1286787" y="330224"/>
                  <a:pt x="1306845" y="322357"/>
                  <a:pt x="1332236" y="313348"/>
                </a:cubicBezTo>
                <a:cubicBezTo>
                  <a:pt x="1344931" y="309287"/>
                  <a:pt x="1357626" y="305481"/>
                  <a:pt x="1372226" y="302055"/>
                </a:cubicBezTo>
                <a:cubicBezTo>
                  <a:pt x="1388628" y="298010"/>
                  <a:pt x="1405373" y="295462"/>
                  <a:pt x="1422245" y="294442"/>
                </a:cubicBezTo>
                <a:cubicBezTo>
                  <a:pt x="1454872" y="288478"/>
                  <a:pt x="1517332" y="286194"/>
                  <a:pt x="1549197" y="280230"/>
                </a:cubicBezTo>
                <a:cubicBezTo>
                  <a:pt x="1607976" y="269699"/>
                  <a:pt x="1637175" y="261197"/>
                  <a:pt x="1696842" y="253838"/>
                </a:cubicBezTo>
                <a:lnTo>
                  <a:pt x="1746481" y="248508"/>
                </a:lnTo>
                <a:lnTo>
                  <a:pt x="1796500" y="245336"/>
                </a:lnTo>
                <a:cubicBezTo>
                  <a:pt x="1813131" y="244067"/>
                  <a:pt x="1829888" y="243814"/>
                  <a:pt x="1846519" y="243560"/>
                </a:cubicBezTo>
                <a:cubicBezTo>
                  <a:pt x="1863150" y="243306"/>
                  <a:pt x="1879907" y="242798"/>
                  <a:pt x="1896665" y="243560"/>
                </a:cubicBezTo>
                <a:cubicBezTo>
                  <a:pt x="1963150" y="244736"/>
                  <a:pt x="2029520" y="249565"/>
                  <a:pt x="2095472" y="258025"/>
                </a:cubicBezTo>
                <a:cubicBezTo>
                  <a:pt x="2121231" y="262205"/>
                  <a:pt x="2146672" y="268097"/>
                  <a:pt x="2171643" y="275662"/>
                </a:cubicBezTo>
                <a:lnTo>
                  <a:pt x="2220901" y="162986"/>
                </a:lnTo>
                <a:lnTo>
                  <a:pt x="2216711" y="31278"/>
                </a:lnTo>
                <a:lnTo>
                  <a:pt x="2167962" y="21761"/>
                </a:lnTo>
                <a:cubicBezTo>
                  <a:pt x="2133723" y="14761"/>
                  <a:pt x="2099141" y="9509"/>
                  <a:pt x="2064369" y="6027"/>
                </a:cubicBezTo>
                <a:cubicBezTo>
                  <a:pt x="2046849" y="4124"/>
                  <a:pt x="2029330" y="3363"/>
                  <a:pt x="2011811" y="2221"/>
                </a:cubicBezTo>
                <a:cubicBezTo>
                  <a:pt x="1994291" y="1079"/>
                  <a:pt x="1976772" y="63"/>
                  <a:pt x="1959252" y="190"/>
                </a:cubicBezTo>
                <a:cubicBezTo>
                  <a:pt x="1924214" y="190"/>
                  <a:pt x="1889429" y="-571"/>
                  <a:pt x="1854898" y="952"/>
                </a:cubicBezTo>
                <a:cubicBezTo>
                  <a:pt x="1820367" y="2474"/>
                  <a:pt x="1786090" y="3743"/>
                  <a:pt x="1752194" y="5266"/>
                </a:cubicBezTo>
                <a:cubicBezTo>
                  <a:pt x="1563733" y="14622"/>
                  <a:pt x="1377329" y="48753"/>
                  <a:pt x="1197794" y="106776"/>
                </a:cubicBezTo>
                <a:cubicBezTo>
                  <a:pt x="1017991" y="164839"/>
                  <a:pt x="847888" y="249480"/>
                  <a:pt x="693159" y="357885"/>
                </a:cubicBezTo>
                <a:cubicBezTo>
                  <a:pt x="679194" y="368163"/>
                  <a:pt x="660024" y="381613"/>
                  <a:pt x="638950" y="395951"/>
                </a:cubicBezTo>
                <a:lnTo>
                  <a:pt x="575474" y="443661"/>
                </a:lnTo>
                <a:lnTo>
                  <a:pt x="519742" y="486422"/>
                </a:lnTo>
                <a:cubicBezTo>
                  <a:pt x="505270" y="498222"/>
                  <a:pt x="495367" y="506724"/>
                  <a:pt x="492574" y="508373"/>
                </a:cubicBezTo>
                <a:cubicBezTo>
                  <a:pt x="410309" y="561031"/>
                  <a:pt x="348611" y="645792"/>
                  <a:pt x="286404" y="723447"/>
                </a:cubicBezTo>
                <a:lnTo>
                  <a:pt x="253904" y="765573"/>
                </a:lnTo>
                <a:cubicBezTo>
                  <a:pt x="243367" y="779912"/>
                  <a:pt x="233338" y="794631"/>
                  <a:pt x="223055" y="809096"/>
                </a:cubicBezTo>
                <a:cubicBezTo>
                  <a:pt x="189866" y="856640"/>
                  <a:pt x="159268" y="905949"/>
                  <a:pt x="131396" y="956792"/>
                </a:cubicBezTo>
                <a:cubicBezTo>
                  <a:pt x="117812" y="982170"/>
                  <a:pt x="106005" y="1007547"/>
                  <a:pt x="92294" y="1032925"/>
                </a:cubicBezTo>
                <a:cubicBezTo>
                  <a:pt x="78583" y="1058302"/>
                  <a:pt x="68808" y="1083680"/>
                  <a:pt x="58017" y="1110199"/>
                </a:cubicBezTo>
                <a:cubicBezTo>
                  <a:pt x="47226" y="1136718"/>
                  <a:pt x="36308" y="1161969"/>
                  <a:pt x="27168" y="1188615"/>
                </a:cubicBezTo>
                <a:lnTo>
                  <a:pt x="12695" y="1228331"/>
                </a:lnTo>
                <a:cubicBezTo>
                  <a:pt x="8125" y="1241654"/>
                  <a:pt x="3935" y="1255231"/>
                  <a:pt x="0" y="1268681"/>
                </a:cubicBezTo>
                <a:cubicBezTo>
                  <a:pt x="41259" y="1289363"/>
                  <a:pt x="82773" y="1309538"/>
                  <a:pt x="124540" y="1328825"/>
                </a:cubicBezTo>
                <a:cubicBezTo>
                  <a:pt x="162457" y="1330944"/>
                  <a:pt x="200416" y="1333520"/>
                  <a:pt x="238416" y="1336565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70ADD28-62AD-8CB7-CE0A-9200E38DF727}"/>
              </a:ext>
            </a:extLst>
          </p:cNvPr>
          <p:cNvSpPr/>
          <p:nvPr/>
        </p:nvSpPr>
        <p:spPr>
          <a:xfrm>
            <a:off x="1701722" y="3700307"/>
            <a:ext cx="156912" cy="66235"/>
          </a:xfrm>
          <a:custGeom>
            <a:avLst/>
            <a:gdLst>
              <a:gd name="connsiteX0" fmla="*/ 0 w 156912"/>
              <a:gd name="connsiteY0" fmla="*/ 0 h 66235"/>
              <a:gd name="connsiteX1" fmla="*/ 2539 w 156912"/>
              <a:gd name="connsiteY1" fmla="*/ 1142 h 66235"/>
              <a:gd name="connsiteX2" fmla="*/ 53320 w 156912"/>
              <a:gd name="connsiteY2" fmla="*/ 27408 h 66235"/>
              <a:gd name="connsiteX3" fmla="*/ 108290 w 156912"/>
              <a:gd name="connsiteY3" fmla="*/ 50121 h 66235"/>
              <a:gd name="connsiteX4" fmla="*/ 156913 w 156912"/>
              <a:gd name="connsiteY4" fmla="*/ 66235 h 66235"/>
              <a:gd name="connsiteX5" fmla="*/ 0 w 156912"/>
              <a:gd name="connsiteY5" fmla="*/ 0 h 6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12" h="66235">
                <a:moveTo>
                  <a:pt x="0" y="0"/>
                </a:moveTo>
                <a:lnTo>
                  <a:pt x="2539" y="1142"/>
                </a:lnTo>
                <a:cubicBezTo>
                  <a:pt x="18789" y="10278"/>
                  <a:pt x="35800" y="19414"/>
                  <a:pt x="53320" y="27408"/>
                </a:cubicBezTo>
                <a:cubicBezTo>
                  <a:pt x="70839" y="35402"/>
                  <a:pt x="89755" y="43015"/>
                  <a:pt x="108290" y="50121"/>
                </a:cubicBezTo>
                <a:cubicBezTo>
                  <a:pt x="125175" y="55196"/>
                  <a:pt x="140663" y="60906"/>
                  <a:pt x="156913" y="66235"/>
                </a:cubicBezTo>
                <a:cubicBezTo>
                  <a:pt x="103682" y="46187"/>
                  <a:pt x="51377" y="24108"/>
                  <a:pt x="0" y="0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76C49D3-147C-BB60-091D-967CCC9D7ACA}"/>
              </a:ext>
            </a:extLst>
          </p:cNvPr>
          <p:cNvSpPr/>
          <p:nvPr/>
        </p:nvSpPr>
        <p:spPr>
          <a:xfrm>
            <a:off x="683074" y="1839381"/>
            <a:ext cx="1543722" cy="2021946"/>
          </a:xfrm>
          <a:custGeom>
            <a:avLst/>
            <a:gdLst>
              <a:gd name="connsiteX0" fmla="*/ 1541056 w 1543722"/>
              <a:gd name="connsiteY0" fmla="*/ 1777562 h 2021946"/>
              <a:gd name="connsiteX1" fmla="*/ 1513762 w 1543722"/>
              <a:gd name="connsiteY1" fmla="*/ 1768933 h 2021946"/>
              <a:gd name="connsiteX2" fmla="*/ 1431243 w 1543722"/>
              <a:gd name="connsiteY2" fmla="*/ 1742287 h 2021946"/>
              <a:gd name="connsiteX3" fmla="*/ 1379573 w 1543722"/>
              <a:gd name="connsiteY3" fmla="*/ 1729598 h 2021946"/>
              <a:gd name="connsiteX4" fmla="*/ 1304544 w 1543722"/>
              <a:gd name="connsiteY4" fmla="*/ 1708408 h 2021946"/>
              <a:gd name="connsiteX5" fmla="*/ 1279154 w 1543722"/>
              <a:gd name="connsiteY5" fmla="*/ 1700034 h 2021946"/>
              <a:gd name="connsiteX6" fmla="*/ 1238656 w 1543722"/>
              <a:gd name="connsiteY6" fmla="*/ 1685695 h 2021946"/>
              <a:gd name="connsiteX7" fmla="*/ 1230531 w 1543722"/>
              <a:gd name="connsiteY7" fmla="*/ 1681381 h 2021946"/>
              <a:gd name="connsiteX8" fmla="*/ 1184955 w 1543722"/>
              <a:gd name="connsiteY8" fmla="*/ 1665520 h 2021946"/>
              <a:gd name="connsiteX9" fmla="*/ 698729 w 1543722"/>
              <a:gd name="connsiteY9" fmla="*/ 1376598 h 2021946"/>
              <a:gd name="connsiteX10" fmla="*/ 556542 w 1543722"/>
              <a:gd name="connsiteY10" fmla="*/ 1238545 h 2021946"/>
              <a:gd name="connsiteX11" fmla="*/ 454981 w 1543722"/>
              <a:gd name="connsiteY11" fmla="*/ 1093894 h 2021946"/>
              <a:gd name="connsiteX12" fmla="*/ 369669 w 1543722"/>
              <a:gd name="connsiteY12" fmla="*/ 940741 h 2021946"/>
              <a:gd name="connsiteX13" fmla="*/ 307081 w 1543722"/>
              <a:gd name="connsiteY13" fmla="*/ 788477 h 2021946"/>
              <a:gd name="connsiteX14" fmla="*/ 294386 w 1543722"/>
              <a:gd name="connsiteY14" fmla="*/ 727698 h 2021946"/>
              <a:gd name="connsiteX15" fmla="*/ 283595 w 1543722"/>
              <a:gd name="connsiteY15" fmla="*/ 667807 h 2021946"/>
              <a:gd name="connsiteX16" fmla="*/ 266076 w 1543722"/>
              <a:gd name="connsiteY16" fmla="*/ 597892 h 2021946"/>
              <a:gd name="connsiteX17" fmla="*/ 251984 w 1543722"/>
              <a:gd name="connsiteY17" fmla="*/ 526962 h 2021946"/>
              <a:gd name="connsiteX18" fmla="*/ 268742 w 1543722"/>
              <a:gd name="connsiteY18" fmla="*/ 139956 h 2021946"/>
              <a:gd name="connsiteX19" fmla="*/ 292101 w 1543722"/>
              <a:gd name="connsiteY19" fmla="*/ 67885 h 2021946"/>
              <a:gd name="connsiteX20" fmla="*/ 184953 w 1543722"/>
              <a:gd name="connsiteY20" fmla="*/ 8375 h 2021946"/>
              <a:gd name="connsiteX21" fmla="*/ 53304 w 1543722"/>
              <a:gd name="connsiteY21" fmla="*/ 0 h 2021946"/>
              <a:gd name="connsiteX22" fmla="*/ 38958 w 1543722"/>
              <a:gd name="connsiteY22" fmla="*/ 49105 h 2021946"/>
              <a:gd name="connsiteX23" fmla="*/ 3285 w 1543722"/>
              <a:gd name="connsiteY23" fmla="*/ 260626 h 2021946"/>
              <a:gd name="connsiteX24" fmla="*/ 3285 w 1543722"/>
              <a:gd name="connsiteY24" fmla="*/ 473416 h 2021946"/>
              <a:gd name="connsiteX25" fmla="*/ 146614 w 1543722"/>
              <a:gd name="connsiteY25" fmla="*/ 1032227 h 2021946"/>
              <a:gd name="connsiteX26" fmla="*/ 296037 w 1543722"/>
              <a:gd name="connsiteY26" fmla="*/ 1278007 h 2021946"/>
              <a:gd name="connsiteX27" fmla="*/ 486465 w 1543722"/>
              <a:gd name="connsiteY27" fmla="*/ 1490035 h 2021946"/>
              <a:gd name="connsiteX28" fmla="*/ 535468 w 1543722"/>
              <a:gd name="connsiteY28" fmla="*/ 1535334 h 2021946"/>
              <a:gd name="connsiteX29" fmla="*/ 595263 w 1543722"/>
              <a:gd name="connsiteY29" fmla="*/ 1588246 h 2021946"/>
              <a:gd name="connsiteX30" fmla="*/ 675370 w 1543722"/>
              <a:gd name="connsiteY30" fmla="*/ 1654735 h 2021946"/>
              <a:gd name="connsiteX31" fmla="*/ 924450 w 1543722"/>
              <a:gd name="connsiteY31" fmla="*/ 1813471 h 2021946"/>
              <a:gd name="connsiteX32" fmla="*/ 1018140 w 1543722"/>
              <a:gd name="connsiteY32" fmla="*/ 1860673 h 2021946"/>
              <a:gd name="connsiteX33" fmla="*/ 1175434 w 1543722"/>
              <a:gd name="connsiteY33" fmla="*/ 1926908 h 2021946"/>
              <a:gd name="connsiteX34" fmla="*/ 1494719 w 1543722"/>
              <a:gd name="connsiteY34" fmla="*/ 2021946 h 2021946"/>
              <a:gd name="connsiteX35" fmla="*/ 1543722 w 1543722"/>
              <a:gd name="connsiteY35" fmla="*/ 1892395 h 2021946"/>
              <a:gd name="connsiteX36" fmla="*/ 1541056 w 1543722"/>
              <a:gd name="connsiteY36" fmla="*/ 1777562 h 20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43722" h="2021946">
                <a:moveTo>
                  <a:pt x="1541056" y="1777562"/>
                </a:moveTo>
                <a:lnTo>
                  <a:pt x="1513762" y="1768933"/>
                </a:lnTo>
                <a:cubicBezTo>
                  <a:pt x="1484563" y="1759797"/>
                  <a:pt x="1458157" y="1749393"/>
                  <a:pt x="1431243" y="1742287"/>
                </a:cubicBezTo>
                <a:cubicBezTo>
                  <a:pt x="1414421" y="1736539"/>
                  <a:pt x="1397143" y="1732301"/>
                  <a:pt x="1379573" y="1729598"/>
                </a:cubicBezTo>
                <a:cubicBezTo>
                  <a:pt x="1353840" y="1725398"/>
                  <a:pt x="1328665" y="1718280"/>
                  <a:pt x="1304544" y="1708408"/>
                </a:cubicBezTo>
                <a:lnTo>
                  <a:pt x="1279154" y="1700034"/>
                </a:lnTo>
                <a:cubicBezTo>
                  <a:pt x="1265189" y="1695593"/>
                  <a:pt x="1249193" y="1689248"/>
                  <a:pt x="1238656" y="1685695"/>
                </a:cubicBezTo>
                <a:lnTo>
                  <a:pt x="1230531" y="1681381"/>
                </a:lnTo>
                <a:cubicBezTo>
                  <a:pt x="1215881" y="1674644"/>
                  <a:pt x="1200621" y="1669340"/>
                  <a:pt x="1184955" y="1665520"/>
                </a:cubicBezTo>
                <a:cubicBezTo>
                  <a:pt x="1009787" y="1593157"/>
                  <a:pt x="846019" y="1495834"/>
                  <a:pt x="698729" y="1376598"/>
                </a:cubicBezTo>
                <a:cubicBezTo>
                  <a:pt x="645561" y="1336921"/>
                  <a:pt x="597764" y="1290518"/>
                  <a:pt x="556542" y="1238545"/>
                </a:cubicBezTo>
                <a:cubicBezTo>
                  <a:pt x="521123" y="1191090"/>
                  <a:pt x="486719" y="1143253"/>
                  <a:pt x="454981" y="1093894"/>
                </a:cubicBezTo>
                <a:cubicBezTo>
                  <a:pt x="423282" y="1044725"/>
                  <a:pt x="394785" y="993564"/>
                  <a:pt x="369669" y="940741"/>
                </a:cubicBezTo>
                <a:cubicBezTo>
                  <a:pt x="346817" y="891255"/>
                  <a:pt x="320411" y="862071"/>
                  <a:pt x="307081" y="788477"/>
                </a:cubicBezTo>
                <a:cubicBezTo>
                  <a:pt x="302384" y="773123"/>
                  <a:pt x="299210" y="750410"/>
                  <a:pt x="294386" y="727698"/>
                </a:cubicBezTo>
                <a:cubicBezTo>
                  <a:pt x="289562" y="704985"/>
                  <a:pt x="287531" y="682780"/>
                  <a:pt x="283595" y="667807"/>
                </a:cubicBezTo>
                <a:cubicBezTo>
                  <a:pt x="276994" y="639892"/>
                  <a:pt x="270900" y="619082"/>
                  <a:pt x="266076" y="597892"/>
                </a:cubicBezTo>
                <a:cubicBezTo>
                  <a:pt x="260171" y="574507"/>
                  <a:pt x="255468" y="550830"/>
                  <a:pt x="251984" y="526962"/>
                </a:cubicBezTo>
                <a:cubicBezTo>
                  <a:pt x="235226" y="397956"/>
                  <a:pt x="240896" y="267034"/>
                  <a:pt x="268742" y="139956"/>
                </a:cubicBezTo>
                <a:cubicBezTo>
                  <a:pt x="274385" y="115290"/>
                  <a:pt x="282203" y="91169"/>
                  <a:pt x="292101" y="67885"/>
                </a:cubicBezTo>
                <a:cubicBezTo>
                  <a:pt x="256132" y="48763"/>
                  <a:pt x="220415" y="28930"/>
                  <a:pt x="184953" y="8375"/>
                </a:cubicBezTo>
                <a:cubicBezTo>
                  <a:pt x="141282" y="4822"/>
                  <a:pt x="97398" y="2030"/>
                  <a:pt x="53304" y="0"/>
                </a:cubicBezTo>
                <a:cubicBezTo>
                  <a:pt x="48099" y="16115"/>
                  <a:pt x="43275" y="32610"/>
                  <a:pt x="38958" y="49105"/>
                </a:cubicBezTo>
                <a:cubicBezTo>
                  <a:pt x="19252" y="118069"/>
                  <a:pt x="7286" y="189011"/>
                  <a:pt x="3285" y="260626"/>
                </a:cubicBezTo>
                <a:cubicBezTo>
                  <a:pt x="-1095" y="331493"/>
                  <a:pt x="-1095" y="402549"/>
                  <a:pt x="3285" y="473416"/>
                </a:cubicBezTo>
                <a:cubicBezTo>
                  <a:pt x="13356" y="667363"/>
                  <a:pt x="62085" y="857351"/>
                  <a:pt x="146614" y="1032227"/>
                </a:cubicBezTo>
                <a:cubicBezTo>
                  <a:pt x="188568" y="1118675"/>
                  <a:pt x="238598" y="1200961"/>
                  <a:pt x="296037" y="1278007"/>
                </a:cubicBezTo>
                <a:cubicBezTo>
                  <a:pt x="353096" y="1354190"/>
                  <a:pt x="416824" y="1425145"/>
                  <a:pt x="486465" y="1490035"/>
                </a:cubicBezTo>
                <a:cubicBezTo>
                  <a:pt x="499160" y="1502724"/>
                  <a:pt x="516679" y="1517697"/>
                  <a:pt x="535468" y="1535334"/>
                </a:cubicBezTo>
                <a:cubicBezTo>
                  <a:pt x="554257" y="1552972"/>
                  <a:pt x="575458" y="1571116"/>
                  <a:pt x="595263" y="1588246"/>
                </a:cubicBezTo>
                <a:cubicBezTo>
                  <a:pt x="634999" y="1622125"/>
                  <a:pt x="670799" y="1649913"/>
                  <a:pt x="675370" y="1654735"/>
                </a:cubicBezTo>
                <a:cubicBezTo>
                  <a:pt x="743162" y="1724523"/>
                  <a:pt x="837995" y="1766903"/>
                  <a:pt x="924450" y="1813471"/>
                </a:cubicBezTo>
                <a:cubicBezTo>
                  <a:pt x="954918" y="1830347"/>
                  <a:pt x="986656" y="1845573"/>
                  <a:pt x="1018140" y="1860673"/>
                </a:cubicBezTo>
                <a:cubicBezTo>
                  <a:pt x="1069594" y="1884781"/>
                  <a:pt x="1122025" y="1906860"/>
                  <a:pt x="1175434" y="1926908"/>
                </a:cubicBezTo>
                <a:cubicBezTo>
                  <a:pt x="1279598" y="1965723"/>
                  <a:pt x="1386276" y="1997470"/>
                  <a:pt x="1494719" y="2021946"/>
                </a:cubicBezTo>
                <a:cubicBezTo>
                  <a:pt x="1511476" y="1979185"/>
                  <a:pt x="1527853" y="1935663"/>
                  <a:pt x="1543722" y="1892395"/>
                </a:cubicBezTo>
                <a:cubicBezTo>
                  <a:pt x="1542326" y="1853567"/>
                  <a:pt x="1541437" y="1815755"/>
                  <a:pt x="1541056" y="1777562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3AE429C-CA4D-545E-A6C0-A7BBC0FB3127}"/>
              </a:ext>
            </a:extLst>
          </p:cNvPr>
          <p:cNvSpPr/>
          <p:nvPr/>
        </p:nvSpPr>
        <p:spPr>
          <a:xfrm>
            <a:off x="4173607" y="2944948"/>
            <a:ext cx="92167" cy="146935"/>
          </a:xfrm>
          <a:custGeom>
            <a:avLst/>
            <a:gdLst>
              <a:gd name="connsiteX0" fmla="*/ 0 w 92167"/>
              <a:gd name="connsiteY0" fmla="*/ 146935 h 146935"/>
              <a:gd name="connsiteX1" fmla="*/ 1650 w 92167"/>
              <a:gd name="connsiteY1" fmla="*/ 144651 h 146935"/>
              <a:gd name="connsiteX2" fmla="*/ 36562 w 92167"/>
              <a:gd name="connsiteY2" fmla="*/ 97830 h 146935"/>
              <a:gd name="connsiteX3" fmla="*/ 68300 w 92167"/>
              <a:gd name="connsiteY3" fmla="*/ 46441 h 146935"/>
              <a:gd name="connsiteX4" fmla="*/ 92167 w 92167"/>
              <a:gd name="connsiteY4" fmla="*/ 0 h 146935"/>
              <a:gd name="connsiteX5" fmla="*/ 0 w 92167"/>
              <a:gd name="connsiteY5" fmla="*/ 146935 h 14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67" h="146935">
                <a:moveTo>
                  <a:pt x="0" y="146935"/>
                </a:moveTo>
                <a:lnTo>
                  <a:pt x="1650" y="144651"/>
                </a:lnTo>
                <a:cubicBezTo>
                  <a:pt x="13584" y="130059"/>
                  <a:pt x="25137" y="114198"/>
                  <a:pt x="36562" y="97830"/>
                </a:cubicBezTo>
                <a:cubicBezTo>
                  <a:pt x="47988" y="81462"/>
                  <a:pt x="58017" y="63824"/>
                  <a:pt x="68300" y="46441"/>
                </a:cubicBezTo>
                <a:cubicBezTo>
                  <a:pt x="76552" y="30453"/>
                  <a:pt x="84296" y="15480"/>
                  <a:pt x="92167" y="0"/>
                </a:cubicBezTo>
                <a:cubicBezTo>
                  <a:pt x="64022" y="50552"/>
                  <a:pt x="33261" y="99594"/>
                  <a:pt x="0" y="146935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DE320E2-6A2E-D165-18AE-4A928C1CE2D0}"/>
              </a:ext>
            </a:extLst>
          </p:cNvPr>
          <p:cNvSpPr/>
          <p:nvPr/>
        </p:nvSpPr>
        <p:spPr>
          <a:xfrm>
            <a:off x="2173349" y="2565936"/>
            <a:ext cx="2226486" cy="1327103"/>
          </a:xfrm>
          <a:custGeom>
            <a:avLst/>
            <a:gdLst>
              <a:gd name="connsiteX0" fmla="*/ 1987690 w 2226486"/>
              <a:gd name="connsiteY0" fmla="*/ 0 h 1327103"/>
              <a:gd name="connsiteX1" fmla="*/ 1977026 w 2226486"/>
              <a:gd name="connsiteY1" fmla="*/ 25377 h 1327103"/>
              <a:gd name="connsiteX2" fmla="*/ 1959506 w 2226486"/>
              <a:gd name="connsiteY2" fmla="*/ 64585 h 1327103"/>
              <a:gd name="connsiteX3" fmla="*/ 1943130 w 2226486"/>
              <a:gd name="connsiteY3" fmla="*/ 102652 h 1327103"/>
              <a:gd name="connsiteX4" fmla="*/ 1924468 w 2226486"/>
              <a:gd name="connsiteY4" fmla="*/ 150742 h 1327103"/>
              <a:gd name="connsiteX5" fmla="*/ 1894253 w 2226486"/>
              <a:gd name="connsiteY5" fmla="*/ 220403 h 1327103"/>
              <a:gd name="connsiteX6" fmla="*/ 1882700 w 2226486"/>
              <a:gd name="connsiteY6" fmla="*/ 243877 h 1327103"/>
              <a:gd name="connsiteX7" fmla="*/ 1862896 w 2226486"/>
              <a:gd name="connsiteY7" fmla="*/ 280801 h 1327103"/>
              <a:gd name="connsiteX8" fmla="*/ 1857437 w 2226486"/>
              <a:gd name="connsiteY8" fmla="*/ 288034 h 1327103"/>
              <a:gd name="connsiteX9" fmla="*/ 1834966 w 2226486"/>
              <a:gd name="connsiteY9" fmla="*/ 329526 h 1327103"/>
              <a:gd name="connsiteX10" fmla="*/ 1666501 w 2226486"/>
              <a:gd name="connsiteY10" fmla="*/ 552593 h 1327103"/>
              <a:gd name="connsiteX11" fmla="*/ 1461600 w 2226486"/>
              <a:gd name="connsiteY11" fmla="*/ 746857 h 1327103"/>
              <a:gd name="connsiteX12" fmla="*/ 1296562 w 2226486"/>
              <a:gd name="connsiteY12" fmla="*/ 858899 h 1327103"/>
              <a:gd name="connsiteX13" fmla="*/ 1133429 w 2226486"/>
              <a:gd name="connsiteY13" fmla="*/ 931859 h 1327103"/>
              <a:gd name="connsiteX14" fmla="*/ 964075 w 2226486"/>
              <a:gd name="connsiteY14" fmla="*/ 991876 h 1327103"/>
              <a:gd name="connsiteX15" fmla="*/ 800433 w 2226486"/>
              <a:gd name="connsiteY15" fmla="*/ 1036287 h 1327103"/>
              <a:gd name="connsiteX16" fmla="*/ 771361 w 2226486"/>
              <a:gd name="connsiteY16" fmla="*/ 1040094 h 1327103"/>
              <a:gd name="connsiteX17" fmla="*/ 736703 w 2226486"/>
              <a:gd name="connsiteY17" fmla="*/ 1042885 h 1327103"/>
              <a:gd name="connsiteX18" fmla="*/ 673227 w 2226486"/>
              <a:gd name="connsiteY18" fmla="*/ 1049356 h 1327103"/>
              <a:gd name="connsiteX19" fmla="*/ 525582 w 2226486"/>
              <a:gd name="connsiteY19" fmla="*/ 1074734 h 1327103"/>
              <a:gd name="connsiteX20" fmla="*/ 125048 w 2226486"/>
              <a:gd name="connsiteY20" fmla="*/ 1068516 h 1327103"/>
              <a:gd name="connsiteX21" fmla="*/ 49638 w 2226486"/>
              <a:gd name="connsiteY21" fmla="*/ 1051133 h 1327103"/>
              <a:gd name="connsiteX22" fmla="*/ 0 w 2226486"/>
              <a:gd name="connsiteY22" fmla="*/ 1162793 h 1327103"/>
              <a:gd name="connsiteX23" fmla="*/ 3301 w 2226486"/>
              <a:gd name="connsiteY23" fmla="*/ 1294883 h 1327103"/>
              <a:gd name="connsiteX24" fmla="*/ 52558 w 2226486"/>
              <a:gd name="connsiteY24" fmla="*/ 1304653 h 1327103"/>
              <a:gd name="connsiteX25" fmla="*/ 260887 w 2226486"/>
              <a:gd name="connsiteY25" fmla="*/ 1326605 h 1327103"/>
              <a:gd name="connsiteX26" fmla="*/ 467692 w 2226486"/>
              <a:gd name="connsiteY26" fmla="*/ 1322798 h 1327103"/>
              <a:gd name="connsiteX27" fmla="*/ 1022726 w 2226486"/>
              <a:gd name="connsiteY27" fmla="*/ 1225476 h 1327103"/>
              <a:gd name="connsiteX28" fmla="*/ 1089123 w 2226486"/>
              <a:gd name="connsiteY28" fmla="*/ 1203144 h 1327103"/>
              <a:gd name="connsiteX29" fmla="*/ 1155392 w 2226486"/>
              <a:gd name="connsiteY29" fmla="*/ 1178781 h 1327103"/>
              <a:gd name="connsiteX30" fmla="*/ 1221153 w 2226486"/>
              <a:gd name="connsiteY30" fmla="*/ 1151628 h 1327103"/>
              <a:gd name="connsiteX31" fmla="*/ 1285644 w 2226486"/>
              <a:gd name="connsiteY31" fmla="*/ 1121682 h 1327103"/>
              <a:gd name="connsiteX32" fmla="*/ 1529520 w 2226486"/>
              <a:gd name="connsiteY32" fmla="*/ 976777 h 1327103"/>
              <a:gd name="connsiteX33" fmla="*/ 1647585 w 2226486"/>
              <a:gd name="connsiteY33" fmla="*/ 890367 h 1327103"/>
              <a:gd name="connsiteX34" fmla="*/ 1701920 w 2226486"/>
              <a:gd name="connsiteY34" fmla="*/ 847352 h 1327103"/>
              <a:gd name="connsiteX35" fmla="*/ 1729088 w 2226486"/>
              <a:gd name="connsiteY35" fmla="*/ 825274 h 1327103"/>
              <a:gd name="connsiteX36" fmla="*/ 1935005 w 2226486"/>
              <a:gd name="connsiteY36" fmla="*/ 610708 h 1327103"/>
              <a:gd name="connsiteX37" fmla="*/ 1967631 w 2226486"/>
              <a:gd name="connsiteY37" fmla="*/ 569089 h 1327103"/>
              <a:gd name="connsiteX38" fmla="*/ 1999115 w 2226486"/>
              <a:gd name="connsiteY38" fmla="*/ 526074 h 1327103"/>
              <a:gd name="connsiteX39" fmla="*/ 2091917 w 2226486"/>
              <a:gd name="connsiteY39" fmla="*/ 379012 h 1327103"/>
              <a:gd name="connsiteX40" fmla="*/ 2112103 w 2226486"/>
              <a:gd name="connsiteY40" fmla="*/ 341707 h 1327103"/>
              <a:gd name="connsiteX41" fmla="*/ 2131526 w 2226486"/>
              <a:gd name="connsiteY41" fmla="*/ 303641 h 1327103"/>
              <a:gd name="connsiteX42" fmla="*/ 2167073 w 2226486"/>
              <a:gd name="connsiteY42" fmla="*/ 226240 h 1327103"/>
              <a:gd name="connsiteX43" fmla="*/ 2226487 w 2226486"/>
              <a:gd name="connsiteY43" fmla="*/ 65981 h 1327103"/>
              <a:gd name="connsiteX44" fmla="*/ 2101185 w 2226486"/>
              <a:gd name="connsiteY44" fmla="*/ 6598 h 1327103"/>
              <a:gd name="connsiteX45" fmla="*/ 1987690 w 2226486"/>
              <a:gd name="connsiteY45" fmla="*/ 0 h 132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226486" h="1327103">
                <a:moveTo>
                  <a:pt x="1987690" y="0"/>
                </a:moveTo>
                <a:cubicBezTo>
                  <a:pt x="1984516" y="8628"/>
                  <a:pt x="1980834" y="17130"/>
                  <a:pt x="1977026" y="25377"/>
                </a:cubicBezTo>
                <a:cubicBezTo>
                  <a:pt x="1970932" y="38954"/>
                  <a:pt x="1965600" y="52024"/>
                  <a:pt x="1959506" y="64585"/>
                </a:cubicBezTo>
                <a:cubicBezTo>
                  <a:pt x="1953413" y="77147"/>
                  <a:pt x="1948081" y="89963"/>
                  <a:pt x="1943130" y="102652"/>
                </a:cubicBezTo>
                <a:cubicBezTo>
                  <a:pt x="1935487" y="118094"/>
                  <a:pt x="1929241" y="134183"/>
                  <a:pt x="1924468" y="150742"/>
                </a:cubicBezTo>
                <a:cubicBezTo>
                  <a:pt x="1917345" y="175130"/>
                  <a:pt x="1907189" y="198528"/>
                  <a:pt x="1894253" y="220403"/>
                </a:cubicBezTo>
                <a:lnTo>
                  <a:pt x="1882700" y="243877"/>
                </a:lnTo>
                <a:cubicBezTo>
                  <a:pt x="1876226" y="256566"/>
                  <a:pt x="1867974" y="271158"/>
                  <a:pt x="1862896" y="280801"/>
                </a:cubicBezTo>
                <a:lnTo>
                  <a:pt x="1857437" y="288034"/>
                </a:lnTo>
                <a:cubicBezTo>
                  <a:pt x="1848525" y="301052"/>
                  <a:pt x="1840996" y="314947"/>
                  <a:pt x="1834966" y="329526"/>
                </a:cubicBezTo>
                <a:cubicBezTo>
                  <a:pt x="1785975" y="409033"/>
                  <a:pt x="1729571" y="483719"/>
                  <a:pt x="1666501" y="552593"/>
                </a:cubicBezTo>
                <a:cubicBezTo>
                  <a:pt x="1602631" y="621861"/>
                  <a:pt x="1534166" y="686764"/>
                  <a:pt x="1461600" y="746857"/>
                </a:cubicBezTo>
                <a:cubicBezTo>
                  <a:pt x="1411594" y="791091"/>
                  <a:pt x="1356141" y="828750"/>
                  <a:pt x="1296562" y="858899"/>
                </a:cubicBezTo>
                <a:cubicBezTo>
                  <a:pt x="1242481" y="884276"/>
                  <a:pt x="1188653" y="909654"/>
                  <a:pt x="1133429" y="931859"/>
                </a:cubicBezTo>
                <a:cubicBezTo>
                  <a:pt x="1078205" y="954064"/>
                  <a:pt x="1022219" y="974112"/>
                  <a:pt x="964075" y="991876"/>
                </a:cubicBezTo>
                <a:cubicBezTo>
                  <a:pt x="909866" y="1007484"/>
                  <a:pt x="876985" y="1030577"/>
                  <a:pt x="800433" y="1036287"/>
                </a:cubicBezTo>
                <a:cubicBezTo>
                  <a:pt x="792308" y="1037556"/>
                  <a:pt x="782279" y="1038825"/>
                  <a:pt x="771361" y="1040094"/>
                </a:cubicBezTo>
                <a:lnTo>
                  <a:pt x="736703" y="1042885"/>
                </a:lnTo>
                <a:cubicBezTo>
                  <a:pt x="713090" y="1045169"/>
                  <a:pt x="689604" y="1046438"/>
                  <a:pt x="673227" y="1049356"/>
                </a:cubicBezTo>
                <a:cubicBezTo>
                  <a:pt x="614448" y="1060015"/>
                  <a:pt x="585122" y="1067628"/>
                  <a:pt x="525582" y="1074734"/>
                </a:cubicBezTo>
                <a:cubicBezTo>
                  <a:pt x="392307" y="1088844"/>
                  <a:pt x="257814" y="1086750"/>
                  <a:pt x="125048" y="1068516"/>
                </a:cubicBezTo>
                <a:cubicBezTo>
                  <a:pt x="99492" y="1064697"/>
                  <a:pt x="74280" y="1058886"/>
                  <a:pt x="49638" y="1051133"/>
                </a:cubicBezTo>
                <a:cubicBezTo>
                  <a:pt x="33642" y="1088438"/>
                  <a:pt x="17100" y="1125653"/>
                  <a:pt x="0" y="1162793"/>
                </a:cubicBezTo>
                <a:cubicBezTo>
                  <a:pt x="508" y="1206697"/>
                  <a:pt x="1612" y="1250726"/>
                  <a:pt x="3301" y="1294883"/>
                </a:cubicBezTo>
                <a:cubicBezTo>
                  <a:pt x="19551" y="1298563"/>
                  <a:pt x="36181" y="1301227"/>
                  <a:pt x="52558" y="1304653"/>
                </a:cubicBezTo>
                <a:cubicBezTo>
                  <a:pt x="121201" y="1318179"/>
                  <a:pt x="190923" y="1325526"/>
                  <a:pt x="260887" y="1326605"/>
                </a:cubicBezTo>
                <a:cubicBezTo>
                  <a:pt x="330710" y="1328127"/>
                  <a:pt x="400534" y="1325970"/>
                  <a:pt x="467692" y="1322798"/>
                </a:cubicBezTo>
                <a:cubicBezTo>
                  <a:pt x="656190" y="1315020"/>
                  <a:pt x="842835" y="1282296"/>
                  <a:pt x="1022726" y="1225476"/>
                </a:cubicBezTo>
                <a:cubicBezTo>
                  <a:pt x="1045070" y="1218370"/>
                  <a:pt x="1067033" y="1210630"/>
                  <a:pt x="1089123" y="1203144"/>
                </a:cubicBezTo>
                <a:cubicBezTo>
                  <a:pt x="1111212" y="1195657"/>
                  <a:pt x="1133302" y="1186902"/>
                  <a:pt x="1155392" y="1178781"/>
                </a:cubicBezTo>
                <a:cubicBezTo>
                  <a:pt x="1177481" y="1170661"/>
                  <a:pt x="1199317" y="1160890"/>
                  <a:pt x="1221153" y="1151628"/>
                </a:cubicBezTo>
                <a:cubicBezTo>
                  <a:pt x="1242989" y="1142365"/>
                  <a:pt x="1264443" y="1132214"/>
                  <a:pt x="1285644" y="1121682"/>
                </a:cubicBezTo>
                <a:cubicBezTo>
                  <a:pt x="1370766" y="1080114"/>
                  <a:pt x="1452320" y="1031656"/>
                  <a:pt x="1529520" y="976777"/>
                </a:cubicBezTo>
                <a:cubicBezTo>
                  <a:pt x="1558084" y="957109"/>
                  <a:pt x="1605691" y="922215"/>
                  <a:pt x="1647585" y="890367"/>
                </a:cubicBezTo>
                <a:lnTo>
                  <a:pt x="1701920" y="847352"/>
                </a:lnTo>
                <a:cubicBezTo>
                  <a:pt x="1716266" y="835425"/>
                  <a:pt x="1726295" y="827050"/>
                  <a:pt x="1729088" y="825274"/>
                </a:cubicBezTo>
                <a:cubicBezTo>
                  <a:pt x="1811099" y="772489"/>
                  <a:pt x="1872798" y="688236"/>
                  <a:pt x="1935005" y="610708"/>
                </a:cubicBezTo>
                <a:cubicBezTo>
                  <a:pt x="1945795" y="597004"/>
                  <a:pt x="1956967" y="583173"/>
                  <a:pt x="1967631" y="569089"/>
                </a:cubicBezTo>
                <a:lnTo>
                  <a:pt x="1999115" y="526074"/>
                </a:lnTo>
                <a:cubicBezTo>
                  <a:pt x="2032593" y="478707"/>
                  <a:pt x="2063569" y="429614"/>
                  <a:pt x="2091917" y="379012"/>
                </a:cubicBezTo>
                <a:cubicBezTo>
                  <a:pt x="2099154" y="366323"/>
                  <a:pt x="2105628" y="354269"/>
                  <a:pt x="2112103" y="341707"/>
                </a:cubicBezTo>
                <a:cubicBezTo>
                  <a:pt x="2118578" y="329145"/>
                  <a:pt x="2124798" y="316329"/>
                  <a:pt x="2131526" y="303641"/>
                </a:cubicBezTo>
                <a:cubicBezTo>
                  <a:pt x="2143587" y="278263"/>
                  <a:pt x="2156282" y="252886"/>
                  <a:pt x="2167073" y="226240"/>
                </a:cubicBezTo>
                <a:cubicBezTo>
                  <a:pt x="2189709" y="173911"/>
                  <a:pt x="2209551" y="120416"/>
                  <a:pt x="2226487" y="65981"/>
                </a:cubicBezTo>
                <a:cubicBezTo>
                  <a:pt x="2185012" y="45426"/>
                  <a:pt x="2143244" y="25631"/>
                  <a:pt x="2101185" y="6598"/>
                </a:cubicBezTo>
                <a:cubicBezTo>
                  <a:pt x="2063353" y="5164"/>
                  <a:pt x="2025521" y="2956"/>
                  <a:pt x="1987690" y="0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B208136-E91A-3D57-23EC-EDA2C4974CCF}"/>
              </a:ext>
            </a:extLst>
          </p:cNvPr>
          <p:cNvSpPr/>
          <p:nvPr/>
        </p:nvSpPr>
        <p:spPr>
          <a:xfrm>
            <a:off x="3273262" y="694859"/>
            <a:ext cx="157547" cy="67503"/>
          </a:xfrm>
          <a:custGeom>
            <a:avLst/>
            <a:gdLst>
              <a:gd name="connsiteX0" fmla="*/ 157548 w 157547"/>
              <a:gd name="connsiteY0" fmla="*/ 67504 h 67503"/>
              <a:gd name="connsiteX1" fmla="*/ 155009 w 157547"/>
              <a:gd name="connsiteY1" fmla="*/ 66235 h 67503"/>
              <a:gd name="connsiteX2" fmla="*/ 130253 w 157547"/>
              <a:gd name="connsiteY2" fmla="*/ 52151 h 67503"/>
              <a:gd name="connsiteX3" fmla="*/ 103847 w 157547"/>
              <a:gd name="connsiteY3" fmla="*/ 39462 h 67503"/>
              <a:gd name="connsiteX4" fmla="*/ 48877 w 157547"/>
              <a:gd name="connsiteY4" fmla="*/ 16368 h 67503"/>
              <a:gd name="connsiteX5" fmla="*/ 0 w 157547"/>
              <a:gd name="connsiteY5" fmla="*/ 0 h 67503"/>
              <a:gd name="connsiteX6" fmla="*/ 157548 w 157547"/>
              <a:gd name="connsiteY6" fmla="*/ 67504 h 6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547" h="67503">
                <a:moveTo>
                  <a:pt x="157548" y="67504"/>
                </a:moveTo>
                <a:lnTo>
                  <a:pt x="155009" y="66235"/>
                </a:lnTo>
                <a:cubicBezTo>
                  <a:pt x="147011" y="61540"/>
                  <a:pt x="138759" y="56719"/>
                  <a:pt x="130253" y="52151"/>
                </a:cubicBezTo>
                <a:cubicBezTo>
                  <a:pt x="121747" y="47583"/>
                  <a:pt x="112734" y="43649"/>
                  <a:pt x="103847" y="39462"/>
                </a:cubicBezTo>
                <a:cubicBezTo>
                  <a:pt x="85820" y="31468"/>
                  <a:pt x="67539" y="23093"/>
                  <a:pt x="48877" y="16368"/>
                </a:cubicBezTo>
                <a:cubicBezTo>
                  <a:pt x="30215" y="9643"/>
                  <a:pt x="16250" y="5329"/>
                  <a:pt x="0" y="0"/>
                </a:cubicBezTo>
                <a:cubicBezTo>
                  <a:pt x="53574" y="20429"/>
                  <a:pt x="106259" y="42507"/>
                  <a:pt x="157548" y="67504"/>
                </a:cubicBez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8F9B577-5682-D07E-35C4-B0AB9E03E75D}"/>
              </a:ext>
            </a:extLst>
          </p:cNvPr>
          <p:cNvSpPr/>
          <p:nvPr/>
        </p:nvSpPr>
        <p:spPr>
          <a:xfrm>
            <a:off x="2904847" y="601089"/>
            <a:ext cx="1542778" cy="2031082"/>
          </a:xfrm>
          <a:custGeom>
            <a:avLst/>
            <a:gdLst>
              <a:gd name="connsiteX0" fmla="*/ 3301 w 1542778"/>
              <a:gd name="connsiteY0" fmla="*/ 245019 h 2031082"/>
              <a:gd name="connsiteX1" fmla="*/ 30849 w 1542778"/>
              <a:gd name="connsiteY1" fmla="*/ 253394 h 2031082"/>
              <a:gd name="connsiteX2" fmla="*/ 73505 w 1542778"/>
              <a:gd name="connsiteY2" fmla="*/ 266844 h 2031082"/>
              <a:gd name="connsiteX3" fmla="*/ 113622 w 1542778"/>
              <a:gd name="connsiteY3" fmla="*/ 279532 h 2031082"/>
              <a:gd name="connsiteX4" fmla="*/ 139013 w 1542778"/>
              <a:gd name="connsiteY4" fmla="*/ 286384 h 2031082"/>
              <a:gd name="connsiteX5" fmla="*/ 165546 w 1542778"/>
              <a:gd name="connsiteY5" fmla="*/ 292348 h 2031082"/>
              <a:gd name="connsiteX6" fmla="*/ 202997 w 1542778"/>
              <a:gd name="connsiteY6" fmla="*/ 300088 h 2031082"/>
              <a:gd name="connsiteX7" fmla="*/ 240193 w 1542778"/>
              <a:gd name="connsiteY7" fmla="*/ 312777 h 2031082"/>
              <a:gd name="connsiteX8" fmla="*/ 265584 w 1542778"/>
              <a:gd name="connsiteY8" fmla="*/ 320897 h 2031082"/>
              <a:gd name="connsiteX9" fmla="*/ 305701 w 1542778"/>
              <a:gd name="connsiteY9" fmla="*/ 335363 h 2031082"/>
              <a:gd name="connsiteX10" fmla="*/ 313826 w 1542778"/>
              <a:gd name="connsiteY10" fmla="*/ 339677 h 2031082"/>
              <a:gd name="connsiteX11" fmla="*/ 335154 w 1542778"/>
              <a:gd name="connsiteY11" fmla="*/ 348305 h 2031082"/>
              <a:gd name="connsiteX12" fmla="*/ 359021 w 1542778"/>
              <a:gd name="connsiteY12" fmla="*/ 355665 h 2031082"/>
              <a:gd name="connsiteX13" fmla="*/ 839915 w 1542778"/>
              <a:gd name="connsiteY13" fmla="*/ 650677 h 2031082"/>
              <a:gd name="connsiteX14" fmla="*/ 980324 w 1542778"/>
              <a:gd name="connsiteY14" fmla="*/ 791014 h 2031082"/>
              <a:gd name="connsiteX15" fmla="*/ 1080363 w 1542778"/>
              <a:gd name="connsiteY15" fmla="*/ 937569 h 2031082"/>
              <a:gd name="connsiteX16" fmla="*/ 1092296 w 1542778"/>
              <a:gd name="connsiteY16" fmla="*/ 956221 h 2031082"/>
              <a:gd name="connsiteX17" fmla="*/ 1103468 w 1542778"/>
              <a:gd name="connsiteY17" fmla="*/ 975254 h 2031082"/>
              <a:gd name="connsiteX18" fmla="*/ 1125685 w 1542778"/>
              <a:gd name="connsiteY18" fmla="*/ 1013320 h 2031082"/>
              <a:gd name="connsiteX19" fmla="*/ 1165421 w 1542778"/>
              <a:gd name="connsiteY19" fmla="*/ 1091737 h 2031082"/>
              <a:gd name="connsiteX20" fmla="*/ 1183448 w 1542778"/>
              <a:gd name="connsiteY20" fmla="*/ 1126250 h 2031082"/>
              <a:gd name="connsiteX21" fmla="*/ 1200459 w 1542778"/>
              <a:gd name="connsiteY21" fmla="*/ 1159114 h 2031082"/>
              <a:gd name="connsiteX22" fmla="*/ 1229151 w 1542778"/>
              <a:gd name="connsiteY22" fmla="*/ 1244128 h 2031082"/>
              <a:gd name="connsiteX23" fmla="*/ 1241846 w 1542778"/>
              <a:gd name="connsiteY23" fmla="*/ 1305034 h 2031082"/>
              <a:gd name="connsiteX24" fmla="*/ 1253272 w 1542778"/>
              <a:gd name="connsiteY24" fmla="*/ 1365178 h 2031082"/>
              <a:gd name="connsiteX25" fmla="*/ 1286533 w 1542778"/>
              <a:gd name="connsiteY25" fmla="*/ 1506023 h 2031082"/>
              <a:gd name="connsiteX26" fmla="*/ 1293008 w 1542778"/>
              <a:gd name="connsiteY26" fmla="*/ 1553987 h 2031082"/>
              <a:gd name="connsiteX27" fmla="*/ 1297197 w 1542778"/>
              <a:gd name="connsiteY27" fmla="*/ 1602204 h 2031082"/>
              <a:gd name="connsiteX28" fmla="*/ 1298847 w 1542778"/>
              <a:gd name="connsiteY28" fmla="*/ 1701049 h 2031082"/>
              <a:gd name="connsiteX29" fmla="*/ 1278916 w 1542778"/>
              <a:gd name="connsiteY29" fmla="*/ 1893536 h 2031082"/>
              <a:gd name="connsiteX30" fmla="*/ 1269649 w 1542778"/>
              <a:gd name="connsiteY30" fmla="*/ 1929699 h 2031082"/>
              <a:gd name="connsiteX31" fmla="*/ 1256953 w 1542778"/>
              <a:gd name="connsiteY31" fmla="*/ 1964847 h 2031082"/>
              <a:gd name="connsiteX32" fmla="*/ 1364228 w 1542778"/>
              <a:gd name="connsiteY32" fmla="*/ 2023596 h 2031082"/>
              <a:gd name="connsiteX33" fmla="*/ 1496258 w 1542778"/>
              <a:gd name="connsiteY33" fmla="*/ 2031082 h 2031082"/>
              <a:gd name="connsiteX34" fmla="*/ 1510350 w 1542778"/>
              <a:gd name="connsiteY34" fmla="*/ 1981215 h 2031082"/>
              <a:gd name="connsiteX35" fmla="*/ 1541707 w 1542778"/>
              <a:gd name="connsiteY35" fmla="*/ 1766649 h 2031082"/>
              <a:gd name="connsiteX36" fmla="*/ 1542596 w 1542778"/>
              <a:gd name="connsiteY36" fmla="*/ 1712976 h 2031082"/>
              <a:gd name="connsiteX37" fmla="*/ 1541580 w 1542778"/>
              <a:gd name="connsiteY37" fmla="*/ 1660318 h 2031082"/>
              <a:gd name="connsiteX38" fmla="*/ 1539803 w 1542778"/>
              <a:gd name="connsiteY38" fmla="*/ 1608167 h 2031082"/>
              <a:gd name="connsiteX39" fmla="*/ 1536629 w 1542778"/>
              <a:gd name="connsiteY39" fmla="*/ 1555890 h 2031082"/>
              <a:gd name="connsiteX40" fmla="*/ 1388730 w 1542778"/>
              <a:gd name="connsiteY40" fmla="*/ 999617 h 2031082"/>
              <a:gd name="connsiteX41" fmla="*/ 1052941 w 1542778"/>
              <a:gd name="connsiteY41" fmla="*/ 539778 h 2031082"/>
              <a:gd name="connsiteX42" fmla="*/ 1004699 w 1542778"/>
              <a:gd name="connsiteY42" fmla="*/ 493718 h 2031082"/>
              <a:gd name="connsiteX43" fmla="*/ 945793 w 1542778"/>
              <a:gd name="connsiteY43" fmla="*/ 439918 h 2031082"/>
              <a:gd name="connsiteX44" fmla="*/ 893362 w 1542778"/>
              <a:gd name="connsiteY44" fmla="*/ 394873 h 2031082"/>
              <a:gd name="connsiteX45" fmla="*/ 866702 w 1542778"/>
              <a:gd name="connsiteY45" fmla="*/ 372287 h 2031082"/>
              <a:gd name="connsiteX46" fmla="*/ 619527 w 1542778"/>
              <a:gd name="connsiteY46" fmla="*/ 209491 h 2031082"/>
              <a:gd name="connsiteX47" fmla="*/ 573316 w 1542778"/>
              <a:gd name="connsiteY47" fmla="*/ 184113 h 2031082"/>
              <a:gd name="connsiteX48" fmla="*/ 525963 w 1542778"/>
              <a:gd name="connsiteY48" fmla="*/ 160893 h 2031082"/>
              <a:gd name="connsiteX49" fmla="*/ 368415 w 1542778"/>
              <a:gd name="connsiteY49" fmla="*/ 93516 h 2031082"/>
              <a:gd name="connsiteX50" fmla="*/ 289578 w 1542778"/>
              <a:gd name="connsiteY50" fmla="*/ 65601 h 2031082"/>
              <a:gd name="connsiteX51" fmla="*/ 209598 w 1542778"/>
              <a:gd name="connsiteY51" fmla="*/ 40223 h 2031082"/>
              <a:gd name="connsiteX52" fmla="*/ 128857 w 1542778"/>
              <a:gd name="connsiteY52" fmla="*/ 18526 h 2031082"/>
              <a:gd name="connsiteX53" fmla="*/ 48242 w 1542778"/>
              <a:gd name="connsiteY53" fmla="*/ 0 h 2031082"/>
              <a:gd name="connsiteX54" fmla="*/ 0 w 1542778"/>
              <a:gd name="connsiteY54" fmla="*/ 129679 h 203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42778" h="2031082">
                <a:moveTo>
                  <a:pt x="3301" y="245019"/>
                </a:moveTo>
                <a:lnTo>
                  <a:pt x="30849" y="253394"/>
                </a:lnTo>
                <a:lnTo>
                  <a:pt x="73505" y="266844"/>
                </a:lnTo>
                <a:cubicBezTo>
                  <a:pt x="86962" y="271538"/>
                  <a:pt x="100292" y="275726"/>
                  <a:pt x="113622" y="279532"/>
                </a:cubicBezTo>
                <a:cubicBezTo>
                  <a:pt x="121874" y="282197"/>
                  <a:pt x="129999" y="284354"/>
                  <a:pt x="139013" y="286384"/>
                </a:cubicBezTo>
                <a:cubicBezTo>
                  <a:pt x="147747" y="288822"/>
                  <a:pt x="156608" y="290813"/>
                  <a:pt x="165546" y="292348"/>
                </a:cubicBezTo>
                <a:cubicBezTo>
                  <a:pt x="178152" y="294294"/>
                  <a:pt x="190657" y="296878"/>
                  <a:pt x="202997" y="300088"/>
                </a:cubicBezTo>
                <a:cubicBezTo>
                  <a:pt x="215616" y="303636"/>
                  <a:pt x="228032" y="307871"/>
                  <a:pt x="240193" y="312777"/>
                </a:cubicBezTo>
                <a:lnTo>
                  <a:pt x="265584" y="320897"/>
                </a:lnTo>
                <a:cubicBezTo>
                  <a:pt x="279295" y="325465"/>
                  <a:pt x="295291" y="331683"/>
                  <a:pt x="305701" y="335363"/>
                </a:cubicBezTo>
                <a:lnTo>
                  <a:pt x="313826" y="339677"/>
                </a:lnTo>
                <a:cubicBezTo>
                  <a:pt x="320681" y="343151"/>
                  <a:pt x="327816" y="346038"/>
                  <a:pt x="335154" y="348305"/>
                </a:cubicBezTo>
                <a:cubicBezTo>
                  <a:pt x="342771" y="350970"/>
                  <a:pt x="350769" y="353381"/>
                  <a:pt x="359021" y="355665"/>
                </a:cubicBezTo>
                <a:cubicBezTo>
                  <a:pt x="533199" y="427356"/>
                  <a:pt x="693286" y="530896"/>
                  <a:pt x="839915" y="650677"/>
                </a:cubicBezTo>
                <a:cubicBezTo>
                  <a:pt x="890696" y="693057"/>
                  <a:pt x="941477" y="736453"/>
                  <a:pt x="980324" y="791014"/>
                </a:cubicBezTo>
                <a:cubicBezTo>
                  <a:pt x="1014602" y="839485"/>
                  <a:pt x="1049514" y="887195"/>
                  <a:pt x="1080363" y="937569"/>
                </a:cubicBezTo>
                <a:lnTo>
                  <a:pt x="1092296" y="956221"/>
                </a:lnTo>
                <a:lnTo>
                  <a:pt x="1103468" y="975254"/>
                </a:lnTo>
                <a:lnTo>
                  <a:pt x="1125685" y="1013320"/>
                </a:lnTo>
                <a:cubicBezTo>
                  <a:pt x="1138380" y="1039459"/>
                  <a:pt x="1153741" y="1064964"/>
                  <a:pt x="1165421" y="1091737"/>
                </a:cubicBezTo>
                <a:cubicBezTo>
                  <a:pt x="1171261" y="1104426"/>
                  <a:pt x="1177481" y="1115338"/>
                  <a:pt x="1183448" y="1126250"/>
                </a:cubicBezTo>
                <a:lnTo>
                  <a:pt x="1200459" y="1159114"/>
                </a:lnTo>
                <a:cubicBezTo>
                  <a:pt x="1214107" y="1185912"/>
                  <a:pt x="1223768" y="1214551"/>
                  <a:pt x="1229151" y="1244128"/>
                </a:cubicBezTo>
                <a:cubicBezTo>
                  <a:pt x="1232959" y="1259735"/>
                  <a:pt x="1237530" y="1282194"/>
                  <a:pt x="1241846" y="1305034"/>
                </a:cubicBezTo>
                <a:cubicBezTo>
                  <a:pt x="1244550" y="1325273"/>
                  <a:pt x="1248371" y="1345359"/>
                  <a:pt x="1253272" y="1365178"/>
                </a:cubicBezTo>
                <a:cubicBezTo>
                  <a:pt x="1266779" y="1411518"/>
                  <a:pt x="1277875" y="1458529"/>
                  <a:pt x="1286533" y="1506023"/>
                </a:cubicBezTo>
                <a:cubicBezTo>
                  <a:pt x="1288691" y="1522011"/>
                  <a:pt x="1291865" y="1537872"/>
                  <a:pt x="1293008" y="1553987"/>
                </a:cubicBezTo>
                <a:lnTo>
                  <a:pt x="1297197" y="1602204"/>
                </a:lnTo>
                <a:cubicBezTo>
                  <a:pt x="1298213" y="1634941"/>
                  <a:pt x="1299482" y="1668185"/>
                  <a:pt x="1298847" y="1701049"/>
                </a:cubicBezTo>
                <a:cubicBezTo>
                  <a:pt x="1298010" y="1765685"/>
                  <a:pt x="1291344" y="1830106"/>
                  <a:pt x="1278916" y="1893536"/>
                </a:cubicBezTo>
                <a:cubicBezTo>
                  <a:pt x="1276466" y="1905743"/>
                  <a:pt x="1273381" y="1917823"/>
                  <a:pt x="1269649" y="1929699"/>
                </a:cubicBezTo>
                <a:cubicBezTo>
                  <a:pt x="1265713" y="1941500"/>
                  <a:pt x="1261270" y="1953300"/>
                  <a:pt x="1256953" y="1964847"/>
                </a:cubicBezTo>
                <a:cubicBezTo>
                  <a:pt x="1293261" y="1983791"/>
                  <a:pt x="1329024" y="2003383"/>
                  <a:pt x="1364228" y="2023596"/>
                </a:cubicBezTo>
                <a:cubicBezTo>
                  <a:pt x="1408153" y="2027022"/>
                  <a:pt x="1452332" y="2029559"/>
                  <a:pt x="1496258" y="2031082"/>
                </a:cubicBezTo>
                <a:cubicBezTo>
                  <a:pt x="1500955" y="2014587"/>
                  <a:pt x="1505653" y="1997838"/>
                  <a:pt x="1510350" y="1981215"/>
                </a:cubicBezTo>
                <a:cubicBezTo>
                  <a:pt x="1529062" y="1911148"/>
                  <a:pt x="1539574" y="1839140"/>
                  <a:pt x="1541707" y="1766649"/>
                </a:cubicBezTo>
                <a:cubicBezTo>
                  <a:pt x="1542469" y="1748504"/>
                  <a:pt x="1543104" y="1730487"/>
                  <a:pt x="1542596" y="1712976"/>
                </a:cubicBezTo>
                <a:cubicBezTo>
                  <a:pt x="1542088" y="1695466"/>
                  <a:pt x="1542596" y="1677828"/>
                  <a:pt x="1541580" y="1660318"/>
                </a:cubicBezTo>
                <a:cubicBezTo>
                  <a:pt x="1540564" y="1642807"/>
                  <a:pt x="1540437" y="1625551"/>
                  <a:pt x="1539803" y="1608167"/>
                </a:cubicBezTo>
                <a:cubicBezTo>
                  <a:pt x="1539168" y="1590784"/>
                  <a:pt x="1537518" y="1573273"/>
                  <a:pt x="1536629" y="1555890"/>
                </a:cubicBezTo>
                <a:cubicBezTo>
                  <a:pt x="1523553" y="1362691"/>
                  <a:pt x="1473331" y="1173820"/>
                  <a:pt x="1388730" y="999617"/>
                </a:cubicBezTo>
                <a:cubicBezTo>
                  <a:pt x="1304992" y="827634"/>
                  <a:pt x="1191281" y="671931"/>
                  <a:pt x="1052941" y="539778"/>
                </a:cubicBezTo>
                <a:cubicBezTo>
                  <a:pt x="1040246" y="527977"/>
                  <a:pt x="1023234" y="511736"/>
                  <a:pt x="1004699" y="493718"/>
                </a:cubicBezTo>
                <a:lnTo>
                  <a:pt x="945793" y="439918"/>
                </a:lnTo>
                <a:lnTo>
                  <a:pt x="893362" y="394873"/>
                </a:lnTo>
                <a:cubicBezTo>
                  <a:pt x="879144" y="382184"/>
                  <a:pt x="868861" y="374698"/>
                  <a:pt x="866702" y="372287"/>
                </a:cubicBezTo>
                <a:cubicBezTo>
                  <a:pt x="799799" y="301611"/>
                  <a:pt x="705854" y="257200"/>
                  <a:pt x="619527" y="209491"/>
                </a:cubicBezTo>
                <a:lnTo>
                  <a:pt x="573316" y="184113"/>
                </a:lnTo>
                <a:cubicBezTo>
                  <a:pt x="557701" y="175992"/>
                  <a:pt x="541705" y="168633"/>
                  <a:pt x="525963" y="160893"/>
                </a:cubicBezTo>
                <a:cubicBezTo>
                  <a:pt x="475182" y="135515"/>
                  <a:pt x="421989" y="113818"/>
                  <a:pt x="368415" y="93516"/>
                </a:cubicBezTo>
                <a:cubicBezTo>
                  <a:pt x="342390" y="83238"/>
                  <a:pt x="315730" y="74990"/>
                  <a:pt x="289578" y="65601"/>
                </a:cubicBezTo>
                <a:cubicBezTo>
                  <a:pt x="263426" y="56211"/>
                  <a:pt x="236258" y="49105"/>
                  <a:pt x="209598" y="40223"/>
                </a:cubicBezTo>
                <a:cubicBezTo>
                  <a:pt x="182938" y="31341"/>
                  <a:pt x="155770" y="25758"/>
                  <a:pt x="128857" y="18526"/>
                </a:cubicBezTo>
                <a:lnTo>
                  <a:pt x="48242" y="0"/>
                </a:lnTo>
                <a:lnTo>
                  <a:pt x="0" y="129679"/>
                </a:lnTo>
                <a:close/>
              </a:path>
            </a:pathLst>
          </a:custGeom>
          <a:solidFill>
            <a:srgbClr val="F3D00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EE1E6-6F3C-ABE1-CA66-B01C4AEC5431}"/>
              </a:ext>
            </a:extLst>
          </p:cNvPr>
          <p:cNvSpPr txBox="1"/>
          <p:nvPr/>
        </p:nvSpPr>
        <p:spPr>
          <a:xfrm>
            <a:off x="928150" y="1019820"/>
            <a:ext cx="3293215" cy="206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My</a:t>
            </a:r>
          </a:p>
          <a:p>
            <a:pPr algn="ctr">
              <a:lnSpc>
                <a:spcPct val="80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opinion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40476-8D7A-B8F0-FC71-4E94F70802BA}"/>
              </a:ext>
            </a:extLst>
          </p:cNvPr>
          <p:cNvSpPr txBox="1"/>
          <p:nvPr/>
        </p:nvSpPr>
        <p:spPr>
          <a:xfrm>
            <a:off x="4835057" y="2138335"/>
            <a:ext cx="8663967" cy="698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I think…</a:t>
            </a:r>
          </a:p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I feel…</a:t>
            </a:r>
          </a:p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I prefer…</a:t>
            </a:r>
          </a:p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I am convinced that…</a:t>
            </a:r>
          </a:p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I know…</a:t>
            </a:r>
          </a:p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I believe…</a:t>
            </a:r>
          </a:p>
          <a:p>
            <a:pPr>
              <a:lnSpc>
                <a:spcPct val="78000"/>
              </a:lnSpc>
            </a:pPr>
            <a:r>
              <a:rPr lang="en-US" sz="8000" dirty="0">
                <a:solidFill>
                  <a:srgbClr val="000000"/>
                </a:solidFill>
                <a:latin typeface="Londrina Solid" pitchFamily="2" charset="77"/>
              </a:rPr>
              <a:t>My view is…</a:t>
            </a:r>
          </a:p>
        </p:txBody>
      </p:sp>
    </p:spTree>
    <p:extLst>
      <p:ext uri="{BB962C8B-B14F-4D97-AF65-F5344CB8AC3E}">
        <p14:creationId xmlns:p14="http://schemas.microsoft.com/office/powerpoint/2010/main" val="244843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E07B1CF-E5E9-E00C-07A1-A2A6DF97262D}"/>
              </a:ext>
            </a:extLst>
          </p:cNvPr>
          <p:cNvSpPr/>
          <p:nvPr/>
        </p:nvSpPr>
        <p:spPr>
          <a:xfrm>
            <a:off x="814961" y="5894361"/>
            <a:ext cx="9096755" cy="4430807"/>
          </a:xfrm>
          <a:custGeom>
            <a:avLst/>
            <a:gdLst>
              <a:gd name="connsiteX0" fmla="*/ 2436212 w 9096755"/>
              <a:gd name="connsiteY0" fmla="*/ 4397351 h 4430807"/>
              <a:gd name="connsiteX1" fmla="*/ 8001159 w 9096755"/>
              <a:gd name="connsiteY1" fmla="*/ 4396082 h 4430807"/>
              <a:gd name="connsiteX2" fmla="*/ 8260141 w 9096755"/>
              <a:gd name="connsiteY2" fmla="*/ 4391007 h 4430807"/>
              <a:gd name="connsiteX3" fmla="*/ 8389632 w 9096755"/>
              <a:gd name="connsiteY3" fmla="*/ 4388469 h 4430807"/>
              <a:gd name="connsiteX4" fmla="*/ 8456917 w 9096755"/>
              <a:gd name="connsiteY4" fmla="*/ 4387200 h 4430807"/>
              <a:gd name="connsiteX5" fmla="*/ 8533088 w 9096755"/>
              <a:gd name="connsiteY5" fmla="*/ 4380855 h 4430807"/>
              <a:gd name="connsiteX6" fmla="*/ 9076443 w 9096755"/>
              <a:gd name="connsiteY6" fmla="*/ 3891071 h 4430807"/>
              <a:gd name="connsiteX7" fmla="*/ 9096756 w 9096755"/>
              <a:gd name="connsiteY7" fmla="*/ 3738807 h 4430807"/>
              <a:gd name="connsiteX8" fmla="*/ 9087869 w 9096755"/>
              <a:gd name="connsiteY8" fmla="*/ 1739573 h 4430807"/>
              <a:gd name="connsiteX9" fmla="*/ 9085330 w 9096755"/>
              <a:gd name="connsiteY9" fmla="*/ 670042 h 4430807"/>
              <a:gd name="connsiteX10" fmla="*/ 8434066 w 9096755"/>
              <a:gd name="connsiteY10" fmla="*/ 53370 h 4430807"/>
              <a:gd name="connsiteX11" fmla="*/ 7022739 w 9096755"/>
              <a:gd name="connsiteY11" fmla="*/ 35606 h 4430807"/>
              <a:gd name="connsiteX12" fmla="*/ 4259879 w 9096755"/>
              <a:gd name="connsiteY12" fmla="*/ 6422 h 4430807"/>
              <a:gd name="connsiteX13" fmla="*/ 638569 w 9096755"/>
              <a:gd name="connsiteY13" fmla="*/ 40681 h 4430807"/>
              <a:gd name="connsiteX14" fmla="*/ 276756 w 9096755"/>
              <a:gd name="connsiteY14" fmla="*/ 163762 h 4430807"/>
              <a:gd name="connsiteX15" fmla="*/ 0 w 9096755"/>
              <a:gd name="connsiteY15" fmla="*/ 691612 h 4430807"/>
              <a:gd name="connsiteX16" fmla="*/ 16504 w 9096755"/>
              <a:gd name="connsiteY16" fmla="*/ 3723580 h 4430807"/>
              <a:gd name="connsiteX17" fmla="*/ 143456 w 9096755"/>
              <a:gd name="connsiteY17" fmla="*/ 4108048 h 4430807"/>
              <a:gd name="connsiteX18" fmla="*/ 660151 w 9096755"/>
              <a:gd name="connsiteY18" fmla="*/ 4383393 h 4430807"/>
              <a:gd name="connsiteX19" fmla="*/ 854388 w 9096755"/>
              <a:gd name="connsiteY19" fmla="*/ 4384662 h 443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96755" h="4430807">
                <a:moveTo>
                  <a:pt x="2436212" y="4397351"/>
                </a:moveTo>
                <a:cubicBezTo>
                  <a:pt x="5296444" y="4426535"/>
                  <a:pt x="5144736" y="4455719"/>
                  <a:pt x="8001159" y="4396082"/>
                </a:cubicBezTo>
                <a:lnTo>
                  <a:pt x="8260141" y="4391007"/>
                </a:lnTo>
                <a:lnTo>
                  <a:pt x="8389632" y="4388469"/>
                </a:lnTo>
                <a:lnTo>
                  <a:pt x="8456917" y="4387200"/>
                </a:lnTo>
                <a:cubicBezTo>
                  <a:pt x="8482422" y="4386921"/>
                  <a:pt x="8507888" y="4384802"/>
                  <a:pt x="8533088" y="4380855"/>
                </a:cubicBezTo>
                <a:cubicBezTo>
                  <a:pt x="8790801" y="4344058"/>
                  <a:pt x="9014237" y="4143577"/>
                  <a:pt x="9076443" y="3891071"/>
                </a:cubicBezTo>
                <a:cubicBezTo>
                  <a:pt x="9088885" y="3841230"/>
                  <a:pt x="9095702" y="3790158"/>
                  <a:pt x="9096756" y="3738807"/>
                </a:cubicBezTo>
                <a:cubicBezTo>
                  <a:pt x="9094217" y="3213494"/>
                  <a:pt x="9089138" y="2295339"/>
                  <a:pt x="9087869" y="1739573"/>
                </a:cubicBezTo>
                <a:cubicBezTo>
                  <a:pt x="9086599" y="1597460"/>
                  <a:pt x="9087869" y="790585"/>
                  <a:pt x="9085330" y="670042"/>
                </a:cubicBezTo>
                <a:cubicBezTo>
                  <a:pt x="9066389" y="324300"/>
                  <a:pt x="8780492" y="53599"/>
                  <a:pt x="8434066" y="53370"/>
                </a:cubicBezTo>
                <a:cubicBezTo>
                  <a:pt x="7842468" y="49564"/>
                  <a:pt x="7625762" y="45757"/>
                  <a:pt x="7022739" y="35606"/>
                </a:cubicBezTo>
                <a:cubicBezTo>
                  <a:pt x="4971192" y="3884"/>
                  <a:pt x="6310157" y="-8804"/>
                  <a:pt x="4259879" y="6422"/>
                </a:cubicBezTo>
                <a:cubicBezTo>
                  <a:pt x="3418187" y="12766"/>
                  <a:pt x="1480262" y="24186"/>
                  <a:pt x="638569" y="40681"/>
                </a:cubicBezTo>
                <a:cubicBezTo>
                  <a:pt x="508558" y="45694"/>
                  <a:pt x="382831" y="88467"/>
                  <a:pt x="276756" y="163762"/>
                </a:cubicBezTo>
                <a:cubicBezTo>
                  <a:pt x="105731" y="285675"/>
                  <a:pt x="2971" y="481678"/>
                  <a:pt x="0" y="691612"/>
                </a:cubicBezTo>
                <a:cubicBezTo>
                  <a:pt x="6348" y="1827252"/>
                  <a:pt x="12695" y="2590478"/>
                  <a:pt x="16504" y="3723580"/>
                </a:cubicBezTo>
                <a:cubicBezTo>
                  <a:pt x="16589" y="3862014"/>
                  <a:pt x="61086" y="3996768"/>
                  <a:pt x="143456" y="4108048"/>
                </a:cubicBezTo>
                <a:cubicBezTo>
                  <a:pt x="265330" y="4266657"/>
                  <a:pt x="455758" y="4382125"/>
                  <a:pt x="660151" y="4383393"/>
                </a:cubicBezTo>
                <a:cubicBezTo>
                  <a:pt x="724897" y="4383393"/>
                  <a:pt x="789642" y="4384662"/>
                  <a:pt x="854388" y="4384662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1763D63-7A5D-2FBE-813E-4886DD2302BA}"/>
              </a:ext>
            </a:extLst>
          </p:cNvPr>
          <p:cNvSpPr/>
          <p:nvPr/>
        </p:nvSpPr>
        <p:spPr>
          <a:xfrm>
            <a:off x="748692" y="9596497"/>
            <a:ext cx="387584" cy="466564"/>
          </a:xfrm>
          <a:custGeom>
            <a:avLst/>
            <a:gdLst>
              <a:gd name="connsiteX0" fmla="*/ 261648 w 387584"/>
              <a:gd name="connsiteY0" fmla="*/ 466564 h 466564"/>
              <a:gd name="connsiteX1" fmla="*/ 0 w 387584"/>
              <a:gd name="connsiteY1" fmla="*/ 204542 h 466564"/>
              <a:gd name="connsiteX2" fmla="*/ 204139 w 387584"/>
              <a:gd name="connsiteY2" fmla="*/ 0 h 466564"/>
              <a:gd name="connsiteX3" fmla="*/ 387585 w 387584"/>
              <a:gd name="connsiteY3" fmla="*/ 400710 h 466564"/>
              <a:gd name="connsiteX4" fmla="*/ 261648 w 387584"/>
              <a:gd name="connsiteY4" fmla="*/ 466564 h 46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84" h="466564">
                <a:moveTo>
                  <a:pt x="261648" y="466564"/>
                </a:moveTo>
                <a:lnTo>
                  <a:pt x="0" y="204542"/>
                </a:lnTo>
                <a:lnTo>
                  <a:pt x="204139" y="0"/>
                </a:lnTo>
                <a:lnTo>
                  <a:pt x="387585" y="400710"/>
                </a:lnTo>
                <a:lnTo>
                  <a:pt x="261648" y="466564"/>
                </a:ln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DEDC75F-A293-40EB-B648-A4F30F7FD994}"/>
              </a:ext>
            </a:extLst>
          </p:cNvPr>
          <p:cNvSpPr/>
          <p:nvPr/>
        </p:nvSpPr>
        <p:spPr>
          <a:xfrm>
            <a:off x="9279495" y="5844192"/>
            <a:ext cx="427828" cy="443216"/>
          </a:xfrm>
          <a:custGeom>
            <a:avLst/>
            <a:gdLst>
              <a:gd name="connsiteX0" fmla="*/ 131396 w 427828"/>
              <a:gd name="connsiteY0" fmla="*/ 0 h 443216"/>
              <a:gd name="connsiteX1" fmla="*/ 427829 w 427828"/>
              <a:gd name="connsiteY1" fmla="*/ 292856 h 443216"/>
              <a:gd name="connsiteX2" fmla="*/ 365114 w 427828"/>
              <a:gd name="connsiteY2" fmla="*/ 443217 h 443216"/>
              <a:gd name="connsiteX3" fmla="*/ 0 w 427828"/>
              <a:gd name="connsiteY3" fmla="*/ 288161 h 443216"/>
              <a:gd name="connsiteX4" fmla="*/ 131396 w 427828"/>
              <a:gd name="connsiteY4" fmla="*/ 0 h 44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28" h="443216">
                <a:moveTo>
                  <a:pt x="131396" y="0"/>
                </a:moveTo>
                <a:lnTo>
                  <a:pt x="427829" y="292856"/>
                </a:lnTo>
                <a:lnTo>
                  <a:pt x="365114" y="443217"/>
                </a:lnTo>
                <a:lnTo>
                  <a:pt x="0" y="288161"/>
                </a:lnTo>
                <a:lnTo>
                  <a:pt x="131396" y="0"/>
                </a:ln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FB840F8-547D-4FC7-6ECC-0AB1463CE292}"/>
              </a:ext>
            </a:extLst>
          </p:cNvPr>
          <p:cNvSpPr/>
          <p:nvPr/>
        </p:nvSpPr>
        <p:spPr>
          <a:xfrm>
            <a:off x="814707" y="930791"/>
            <a:ext cx="13187407" cy="4430807"/>
          </a:xfrm>
          <a:custGeom>
            <a:avLst/>
            <a:gdLst>
              <a:gd name="connsiteX0" fmla="*/ 2436466 w 13187407"/>
              <a:gd name="connsiteY0" fmla="*/ 4397351 h 4430807"/>
              <a:gd name="connsiteX1" fmla="*/ 12091810 w 13187407"/>
              <a:gd name="connsiteY1" fmla="*/ 4396082 h 4430807"/>
              <a:gd name="connsiteX2" fmla="*/ 12350792 w 13187407"/>
              <a:gd name="connsiteY2" fmla="*/ 4391007 h 4430807"/>
              <a:gd name="connsiteX3" fmla="*/ 12480284 w 13187407"/>
              <a:gd name="connsiteY3" fmla="*/ 4388469 h 4430807"/>
              <a:gd name="connsiteX4" fmla="*/ 12547568 w 13187407"/>
              <a:gd name="connsiteY4" fmla="*/ 4387200 h 4430807"/>
              <a:gd name="connsiteX5" fmla="*/ 12623739 w 13187407"/>
              <a:gd name="connsiteY5" fmla="*/ 4380855 h 4430807"/>
              <a:gd name="connsiteX6" fmla="*/ 13167095 w 13187407"/>
              <a:gd name="connsiteY6" fmla="*/ 3891071 h 4430807"/>
              <a:gd name="connsiteX7" fmla="*/ 13187407 w 13187407"/>
              <a:gd name="connsiteY7" fmla="*/ 3738807 h 4430807"/>
              <a:gd name="connsiteX8" fmla="*/ 13178521 w 13187407"/>
              <a:gd name="connsiteY8" fmla="*/ 1739573 h 4430807"/>
              <a:gd name="connsiteX9" fmla="*/ 13175981 w 13187407"/>
              <a:gd name="connsiteY9" fmla="*/ 670042 h 4430807"/>
              <a:gd name="connsiteX10" fmla="*/ 12524718 w 13187407"/>
              <a:gd name="connsiteY10" fmla="*/ 53370 h 4430807"/>
              <a:gd name="connsiteX11" fmla="*/ 10478249 w 13187407"/>
              <a:gd name="connsiteY11" fmla="*/ 35606 h 4430807"/>
              <a:gd name="connsiteX12" fmla="*/ 4260133 w 13187407"/>
              <a:gd name="connsiteY12" fmla="*/ 6422 h 4430807"/>
              <a:gd name="connsiteX13" fmla="*/ 638823 w 13187407"/>
              <a:gd name="connsiteY13" fmla="*/ 40682 h 4430807"/>
              <a:gd name="connsiteX14" fmla="*/ 276756 w 13187407"/>
              <a:gd name="connsiteY14" fmla="*/ 164397 h 4430807"/>
              <a:gd name="connsiteX15" fmla="*/ 0 w 13187407"/>
              <a:gd name="connsiteY15" fmla="*/ 692247 h 4430807"/>
              <a:gd name="connsiteX16" fmla="*/ 16504 w 13187407"/>
              <a:gd name="connsiteY16" fmla="*/ 3724849 h 4430807"/>
              <a:gd name="connsiteX17" fmla="*/ 143456 w 13187407"/>
              <a:gd name="connsiteY17" fmla="*/ 4109317 h 4430807"/>
              <a:gd name="connsiteX18" fmla="*/ 660151 w 13187407"/>
              <a:gd name="connsiteY18" fmla="*/ 4384662 h 4430807"/>
              <a:gd name="connsiteX19" fmla="*/ 854388 w 13187407"/>
              <a:gd name="connsiteY19" fmla="*/ 4385931 h 443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87407" h="4430807">
                <a:moveTo>
                  <a:pt x="2436466" y="4397351"/>
                </a:moveTo>
                <a:cubicBezTo>
                  <a:pt x="5296698" y="4426535"/>
                  <a:pt x="9235387" y="4455719"/>
                  <a:pt x="12091810" y="4396082"/>
                </a:cubicBezTo>
                <a:lnTo>
                  <a:pt x="12350792" y="4391007"/>
                </a:lnTo>
                <a:lnTo>
                  <a:pt x="12480284" y="4388469"/>
                </a:lnTo>
                <a:lnTo>
                  <a:pt x="12547568" y="4387200"/>
                </a:lnTo>
                <a:cubicBezTo>
                  <a:pt x="12573086" y="4386921"/>
                  <a:pt x="12598476" y="4384802"/>
                  <a:pt x="12623739" y="4380855"/>
                </a:cubicBezTo>
                <a:cubicBezTo>
                  <a:pt x="12881453" y="4344058"/>
                  <a:pt x="13104888" y="4143577"/>
                  <a:pt x="13167095" y="3891071"/>
                </a:cubicBezTo>
                <a:cubicBezTo>
                  <a:pt x="13179536" y="3841230"/>
                  <a:pt x="13186392" y="3790158"/>
                  <a:pt x="13187407" y="3738807"/>
                </a:cubicBezTo>
                <a:cubicBezTo>
                  <a:pt x="13184869" y="3213494"/>
                  <a:pt x="13179790" y="2295339"/>
                  <a:pt x="13178521" y="1739573"/>
                </a:cubicBezTo>
                <a:cubicBezTo>
                  <a:pt x="13177252" y="1597460"/>
                  <a:pt x="13178521" y="790585"/>
                  <a:pt x="13175981" y="670042"/>
                </a:cubicBezTo>
                <a:cubicBezTo>
                  <a:pt x="13157065" y="324305"/>
                  <a:pt x="12871171" y="53594"/>
                  <a:pt x="12524718" y="53370"/>
                </a:cubicBezTo>
                <a:cubicBezTo>
                  <a:pt x="11933120" y="49564"/>
                  <a:pt x="11081272" y="45757"/>
                  <a:pt x="10478249" y="35606"/>
                </a:cubicBezTo>
                <a:cubicBezTo>
                  <a:pt x="8426702" y="3884"/>
                  <a:pt x="6310411" y="-8804"/>
                  <a:pt x="4260133" y="6422"/>
                </a:cubicBezTo>
                <a:cubicBezTo>
                  <a:pt x="3418440" y="12766"/>
                  <a:pt x="1480516" y="24186"/>
                  <a:pt x="638823" y="40682"/>
                </a:cubicBezTo>
                <a:cubicBezTo>
                  <a:pt x="508659" y="45832"/>
                  <a:pt x="382831" y="88826"/>
                  <a:pt x="276756" y="164397"/>
                </a:cubicBezTo>
                <a:cubicBezTo>
                  <a:pt x="105731" y="286313"/>
                  <a:pt x="2971" y="482312"/>
                  <a:pt x="0" y="692247"/>
                </a:cubicBezTo>
                <a:cubicBezTo>
                  <a:pt x="6348" y="1827887"/>
                  <a:pt x="12695" y="2591113"/>
                  <a:pt x="16504" y="3724849"/>
                </a:cubicBezTo>
                <a:cubicBezTo>
                  <a:pt x="16589" y="3863283"/>
                  <a:pt x="61086" y="3998037"/>
                  <a:pt x="143456" y="4109317"/>
                </a:cubicBezTo>
                <a:cubicBezTo>
                  <a:pt x="265330" y="4267926"/>
                  <a:pt x="455758" y="4383393"/>
                  <a:pt x="660151" y="4384662"/>
                </a:cubicBezTo>
                <a:cubicBezTo>
                  <a:pt x="724897" y="4384662"/>
                  <a:pt x="789642" y="4385931"/>
                  <a:pt x="854388" y="4385931"/>
                </a:cubicBez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D8AE8AD-E22E-C995-07E9-8C3DF8822CB8}"/>
              </a:ext>
            </a:extLst>
          </p:cNvPr>
          <p:cNvSpPr/>
          <p:nvPr/>
        </p:nvSpPr>
        <p:spPr>
          <a:xfrm>
            <a:off x="757198" y="4838358"/>
            <a:ext cx="261013" cy="269381"/>
          </a:xfrm>
          <a:custGeom>
            <a:avLst/>
            <a:gdLst>
              <a:gd name="connsiteX0" fmla="*/ 0 w 261013"/>
              <a:gd name="connsiteY0" fmla="*/ 888 h 269381"/>
              <a:gd name="connsiteX1" fmla="*/ 261014 w 261013"/>
              <a:gd name="connsiteY1" fmla="*/ 269381 h 269381"/>
              <a:gd name="connsiteX2" fmla="*/ 149804 w 261013"/>
              <a:gd name="connsiteY2" fmla="*/ 0 h 269381"/>
              <a:gd name="connsiteX3" fmla="*/ 0 w 261013"/>
              <a:gd name="connsiteY3" fmla="*/ 888 h 26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13" h="269381">
                <a:moveTo>
                  <a:pt x="0" y="888"/>
                </a:moveTo>
                <a:lnTo>
                  <a:pt x="261014" y="269381"/>
                </a:lnTo>
                <a:lnTo>
                  <a:pt x="149804" y="0"/>
                </a:lnTo>
                <a:lnTo>
                  <a:pt x="0" y="888"/>
                </a:ln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06D0847-F238-FD39-0723-F72BEE208B59}"/>
              </a:ext>
            </a:extLst>
          </p:cNvPr>
          <p:cNvSpPr/>
          <p:nvPr/>
        </p:nvSpPr>
        <p:spPr>
          <a:xfrm>
            <a:off x="13499765" y="902446"/>
            <a:ext cx="302018" cy="376854"/>
          </a:xfrm>
          <a:custGeom>
            <a:avLst/>
            <a:gdLst>
              <a:gd name="connsiteX0" fmla="*/ 26278 w 302018"/>
              <a:gd name="connsiteY0" fmla="*/ 0 h 376854"/>
              <a:gd name="connsiteX1" fmla="*/ 302018 w 302018"/>
              <a:gd name="connsiteY1" fmla="*/ 274838 h 376854"/>
              <a:gd name="connsiteX2" fmla="*/ 261140 w 302018"/>
              <a:gd name="connsiteY2" fmla="*/ 376855 h 376854"/>
              <a:gd name="connsiteX3" fmla="*/ 0 w 302018"/>
              <a:gd name="connsiteY3" fmla="*/ 259230 h 376854"/>
              <a:gd name="connsiteX4" fmla="*/ 26278 w 302018"/>
              <a:gd name="connsiteY4" fmla="*/ 0 h 3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18" h="376854">
                <a:moveTo>
                  <a:pt x="26278" y="0"/>
                </a:moveTo>
                <a:lnTo>
                  <a:pt x="302018" y="274838"/>
                </a:lnTo>
                <a:lnTo>
                  <a:pt x="261140" y="376855"/>
                </a:lnTo>
                <a:lnTo>
                  <a:pt x="0" y="259230"/>
                </a:lnTo>
                <a:lnTo>
                  <a:pt x="26278" y="0"/>
                </a:lnTo>
                <a:close/>
              </a:path>
            </a:pathLst>
          </a:custGeom>
          <a:solidFill>
            <a:srgbClr val="90A225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657344-D711-B137-F42A-B93995DE540F}"/>
              </a:ext>
            </a:extLst>
          </p:cNvPr>
          <p:cNvSpPr/>
          <p:nvPr/>
        </p:nvSpPr>
        <p:spPr>
          <a:xfrm>
            <a:off x="560803" y="676890"/>
            <a:ext cx="13187280" cy="4430807"/>
          </a:xfrm>
          <a:custGeom>
            <a:avLst/>
            <a:gdLst>
              <a:gd name="connsiteX0" fmla="*/ 2436212 w 13187280"/>
              <a:gd name="connsiteY0" fmla="*/ 4397351 h 4430807"/>
              <a:gd name="connsiteX1" fmla="*/ 12091683 w 13187280"/>
              <a:gd name="connsiteY1" fmla="*/ 4396082 h 4430807"/>
              <a:gd name="connsiteX2" fmla="*/ 12350666 w 13187280"/>
              <a:gd name="connsiteY2" fmla="*/ 4391006 h 4430807"/>
              <a:gd name="connsiteX3" fmla="*/ 12480157 w 13187280"/>
              <a:gd name="connsiteY3" fmla="*/ 4388469 h 4430807"/>
              <a:gd name="connsiteX4" fmla="*/ 12547443 w 13187280"/>
              <a:gd name="connsiteY4" fmla="*/ 4387200 h 4430807"/>
              <a:gd name="connsiteX5" fmla="*/ 12623614 w 13187280"/>
              <a:gd name="connsiteY5" fmla="*/ 4380856 h 4430807"/>
              <a:gd name="connsiteX6" fmla="*/ 13166968 w 13187280"/>
              <a:gd name="connsiteY6" fmla="*/ 3891071 h 4430807"/>
              <a:gd name="connsiteX7" fmla="*/ 13187280 w 13187280"/>
              <a:gd name="connsiteY7" fmla="*/ 3738807 h 4430807"/>
              <a:gd name="connsiteX8" fmla="*/ 13178394 w 13187280"/>
              <a:gd name="connsiteY8" fmla="*/ 1739573 h 4430807"/>
              <a:gd name="connsiteX9" fmla="*/ 13175856 w 13187280"/>
              <a:gd name="connsiteY9" fmla="*/ 670042 h 4430807"/>
              <a:gd name="connsiteX10" fmla="*/ 12524591 w 13187280"/>
              <a:gd name="connsiteY10" fmla="*/ 53370 h 4430807"/>
              <a:gd name="connsiteX11" fmla="*/ 10478122 w 13187280"/>
              <a:gd name="connsiteY11" fmla="*/ 35606 h 4430807"/>
              <a:gd name="connsiteX12" fmla="*/ 4260006 w 13187280"/>
              <a:gd name="connsiteY12" fmla="*/ 6422 h 4430807"/>
              <a:gd name="connsiteX13" fmla="*/ 638569 w 13187280"/>
              <a:gd name="connsiteY13" fmla="*/ 40682 h 4430807"/>
              <a:gd name="connsiteX14" fmla="*/ 276756 w 13187280"/>
              <a:gd name="connsiteY14" fmla="*/ 163762 h 4430807"/>
              <a:gd name="connsiteX15" fmla="*/ 0 w 13187280"/>
              <a:gd name="connsiteY15" fmla="*/ 691612 h 4430807"/>
              <a:gd name="connsiteX16" fmla="*/ 16504 w 13187280"/>
              <a:gd name="connsiteY16" fmla="*/ 3724215 h 4430807"/>
              <a:gd name="connsiteX17" fmla="*/ 143456 w 13187280"/>
              <a:gd name="connsiteY17" fmla="*/ 4108683 h 4430807"/>
              <a:gd name="connsiteX18" fmla="*/ 660151 w 13187280"/>
              <a:gd name="connsiteY18" fmla="*/ 4384028 h 4430807"/>
              <a:gd name="connsiteX19" fmla="*/ 854388 w 13187280"/>
              <a:gd name="connsiteY19" fmla="*/ 4385297 h 443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87280" h="4430807">
                <a:moveTo>
                  <a:pt x="2436212" y="4397351"/>
                </a:moveTo>
                <a:cubicBezTo>
                  <a:pt x="5296443" y="4426535"/>
                  <a:pt x="9235260" y="4455719"/>
                  <a:pt x="12091683" y="4396082"/>
                </a:cubicBezTo>
                <a:lnTo>
                  <a:pt x="12350666" y="4391006"/>
                </a:lnTo>
                <a:lnTo>
                  <a:pt x="12480157" y="4388469"/>
                </a:lnTo>
                <a:lnTo>
                  <a:pt x="12547443" y="4387200"/>
                </a:lnTo>
                <a:cubicBezTo>
                  <a:pt x="12572959" y="4386921"/>
                  <a:pt x="12598349" y="4384802"/>
                  <a:pt x="12623614" y="4380856"/>
                </a:cubicBezTo>
                <a:cubicBezTo>
                  <a:pt x="12881326" y="4344058"/>
                  <a:pt x="13104761" y="4143576"/>
                  <a:pt x="13166968" y="3891071"/>
                </a:cubicBezTo>
                <a:cubicBezTo>
                  <a:pt x="13179409" y="3841230"/>
                  <a:pt x="13186265" y="3790158"/>
                  <a:pt x="13187280" y="3738807"/>
                </a:cubicBezTo>
                <a:cubicBezTo>
                  <a:pt x="13184742" y="3213494"/>
                  <a:pt x="13179663" y="2295339"/>
                  <a:pt x="13178394" y="1739573"/>
                </a:cubicBezTo>
                <a:cubicBezTo>
                  <a:pt x="13177125" y="1597460"/>
                  <a:pt x="13178394" y="790584"/>
                  <a:pt x="13175856" y="670042"/>
                </a:cubicBezTo>
                <a:cubicBezTo>
                  <a:pt x="13156938" y="324305"/>
                  <a:pt x="12871043" y="53594"/>
                  <a:pt x="12524591" y="53370"/>
                </a:cubicBezTo>
                <a:cubicBezTo>
                  <a:pt x="11932993" y="49564"/>
                  <a:pt x="11081145" y="45757"/>
                  <a:pt x="10478122" y="35606"/>
                </a:cubicBezTo>
                <a:cubicBezTo>
                  <a:pt x="8426576" y="3884"/>
                  <a:pt x="6310283" y="-8804"/>
                  <a:pt x="4260006" y="6422"/>
                </a:cubicBezTo>
                <a:cubicBezTo>
                  <a:pt x="3418313" y="12766"/>
                  <a:pt x="1479754" y="24186"/>
                  <a:pt x="638569" y="40682"/>
                </a:cubicBezTo>
                <a:cubicBezTo>
                  <a:pt x="508560" y="45695"/>
                  <a:pt x="382831" y="88465"/>
                  <a:pt x="276756" y="163762"/>
                </a:cubicBezTo>
                <a:cubicBezTo>
                  <a:pt x="105731" y="285679"/>
                  <a:pt x="2971" y="481673"/>
                  <a:pt x="0" y="691612"/>
                </a:cubicBezTo>
                <a:cubicBezTo>
                  <a:pt x="6348" y="1827252"/>
                  <a:pt x="12695" y="2590478"/>
                  <a:pt x="16504" y="3724215"/>
                </a:cubicBezTo>
                <a:cubicBezTo>
                  <a:pt x="16589" y="3862649"/>
                  <a:pt x="61086" y="3997403"/>
                  <a:pt x="143456" y="4108683"/>
                </a:cubicBezTo>
                <a:cubicBezTo>
                  <a:pt x="265330" y="4267292"/>
                  <a:pt x="455758" y="4382759"/>
                  <a:pt x="660151" y="4384028"/>
                </a:cubicBezTo>
                <a:cubicBezTo>
                  <a:pt x="724897" y="4384028"/>
                  <a:pt x="789642" y="4385297"/>
                  <a:pt x="854388" y="4385297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A927918-5040-AB28-C1A0-23BD895578E5}"/>
              </a:ext>
            </a:extLst>
          </p:cNvPr>
          <p:cNvSpPr/>
          <p:nvPr/>
        </p:nvSpPr>
        <p:spPr>
          <a:xfrm>
            <a:off x="560803" y="5640460"/>
            <a:ext cx="9096755" cy="4430807"/>
          </a:xfrm>
          <a:custGeom>
            <a:avLst/>
            <a:gdLst>
              <a:gd name="connsiteX0" fmla="*/ 2436212 w 9096755"/>
              <a:gd name="connsiteY0" fmla="*/ 4397351 h 4430807"/>
              <a:gd name="connsiteX1" fmla="*/ 8001159 w 9096755"/>
              <a:gd name="connsiteY1" fmla="*/ 4396082 h 4430807"/>
              <a:gd name="connsiteX2" fmla="*/ 8260141 w 9096755"/>
              <a:gd name="connsiteY2" fmla="*/ 4391007 h 4430807"/>
              <a:gd name="connsiteX3" fmla="*/ 8389632 w 9096755"/>
              <a:gd name="connsiteY3" fmla="*/ 4388469 h 4430807"/>
              <a:gd name="connsiteX4" fmla="*/ 8456917 w 9096755"/>
              <a:gd name="connsiteY4" fmla="*/ 4387200 h 4430807"/>
              <a:gd name="connsiteX5" fmla="*/ 8533088 w 9096755"/>
              <a:gd name="connsiteY5" fmla="*/ 4380855 h 4430807"/>
              <a:gd name="connsiteX6" fmla="*/ 9076444 w 9096755"/>
              <a:gd name="connsiteY6" fmla="*/ 3891071 h 4430807"/>
              <a:gd name="connsiteX7" fmla="*/ 9096756 w 9096755"/>
              <a:gd name="connsiteY7" fmla="*/ 3738807 h 4430807"/>
              <a:gd name="connsiteX8" fmla="*/ 9087869 w 9096755"/>
              <a:gd name="connsiteY8" fmla="*/ 1739573 h 4430807"/>
              <a:gd name="connsiteX9" fmla="*/ 9085330 w 9096755"/>
              <a:gd name="connsiteY9" fmla="*/ 670042 h 4430807"/>
              <a:gd name="connsiteX10" fmla="*/ 8434065 w 9096755"/>
              <a:gd name="connsiteY10" fmla="*/ 53371 h 4430807"/>
              <a:gd name="connsiteX11" fmla="*/ 7022866 w 9096755"/>
              <a:gd name="connsiteY11" fmla="*/ 35606 h 4430807"/>
              <a:gd name="connsiteX12" fmla="*/ 4260006 w 9096755"/>
              <a:gd name="connsiteY12" fmla="*/ 6422 h 4430807"/>
              <a:gd name="connsiteX13" fmla="*/ 638569 w 9096755"/>
              <a:gd name="connsiteY13" fmla="*/ 40682 h 4430807"/>
              <a:gd name="connsiteX14" fmla="*/ 276756 w 9096755"/>
              <a:gd name="connsiteY14" fmla="*/ 163762 h 4430807"/>
              <a:gd name="connsiteX15" fmla="*/ 0 w 9096755"/>
              <a:gd name="connsiteY15" fmla="*/ 691613 h 4430807"/>
              <a:gd name="connsiteX16" fmla="*/ 16504 w 9096755"/>
              <a:gd name="connsiteY16" fmla="*/ 3723580 h 4430807"/>
              <a:gd name="connsiteX17" fmla="*/ 143456 w 9096755"/>
              <a:gd name="connsiteY17" fmla="*/ 4108048 h 4430807"/>
              <a:gd name="connsiteX18" fmla="*/ 660151 w 9096755"/>
              <a:gd name="connsiteY18" fmla="*/ 4383393 h 4430807"/>
              <a:gd name="connsiteX19" fmla="*/ 854388 w 9096755"/>
              <a:gd name="connsiteY19" fmla="*/ 4384662 h 443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96755" h="4430807">
                <a:moveTo>
                  <a:pt x="2436212" y="4397351"/>
                </a:moveTo>
                <a:cubicBezTo>
                  <a:pt x="5296443" y="4426535"/>
                  <a:pt x="5144736" y="4455719"/>
                  <a:pt x="8001159" y="4396082"/>
                </a:cubicBezTo>
                <a:lnTo>
                  <a:pt x="8260141" y="4391007"/>
                </a:lnTo>
                <a:lnTo>
                  <a:pt x="8389632" y="4388469"/>
                </a:lnTo>
                <a:lnTo>
                  <a:pt x="8456917" y="4387200"/>
                </a:lnTo>
                <a:cubicBezTo>
                  <a:pt x="8482422" y="4386921"/>
                  <a:pt x="8507888" y="4384802"/>
                  <a:pt x="8533088" y="4380855"/>
                </a:cubicBezTo>
                <a:cubicBezTo>
                  <a:pt x="8790801" y="4344058"/>
                  <a:pt x="9014237" y="4143577"/>
                  <a:pt x="9076444" y="3891071"/>
                </a:cubicBezTo>
                <a:cubicBezTo>
                  <a:pt x="9088885" y="3841230"/>
                  <a:pt x="9095702" y="3790158"/>
                  <a:pt x="9096756" y="3738807"/>
                </a:cubicBezTo>
                <a:cubicBezTo>
                  <a:pt x="9094216" y="3213494"/>
                  <a:pt x="9089139" y="2295339"/>
                  <a:pt x="9087869" y="1739573"/>
                </a:cubicBezTo>
                <a:cubicBezTo>
                  <a:pt x="9086600" y="1597460"/>
                  <a:pt x="9087869" y="790584"/>
                  <a:pt x="9085330" y="670042"/>
                </a:cubicBezTo>
                <a:cubicBezTo>
                  <a:pt x="9066388" y="324300"/>
                  <a:pt x="8780493" y="53599"/>
                  <a:pt x="8434065" y="53371"/>
                </a:cubicBezTo>
                <a:cubicBezTo>
                  <a:pt x="7842469" y="49564"/>
                  <a:pt x="7625889" y="45757"/>
                  <a:pt x="7022866" y="35606"/>
                </a:cubicBezTo>
                <a:cubicBezTo>
                  <a:pt x="4971319" y="3884"/>
                  <a:pt x="6310283" y="-8804"/>
                  <a:pt x="4260006" y="6422"/>
                </a:cubicBezTo>
                <a:cubicBezTo>
                  <a:pt x="3418313" y="12766"/>
                  <a:pt x="1479754" y="24186"/>
                  <a:pt x="638569" y="40682"/>
                </a:cubicBezTo>
                <a:cubicBezTo>
                  <a:pt x="508560" y="45694"/>
                  <a:pt x="382831" y="88467"/>
                  <a:pt x="276756" y="163762"/>
                </a:cubicBezTo>
                <a:cubicBezTo>
                  <a:pt x="105731" y="285675"/>
                  <a:pt x="2971" y="481678"/>
                  <a:pt x="0" y="691613"/>
                </a:cubicBezTo>
                <a:cubicBezTo>
                  <a:pt x="6348" y="1827252"/>
                  <a:pt x="12695" y="2590478"/>
                  <a:pt x="16504" y="3723580"/>
                </a:cubicBezTo>
                <a:cubicBezTo>
                  <a:pt x="16589" y="3862014"/>
                  <a:pt x="61086" y="3996768"/>
                  <a:pt x="143456" y="4108048"/>
                </a:cubicBezTo>
                <a:cubicBezTo>
                  <a:pt x="265330" y="4266657"/>
                  <a:pt x="455758" y="4382125"/>
                  <a:pt x="660151" y="4383393"/>
                </a:cubicBezTo>
                <a:cubicBezTo>
                  <a:pt x="724897" y="4383393"/>
                  <a:pt x="789642" y="4384662"/>
                  <a:pt x="854388" y="4384662"/>
                </a:cubicBezTo>
                <a:close/>
              </a:path>
            </a:pathLst>
          </a:custGeom>
          <a:solidFill>
            <a:srgbClr val="CECB04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EC8BE-016B-E59A-23A6-A6CAD4B01A7A}"/>
              </a:ext>
            </a:extLst>
          </p:cNvPr>
          <p:cNvSpPr txBox="1"/>
          <p:nvPr/>
        </p:nvSpPr>
        <p:spPr>
          <a:xfrm>
            <a:off x="1068969" y="1394417"/>
            <a:ext cx="12399058" cy="341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This week’s story</a:t>
            </a:r>
          </a:p>
          <a:p>
            <a:pPr>
              <a:lnSpc>
                <a:spcPct val="78000"/>
              </a:lnSpc>
            </a:pP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and big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BBB82-B905-DC8B-B9FF-BA4C33C75A55}"/>
              </a:ext>
            </a:extLst>
          </p:cNvPr>
          <p:cNvSpPr txBox="1"/>
          <p:nvPr/>
        </p:nvSpPr>
        <p:spPr>
          <a:xfrm>
            <a:off x="1068969" y="6353875"/>
            <a:ext cx="8307506" cy="341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This week’s</a:t>
            </a:r>
            <a:b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</a:b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86517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0B4689E-53CE-5AE6-F854-6E0694C0E449}"/>
              </a:ext>
            </a:extLst>
          </p:cNvPr>
          <p:cNvSpPr/>
          <p:nvPr/>
        </p:nvSpPr>
        <p:spPr>
          <a:xfrm>
            <a:off x="814961" y="804539"/>
            <a:ext cx="11535760" cy="5565364"/>
          </a:xfrm>
          <a:custGeom>
            <a:avLst/>
            <a:gdLst>
              <a:gd name="connsiteX0" fmla="*/ 0 w 11535760"/>
              <a:gd name="connsiteY0" fmla="*/ 690978 h 5565364"/>
              <a:gd name="connsiteX1" fmla="*/ 16504 w 11535760"/>
              <a:gd name="connsiteY1" fmla="*/ 3723580 h 5565364"/>
              <a:gd name="connsiteX2" fmla="*/ 143456 w 11535760"/>
              <a:gd name="connsiteY2" fmla="*/ 4108048 h 5565364"/>
              <a:gd name="connsiteX3" fmla="*/ 660151 w 11535760"/>
              <a:gd name="connsiteY3" fmla="*/ 4383393 h 5565364"/>
              <a:gd name="connsiteX4" fmla="*/ 854388 w 11535760"/>
              <a:gd name="connsiteY4" fmla="*/ 4384662 h 5565364"/>
              <a:gd name="connsiteX5" fmla="*/ 1218550 w 11535760"/>
              <a:gd name="connsiteY5" fmla="*/ 4752812 h 5565364"/>
              <a:gd name="connsiteX6" fmla="*/ 1209854 w 11535760"/>
              <a:gd name="connsiteY6" fmla="*/ 4830036 h 5565364"/>
              <a:gd name="connsiteX7" fmla="*/ 1126066 w 11535760"/>
              <a:gd name="connsiteY7" fmla="*/ 5211966 h 5565364"/>
              <a:gd name="connsiteX8" fmla="*/ 1093058 w 11535760"/>
              <a:gd name="connsiteY8" fmla="*/ 5361693 h 5565364"/>
              <a:gd name="connsiteX9" fmla="*/ 1086710 w 11535760"/>
              <a:gd name="connsiteY9" fmla="*/ 5392146 h 5565364"/>
              <a:gd name="connsiteX10" fmla="*/ 1293642 w 11535760"/>
              <a:gd name="connsiteY10" fmla="*/ 5548217 h 5565364"/>
              <a:gd name="connsiteX11" fmla="*/ 1344423 w 11535760"/>
              <a:gd name="connsiteY11" fmla="*/ 5502538 h 5565364"/>
              <a:gd name="connsiteX12" fmla="*/ 2145491 w 11535760"/>
              <a:gd name="connsiteY12" fmla="*/ 4535658 h 5565364"/>
              <a:gd name="connsiteX13" fmla="*/ 2436212 w 11535760"/>
              <a:gd name="connsiteY13" fmla="*/ 4397351 h 5565364"/>
              <a:gd name="connsiteX14" fmla="*/ 10440164 w 11535760"/>
              <a:gd name="connsiteY14" fmla="*/ 4396082 h 5565364"/>
              <a:gd name="connsiteX15" fmla="*/ 10699145 w 11535760"/>
              <a:gd name="connsiteY15" fmla="*/ 4391006 h 5565364"/>
              <a:gd name="connsiteX16" fmla="*/ 10828637 w 11535760"/>
              <a:gd name="connsiteY16" fmla="*/ 4388469 h 5565364"/>
              <a:gd name="connsiteX17" fmla="*/ 10895921 w 11535760"/>
              <a:gd name="connsiteY17" fmla="*/ 4387200 h 5565364"/>
              <a:gd name="connsiteX18" fmla="*/ 10972093 w 11535760"/>
              <a:gd name="connsiteY18" fmla="*/ 4380856 h 5565364"/>
              <a:gd name="connsiteX19" fmla="*/ 11515448 w 11535760"/>
              <a:gd name="connsiteY19" fmla="*/ 3891071 h 5565364"/>
              <a:gd name="connsiteX20" fmla="*/ 11535760 w 11535760"/>
              <a:gd name="connsiteY20" fmla="*/ 3738807 h 5565364"/>
              <a:gd name="connsiteX21" fmla="*/ 11526874 w 11535760"/>
              <a:gd name="connsiteY21" fmla="*/ 1739573 h 5565364"/>
              <a:gd name="connsiteX22" fmla="*/ 11524334 w 11535760"/>
              <a:gd name="connsiteY22" fmla="*/ 670042 h 5565364"/>
              <a:gd name="connsiteX23" fmla="*/ 10873070 w 11535760"/>
              <a:gd name="connsiteY23" fmla="*/ 53370 h 5565364"/>
              <a:gd name="connsiteX24" fmla="*/ 8826601 w 11535760"/>
              <a:gd name="connsiteY24" fmla="*/ 35606 h 5565364"/>
              <a:gd name="connsiteX25" fmla="*/ 4259879 w 11535760"/>
              <a:gd name="connsiteY25" fmla="*/ 6422 h 5565364"/>
              <a:gd name="connsiteX26" fmla="*/ 638569 w 11535760"/>
              <a:gd name="connsiteY26" fmla="*/ 40682 h 5565364"/>
              <a:gd name="connsiteX27" fmla="*/ 276502 w 11535760"/>
              <a:gd name="connsiteY27" fmla="*/ 163762 h 5565364"/>
              <a:gd name="connsiteX28" fmla="*/ 0 w 11535760"/>
              <a:gd name="connsiteY28" fmla="*/ 690978 h 5565364"/>
              <a:gd name="connsiteX29" fmla="*/ 1338076 w 11535760"/>
              <a:gd name="connsiteY29" fmla="*/ 5415620 h 5565364"/>
              <a:gd name="connsiteX30" fmla="*/ 1338076 w 11535760"/>
              <a:gd name="connsiteY30" fmla="*/ 5411813 h 5565364"/>
              <a:gd name="connsiteX31" fmla="*/ 1339345 w 11535760"/>
              <a:gd name="connsiteY31" fmla="*/ 5396587 h 5565364"/>
              <a:gd name="connsiteX32" fmla="*/ 1339345 w 11535760"/>
              <a:gd name="connsiteY32" fmla="*/ 5396587 h 5565364"/>
              <a:gd name="connsiteX33" fmla="*/ 1338076 w 11535760"/>
              <a:gd name="connsiteY33" fmla="*/ 5415620 h 5565364"/>
              <a:gd name="connsiteX34" fmla="*/ 1146378 w 11535760"/>
              <a:gd name="connsiteY34" fmla="*/ 5339488 h 5565364"/>
              <a:gd name="connsiteX35" fmla="*/ 1140030 w 11535760"/>
              <a:gd name="connsiteY35" fmla="*/ 5347101 h 5565364"/>
              <a:gd name="connsiteX36" fmla="*/ 1140030 w 11535760"/>
              <a:gd name="connsiteY36" fmla="*/ 5347101 h 5565364"/>
              <a:gd name="connsiteX37" fmla="*/ 1146378 w 11535760"/>
              <a:gd name="connsiteY37" fmla="*/ 5339488 h 55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35760" h="5565364">
                <a:moveTo>
                  <a:pt x="0" y="690978"/>
                </a:moveTo>
                <a:cubicBezTo>
                  <a:pt x="6348" y="1826618"/>
                  <a:pt x="12695" y="2589844"/>
                  <a:pt x="16504" y="3723580"/>
                </a:cubicBezTo>
                <a:cubicBezTo>
                  <a:pt x="16589" y="3862014"/>
                  <a:pt x="61086" y="3996768"/>
                  <a:pt x="143456" y="4108048"/>
                </a:cubicBezTo>
                <a:cubicBezTo>
                  <a:pt x="265330" y="4266657"/>
                  <a:pt x="455758" y="4382125"/>
                  <a:pt x="660151" y="4383393"/>
                </a:cubicBezTo>
                <a:cubicBezTo>
                  <a:pt x="724897" y="4383393"/>
                  <a:pt x="789642" y="4384662"/>
                  <a:pt x="854388" y="4384662"/>
                </a:cubicBezTo>
                <a:cubicBezTo>
                  <a:pt x="1056661" y="4385817"/>
                  <a:pt x="1219706" y="4550643"/>
                  <a:pt x="1218550" y="4752812"/>
                </a:cubicBezTo>
                <a:cubicBezTo>
                  <a:pt x="1218398" y="4778786"/>
                  <a:pt x="1215491" y="4804671"/>
                  <a:pt x="1209854" y="4830036"/>
                </a:cubicBezTo>
                <a:cubicBezTo>
                  <a:pt x="1175577" y="4983569"/>
                  <a:pt x="1146378" y="5120607"/>
                  <a:pt x="1126066" y="5211966"/>
                </a:cubicBezTo>
                <a:cubicBezTo>
                  <a:pt x="1120988" y="5233537"/>
                  <a:pt x="1096866" y="5342660"/>
                  <a:pt x="1093058" y="5361693"/>
                </a:cubicBezTo>
                <a:cubicBezTo>
                  <a:pt x="1089605" y="5371514"/>
                  <a:pt x="1087472" y="5381754"/>
                  <a:pt x="1086710" y="5392146"/>
                </a:cubicBezTo>
                <a:cubicBezTo>
                  <a:pt x="1072746" y="5506344"/>
                  <a:pt x="1183194" y="5606585"/>
                  <a:pt x="1293642" y="5548217"/>
                </a:cubicBezTo>
                <a:cubicBezTo>
                  <a:pt x="1313879" y="5537127"/>
                  <a:pt x="1331271" y="5521494"/>
                  <a:pt x="1344423" y="5502538"/>
                </a:cubicBezTo>
                <a:cubicBezTo>
                  <a:pt x="1607214" y="5182782"/>
                  <a:pt x="1882700" y="4863027"/>
                  <a:pt x="2145491" y="4535658"/>
                </a:cubicBezTo>
                <a:cubicBezTo>
                  <a:pt x="2215835" y="4447167"/>
                  <a:pt x="2323135" y="4396120"/>
                  <a:pt x="2436212" y="4397351"/>
                </a:cubicBezTo>
                <a:cubicBezTo>
                  <a:pt x="5296444" y="4426535"/>
                  <a:pt x="7583741" y="4455719"/>
                  <a:pt x="10440164" y="4396082"/>
                </a:cubicBezTo>
                <a:lnTo>
                  <a:pt x="10699145" y="4391006"/>
                </a:lnTo>
                <a:lnTo>
                  <a:pt x="10828637" y="4388469"/>
                </a:lnTo>
                <a:lnTo>
                  <a:pt x="10895921" y="4387200"/>
                </a:lnTo>
                <a:cubicBezTo>
                  <a:pt x="10921426" y="4386921"/>
                  <a:pt x="10946893" y="4384802"/>
                  <a:pt x="10972093" y="4380856"/>
                </a:cubicBezTo>
                <a:cubicBezTo>
                  <a:pt x="11229805" y="4344058"/>
                  <a:pt x="11453241" y="4143576"/>
                  <a:pt x="11515448" y="3891071"/>
                </a:cubicBezTo>
                <a:cubicBezTo>
                  <a:pt x="11527889" y="3841230"/>
                  <a:pt x="11534707" y="3790158"/>
                  <a:pt x="11535760" y="3738807"/>
                </a:cubicBezTo>
                <a:cubicBezTo>
                  <a:pt x="11533221" y="3213494"/>
                  <a:pt x="11528143" y="2295339"/>
                  <a:pt x="11526874" y="1739573"/>
                </a:cubicBezTo>
                <a:cubicBezTo>
                  <a:pt x="11525604" y="1597460"/>
                  <a:pt x="11526874" y="790584"/>
                  <a:pt x="11524334" y="670042"/>
                </a:cubicBezTo>
                <a:cubicBezTo>
                  <a:pt x="11505393" y="324305"/>
                  <a:pt x="11219497" y="53594"/>
                  <a:pt x="10873070" y="53370"/>
                </a:cubicBezTo>
                <a:cubicBezTo>
                  <a:pt x="10281473" y="49564"/>
                  <a:pt x="9429624" y="45757"/>
                  <a:pt x="8826601" y="35606"/>
                </a:cubicBezTo>
                <a:cubicBezTo>
                  <a:pt x="6775055" y="3884"/>
                  <a:pt x="6310157" y="-8804"/>
                  <a:pt x="4259879" y="6422"/>
                </a:cubicBezTo>
                <a:cubicBezTo>
                  <a:pt x="3418187" y="12766"/>
                  <a:pt x="1480262" y="24186"/>
                  <a:pt x="638569" y="40682"/>
                </a:cubicBezTo>
                <a:cubicBezTo>
                  <a:pt x="508469" y="45645"/>
                  <a:pt x="382649" y="88418"/>
                  <a:pt x="276502" y="163762"/>
                </a:cubicBezTo>
                <a:cubicBezTo>
                  <a:pt x="105752" y="285602"/>
                  <a:pt x="3112" y="481310"/>
                  <a:pt x="0" y="690978"/>
                </a:cubicBezTo>
                <a:close/>
                <a:moveTo>
                  <a:pt x="1338076" y="5415620"/>
                </a:moveTo>
                <a:lnTo>
                  <a:pt x="1338076" y="5411813"/>
                </a:lnTo>
                <a:lnTo>
                  <a:pt x="1339345" y="5396587"/>
                </a:lnTo>
                <a:lnTo>
                  <a:pt x="1339345" y="5396587"/>
                </a:lnTo>
                <a:cubicBezTo>
                  <a:pt x="1340196" y="5402957"/>
                  <a:pt x="1339764" y="5409428"/>
                  <a:pt x="1338076" y="5415620"/>
                </a:cubicBezTo>
                <a:close/>
                <a:moveTo>
                  <a:pt x="1146378" y="5339488"/>
                </a:moveTo>
                <a:cubicBezTo>
                  <a:pt x="1144524" y="5342241"/>
                  <a:pt x="1142404" y="5344791"/>
                  <a:pt x="1140030" y="5347101"/>
                </a:cubicBezTo>
                <a:lnTo>
                  <a:pt x="1140030" y="5347101"/>
                </a:lnTo>
                <a:cubicBezTo>
                  <a:pt x="1141300" y="5344563"/>
                  <a:pt x="1143839" y="5343294"/>
                  <a:pt x="1146378" y="5339488"/>
                </a:cubicBez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1DDAA67-6716-1015-B487-273D05AD1181}"/>
              </a:ext>
            </a:extLst>
          </p:cNvPr>
          <p:cNvSpPr/>
          <p:nvPr/>
        </p:nvSpPr>
        <p:spPr>
          <a:xfrm>
            <a:off x="1700833" y="5689262"/>
            <a:ext cx="431764" cy="638749"/>
          </a:xfrm>
          <a:custGeom>
            <a:avLst/>
            <a:gdLst>
              <a:gd name="connsiteX0" fmla="*/ 245652 w 431764"/>
              <a:gd name="connsiteY0" fmla="*/ 638750 h 638749"/>
              <a:gd name="connsiteX1" fmla="*/ 0 w 431764"/>
              <a:gd name="connsiteY1" fmla="*/ 392589 h 638749"/>
              <a:gd name="connsiteX2" fmla="*/ 254158 w 431764"/>
              <a:gd name="connsiteY2" fmla="*/ 0 h 638749"/>
              <a:gd name="connsiteX3" fmla="*/ 431764 w 431764"/>
              <a:gd name="connsiteY3" fmla="*/ 208349 h 638749"/>
              <a:gd name="connsiteX4" fmla="*/ 245652 w 431764"/>
              <a:gd name="connsiteY4" fmla="*/ 638750 h 63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64" h="638749">
                <a:moveTo>
                  <a:pt x="245652" y="638750"/>
                </a:moveTo>
                <a:lnTo>
                  <a:pt x="0" y="392589"/>
                </a:lnTo>
                <a:lnTo>
                  <a:pt x="254158" y="0"/>
                </a:lnTo>
                <a:lnTo>
                  <a:pt x="431764" y="208349"/>
                </a:lnTo>
                <a:lnTo>
                  <a:pt x="245652" y="638750"/>
                </a:ln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1332D1-BA4F-CDBF-E059-529099532274}"/>
              </a:ext>
            </a:extLst>
          </p:cNvPr>
          <p:cNvSpPr/>
          <p:nvPr/>
        </p:nvSpPr>
        <p:spPr>
          <a:xfrm>
            <a:off x="11653627" y="772514"/>
            <a:ext cx="541324" cy="580381"/>
          </a:xfrm>
          <a:custGeom>
            <a:avLst/>
            <a:gdLst>
              <a:gd name="connsiteX0" fmla="*/ 541324 w 541324"/>
              <a:gd name="connsiteY0" fmla="*/ 327876 h 580381"/>
              <a:gd name="connsiteX1" fmla="*/ 217850 w 541324"/>
              <a:gd name="connsiteY1" fmla="*/ 0 h 580381"/>
              <a:gd name="connsiteX2" fmla="*/ 0 w 541324"/>
              <a:gd name="connsiteY2" fmla="*/ 209110 h 580381"/>
              <a:gd name="connsiteX3" fmla="*/ 290340 w 541324"/>
              <a:gd name="connsiteY3" fmla="*/ 580382 h 580381"/>
              <a:gd name="connsiteX4" fmla="*/ 541324 w 541324"/>
              <a:gd name="connsiteY4" fmla="*/ 327876 h 5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324" h="580381">
                <a:moveTo>
                  <a:pt x="541324" y="327876"/>
                </a:moveTo>
                <a:lnTo>
                  <a:pt x="217850" y="0"/>
                </a:lnTo>
                <a:lnTo>
                  <a:pt x="0" y="209110"/>
                </a:lnTo>
                <a:lnTo>
                  <a:pt x="290340" y="580382"/>
                </a:lnTo>
                <a:lnTo>
                  <a:pt x="541324" y="327876"/>
                </a:ln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35457E3-A3EF-381F-BD8E-ACE025BE881A}"/>
              </a:ext>
            </a:extLst>
          </p:cNvPr>
          <p:cNvSpPr/>
          <p:nvPr/>
        </p:nvSpPr>
        <p:spPr>
          <a:xfrm>
            <a:off x="704259" y="4606662"/>
            <a:ext cx="344421" cy="361755"/>
          </a:xfrm>
          <a:custGeom>
            <a:avLst/>
            <a:gdLst>
              <a:gd name="connsiteX0" fmla="*/ 0 w 344421"/>
              <a:gd name="connsiteY0" fmla="*/ 51263 h 361755"/>
              <a:gd name="connsiteX1" fmla="*/ 302273 w 344421"/>
              <a:gd name="connsiteY1" fmla="*/ 361755 h 361755"/>
              <a:gd name="connsiteX2" fmla="*/ 344421 w 344421"/>
              <a:gd name="connsiteY2" fmla="*/ 176246 h 361755"/>
              <a:gd name="connsiteX3" fmla="*/ 43925 w 344421"/>
              <a:gd name="connsiteY3" fmla="*/ 0 h 361755"/>
              <a:gd name="connsiteX4" fmla="*/ 0 w 344421"/>
              <a:gd name="connsiteY4" fmla="*/ 51263 h 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1" h="361755">
                <a:moveTo>
                  <a:pt x="0" y="51263"/>
                </a:moveTo>
                <a:lnTo>
                  <a:pt x="302273" y="361755"/>
                </a:lnTo>
                <a:lnTo>
                  <a:pt x="344421" y="176246"/>
                </a:lnTo>
                <a:lnTo>
                  <a:pt x="43925" y="0"/>
                </a:lnTo>
                <a:lnTo>
                  <a:pt x="0" y="51263"/>
                </a:ln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5F83D14-AB4D-659F-0639-31D5357D5379}"/>
              </a:ext>
            </a:extLst>
          </p:cNvPr>
          <p:cNvSpPr/>
          <p:nvPr/>
        </p:nvSpPr>
        <p:spPr>
          <a:xfrm>
            <a:off x="683693" y="9091233"/>
            <a:ext cx="526724" cy="356553"/>
          </a:xfrm>
          <a:custGeom>
            <a:avLst/>
            <a:gdLst>
              <a:gd name="connsiteX0" fmla="*/ 0 w 526724"/>
              <a:gd name="connsiteY0" fmla="*/ 64966 h 356553"/>
              <a:gd name="connsiteX1" fmla="*/ 284754 w 526724"/>
              <a:gd name="connsiteY1" fmla="*/ 356553 h 356553"/>
              <a:gd name="connsiteX2" fmla="*/ 526724 w 526724"/>
              <a:gd name="connsiteY2" fmla="*/ 268621 h 356553"/>
              <a:gd name="connsiteX3" fmla="*/ 326775 w 526724"/>
              <a:gd name="connsiteY3" fmla="*/ 0 h 356553"/>
              <a:gd name="connsiteX4" fmla="*/ 0 w 526724"/>
              <a:gd name="connsiteY4" fmla="*/ 64966 h 35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24" h="356553">
                <a:moveTo>
                  <a:pt x="0" y="64966"/>
                </a:moveTo>
                <a:lnTo>
                  <a:pt x="284754" y="356553"/>
                </a:lnTo>
                <a:lnTo>
                  <a:pt x="526724" y="268621"/>
                </a:lnTo>
                <a:lnTo>
                  <a:pt x="326775" y="0"/>
                </a:lnTo>
                <a:lnTo>
                  <a:pt x="0" y="64966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0272982-9909-8F4B-C588-B9B88D9A1574}"/>
              </a:ext>
            </a:extLst>
          </p:cNvPr>
          <p:cNvSpPr/>
          <p:nvPr/>
        </p:nvSpPr>
        <p:spPr>
          <a:xfrm>
            <a:off x="1416841" y="9873999"/>
            <a:ext cx="504380" cy="587487"/>
          </a:xfrm>
          <a:custGeom>
            <a:avLst/>
            <a:gdLst>
              <a:gd name="connsiteX0" fmla="*/ 0 w 504380"/>
              <a:gd name="connsiteY0" fmla="*/ 333587 h 587487"/>
              <a:gd name="connsiteX1" fmla="*/ 254031 w 504380"/>
              <a:gd name="connsiteY1" fmla="*/ 587487 h 587487"/>
              <a:gd name="connsiteX2" fmla="*/ 504381 w 504380"/>
              <a:gd name="connsiteY2" fmla="*/ 94024 h 587487"/>
              <a:gd name="connsiteX3" fmla="*/ 218231 w 504380"/>
              <a:gd name="connsiteY3" fmla="*/ 0 h 587487"/>
              <a:gd name="connsiteX4" fmla="*/ 0 w 504380"/>
              <a:gd name="connsiteY4" fmla="*/ 333587 h 5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80" h="587487">
                <a:moveTo>
                  <a:pt x="0" y="333587"/>
                </a:moveTo>
                <a:lnTo>
                  <a:pt x="254031" y="587487"/>
                </a:lnTo>
                <a:lnTo>
                  <a:pt x="504381" y="94024"/>
                </a:lnTo>
                <a:lnTo>
                  <a:pt x="218231" y="0"/>
                </a:lnTo>
                <a:lnTo>
                  <a:pt x="0" y="333587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064C287-99A3-AFDD-EE97-D02BCE03CBFD}"/>
              </a:ext>
            </a:extLst>
          </p:cNvPr>
          <p:cNvSpPr/>
          <p:nvPr/>
        </p:nvSpPr>
        <p:spPr>
          <a:xfrm>
            <a:off x="13870338" y="6797368"/>
            <a:ext cx="558970" cy="478871"/>
          </a:xfrm>
          <a:custGeom>
            <a:avLst/>
            <a:gdLst>
              <a:gd name="connsiteX0" fmla="*/ 287674 w 558970"/>
              <a:gd name="connsiteY0" fmla="*/ 0 h 478871"/>
              <a:gd name="connsiteX1" fmla="*/ 558971 w 558970"/>
              <a:gd name="connsiteY1" fmla="*/ 271412 h 478871"/>
              <a:gd name="connsiteX2" fmla="*/ 500700 w 558970"/>
              <a:gd name="connsiteY2" fmla="*/ 478872 h 478871"/>
              <a:gd name="connsiteX3" fmla="*/ 0 w 558970"/>
              <a:gd name="connsiteY3" fmla="*/ 344625 h 478871"/>
              <a:gd name="connsiteX4" fmla="*/ 199189 w 558970"/>
              <a:gd name="connsiteY4" fmla="*/ 20556 h 478871"/>
              <a:gd name="connsiteX5" fmla="*/ 287674 w 558970"/>
              <a:gd name="connsiteY5" fmla="*/ 0 h 47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970" h="478871">
                <a:moveTo>
                  <a:pt x="287674" y="0"/>
                </a:moveTo>
                <a:lnTo>
                  <a:pt x="558971" y="271412"/>
                </a:lnTo>
                <a:lnTo>
                  <a:pt x="500700" y="478872"/>
                </a:lnTo>
                <a:lnTo>
                  <a:pt x="0" y="344625"/>
                </a:lnTo>
                <a:lnTo>
                  <a:pt x="199189" y="20556"/>
                </a:lnTo>
                <a:lnTo>
                  <a:pt x="287674" y="0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B2D2E4F-621A-ADFB-BC58-9B3B112EB010}"/>
              </a:ext>
            </a:extLst>
          </p:cNvPr>
          <p:cNvSpPr/>
          <p:nvPr/>
        </p:nvSpPr>
        <p:spPr>
          <a:xfrm>
            <a:off x="814904" y="6874567"/>
            <a:ext cx="13751347" cy="3613998"/>
          </a:xfrm>
          <a:custGeom>
            <a:avLst/>
            <a:gdLst>
              <a:gd name="connsiteX0" fmla="*/ 25828 w 13751347"/>
              <a:gd name="connsiteY0" fmla="*/ 2211718 h 3613998"/>
              <a:gd name="connsiteX1" fmla="*/ 57566 w 13751347"/>
              <a:gd name="connsiteY1" fmla="*/ 2417275 h 3613998"/>
              <a:gd name="connsiteX2" fmla="*/ 505580 w 13751347"/>
              <a:gd name="connsiteY2" fmla="*/ 2738426 h 3613998"/>
              <a:gd name="connsiteX3" fmla="*/ 649544 w 13751347"/>
              <a:gd name="connsiteY3" fmla="*/ 2739187 h 3613998"/>
              <a:gd name="connsiteX4" fmla="*/ 913922 w 13751347"/>
              <a:gd name="connsiteY4" fmla="*/ 3007858 h 3613998"/>
              <a:gd name="connsiteX5" fmla="*/ 907511 w 13751347"/>
              <a:gd name="connsiteY5" fmla="*/ 3063765 h 3613998"/>
              <a:gd name="connsiteX6" fmla="*/ 816613 w 13751347"/>
              <a:gd name="connsiteY6" fmla="*/ 3469803 h 3613998"/>
              <a:gd name="connsiteX7" fmla="*/ 1015420 w 13751347"/>
              <a:gd name="connsiteY7" fmla="*/ 3565730 h 3613998"/>
              <a:gd name="connsiteX8" fmla="*/ 1419128 w 13751347"/>
              <a:gd name="connsiteY8" fmla="*/ 3080133 h 3613998"/>
              <a:gd name="connsiteX9" fmla="*/ 2124347 w 13751347"/>
              <a:gd name="connsiteY9" fmla="*/ 2751241 h 3613998"/>
              <a:gd name="connsiteX10" fmla="*/ 10460786 w 13751347"/>
              <a:gd name="connsiteY10" fmla="*/ 2763169 h 3613998"/>
              <a:gd name="connsiteX11" fmla="*/ 13190257 w 13751347"/>
              <a:gd name="connsiteY11" fmla="*/ 2741852 h 3613998"/>
              <a:gd name="connsiteX12" fmla="*/ 13251955 w 13751347"/>
              <a:gd name="connsiteY12" fmla="*/ 2740964 h 3613998"/>
              <a:gd name="connsiteX13" fmla="*/ 13737801 w 13751347"/>
              <a:gd name="connsiteY13" fmla="*/ 2362459 h 3613998"/>
              <a:gd name="connsiteX14" fmla="*/ 13750497 w 13751347"/>
              <a:gd name="connsiteY14" fmla="*/ 2477800 h 3613998"/>
              <a:gd name="connsiteX15" fmla="*/ 13747069 w 13751347"/>
              <a:gd name="connsiteY15" fmla="*/ 628927 h 3613998"/>
              <a:gd name="connsiteX16" fmla="*/ 13746308 w 13751347"/>
              <a:gd name="connsiteY16" fmla="*/ 501279 h 3613998"/>
              <a:gd name="connsiteX17" fmla="*/ 13539756 w 13751347"/>
              <a:gd name="connsiteY17" fmla="*/ 129627 h 3613998"/>
              <a:gd name="connsiteX18" fmla="*/ 13263890 w 13751347"/>
              <a:gd name="connsiteY18" fmla="*/ 40806 h 3613998"/>
              <a:gd name="connsiteX19" fmla="*/ 12767761 w 13751347"/>
              <a:gd name="connsiteY19" fmla="*/ 39029 h 3613998"/>
              <a:gd name="connsiteX20" fmla="*/ 9171079 w 13751347"/>
              <a:gd name="connsiteY20" fmla="*/ 16824 h 3613998"/>
              <a:gd name="connsiteX21" fmla="*/ 1199628 w 13751347"/>
              <a:gd name="connsiteY21" fmla="*/ 24564 h 3613998"/>
              <a:gd name="connsiteX22" fmla="*/ 518529 w 13751347"/>
              <a:gd name="connsiteY22" fmla="*/ 35604 h 3613998"/>
              <a:gd name="connsiteX23" fmla="*/ 161159 w 13751347"/>
              <a:gd name="connsiteY23" fmla="*/ 180382 h 3613998"/>
              <a:gd name="connsiteX24" fmla="*/ 91716 w 13751347"/>
              <a:gd name="connsiteY24" fmla="*/ 288236 h 3613998"/>
              <a:gd name="connsiteX25" fmla="*/ 24051 w 13751347"/>
              <a:gd name="connsiteY25" fmla="*/ 494681 h 3613998"/>
              <a:gd name="connsiteX26" fmla="*/ 6912 w 13751347"/>
              <a:gd name="connsiteY26" fmla="*/ 679175 h 3613998"/>
              <a:gd name="connsiteX27" fmla="*/ 25828 w 13751347"/>
              <a:gd name="connsiteY27" fmla="*/ 2211718 h 3613998"/>
              <a:gd name="connsiteX28" fmla="*/ 1012881 w 13751347"/>
              <a:gd name="connsiteY28" fmla="*/ 3499748 h 3613998"/>
              <a:gd name="connsiteX29" fmla="*/ 1012881 w 13751347"/>
              <a:gd name="connsiteY29" fmla="*/ 3497084 h 3613998"/>
              <a:gd name="connsiteX30" fmla="*/ 1013770 w 13751347"/>
              <a:gd name="connsiteY30" fmla="*/ 3484396 h 3613998"/>
              <a:gd name="connsiteX31" fmla="*/ 1013770 w 13751347"/>
              <a:gd name="connsiteY31" fmla="*/ 3496450 h 3613998"/>
              <a:gd name="connsiteX32" fmla="*/ 1012881 w 13751347"/>
              <a:gd name="connsiteY32" fmla="*/ 3499748 h 3613998"/>
              <a:gd name="connsiteX33" fmla="*/ 861173 w 13751347"/>
              <a:gd name="connsiteY33" fmla="*/ 3440619 h 3613998"/>
              <a:gd name="connsiteX34" fmla="*/ 862062 w 13751347"/>
              <a:gd name="connsiteY34" fmla="*/ 3439731 h 3613998"/>
              <a:gd name="connsiteX35" fmla="*/ 856984 w 13751347"/>
              <a:gd name="connsiteY35" fmla="*/ 3444933 h 3613998"/>
              <a:gd name="connsiteX36" fmla="*/ 856984 w 13751347"/>
              <a:gd name="connsiteY36" fmla="*/ 3444933 h 3613998"/>
              <a:gd name="connsiteX37" fmla="*/ 861173 w 13751347"/>
              <a:gd name="connsiteY37" fmla="*/ 3440619 h 361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751347" h="3613998">
                <a:moveTo>
                  <a:pt x="25828" y="2211718"/>
                </a:moveTo>
                <a:cubicBezTo>
                  <a:pt x="25828" y="2278460"/>
                  <a:pt x="30906" y="2352943"/>
                  <a:pt x="57566" y="2417275"/>
                </a:cubicBezTo>
                <a:cubicBezTo>
                  <a:pt x="126882" y="2598724"/>
                  <a:pt x="308550" y="2738426"/>
                  <a:pt x="505580" y="2738426"/>
                </a:cubicBezTo>
                <a:cubicBezTo>
                  <a:pt x="553568" y="2738426"/>
                  <a:pt x="601556" y="2739187"/>
                  <a:pt x="649544" y="2739187"/>
                </a:cubicBezTo>
                <a:cubicBezTo>
                  <a:pt x="796783" y="2740405"/>
                  <a:pt x="915140" y="2860695"/>
                  <a:pt x="913922" y="3007858"/>
                </a:cubicBezTo>
                <a:cubicBezTo>
                  <a:pt x="913769" y="3026663"/>
                  <a:pt x="911611" y="3045404"/>
                  <a:pt x="907511" y="3063765"/>
                </a:cubicBezTo>
                <a:cubicBezTo>
                  <a:pt x="873234" y="3218821"/>
                  <a:pt x="840607" y="3362711"/>
                  <a:pt x="816613" y="3469803"/>
                </a:cubicBezTo>
                <a:cubicBezTo>
                  <a:pt x="795285" y="3591488"/>
                  <a:pt x="936583" y="3669396"/>
                  <a:pt x="1015420" y="3565730"/>
                </a:cubicBezTo>
                <a:cubicBezTo>
                  <a:pt x="1147450" y="3403822"/>
                  <a:pt x="1284432" y="3242295"/>
                  <a:pt x="1419128" y="3080133"/>
                </a:cubicBezTo>
                <a:cubicBezTo>
                  <a:pt x="1592900" y="2870262"/>
                  <a:pt x="1851806" y="2749528"/>
                  <a:pt x="2124347" y="2751241"/>
                </a:cubicBezTo>
                <a:cubicBezTo>
                  <a:pt x="4884921" y="2771797"/>
                  <a:pt x="7712907" y="2786389"/>
                  <a:pt x="10460786" y="2763169"/>
                </a:cubicBezTo>
                <a:cubicBezTo>
                  <a:pt x="10967960" y="2758981"/>
                  <a:pt x="12683971" y="2752130"/>
                  <a:pt x="13190257" y="2741852"/>
                </a:cubicBezTo>
                <a:lnTo>
                  <a:pt x="13251955" y="2740964"/>
                </a:lnTo>
                <a:cubicBezTo>
                  <a:pt x="13477295" y="2746928"/>
                  <a:pt x="13689815" y="2583370"/>
                  <a:pt x="13737801" y="2362459"/>
                </a:cubicBezTo>
                <a:cubicBezTo>
                  <a:pt x="13758368" y="2286327"/>
                  <a:pt x="13748973" y="2556597"/>
                  <a:pt x="13750497" y="2477800"/>
                </a:cubicBezTo>
                <a:cubicBezTo>
                  <a:pt x="13748846" y="1664327"/>
                  <a:pt x="13747069" y="1443289"/>
                  <a:pt x="13747069" y="628927"/>
                </a:cubicBezTo>
                <a:cubicBezTo>
                  <a:pt x="13747958" y="588704"/>
                  <a:pt x="13747069" y="544167"/>
                  <a:pt x="13746308" y="501279"/>
                </a:cubicBezTo>
                <a:cubicBezTo>
                  <a:pt x="13737928" y="352352"/>
                  <a:pt x="13661884" y="215441"/>
                  <a:pt x="13539756" y="129627"/>
                </a:cubicBezTo>
                <a:cubicBezTo>
                  <a:pt x="13459142" y="72464"/>
                  <a:pt x="13362786" y="41453"/>
                  <a:pt x="13263890" y="40806"/>
                </a:cubicBezTo>
                <a:lnTo>
                  <a:pt x="12767761" y="39029"/>
                </a:lnTo>
                <a:cubicBezTo>
                  <a:pt x="12058352" y="34842"/>
                  <a:pt x="9883916" y="24564"/>
                  <a:pt x="9171079" y="16824"/>
                </a:cubicBezTo>
                <a:cubicBezTo>
                  <a:pt x="6543170" y="-8553"/>
                  <a:pt x="3826394" y="-4620"/>
                  <a:pt x="1199628" y="24564"/>
                </a:cubicBezTo>
                <a:cubicBezTo>
                  <a:pt x="973399" y="27102"/>
                  <a:pt x="744631" y="32178"/>
                  <a:pt x="518529" y="35604"/>
                </a:cubicBezTo>
                <a:cubicBezTo>
                  <a:pt x="384747" y="33726"/>
                  <a:pt x="255878" y="85940"/>
                  <a:pt x="161159" y="180382"/>
                </a:cubicBezTo>
                <a:cubicBezTo>
                  <a:pt x="131978" y="212078"/>
                  <a:pt x="108485" y="248558"/>
                  <a:pt x="91716" y="288236"/>
                </a:cubicBezTo>
                <a:cubicBezTo>
                  <a:pt x="62306" y="354611"/>
                  <a:pt x="39638" y="423777"/>
                  <a:pt x="24051" y="494681"/>
                </a:cubicBezTo>
                <a:cubicBezTo>
                  <a:pt x="9959" y="555206"/>
                  <a:pt x="9959" y="620299"/>
                  <a:pt x="6912" y="679175"/>
                </a:cubicBezTo>
                <a:cubicBezTo>
                  <a:pt x="-11877" y="1609511"/>
                  <a:pt x="12117" y="1284300"/>
                  <a:pt x="25828" y="2211718"/>
                </a:cubicBezTo>
                <a:close/>
                <a:moveTo>
                  <a:pt x="1012881" y="3499748"/>
                </a:moveTo>
                <a:lnTo>
                  <a:pt x="1012881" y="3497084"/>
                </a:lnTo>
                <a:cubicBezTo>
                  <a:pt x="1012881" y="3494546"/>
                  <a:pt x="1013770" y="3489471"/>
                  <a:pt x="1013770" y="3484396"/>
                </a:cubicBezTo>
                <a:cubicBezTo>
                  <a:pt x="1014531" y="3488379"/>
                  <a:pt x="1014531" y="3492465"/>
                  <a:pt x="1013770" y="3496450"/>
                </a:cubicBezTo>
                <a:cubicBezTo>
                  <a:pt x="1013681" y="3497592"/>
                  <a:pt x="1013389" y="3498721"/>
                  <a:pt x="1012881" y="3499748"/>
                </a:cubicBezTo>
                <a:close/>
                <a:moveTo>
                  <a:pt x="861173" y="3440619"/>
                </a:moveTo>
                <a:lnTo>
                  <a:pt x="862062" y="3439731"/>
                </a:lnTo>
                <a:lnTo>
                  <a:pt x="856984" y="3444933"/>
                </a:lnTo>
                <a:lnTo>
                  <a:pt x="856984" y="3444933"/>
                </a:lnTo>
                <a:cubicBezTo>
                  <a:pt x="857834" y="3443056"/>
                  <a:pt x="859320" y="3441520"/>
                  <a:pt x="861173" y="3440619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AEE80A3-0192-EAE9-134C-D169AB2AA133}"/>
              </a:ext>
            </a:extLst>
          </p:cNvPr>
          <p:cNvSpPr/>
          <p:nvPr/>
        </p:nvSpPr>
        <p:spPr>
          <a:xfrm>
            <a:off x="560803" y="550511"/>
            <a:ext cx="11535760" cy="5565364"/>
          </a:xfrm>
          <a:custGeom>
            <a:avLst/>
            <a:gdLst>
              <a:gd name="connsiteX0" fmla="*/ 0 w 11535760"/>
              <a:gd name="connsiteY0" fmla="*/ 690978 h 5565364"/>
              <a:gd name="connsiteX1" fmla="*/ 16504 w 11535760"/>
              <a:gd name="connsiteY1" fmla="*/ 3723580 h 5565364"/>
              <a:gd name="connsiteX2" fmla="*/ 143456 w 11535760"/>
              <a:gd name="connsiteY2" fmla="*/ 4108048 h 5565364"/>
              <a:gd name="connsiteX3" fmla="*/ 660151 w 11535760"/>
              <a:gd name="connsiteY3" fmla="*/ 4383393 h 5565364"/>
              <a:gd name="connsiteX4" fmla="*/ 854388 w 11535760"/>
              <a:gd name="connsiteY4" fmla="*/ 4384662 h 5565364"/>
              <a:gd name="connsiteX5" fmla="*/ 1218550 w 11535760"/>
              <a:gd name="connsiteY5" fmla="*/ 4752813 h 5565364"/>
              <a:gd name="connsiteX6" fmla="*/ 1209854 w 11535760"/>
              <a:gd name="connsiteY6" fmla="*/ 4830036 h 5565364"/>
              <a:gd name="connsiteX7" fmla="*/ 1126065 w 11535760"/>
              <a:gd name="connsiteY7" fmla="*/ 5211966 h 5565364"/>
              <a:gd name="connsiteX8" fmla="*/ 1093058 w 11535760"/>
              <a:gd name="connsiteY8" fmla="*/ 5361693 h 5565364"/>
              <a:gd name="connsiteX9" fmla="*/ 1086710 w 11535760"/>
              <a:gd name="connsiteY9" fmla="*/ 5392146 h 5565364"/>
              <a:gd name="connsiteX10" fmla="*/ 1293642 w 11535760"/>
              <a:gd name="connsiteY10" fmla="*/ 5548217 h 5565364"/>
              <a:gd name="connsiteX11" fmla="*/ 1344423 w 11535760"/>
              <a:gd name="connsiteY11" fmla="*/ 5502538 h 5565364"/>
              <a:gd name="connsiteX12" fmla="*/ 2145491 w 11535760"/>
              <a:gd name="connsiteY12" fmla="*/ 4535658 h 5565364"/>
              <a:gd name="connsiteX13" fmla="*/ 2436212 w 11535760"/>
              <a:gd name="connsiteY13" fmla="*/ 4397351 h 5565364"/>
              <a:gd name="connsiteX14" fmla="*/ 10440163 w 11535760"/>
              <a:gd name="connsiteY14" fmla="*/ 4396082 h 5565364"/>
              <a:gd name="connsiteX15" fmla="*/ 10699145 w 11535760"/>
              <a:gd name="connsiteY15" fmla="*/ 4391007 h 5565364"/>
              <a:gd name="connsiteX16" fmla="*/ 10828637 w 11535760"/>
              <a:gd name="connsiteY16" fmla="*/ 4388469 h 5565364"/>
              <a:gd name="connsiteX17" fmla="*/ 10895921 w 11535760"/>
              <a:gd name="connsiteY17" fmla="*/ 4387200 h 5565364"/>
              <a:gd name="connsiteX18" fmla="*/ 10972092 w 11535760"/>
              <a:gd name="connsiteY18" fmla="*/ 4380855 h 5565364"/>
              <a:gd name="connsiteX19" fmla="*/ 11515448 w 11535760"/>
              <a:gd name="connsiteY19" fmla="*/ 3891071 h 5565364"/>
              <a:gd name="connsiteX20" fmla="*/ 11535760 w 11535760"/>
              <a:gd name="connsiteY20" fmla="*/ 3738807 h 5565364"/>
              <a:gd name="connsiteX21" fmla="*/ 11526873 w 11535760"/>
              <a:gd name="connsiteY21" fmla="*/ 1739700 h 5565364"/>
              <a:gd name="connsiteX22" fmla="*/ 11524334 w 11535760"/>
              <a:gd name="connsiteY22" fmla="*/ 670042 h 5565364"/>
              <a:gd name="connsiteX23" fmla="*/ 10873070 w 11535760"/>
              <a:gd name="connsiteY23" fmla="*/ 53370 h 5565364"/>
              <a:gd name="connsiteX24" fmla="*/ 8826728 w 11535760"/>
              <a:gd name="connsiteY24" fmla="*/ 35606 h 5565364"/>
              <a:gd name="connsiteX25" fmla="*/ 4260006 w 11535760"/>
              <a:gd name="connsiteY25" fmla="*/ 6422 h 5565364"/>
              <a:gd name="connsiteX26" fmla="*/ 638569 w 11535760"/>
              <a:gd name="connsiteY26" fmla="*/ 40682 h 5565364"/>
              <a:gd name="connsiteX27" fmla="*/ 276756 w 11535760"/>
              <a:gd name="connsiteY27" fmla="*/ 163128 h 5565364"/>
              <a:gd name="connsiteX28" fmla="*/ 0 w 11535760"/>
              <a:gd name="connsiteY28" fmla="*/ 690978 h 5565364"/>
              <a:gd name="connsiteX29" fmla="*/ 1338076 w 11535760"/>
              <a:gd name="connsiteY29" fmla="*/ 5415620 h 5565364"/>
              <a:gd name="connsiteX30" fmla="*/ 1338076 w 11535760"/>
              <a:gd name="connsiteY30" fmla="*/ 5411813 h 5565364"/>
              <a:gd name="connsiteX31" fmla="*/ 1339345 w 11535760"/>
              <a:gd name="connsiteY31" fmla="*/ 5396587 h 5565364"/>
              <a:gd name="connsiteX32" fmla="*/ 1339345 w 11535760"/>
              <a:gd name="connsiteY32" fmla="*/ 5396587 h 5565364"/>
              <a:gd name="connsiteX33" fmla="*/ 1338076 w 11535760"/>
              <a:gd name="connsiteY33" fmla="*/ 5415620 h 5565364"/>
              <a:gd name="connsiteX34" fmla="*/ 1146378 w 11535760"/>
              <a:gd name="connsiteY34" fmla="*/ 5339488 h 5565364"/>
              <a:gd name="connsiteX35" fmla="*/ 1140030 w 11535760"/>
              <a:gd name="connsiteY35" fmla="*/ 5347101 h 5565364"/>
              <a:gd name="connsiteX36" fmla="*/ 1140030 w 11535760"/>
              <a:gd name="connsiteY36" fmla="*/ 5347101 h 5565364"/>
              <a:gd name="connsiteX37" fmla="*/ 1146378 w 11535760"/>
              <a:gd name="connsiteY37" fmla="*/ 5339488 h 55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35760" h="5565364">
                <a:moveTo>
                  <a:pt x="0" y="690978"/>
                </a:moveTo>
                <a:cubicBezTo>
                  <a:pt x="6348" y="1826618"/>
                  <a:pt x="12695" y="2589844"/>
                  <a:pt x="16504" y="3723580"/>
                </a:cubicBezTo>
                <a:cubicBezTo>
                  <a:pt x="16589" y="3862014"/>
                  <a:pt x="61086" y="3996768"/>
                  <a:pt x="143456" y="4108048"/>
                </a:cubicBezTo>
                <a:cubicBezTo>
                  <a:pt x="265330" y="4266657"/>
                  <a:pt x="455758" y="4382124"/>
                  <a:pt x="660151" y="4383393"/>
                </a:cubicBezTo>
                <a:cubicBezTo>
                  <a:pt x="724897" y="4383393"/>
                  <a:pt x="789642" y="4384662"/>
                  <a:pt x="854388" y="4384662"/>
                </a:cubicBezTo>
                <a:cubicBezTo>
                  <a:pt x="1056661" y="4385817"/>
                  <a:pt x="1219705" y="4550643"/>
                  <a:pt x="1218550" y="4752813"/>
                </a:cubicBezTo>
                <a:cubicBezTo>
                  <a:pt x="1218398" y="4778786"/>
                  <a:pt x="1215491" y="4804671"/>
                  <a:pt x="1209854" y="4830036"/>
                </a:cubicBezTo>
                <a:cubicBezTo>
                  <a:pt x="1175577" y="4983569"/>
                  <a:pt x="1146378" y="5120607"/>
                  <a:pt x="1126065" y="5211966"/>
                </a:cubicBezTo>
                <a:cubicBezTo>
                  <a:pt x="1120987" y="5233537"/>
                  <a:pt x="1096867" y="5342660"/>
                  <a:pt x="1093058" y="5361693"/>
                </a:cubicBezTo>
                <a:cubicBezTo>
                  <a:pt x="1089605" y="5371514"/>
                  <a:pt x="1087472" y="5381754"/>
                  <a:pt x="1086710" y="5392146"/>
                </a:cubicBezTo>
                <a:cubicBezTo>
                  <a:pt x="1072746" y="5506344"/>
                  <a:pt x="1183194" y="5606585"/>
                  <a:pt x="1293642" y="5548217"/>
                </a:cubicBezTo>
                <a:cubicBezTo>
                  <a:pt x="1313879" y="5537127"/>
                  <a:pt x="1331271" y="5521495"/>
                  <a:pt x="1344423" y="5502538"/>
                </a:cubicBezTo>
                <a:cubicBezTo>
                  <a:pt x="1607214" y="5182782"/>
                  <a:pt x="1882700" y="4863026"/>
                  <a:pt x="2145491" y="4535658"/>
                </a:cubicBezTo>
                <a:cubicBezTo>
                  <a:pt x="2215835" y="4447167"/>
                  <a:pt x="2323135" y="4396120"/>
                  <a:pt x="2436212" y="4397351"/>
                </a:cubicBezTo>
                <a:cubicBezTo>
                  <a:pt x="5296443" y="4426535"/>
                  <a:pt x="7583740" y="4455719"/>
                  <a:pt x="10440163" y="4396082"/>
                </a:cubicBezTo>
                <a:lnTo>
                  <a:pt x="10699145" y="4391007"/>
                </a:lnTo>
                <a:lnTo>
                  <a:pt x="10828637" y="4388469"/>
                </a:lnTo>
                <a:lnTo>
                  <a:pt x="10895921" y="4387200"/>
                </a:lnTo>
                <a:cubicBezTo>
                  <a:pt x="10921426" y="4386921"/>
                  <a:pt x="10946892" y="4384802"/>
                  <a:pt x="10972092" y="4380855"/>
                </a:cubicBezTo>
                <a:cubicBezTo>
                  <a:pt x="11229806" y="4344058"/>
                  <a:pt x="11453241" y="4143577"/>
                  <a:pt x="11515448" y="3891071"/>
                </a:cubicBezTo>
                <a:cubicBezTo>
                  <a:pt x="11527889" y="3841230"/>
                  <a:pt x="11534706" y="3790158"/>
                  <a:pt x="11535760" y="3738807"/>
                </a:cubicBezTo>
                <a:cubicBezTo>
                  <a:pt x="11533221" y="3213494"/>
                  <a:pt x="11528143" y="2295466"/>
                  <a:pt x="11526873" y="1739700"/>
                </a:cubicBezTo>
                <a:cubicBezTo>
                  <a:pt x="11525604" y="1597586"/>
                  <a:pt x="11526873" y="790584"/>
                  <a:pt x="11524334" y="670042"/>
                </a:cubicBezTo>
                <a:cubicBezTo>
                  <a:pt x="11505394" y="324305"/>
                  <a:pt x="11219497" y="53594"/>
                  <a:pt x="10873070" y="53370"/>
                </a:cubicBezTo>
                <a:cubicBezTo>
                  <a:pt x="10281473" y="49564"/>
                  <a:pt x="9429751" y="45757"/>
                  <a:pt x="8826728" y="35606"/>
                </a:cubicBezTo>
                <a:cubicBezTo>
                  <a:pt x="6775182" y="3884"/>
                  <a:pt x="6310283" y="-8804"/>
                  <a:pt x="4260006" y="6422"/>
                </a:cubicBezTo>
                <a:cubicBezTo>
                  <a:pt x="3418313" y="12766"/>
                  <a:pt x="1479754" y="24186"/>
                  <a:pt x="638569" y="40682"/>
                </a:cubicBezTo>
                <a:cubicBezTo>
                  <a:pt x="508626" y="45508"/>
                  <a:pt x="382902" y="88056"/>
                  <a:pt x="276756" y="163128"/>
                </a:cubicBezTo>
                <a:cubicBezTo>
                  <a:pt x="105731" y="285045"/>
                  <a:pt x="2971" y="481038"/>
                  <a:pt x="0" y="690978"/>
                </a:cubicBezTo>
                <a:close/>
                <a:moveTo>
                  <a:pt x="1338076" y="5415620"/>
                </a:moveTo>
                <a:lnTo>
                  <a:pt x="1338076" y="5411813"/>
                </a:lnTo>
                <a:lnTo>
                  <a:pt x="1339345" y="5396587"/>
                </a:lnTo>
                <a:lnTo>
                  <a:pt x="1339345" y="5396587"/>
                </a:lnTo>
                <a:cubicBezTo>
                  <a:pt x="1340196" y="5402956"/>
                  <a:pt x="1339764" y="5409428"/>
                  <a:pt x="1338076" y="5415620"/>
                </a:cubicBezTo>
                <a:close/>
                <a:moveTo>
                  <a:pt x="1146378" y="5339488"/>
                </a:moveTo>
                <a:cubicBezTo>
                  <a:pt x="1144524" y="5342241"/>
                  <a:pt x="1142404" y="5344792"/>
                  <a:pt x="1140030" y="5347101"/>
                </a:cubicBezTo>
                <a:lnTo>
                  <a:pt x="1140030" y="5347101"/>
                </a:lnTo>
                <a:cubicBezTo>
                  <a:pt x="1141300" y="5344563"/>
                  <a:pt x="1143839" y="5343294"/>
                  <a:pt x="1146378" y="5339488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8F41AB-32E3-579C-571B-C580B974A406}"/>
              </a:ext>
            </a:extLst>
          </p:cNvPr>
          <p:cNvSpPr/>
          <p:nvPr/>
        </p:nvSpPr>
        <p:spPr>
          <a:xfrm>
            <a:off x="560873" y="6621289"/>
            <a:ext cx="13751347" cy="3613375"/>
          </a:xfrm>
          <a:custGeom>
            <a:avLst/>
            <a:gdLst>
              <a:gd name="connsiteX0" fmla="*/ 25828 w 13751347"/>
              <a:gd name="connsiteY0" fmla="*/ 2211094 h 3613375"/>
              <a:gd name="connsiteX1" fmla="*/ 57439 w 13751347"/>
              <a:gd name="connsiteY1" fmla="*/ 2416525 h 3613375"/>
              <a:gd name="connsiteX2" fmla="*/ 505580 w 13751347"/>
              <a:gd name="connsiteY2" fmla="*/ 2737676 h 3613375"/>
              <a:gd name="connsiteX3" fmla="*/ 649544 w 13751347"/>
              <a:gd name="connsiteY3" fmla="*/ 2738564 h 3613375"/>
              <a:gd name="connsiteX4" fmla="*/ 913795 w 13751347"/>
              <a:gd name="connsiteY4" fmla="*/ 3007349 h 3613375"/>
              <a:gd name="connsiteX5" fmla="*/ 907384 w 13751347"/>
              <a:gd name="connsiteY5" fmla="*/ 3063141 h 3613375"/>
              <a:gd name="connsiteX6" fmla="*/ 816613 w 13751347"/>
              <a:gd name="connsiteY6" fmla="*/ 3469180 h 3613375"/>
              <a:gd name="connsiteX7" fmla="*/ 1015420 w 13751347"/>
              <a:gd name="connsiteY7" fmla="*/ 3565106 h 3613375"/>
              <a:gd name="connsiteX8" fmla="*/ 1419255 w 13751347"/>
              <a:gd name="connsiteY8" fmla="*/ 3079383 h 3613375"/>
              <a:gd name="connsiteX9" fmla="*/ 2124347 w 13751347"/>
              <a:gd name="connsiteY9" fmla="*/ 2750618 h 3613375"/>
              <a:gd name="connsiteX10" fmla="*/ 10460786 w 13751347"/>
              <a:gd name="connsiteY10" fmla="*/ 2762545 h 3613375"/>
              <a:gd name="connsiteX11" fmla="*/ 13190257 w 13751347"/>
              <a:gd name="connsiteY11" fmla="*/ 2741101 h 3613375"/>
              <a:gd name="connsiteX12" fmla="*/ 13251957 w 13751347"/>
              <a:gd name="connsiteY12" fmla="*/ 2740340 h 3613375"/>
              <a:gd name="connsiteX13" fmla="*/ 13737801 w 13751347"/>
              <a:gd name="connsiteY13" fmla="*/ 2361709 h 3613375"/>
              <a:gd name="connsiteX14" fmla="*/ 13750496 w 13751347"/>
              <a:gd name="connsiteY14" fmla="*/ 2477176 h 3613375"/>
              <a:gd name="connsiteX15" fmla="*/ 13747070 w 13751347"/>
              <a:gd name="connsiteY15" fmla="*/ 628304 h 3613375"/>
              <a:gd name="connsiteX16" fmla="*/ 13746180 w 13751347"/>
              <a:gd name="connsiteY16" fmla="*/ 500655 h 3613375"/>
              <a:gd name="connsiteX17" fmla="*/ 13539756 w 13751347"/>
              <a:gd name="connsiteY17" fmla="*/ 129003 h 3613375"/>
              <a:gd name="connsiteX18" fmla="*/ 13263889 w 13751347"/>
              <a:gd name="connsiteY18" fmla="*/ 40816 h 3613375"/>
              <a:gd name="connsiteX19" fmla="*/ 12767761 w 13751347"/>
              <a:gd name="connsiteY19" fmla="*/ 39041 h 3613375"/>
              <a:gd name="connsiteX20" fmla="*/ 9171079 w 13751347"/>
              <a:gd name="connsiteY20" fmla="*/ 16835 h 3613375"/>
              <a:gd name="connsiteX21" fmla="*/ 1199627 w 13751347"/>
              <a:gd name="connsiteY21" fmla="*/ 24448 h 3613375"/>
              <a:gd name="connsiteX22" fmla="*/ 518402 w 13751347"/>
              <a:gd name="connsiteY22" fmla="*/ 35614 h 3613375"/>
              <a:gd name="connsiteX23" fmla="*/ 161159 w 13751347"/>
              <a:gd name="connsiteY23" fmla="*/ 180392 h 3613375"/>
              <a:gd name="connsiteX24" fmla="*/ 91716 w 13751347"/>
              <a:gd name="connsiteY24" fmla="*/ 288246 h 3613375"/>
              <a:gd name="connsiteX25" fmla="*/ 24051 w 13751347"/>
              <a:gd name="connsiteY25" fmla="*/ 494692 h 3613375"/>
              <a:gd name="connsiteX26" fmla="*/ 6912 w 13751347"/>
              <a:gd name="connsiteY26" fmla="*/ 678678 h 3613375"/>
              <a:gd name="connsiteX27" fmla="*/ 25828 w 13751347"/>
              <a:gd name="connsiteY27" fmla="*/ 2211094 h 3613375"/>
              <a:gd name="connsiteX28" fmla="*/ 1013008 w 13751347"/>
              <a:gd name="connsiteY28" fmla="*/ 3498998 h 3613375"/>
              <a:gd name="connsiteX29" fmla="*/ 1013008 w 13751347"/>
              <a:gd name="connsiteY29" fmla="*/ 3496461 h 3613375"/>
              <a:gd name="connsiteX30" fmla="*/ 1013770 w 13751347"/>
              <a:gd name="connsiteY30" fmla="*/ 3483772 h 3613375"/>
              <a:gd name="connsiteX31" fmla="*/ 1013770 w 13751347"/>
              <a:gd name="connsiteY31" fmla="*/ 3495699 h 3613375"/>
              <a:gd name="connsiteX32" fmla="*/ 1013008 w 13751347"/>
              <a:gd name="connsiteY32" fmla="*/ 3498998 h 3613375"/>
              <a:gd name="connsiteX33" fmla="*/ 860665 w 13751347"/>
              <a:gd name="connsiteY33" fmla="*/ 3439996 h 3613375"/>
              <a:gd name="connsiteX34" fmla="*/ 861554 w 13751347"/>
              <a:gd name="connsiteY34" fmla="*/ 3439107 h 3613375"/>
              <a:gd name="connsiteX35" fmla="*/ 856349 w 13751347"/>
              <a:gd name="connsiteY35" fmla="*/ 3444183 h 3613375"/>
              <a:gd name="connsiteX36" fmla="*/ 856349 w 13751347"/>
              <a:gd name="connsiteY36" fmla="*/ 3444183 h 3613375"/>
              <a:gd name="connsiteX37" fmla="*/ 860665 w 13751347"/>
              <a:gd name="connsiteY37" fmla="*/ 3439996 h 36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751347" h="3613375">
                <a:moveTo>
                  <a:pt x="25828" y="2211094"/>
                </a:moveTo>
                <a:cubicBezTo>
                  <a:pt x="25828" y="2277837"/>
                  <a:pt x="30906" y="2352320"/>
                  <a:pt x="57439" y="2416525"/>
                </a:cubicBezTo>
                <a:cubicBezTo>
                  <a:pt x="126882" y="2598100"/>
                  <a:pt x="308550" y="2737676"/>
                  <a:pt x="505580" y="2737676"/>
                </a:cubicBezTo>
                <a:cubicBezTo>
                  <a:pt x="553568" y="2737676"/>
                  <a:pt x="601556" y="2738564"/>
                  <a:pt x="649544" y="2738564"/>
                </a:cubicBezTo>
                <a:cubicBezTo>
                  <a:pt x="796783" y="2739858"/>
                  <a:pt x="915090" y="2860198"/>
                  <a:pt x="913795" y="3007349"/>
                </a:cubicBezTo>
                <a:cubicBezTo>
                  <a:pt x="913630" y="3026128"/>
                  <a:pt x="911484" y="3044819"/>
                  <a:pt x="907384" y="3063141"/>
                </a:cubicBezTo>
                <a:cubicBezTo>
                  <a:pt x="873234" y="3218197"/>
                  <a:pt x="840607" y="3362087"/>
                  <a:pt x="816613" y="3469180"/>
                </a:cubicBezTo>
                <a:cubicBezTo>
                  <a:pt x="795158" y="3590865"/>
                  <a:pt x="936583" y="3668774"/>
                  <a:pt x="1015420" y="3565106"/>
                </a:cubicBezTo>
                <a:cubicBezTo>
                  <a:pt x="1147323" y="3403072"/>
                  <a:pt x="1284432" y="3241798"/>
                  <a:pt x="1419255" y="3079383"/>
                </a:cubicBezTo>
                <a:cubicBezTo>
                  <a:pt x="1593039" y="2869626"/>
                  <a:pt x="1851869" y="2748943"/>
                  <a:pt x="2124347" y="2750618"/>
                </a:cubicBezTo>
                <a:cubicBezTo>
                  <a:pt x="4885048" y="2771173"/>
                  <a:pt x="7713034" y="2785639"/>
                  <a:pt x="10460786" y="2762545"/>
                </a:cubicBezTo>
                <a:cubicBezTo>
                  <a:pt x="10968595" y="2758231"/>
                  <a:pt x="12683971" y="2751379"/>
                  <a:pt x="13190257" y="2741101"/>
                </a:cubicBezTo>
                <a:lnTo>
                  <a:pt x="13251957" y="2740340"/>
                </a:lnTo>
                <a:cubicBezTo>
                  <a:pt x="13477297" y="2746304"/>
                  <a:pt x="13689814" y="2582746"/>
                  <a:pt x="13737801" y="2361709"/>
                </a:cubicBezTo>
                <a:cubicBezTo>
                  <a:pt x="13758367" y="2285577"/>
                  <a:pt x="13748973" y="2555973"/>
                  <a:pt x="13750496" y="2477176"/>
                </a:cubicBezTo>
                <a:cubicBezTo>
                  <a:pt x="13748846" y="1663576"/>
                  <a:pt x="13747070" y="1442666"/>
                  <a:pt x="13747070" y="628304"/>
                </a:cubicBezTo>
                <a:cubicBezTo>
                  <a:pt x="13747958" y="587954"/>
                  <a:pt x="13747070" y="543417"/>
                  <a:pt x="13746180" y="500655"/>
                </a:cubicBezTo>
                <a:cubicBezTo>
                  <a:pt x="13737801" y="351753"/>
                  <a:pt x="13661757" y="214868"/>
                  <a:pt x="13539756" y="129003"/>
                </a:cubicBezTo>
                <a:cubicBezTo>
                  <a:pt x="13459015" y="72057"/>
                  <a:pt x="13362659" y="41273"/>
                  <a:pt x="13263889" y="40816"/>
                </a:cubicBezTo>
                <a:lnTo>
                  <a:pt x="12767761" y="39041"/>
                </a:lnTo>
                <a:cubicBezTo>
                  <a:pt x="12058225" y="34726"/>
                  <a:pt x="9883916" y="24448"/>
                  <a:pt x="9171079" y="16835"/>
                </a:cubicBezTo>
                <a:cubicBezTo>
                  <a:pt x="6543170" y="-8542"/>
                  <a:pt x="3826394" y="-4609"/>
                  <a:pt x="1199627" y="24448"/>
                </a:cubicBezTo>
                <a:cubicBezTo>
                  <a:pt x="973399" y="27113"/>
                  <a:pt x="744631" y="32188"/>
                  <a:pt x="518402" y="35614"/>
                </a:cubicBezTo>
                <a:cubicBezTo>
                  <a:pt x="384642" y="33660"/>
                  <a:pt x="255781" y="85874"/>
                  <a:pt x="161159" y="180392"/>
                </a:cubicBezTo>
                <a:cubicBezTo>
                  <a:pt x="131978" y="212089"/>
                  <a:pt x="108485" y="248569"/>
                  <a:pt x="91716" y="288246"/>
                </a:cubicBezTo>
                <a:cubicBezTo>
                  <a:pt x="62289" y="354621"/>
                  <a:pt x="39619" y="423787"/>
                  <a:pt x="24051" y="494692"/>
                </a:cubicBezTo>
                <a:cubicBezTo>
                  <a:pt x="10086" y="554582"/>
                  <a:pt x="10086" y="619675"/>
                  <a:pt x="6912" y="678678"/>
                </a:cubicBezTo>
                <a:cubicBezTo>
                  <a:pt x="-11877" y="1608761"/>
                  <a:pt x="12117" y="1283549"/>
                  <a:pt x="25828" y="2211094"/>
                </a:cubicBezTo>
                <a:close/>
                <a:moveTo>
                  <a:pt x="1013008" y="3498998"/>
                </a:moveTo>
                <a:lnTo>
                  <a:pt x="1013008" y="3496461"/>
                </a:lnTo>
                <a:cubicBezTo>
                  <a:pt x="1013008" y="3493923"/>
                  <a:pt x="1013770" y="3488721"/>
                  <a:pt x="1013770" y="3483772"/>
                </a:cubicBezTo>
                <a:cubicBezTo>
                  <a:pt x="1014658" y="3487693"/>
                  <a:pt x="1014658" y="3491778"/>
                  <a:pt x="1013770" y="3495699"/>
                </a:cubicBezTo>
                <a:cubicBezTo>
                  <a:pt x="1013719" y="3496841"/>
                  <a:pt x="1013465" y="3497958"/>
                  <a:pt x="1013008" y="3498998"/>
                </a:cubicBezTo>
                <a:close/>
                <a:moveTo>
                  <a:pt x="860665" y="3439996"/>
                </a:moveTo>
                <a:lnTo>
                  <a:pt x="861554" y="3439107"/>
                </a:lnTo>
                <a:lnTo>
                  <a:pt x="856349" y="3444183"/>
                </a:lnTo>
                <a:lnTo>
                  <a:pt x="856349" y="3444183"/>
                </a:lnTo>
                <a:cubicBezTo>
                  <a:pt x="857352" y="3442394"/>
                  <a:pt x="858850" y="3440947"/>
                  <a:pt x="860665" y="3439996"/>
                </a:cubicBez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97CA4-BD6C-50DD-F423-C7BF15380868}"/>
              </a:ext>
            </a:extLst>
          </p:cNvPr>
          <p:cNvSpPr txBox="1"/>
          <p:nvPr/>
        </p:nvSpPr>
        <p:spPr>
          <a:xfrm>
            <a:off x="1068969" y="1270433"/>
            <a:ext cx="10647750" cy="341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What questions</a:t>
            </a:r>
            <a:b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</a:b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do you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7BAE0-E7E3-6BEE-4185-83BCDA1C26CE}"/>
              </a:ext>
            </a:extLst>
          </p:cNvPr>
          <p:cNvSpPr txBox="1"/>
          <p:nvPr/>
        </p:nvSpPr>
        <p:spPr>
          <a:xfrm>
            <a:off x="1068969" y="7299274"/>
            <a:ext cx="12817512" cy="176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232415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A9AD96FD-ADD4-485A-27BA-69C70C4C3D94}"/>
              </a:ext>
            </a:extLst>
          </p:cNvPr>
          <p:cNvSpPr/>
          <p:nvPr/>
        </p:nvSpPr>
        <p:spPr>
          <a:xfrm>
            <a:off x="814904" y="930842"/>
            <a:ext cx="12607763" cy="3612994"/>
          </a:xfrm>
          <a:custGeom>
            <a:avLst/>
            <a:gdLst>
              <a:gd name="connsiteX0" fmla="*/ 25828 w 12607763"/>
              <a:gd name="connsiteY0" fmla="*/ 2210781 h 3612994"/>
              <a:gd name="connsiteX1" fmla="*/ 57566 w 12607763"/>
              <a:gd name="connsiteY1" fmla="*/ 2416338 h 3612994"/>
              <a:gd name="connsiteX2" fmla="*/ 505580 w 12607763"/>
              <a:gd name="connsiteY2" fmla="*/ 2737489 h 3612994"/>
              <a:gd name="connsiteX3" fmla="*/ 649544 w 12607763"/>
              <a:gd name="connsiteY3" fmla="*/ 2738377 h 3612994"/>
              <a:gd name="connsiteX4" fmla="*/ 913922 w 12607763"/>
              <a:gd name="connsiteY4" fmla="*/ 3007048 h 3612994"/>
              <a:gd name="connsiteX5" fmla="*/ 907511 w 12607763"/>
              <a:gd name="connsiteY5" fmla="*/ 3062955 h 3612994"/>
              <a:gd name="connsiteX6" fmla="*/ 816613 w 12607763"/>
              <a:gd name="connsiteY6" fmla="*/ 3468994 h 3612994"/>
              <a:gd name="connsiteX7" fmla="*/ 1015420 w 12607763"/>
              <a:gd name="connsiteY7" fmla="*/ 3564920 h 3612994"/>
              <a:gd name="connsiteX8" fmla="*/ 1419001 w 12607763"/>
              <a:gd name="connsiteY8" fmla="*/ 3079323 h 3612994"/>
              <a:gd name="connsiteX9" fmla="*/ 2124220 w 12607763"/>
              <a:gd name="connsiteY9" fmla="*/ 2750432 h 3612994"/>
              <a:gd name="connsiteX10" fmla="*/ 10460659 w 12607763"/>
              <a:gd name="connsiteY10" fmla="*/ 2762486 h 3612994"/>
              <a:gd name="connsiteX11" fmla="*/ 12046927 w 12607763"/>
              <a:gd name="connsiteY11" fmla="*/ 2741042 h 3612994"/>
              <a:gd name="connsiteX12" fmla="*/ 12108498 w 12607763"/>
              <a:gd name="connsiteY12" fmla="*/ 2740154 h 3612994"/>
              <a:gd name="connsiteX13" fmla="*/ 12594217 w 12607763"/>
              <a:gd name="connsiteY13" fmla="*/ 2361650 h 3612994"/>
              <a:gd name="connsiteX14" fmla="*/ 12606912 w 12607763"/>
              <a:gd name="connsiteY14" fmla="*/ 2477117 h 3612994"/>
              <a:gd name="connsiteX15" fmla="*/ 12603484 w 12607763"/>
              <a:gd name="connsiteY15" fmla="*/ 628118 h 3612994"/>
              <a:gd name="connsiteX16" fmla="*/ 12602596 w 12607763"/>
              <a:gd name="connsiteY16" fmla="*/ 500596 h 3612994"/>
              <a:gd name="connsiteX17" fmla="*/ 12396045 w 12607763"/>
              <a:gd name="connsiteY17" fmla="*/ 128944 h 3612994"/>
              <a:gd name="connsiteX18" fmla="*/ 12120177 w 12607763"/>
              <a:gd name="connsiteY18" fmla="*/ 40123 h 3612994"/>
              <a:gd name="connsiteX19" fmla="*/ 11624049 w 12607763"/>
              <a:gd name="connsiteY19" fmla="*/ 38473 h 3612994"/>
              <a:gd name="connsiteX20" fmla="*/ 9171079 w 12607763"/>
              <a:gd name="connsiteY20" fmla="*/ 16522 h 3612994"/>
              <a:gd name="connsiteX21" fmla="*/ 1199628 w 12607763"/>
              <a:gd name="connsiteY21" fmla="*/ 24262 h 3612994"/>
              <a:gd name="connsiteX22" fmla="*/ 518529 w 12607763"/>
              <a:gd name="connsiteY22" fmla="*/ 35428 h 3612994"/>
              <a:gd name="connsiteX23" fmla="*/ 161159 w 12607763"/>
              <a:gd name="connsiteY23" fmla="*/ 180079 h 3612994"/>
              <a:gd name="connsiteX24" fmla="*/ 91716 w 12607763"/>
              <a:gd name="connsiteY24" fmla="*/ 288060 h 3612994"/>
              <a:gd name="connsiteX25" fmla="*/ 24051 w 12607763"/>
              <a:gd name="connsiteY25" fmla="*/ 494252 h 3612994"/>
              <a:gd name="connsiteX26" fmla="*/ 6912 w 12607763"/>
              <a:gd name="connsiteY26" fmla="*/ 678365 h 3612994"/>
              <a:gd name="connsiteX27" fmla="*/ 25828 w 12607763"/>
              <a:gd name="connsiteY27" fmla="*/ 2210781 h 3612994"/>
              <a:gd name="connsiteX28" fmla="*/ 1012881 w 12607763"/>
              <a:gd name="connsiteY28" fmla="*/ 3498812 h 3612994"/>
              <a:gd name="connsiteX29" fmla="*/ 1012881 w 12607763"/>
              <a:gd name="connsiteY29" fmla="*/ 3496274 h 3612994"/>
              <a:gd name="connsiteX30" fmla="*/ 1013770 w 12607763"/>
              <a:gd name="connsiteY30" fmla="*/ 3483585 h 3612994"/>
              <a:gd name="connsiteX31" fmla="*/ 1013770 w 12607763"/>
              <a:gd name="connsiteY31" fmla="*/ 3495513 h 3612994"/>
              <a:gd name="connsiteX32" fmla="*/ 1012881 w 12607763"/>
              <a:gd name="connsiteY32" fmla="*/ 3498812 h 3612994"/>
              <a:gd name="connsiteX33" fmla="*/ 861173 w 12607763"/>
              <a:gd name="connsiteY33" fmla="*/ 3439683 h 3612994"/>
              <a:gd name="connsiteX34" fmla="*/ 862062 w 12607763"/>
              <a:gd name="connsiteY34" fmla="*/ 3438921 h 3612994"/>
              <a:gd name="connsiteX35" fmla="*/ 856984 w 12607763"/>
              <a:gd name="connsiteY35" fmla="*/ 3443997 h 3612994"/>
              <a:gd name="connsiteX36" fmla="*/ 856984 w 12607763"/>
              <a:gd name="connsiteY36" fmla="*/ 3443997 h 3612994"/>
              <a:gd name="connsiteX37" fmla="*/ 861173 w 12607763"/>
              <a:gd name="connsiteY37" fmla="*/ 3439683 h 36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607763" h="3612994">
                <a:moveTo>
                  <a:pt x="25828" y="2210781"/>
                </a:moveTo>
                <a:cubicBezTo>
                  <a:pt x="25828" y="2277650"/>
                  <a:pt x="30906" y="2352133"/>
                  <a:pt x="57566" y="2416338"/>
                </a:cubicBezTo>
                <a:cubicBezTo>
                  <a:pt x="126882" y="2597914"/>
                  <a:pt x="308550" y="2737489"/>
                  <a:pt x="505580" y="2737489"/>
                </a:cubicBezTo>
                <a:cubicBezTo>
                  <a:pt x="553568" y="2737489"/>
                  <a:pt x="601556" y="2738377"/>
                  <a:pt x="649544" y="2738377"/>
                </a:cubicBezTo>
                <a:cubicBezTo>
                  <a:pt x="796783" y="2739596"/>
                  <a:pt x="915140" y="2859885"/>
                  <a:pt x="913922" y="3007048"/>
                </a:cubicBezTo>
                <a:cubicBezTo>
                  <a:pt x="913769" y="3025853"/>
                  <a:pt x="911611" y="3044594"/>
                  <a:pt x="907511" y="3062955"/>
                </a:cubicBezTo>
                <a:cubicBezTo>
                  <a:pt x="873234" y="3217884"/>
                  <a:pt x="840607" y="3361774"/>
                  <a:pt x="816613" y="3468994"/>
                </a:cubicBezTo>
                <a:cubicBezTo>
                  <a:pt x="795285" y="3590298"/>
                  <a:pt x="936710" y="3668333"/>
                  <a:pt x="1015420" y="3564920"/>
                </a:cubicBezTo>
                <a:cubicBezTo>
                  <a:pt x="1147450" y="3403012"/>
                  <a:pt x="1284432" y="3241992"/>
                  <a:pt x="1419001" y="3079323"/>
                </a:cubicBezTo>
                <a:cubicBezTo>
                  <a:pt x="1592798" y="2869503"/>
                  <a:pt x="1851679" y="2748769"/>
                  <a:pt x="2124220" y="2750432"/>
                </a:cubicBezTo>
                <a:cubicBezTo>
                  <a:pt x="4884794" y="2770987"/>
                  <a:pt x="7712780" y="2785579"/>
                  <a:pt x="10460659" y="2762486"/>
                </a:cubicBezTo>
                <a:cubicBezTo>
                  <a:pt x="10967833" y="2758172"/>
                  <a:pt x="11540514" y="2751320"/>
                  <a:pt x="12046927" y="2741042"/>
                </a:cubicBezTo>
                <a:lnTo>
                  <a:pt x="12108498" y="2740154"/>
                </a:lnTo>
                <a:cubicBezTo>
                  <a:pt x="12333838" y="2746245"/>
                  <a:pt x="12546356" y="2582687"/>
                  <a:pt x="12594217" y="2361650"/>
                </a:cubicBezTo>
                <a:cubicBezTo>
                  <a:pt x="12614783" y="2285517"/>
                  <a:pt x="12605389" y="2555914"/>
                  <a:pt x="12606912" y="2477117"/>
                </a:cubicBezTo>
                <a:cubicBezTo>
                  <a:pt x="12605135" y="1663517"/>
                  <a:pt x="12603484" y="1442606"/>
                  <a:pt x="12603484" y="628118"/>
                </a:cubicBezTo>
                <a:cubicBezTo>
                  <a:pt x="12604247" y="587895"/>
                  <a:pt x="12603484" y="543357"/>
                  <a:pt x="12602596" y="500596"/>
                </a:cubicBezTo>
                <a:cubicBezTo>
                  <a:pt x="12594217" y="351669"/>
                  <a:pt x="12518173" y="214755"/>
                  <a:pt x="12396045" y="128944"/>
                </a:cubicBezTo>
                <a:cubicBezTo>
                  <a:pt x="12315431" y="71724"/>
                  <a:pt x="12219073" y="40712"/>
                  <a:pt x="12120177" y="40123"/>
                </a:cubicBezTo>
                <a:lnTo>
                  <a:pt x="11624049" y="38473"/>
                </a:lnTo>
                <a:cubicBezTo>
                  <a:pt x="10915148" y="34540"/>
                  <a:pt x="9883916" y="24770"/>
                  <a:pt x="9171079" y="16522"/>
                </a:cubicBezTo>
                <a:cubicBezTo>
                  <a:pt x="6543170" y="-8221"/>
                  <a:pt x="3826394" y="-4795"/>
                  <a:pt x="1199628" y="24262"/>
                </a:cubicBezTo>
                <a:cubicBezTo>
                  <a:pt x="973399" y="26800"/>
                  <a:pt x="744631" y="32002"/>
                  <a:pt x="518529" y="35428"/>
                </a:cubicBezTo>
                <a:cubicBezTo>
                  <a:pt x="384745" y="33400"/>
                  <a:pt x="255834" y="85579"/>
                  <a:pt x="161159" y="180079"/>
                </a:cubicBezTo>
                <a:cubicBezTo>
                  <a:pt x="131973" y="211815"/>
                  <a:pt x="108481" y="248345"/>
                  <a:pt x="91716" y="288060"/>
                </a:cubicBezTo>
                <a:cubicBezTo>
                  <a:pt x="62315" y="354359"/>
                  <a:pt x="39647" y="423436"/>
                  <a:pt x="24051" y="494252"/>
                </a:cubicBezTo>
                <a:cubicBezTo>
                  <a:pt x="10340" y="554270"/>
                  <a:pt x="9578" y="619363"/>
                  <a:pt x="6912" y="678365"/>
                </a:cubicBezTo>
                <a:cubicBezTo>
                  <a:pt x="-11877" y="1608575"/>
                  <a:pt x="12117" y="1283363"/>
                  <a:pt x="25828" y="2210781"/>
                </a:cubicBezTo>
                <a:close/>
                <a:moveTo>
                  <a:pt x="1012881" y="3498812"/>
                </a:moveTo>
                <a:lnTo>
                  <a:pt x="1012881" y="3496274"/>
                </a:lnTo>
                <a:cubicBezTo>
                  <a:pt x="1012881" y="3493737"/>
                  <a:pt x="1013770" y="3488534"/>
                  <a:pt x="1013770" y="3483585"/>
                </a:cubicBezTo>
                <a:cubicBezTo>
                  <a:pt x="1014531" y="3487519"/>
                  <a:pt x="1014531" y="3491579"/>
                  <a:pt x="1013770" y="3495513"/>
                </a:cubicBezTo>
                <a:cubicBezTo>
                  <a:pt x="1013706" y="3496668"/>
                  <a:pt x="1013401" y="3497784"/>
                  <a:pt x="1012881" y="3498812"/>
                </a:cubicBezTo>
                <a:close/>
                <a:moveTo>
                  <a:pt x="861173" y="3439683"/>
                </a:moveTo>
                <a:lnTo>
                  <a:pt x="862062" y="3438921"/>
                </a:lnTo>
                <a:lnTo>
                  <a:pt x="856984" y="3443997"/>
                </a:lnTo>
                <a:lnTo>
                  <a:pt x="856984" y="3443997"/>
                </a:lnTo>
                <a:cubicBezTo>
                  <a:pt x="857910" y="3442169"/>
                  <a:pt x="859370" y="3440660"/>
                  <a:pt x="861173" y="3439683"/>
                </a:cubicBez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E716108-09B7-BA6A-C23D-3844DE024294}"/>
              </a:ext>
            </a:extLst>
          </p:cNvPr>
          <p:cNvSpPr/>
          <p:nvPr/>
        </p:nvSpPr>
        <p:spPr>
          <a:xfrm>
            <a:off x="1416841" y="3838233"/>
            <a:ext cx="655073" cy="678719"/>
          </a:xfrm>
          <a:custGeom>
            <a:avLst/>
            <a:gdLst>
              <a:gd name="connsiteX0" fmla="*/ 0 w 655073"/>
              <a:gd name="connsiteY0" fmla="*/ 424818 h 678719"/>
              <a:gd name="connsiteX1" fmla="*/ 254031 w 655073"/>
              <a:gd name="connsiteY1" fmla="*/ 678719 h 678719"/>
              <a:gd name="connsiteX2" fmla="*/ 655073 w 655073"/>
              <a:gd name="connsiteY2" fmla="*/ 0 h 678719"/>
              <a:gd name="connsiteX3" fmla="*/ 204774 w 655073"/>
              <a:gd name="connsiteY3" fmla="*/ 0 h 678719"/>
              <a:gd name="connsiteX4" fmla="*/ 0 w 655073"/>
              <a:gd name="connsiteY4" fmla="*/ 424818 h 6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73" h="678719">
                <a:moveTo>
                  <a:pt x="0" y="424818"/>
                </a:moveTo>
                <a:lnTo>
                  <a:pt x="254031" y="678719"/>
                </a:lnTo>
                <a:lnTo>
                  <a:pt x="655073" y="0"/>
                </a:lnTo>
                <a:lnTo>
                  <a:pt x="204774" y="0"/>
                </a:lnTo>
                <a:lnTo>
                  <a:pt x="0" y="424818"/>
                </a:ln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62FBED3-7C57-ACE6-DAC8-1B84AC517550}"/>
              </a:ext>
            </a:extLst>
          </p:cNvPr>
          <p:cNvSpPr/>
          <p:nvPr/>
        </p:nvSpPr>
        <p:spPr>
          <a:xfrm>
            <a:off x="675187" y="3025141"/>
            <a:ext cx="353561" cy="502473"/>
          </a:xfrm>
          <a:custGeom>
            <a:avLst/>
            <a:gdLst>
              <a:gd name="connsiteX0" fmla="*/ 316619 w 353561"/>
              <a:gd name="connsiteY0" fmla="*/ 502473 h 502473"/>
              <a:gd name="connsiteX1" fmla="*/ 0 w 353561"/>
              <a:gd name="connsiteY1" fmla="*/ 174977 h 502473"/>
              <a:gd name="connsiteX2" fmla="*/ 96991 w 353561"/>
              <a:gd name="connsiteY2" fmla="*/ 0 h 502473"/>
              <a:gd name="connsiteX3" fmla="*/ 353562 w 353561"/>
              <a:gd name="connsiteY3" fmla="*/ 163557 h 502473"/>
              <a:gd name="connsiteX4" fmla="*/ 316619 w 353561"/>
              <a:gd name="connsiteY4" fmla="*/ 502473 h 5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561" h="502473">
                <a:moveTo>
                  <a:pt x="316619" y="502473"/>
                </a:moveTo>
                <a:lnTo>
                  <a:pt x="0" y="174977"/>
                </a:lnTo>
                <a:lnTo>
                  <a:pt x="96991" y="0"/>
                </a:lnTo>
                <a:lnTo>
                  <a:pt x="353562" y="163557"/>
                </a:lnTo>
                <a:lnTo>
                  <a:pt x="316619" y="502473"/>
                </a:ln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B151E98-4B00-4CDC-A391-889FA1A254E3}"/>
              </a:ext>
            </a:extLst>
          </p:cNvPr>
          <p:cNvSpPr/>
          <p:nvPr/>
        </p:nvSpPr>
        <p:spPr>
          <a:xfrm>
            <a:off x="12924164" y="847377"/>
            <a:ext cx="338962" cy="362897"/>
          </a:xfrm>
          <a:custGeom>
            <a:avLst/>
            <a:gdLst>
              <a:gd name="connsiteX0" fmla="*/ 84804 w 338962"/>
              <a:gd name="connsiteY0" fmla="*/ 0 h 362897"/>
              <a:gd name="connsiteX1" fmla="*/ 338962 w 338962"/>
              <a:gd name="connsiteY1" fmla="*/ 253901 h 362897"/>
              <a:gd name="connsiteX2" fmla="*/ 331473 w 338962"/>
              <a:gd name="connsiteY2" fmla="*/ 362897 h 362897"/>
              <a:gd name="connsiteX3" fmla="*/ 16504 w 338962"/>
              <a:gd name="connsiteY3" fmla="*/ 275218 h 362897"/>
              <a:gd name="connsiteX4" fmla="*/ 0 w 338962"/>
              <a:gd name="connsiteY4" fmla="*/ 57480 h 362897"/>
              <a:gd name="connsiteX5" fmla="*/ 84804 w 338962"/>
              <a:gd name="connsiteY5" fmla="*/ 0 h 36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962" h="362897">
                <a:moveTo>
                  <a:pt x="84804" y="0"/>
                </a:moveTo>
                <a:lnTo>
                  <a:pt x="338962" y="253901"/>
                </a:lnTo>
                <a:lnTo>
                  <a:pt x="331473" y="362897"/>
                </a:lnTo>
                <a:lnTo>
                  <a:pt x="16504" y="275218"/>
                </a:lnTo>
                <a:lnTo>
                  <a:pt x="0" y="57480"/>
                </a:lnTo>
                <a:lnTo>
                  <a:pt x="84804" y="0"/>
                </a:ln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9ACA96E-325C-35F7-8F38-9D8C427FCEB4}"/>
              </a:ext>
            </a:extLst>
          </p:cNvPr>
          <p:cNvSpPr/>
          <p:nvPr/>
        </p:nvSpPr>
        <p:spPr>
          <a:xfrm>
            <a:off x="560873" y="676639"/>
            <a:ext cx="12608017" cy="3613363"/>
          </a:xfrm>
          <a:custGeom>
            <a:avLst/>
            <a:gdLst>
              <a:gd name="connsiteX0" fmla="*/ 25828 w 12608017"/>
              <a:gd name="connsiteY0" fmla="*/ 2211083 h 3613363"/>
              <a:gd name="connsiteX1" fmla="*/ 57439 w 12608017"/>
              <a:gd name="connsiteY1" fmla="*/ 2416640 h 3613363"/>
              <a:gd name="connsiteX2" fmla="*/ 505580 w 12608017"/>
              <a:gd name="connsiteY2" fmla="*/ 2737791 h 3613363"/>
              <a:gd name="connsiteX3" fmla="*/ 649544 w 12608017"/>
              <a:gd name="connsiteY3" fmla="*/ 2738680 h 3613363"/>
              <a:gd name="connsiteX4" fmla="*/ 913795 w 12608017"/>
              <a:gd name="connsiteY4" fmla="*/ 3007477 h 3613363"/>
              <a:gd name="connsiteX5" fmla="*/ 907384 w 12608017"/>
              <a:gd name="connsiteY5" fmla="*/ 3063257 h 3613363"/>
              <a:gd name="connsiteX6" fmla="*/ 816613 w 12608017"/>
              <a:gd name="connsiteY6" fmla="*/ 3469296 h 3613363"/>
              <a:gd name="connsiteX7" fmla="*/ 1015420 w 12608017"/>
              <a:gd name="connsiteY7" fmla="*/ 3565349 h 3613363"/>
              <a:gd name="connsiteX8" fmla="*/ 1419001 w 12608017"/>
              <a:gd name="connsiteY8" fmla="*/ 3079752 h 3613363"/>
              <a:gd name="connsiteX9" fmla="*/ 2124093 w 12608017"/>
              <a:gd name="connsiteY9" fmla="*/ 2750861 h 3613363"/>
              <a:gd name="connsiteX10" fmla="*/ 10460532 w 12608017"/>
              <a:gd name="connsiteY10" fmla="*/ 2762915 h 3613363"/>
              <a:gd name="connsiteX11" fmla="*/ 12047434 w 12608017"/>
              <a:gd name="connsiteY11" fmla="*/ 2741471 h 3613363"/>
              <a:gd name="connsiteX12" fmla="*/ 12108625 w 12608017"/>
              <a:gd name="connsiteY12" fmla="*/ 2740583 h 3613363"/>
              <a:gd name="connsiteX13" fmla="*/ 12594471 w 12608017"/>
              <a:gd name="connsiteY13" fmla="*/ 2362079 h 3613363"/>
              <a:gd name="connsiteX14" fmla="*/ 12607166 w 12608017"/>
              <a:gd name="connsiteY14" fmla="*/ 2477546 h 3613363"/>
              <a:gd name="connsiteX15" fmla="*/ 12603738 w 12608017"/>
              <a:gd name="connsiteY15" fmla="*/ 628547 h 3613363"/>
              <a:gd name="connsiteX16" fmla="*/ 12602976 w 12608017"/>
              <a:gd name="connsiteY16" fmla="*/ 500898 h 3613363"/>
              <a:gd name="connsiteX17" fmla="*/ 12396425 w 12608017"/>
              <a:gd name="connsiteY17" fmla="*/ 129246 h 3613363"/>
              <a:gd name="connsiteX18" fmla="*/ 12120558 w 12608017"/>
              <a:gd name="connsiteY18" fmla="*/ 40425 h 3613363"/>
              <a:gd name="connsiteX19" fmla="*/ 11624429 w 12608017"/>
              <a:gd name="connsiteY19" fmla="*/ 38775 h 3613363"/>
              <a:gd name="connsiteX20" fmla="*/ 9171079 w 12608017"/>
              <a:gd name="connsiteY20" fmla="*/ 16824 h 3613363"/>
              <a:gd name="connsiteX21" fmla="*/ 1199627 w 12608017"/>
              <a:gd name="connsiteY21" fmla="*/ 24564 h 3613363"/>
              <a:gd name="connsiteX22" fmla="*/ 518402 w 12608017"/>
              <a:gd name="connsiteY22" fmla="*/ 35730 h 3613363"/>
              <a:gd name="connsiteX23" fmla="*/ 161159 w 12608017"/>
              <a:gd name="connsiteY23" fmla="*/ 180382 h 3613363"/>
              <a:gd name="connsiteX24" fmla="*/ 91716 w 12608017"/>
              <a:gd name="connsiteY24" fmla="*/ 288362 h 3613363"/>
              <a:gd name="connsiteX25" fmla="*/ 24051 w 12608017"/>
              <a:gd name="connsiteY25" fmla="*/ 494681 h 3613363"/>
              <a:gd name="connsiteX26" fmla="*/ 6912 w 12608017"/>
              <a:gd name="connsiteY26" fmla="*/ 678794 h 3613363"/>
              <a:gd name="connsiteX27" fmla="*/ 25828 w 12608017"/>
              <a:gd name="connsiteY27" fmla="*/ 2211083 h 3613363"/>
              <a:gd name="connsiteX28" fmla="*/ 1013008 w 12608017"/>
              <a:gd name="connsiteY28" fmla="*/ 3499114 h 3613363"/>
              <a:gd name="connsiteX29" fmla="*/ 1013008 w 12608017"/>
              <a:gd name="connsiteY29" fmla="*/ 3496576 h 3613363"/>
              <a:gd name="connsiteX30" fmla="*/ 1013770 w 12608017"/>
              <a:gd name="connsiteY30" fmla="*/ 3483887 h 3613363"/>
              <a:gd name="connsiteX31" fmla="*/ 1013770 w 12608017"/>
              <a:gd name="connsiteY31" fmla="*/ 3495942 h 3613363"/>
              <a:gd name="connsiteX32" fmla="*/ 1013008 w 12608017"/>
              <a:gd name="connsiteY32" fmla="*/ 3499114 h 3613363"/>
              <a:gd name="connsiteX33" fmla="*/ 860665 w 12608017"/>
              <a:gd name="connsiteY33" fmla="*/ 3439985 h 3613363"/>
              <a:gd name="connsiteX34" fmla="*/ 861554 w 12608017"/>
              <a:gd name="connsiteY34" fmla="*/ 3439096 h 3613363"/>
              <a:gd name="connsiteX35" fmla="*/ 856349 w 12608017"/>
              <a:gd name="connsiteY35" fmla="*/ 3444299 h 3613363"/>
              <a:gd name="connsiteX36" fmla="*/ 856349 w 12608017"/>
              <a:gd name="connsiteY36" fmla="*/ 3444299 h 3613363"/>
              <a:gd name="connsiteX37" fmla="*/ 860665 w 12608017"/>
              <a:gd name="connsiteY37" fmla="*/ 3439985 h 361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608017" h="3613363">
                <a:moveTo>
                  <a:pt x="25828" y="2211083"/>
                </a:moveTo>
                <a:cubicBezTo>
                  <a:pt x="25828" y="2277952"/>
                  <a:pt x="30906" y="2352435"/>
                  <a:pt x="57439" y="2416640"/>
                </a:cubicBezTo>
                <a:cubicBezTo>
                  <a:pt x="126882" y="2598216"/>
                  <a:pt x="308550" y="2737791"/>
                  <a:pt x="505580" y="2737791"/>
                </a:cubicBezTo>
                <a:cubicBezTo>
                  <a:pt x="553568" y="2737791"/>
                  <a:pt x="601556" y="2738680"/>
                  <a:pt x="649544" y="2738680"/>
                </a:cubicBezTo>
                <a:cubicBezTo>
                  <a:pt x="796783" y="2739974"/>
                  <a:pt x="915090" y="2860314"/>
                  <a:pt x="913795" y="3007477"/>
                </a:cubicBezTo>
                <a:cubicBezTo>
                  <a:pt x="913630" y="3026244"/>
                  <a:pt x="911484" y="3044934"/>
                  <a:pt x="907384" y="3063257"/>
                </a:cubicBezTo>
                <a:cubicBezTo>
                  <a:pt x="873234" y="3218186"/>
                  <a:pt x="840607" y="3362076"/>
                  <a:pt x="816613" y="3469296"/>
                </a:cubicBezTo>
                <a:cubicBezTo>
                  <a:pt x="795158" y="3590727"/>
                  <a:pt x="936837" y="3668635"/>
                  <a:pt x="1015420" y="3565349"/>
                </a:cubicBezTo>
                <a:cubicBezTo>
                  <a:pt x="1147323" y="3403441"/>
                  <a:pt x="1284432" y="3242421"/>
                  <a:pt x="1419001" y="3079752"/>
                </a:cubicBezTo>
                <a:cubicBezTo>
                  <a:pt x="1592773" y="2869970"/>
                  <a:pt x="1851603" y="2749237"/>
                  <a:pt x="2124093" y="2750861"/>
                </a:cubicBezTo>
                <a:cubicBezTo>
                  <a:pt x="4884795" y="2771416"/>
                  <a:pt x="7712780" y="2786008"/>
                  <a:pt x="10460532" y="2762915"/>
                </a:cubicBezTo>
                <a:cubicBezTo>
                  <a:pt x="10968341" y="2758601"/>
                  <a:pt x="11540514" y="2751749"/>
                  <a:pt x="12047434" y="2741471"/>
                </a:cubicBezTo>
                <a:lnTo>
                  <a:pt x="12108625" y="2740583"/>
                </a:lnTo>
                <a:cubicBezTo>
                  <a:pt x="12333965" y="2746547"/>
                  <a:pt x="12546483" y="2582989"/>
                  <a:pt x="12594471" y="2362079"/>
                </a:cubicBezTo>
                <a:cubicBezTo>
                  <a:pt x="12615037" y="2285946"/>
                  <a:pt x="12605643" y="2556343"/>
                  <a:pt x="12607166" y="2477546"/>
                </a:cubicBezTo>
                <a:cubicBezTo>
                  <a:pt x="12605516" y="1663946"/>
                  <a:pt x="12603738" y="1443035"/>
                  <a:pt x="12603738" y="628547"/>
                </a:cubicBezTo>
                <a:cubicBezTo>
                  <a:pt x="12604626" y="588324"/>
                  <a:pt x="12603738" y="543786"/>
                  <a:pt x="12602976" y="500898"/>
                </a:cubicBezTo>
                <a:cubicBezTo>
                  <a:pt x="12594598" y="351980"/>
                  <a:pt x="12518427" y="215083"/>
                  <a:pt x="12396425" y="129246"/>
                </a:cubicBezTo>
                <a:cubicBezTo>
                  <a:pt x="12315811" y="72078"/>
                  <a:pt x="12219454" y="41071"/>
                  <a:pt x="12120558" y="40425"/>
                </a:cubicBezTo>
                <a:lnTo>
                  <a:pt x="11624429" y="38775"/>
                </a:lnTo>
                <a:cubicBezTo>
                  <a:pt x="10915275" y="34842"/>
                  <a:pt x="9883916" y="25199"/>
                  <a:pt x="9171079" y="16824"/>
                </a:cubicBezTo>
                <a:cubicBezTo>
                  <a:pt x="6543170" y="-8553"/>
                  <a:pt x="3826394" y="-4620"/>
                  <a:pt x="1199627" y="24564"/>
                </a:cubicBezTo>
                <a:cubicBezTo>
                  <a:pt x="973399" y="27102"/>
                  <a:pt x="744631" y="32304"/>
                  <a:pt x="518402" y="35730"/>
                </a:cubicBezTo>
                <a:cubicBezTo>
                  <a:pt x="384661" y="33737"/>
                  <a:pt x="255803" y="85914"/>
                  <a:pt x="161159" y="180382"/>
                </a:cubicBezTo>
                <a:cubicBezTo>
                  <a:pt x="131947" y="212098"/>
                  <a:pt x="108452" y="248632"/>
                  <a:pt x="91716" y="288362"/>
                </a:cubicBezTo>
                <a:cubicBezTo>
                  <a:pt x="62308" y="354698"/>
                  <a:pt x="39639" y="423818"/>
                  <a:pt x="24051" y="494681"/>
                </a:cubicBezTo>
                <a:cubicBezTo>
                  <a:pt x="10086" y="554699"/>
                  <a:pt x="10086" y="619792"/>
                  <a:pt x="6912" y="678794"/>
                </a:cubicBezTo>
                <a:cubicBezTo>
                  <a:pt x="-11877" y="1608877"/>
                  <a:pt x="12117" y="1283665"/>
                  <a:pt x="25828" y="2211083"/>
                </a:cubicBezTo>
                <a:close/>
                <a:moveTo>
                  <a:pt x="1013008" y="3499114"/>
                </a:moveTo>
                <a:lnTo>
                  <a:pt x="1013008" y="3496576"/>
                </a:lnTo>
                <a:cubicBezTo>
                  <a:pt x="1013008" y="3493912"/>
                  <a:pt x="1013770" y="3488836"/>
                  <a:pt x="1013770" y="3483887"/>
                </a:cubicBezTo>
                <a:cubicBezTo>
                  <a:pt x="1014658" y="3487859"/>
                  <a:pt x="1014658" y="3491970"/>
                  <a:pt x="1013770" y="3495942"/>
                </a:cubicBezTo>
                <a:cubicBezTo>
                  <a:pt x="1013693" y="3497033"/>
                  <a:pt x="1013427" y="3498099"/>
                  <a:pt x="1013008" y="3499114"/>
                </a:cubicBezTo>
                <a:close/>
                <a:moveTo>
                  <a:pt x="860665" y="3439985"/>
                </a:moveTo>
                <a:lnTo>
                  <a:pt x="861554" y="3439096"/>
                </a:lnTo>
                <a:lnTo>
                  <a:pt x="856349" y="3444299"/>
                </a:lnTo>
                <a:lnTo>
                  <a:pt x="856349" y="3444299"/>
                </a:lnTo>
                <a:cubicBezTo>
                  <a:pt x="857339" y="3442472"/>
                  <a:pt x="858837" y="3440974"/>
                  <a:pt x="860665" y="3439985"/>
                </a:cubicBez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A13610B-33B8-81FF-08E4-060A147F7271}"/>
              </a:ext>
            </a:extLst>
          </p:cNvPr>
          <p:cNvSpPr/>
          <p:nvPr/>
        </p:nvSpPr>
        <p:spPr>
          <a:xfrm>
            <a:off x="808233" y="5179877"/>
            <a:ext cx="6036701" cy="2911600"/>
          </a:xfrm>
          <a:custGeom>
            <a:avLst/>
            <a:gdLst>
              <a:gd name="connsiteX0" fmla="*/ 0 w 6036701"/>
              <a:gd name="connsiteY0" fmla="*/ 362324 h 2911600"/>
              <a:gd name="connsiteX1" fmla="*/ 8633 w 6036701"/>
              <a:gd name="connsiteY1" fmla="*/ 1948412 h 2911600"/>
              <a:gd name="connsiteX2" fmla="*/ 75029 w 6036701"/>
              <a:gd name="connsiteY2" fmla="*/ 2149656 h 2911600"/>
              <a:gd name="connsiteX3" fmla="*/ 345437 w 6036701"/>
              <a:gd name="connsiteY3" fmla="*/ 2293672 h 2911600"/>
              <a:gd name="connsiteX4" fmla="*/ 446999 w 6036701"/>
              <a:gd name="connsiteY4" fmla="*/ 2293672 h 2911600"/>
              <a:gd name="connsiteX5" fmla="*/ 637503 w 6036701"/>
              <a:gd name="connsiteY5" fmla="*/ 2486718 h 2911600"/>
              <a:gd name="connsiteX6" fmla="*/ 632983 w 6036701"/>
              <a:gd name="connsiteY6" fmla="*/ 2526764 h 2911600"/>
              <a:gd name="connsiteX7" fmla="*/ 589185 w 6036701"/>
              <a:gd name="connsiteY7" fmla="*/ 2726611 h 2911600"/>
              <a:gd name="connsiteX8" fmla="*/ 571919 w 6036701"/>
              <a:gd name="connsiteY8" fmla="*/ 2805027 h 2911600"/>
              <a:gd name="connsiteX9" fmla="*/ 568492 w 6036701"/>
              <a:gd name="connsiteY9" fmla="*/ 2821015 h 2911600"/>
              <a:gd name="connsiteX10" fmla="*/ 676782 w 6036701"/>
              <a:gd name="connsiteY10" fmla="*/ 2902603 h 2911600"/>
              <a:gd name="connsiteX11" fmla="*/ 703442 w 6036701"/>
              <a:gd name="connsiteY11" fmla="*/ 2878749 h 2911600"/>
              <a:gd name="connsiteX12" fmla="*/ 1122384 w 6036701"/>
              <a:gd name="connsiteY12" fmla="*/ 2372723 h 2911600"/>
              <a:gd name="connsiteX13" fmla="*/ 1274727 w 6036701"/>
              <a:gd name="connsiteY13" fmla="*/ 2300398 h 2911600"/>
              <a:gd name="connsiteX14" fmla="*/ 5463386 w 6036701"/>
              <a:gd name="connsiteY14" fmla="*/ 2300398 h 2911600"/>
              <a:gd name="connsiteX15" fmla="*/ 5598971 w 6036701"/>
              <a:gd name="connsiteY15" fmla="*/ 2297733 h 2911600"/>
              <a:gd name="connsiteX16" fmla="*/ 5666763 w 6036701"/>
              <a:gd name="connsiteY16" fmla="*/ 2296337 h 2911600"/>
              <a:gd name="connsiteX17" fmla="*/ 5701929 w 6036701"/>
              <a:gd name="connsiteY17" fmla="*/ 2295703 h 2911600"/>
              <a:gd name="connsiteX18" fmla="*/ 5741791 w 6036701"/>
              <a:gd name="connsiteY18" fmla="*/ 2292404 h 2911600"/>
              <a:gd name="connsiteX19" fmla="*/ 6026164 w 6036701"/>
              <a:gd name="connsiteY19" fmla="*/ 2036092 h 2911600"/>
              <a:gd name="connsiteX20" fmla="*/ 6036702 w 6036701"/>
              <a:gd name="connsiteY20" fmla="*/ 1956406 h 2911600"/>
              <a:gd name="connsiteX21" fmla="*/ 6032132 w 6036701"/>
              <a:gd name="connsiteY21" fmla="*/ 910095 h 2911600"/>
              <a:gd name="connsiteX22" fmla="*/ 6030735 w 6036701"/>
              <a:gd name="connsiteY22" fmla="*/ 350396 h 2911600"/>
              <a:gd name="connsiteX23" fmla="*/ 5843734 w 6036701"/>
              <a:gd name="connsiteY23" fmla="*/ 64519 h 2911600"/>
              <a:gd name="connsiteX24" fmla="*/ 5690249 w 6036701"/>
              <a:gd name="connsiteY24" fmla="*/ 27976 h 2911600"/>
              <a:gd name="connsiteX25" fmla="*/ 4619281 w 6036701"/>
              <a:gd name="connsiteY25" fmla="*/ 18713 h 2911600"/>
              <a:gd name="connsiteX26" fmla="*/ 2229407 w 6036701"/>
              <a:gd name="connsiteY26" fmla="*/ 3360 h 2911600"/>
              <a:gd name="connsiteX27" fmla="*/ 334265 w 6036701"/>
              <a:gd name="connsiteY27" fmla="*/ 21378 h 2911600"/>
              <a:gd name="connsiteX28" fmla="*/ 127 w 6036701"/>
              <a:gd name="connsiteY28" fmla="*/ 361943 h 2911600"/>
              <a:gd name="connsiteX29" fmla="*/ 700268 w 6036701"/>
              <a:gd name="connsiteY29" fmla="*/ 2834846 h 2911600"/>
              <a:gd name="connsiteX30" fmla="*/ 700268 w 6036701"/>
              <a:gd name="connsiteY30" fmla="*/ 2832816 h 2911600"/>
              <a:gd name="connsiteX31" fmla="*/ 700903 w 6036701"/>
              <a:gd name="connsiteY31" fmla="*/ 2824949 h 2911600"/>
              <a:gd name="connsiteX32" fmla="*/ 700903 w 6036701"/>
              <a:gd name="connsiteY32" fmla="*/ 2824949 h 2911600"/>
              <a:gd name="connsiteX33" fmla="*/ 700268 w 6036701"/>
              <a:gd name="connsiteY33" fmla="*/ 2834846 h 2911600"/>
              <a:gd name="connsiteX34" fmla="*/ 599849 w 6036701"/>
              <a:gd name="connsiteY34" fmla="*/ 2795003 h 2911600"/>
              <a:gd name="connsiteX35" fmla="*/ 596548 w 6036701"/>
              <a:gd name="connsiteY35" fmla="*/ 2798937 h 2911600"/>
              <a:gd name="connsiteX36" fmla="*/ 596548 w 6036701"/>
              <a:gd name="connsiteY36" fmla="*/ 2798937 h 2911600"/>
              <a:gd name="connsiteX37" fmla="*/ 599849 w 6036701"/>
              <a:gd name="connsiteY37" fmla="*/ 2795003 h 2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36701" h="2911600">
                <a:moveTo>
                  <a:pt x="0" y="362324"/>
                </a:moveTo>
                <a:cubicBezTo>
                  <a:pt x="3301" y="956663"/>
                  <a:pt x="6602" y="1356103"/>
                  <a:pt x="8633" y="1948412"/>
                </a:cubicBezTo>
                <a:cubicBezTo>
                  <a:pt x="8675" y="2020865"/>
                  <a:pt x="31945" y="2091389"/>
                  <a:pt x="75029" y="2149656"/>
                </a:cubicBezTo>
                <a:cubicBezTo>
                  <a:pt x="138505" y="2232640"/>
                  <a:pt x="238416" y="2293038"/>
                  <a:pt x="345437" y="2293672"/>
                </a:cubicBezTo>
                <a:cubicBezTo>
                  <a:pt x="379333" y="2293672"/>
                  <a:pt x="413229" y="2293672"/>
                  <a:pt x="446999" y="2293672"/>
                </a:cubicBezTo>
                <a:cubicBezTo>
                  <a:pt x="552940" y="2294396"/>
                  <a:pt x="638227" y="2380831"/>
                  <a:pt x="637503" y="2486718"/>
                </a:cubicBezTo>
                <a:cubicBezTo>
                  <a:pt x="637401" y="2500181"/>
                  <a:pt x="635891" y="2513606"/>
                  <a:pt x="632983" y="2526764"/>
                </a:cubicBezTo>
                <a:cubicBezTo>
                  <a:pt x="615083" y="2607211"/>
                  <a:pt x="599722" y="2679028"/>
                  <a:pt x="589185" y="2726611"/>
                </a:cubicBezTo>
                <a:cubicBezTo>
                  <a:pt x="586519" y="2737904"/>
                  <a:pt x="573824" y="2795130"/>
                  <a:pt x="571919" y="2805027"/>
                </a:cubicBezTo>
                <a:cubicBezTo>
                  <a:pt x="570053" y="2810179"/>
                  <a:pt x="568898" y="2815559"/>
                  <a:pt x="568492" y="2821015"/>
                </a:cubicBezTo>
                <a:cubicBezTo>
                  <a:pt x="561255" y="2880779"/>
                  <a:pt x="619273" y="2933184"/>
                  <a:pt x="676782" y="2902603"/>
                </a:cubicBezTo>
                <a:cubicBezTo>
                  <a:pt x="687408" y="2896831"/>
                  <a:pt x="696536" y="2888659"/>
                  <a:pt x="703442" y="2878749"/>
                </a:cubicBezTo>
                <a:cubicBezTo>
                  <a:pt x="840931" y="2711384"/>
                  <a:pt x="985149" y="2544020"/>
                  <a:pt x="1122384" y="2372723"/>
                </a:cubicBezTo>
                <a:cubicBezTo>
                  <a:pt x="1159264" y="2326396"/>
                  <a:pt x="1215491" y="2299700"/>
                  <a:pt x="1274727" y="2300398"/>
                </a:cubicBezTo>
                <a:cubicBezTo>
                  <a:pt x="2771619" y="2315624"/>
                  <a:pt x="3968524" y="2330850"/>
                  <a:pt x="5463386" y="2300398"/>
                </a:cubicBezTo>
                <a:lnTo>
                  <a:pt x="5598971" y="2297733"/>
                </a:lnTo>
                <a:lnTo>
                  <a:pt x="5666763" y="2296337"/>
                </a:lnTo>
                <a:lnTo>
                  <a:pt x="5701929" y="2295703"/>
                </a:lnTo>
                <a:cubicBezTo>
                  <a:pt x="5715271" y="2295525"/>
                  <a:pt x="5728602" y="2294421"/>
                  <a:pt x="5741791" y="2292404"/>
                </a:cubicBezTo>
                <a:cubicBezTo>
                  <a:pt x="5879129" y="2271061"/>
                  <a:pt x="5990770" y="2170427"/>
                  <a:pt x="6026164" y="2036092"/>
                </a:cubicBezTo>
                <a:cubicBezTo>
                  <a:pt x="6032639" y="2010003"/>
                  <a:pt x="6036169" y="1983281"/>
                  <a:pt x="6036702" y="1956406"/>
                </a:cubicBezTo>
                <a:cubicBezTo>
                  <a:pt x="6035432" y="1681442"/>
                  <a:pt x="6032766" y="1201048"/>
                  <a:pt x="6032132" y="910095"/>
                </a:cubicBezTo>
                <a:cubicBezTo>
                  <a:pt x="6031496" y="835739"/>
                  <a:pt x="6032132" y="413459"/>
                  <a:pt x="6030735" y="350396"/>
                </a:cubicBezTo>
                <a:cubicBezTo>
                  <a:pt x="6023486" y="228724"/>
                  <a:pt x="5952342" y="119969"/>
                  <a:pt x="5843734" y="64519"/>
                </a:cubicBezTo>
                <a:cubicBezTo>
                  <a:pt x="5796140" y="40500"/>
                  <a:pt x="5743569" y="27989"/>
                  <a:pt x="5690249" y="27976"/>
                </a:cubicBezTo>
                <a:cubicBezTo>
                  <a:pt x="5380613" y="25946"/>
                  <a:pt x="4934884" y="23915"/>
                  <a:pt x="4619281" y="18713"/>
                </a:cubicBezTo>
                <a:cubicBezTo>
                  <a:pt x="3545647" y="2091"/>
                  <a:pt x="3302406" y="-4634"/>
                  <a:pt x="2229407" y="3360"/>
                </a:cubicBezTo>
                <a:cubicBezTo>
                  <a:pt x="1788883" y="6659"/>
                  <a:pt x="774789" y="12623"/>
                  <a:pt x="334265" y="21378"/>
                </a:cubicBezTo>
                <a:cubicBezTo>
                  <a:pt x="149915" y="27849"/>
                  <a:pt x="2988" y="177601"/>
                  <a:pt x="127" y="361943"/>
                </a:cubicBezTo>
                <a:close/>
                <a:moveTo>
                  <a:pt x="700268" y="2834846"/>
                </a:moveTo>
                <a:lnTo>
                  <a:pt x="700268" y="2832816"/>
                </a:lnTo>
                <a:lnTo>
                  <a:pt x="700903" y="2824949"/>
                </a:lnTo>
                <a:lnTo>
                  <a:pt x="700903" y="2824949"/>
                </a:lnTo>
                <a:cubicBezTo>
                  <a:pt x="701322" y="2828260"/>
                  <a:pt x="701106" y="2831623"/>
                  <a:pt x="700268" y="2834846"/>
                </a:cubicBezTo>
                <a:close/>
                <a:moveTo>
                  <a:pt x="599849" y="2795003"/>
                </a:moveTo>
                <a:cubicBezTo>
                  <a:pt x="598922" y="2796450"/>
                  <a:pt x="597805" y="2797770"/>
                  <a:pt x="596548" y="2798937"/>
                </a:cubicBezTo>
                <a:lnTo>
                  <a:pt x="596548" y="2798937"/>
                </a:lnTo>
                <a:cubicBezTo>
                  <a:pt x="597183" y="2797668"/>
                  <a:pt x="598579" y="2797033"/>
                  <a:pt x="599849" y="2795003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708D87F-415B-F2CE-5B89-80B17C45275C}"/>
              </a:ext>
            </a:extLst>
          </p:cNvPr>
          <p:cNvSpPr/>
          <p:nvPr/>
        </p:nvSpPr>
        <p:spPr>
          <a:xfrm>
            <a:off x="1271862" y="7736967"/>
            <a:ext cx="225847" cy="334220"/>
          </a:xfrm>
          <a:custGeom>
            <a:avLst/>
            <a:gdLst>
              <a:gd name="connsiteX0" fmla="*/ 128476 w 225847"/>
              <a:gd name="connsiteY0" fmla="*/ 334221 h 334220"/>
              <a:gd name="connsiteX1" fmla="*/ 0 w 225847"/>
              <a:gd name="connsiteY1" fmla="*/ 205430 h 334220"/>
              <a:gd name="connsiteX2" fmla="*/ 132919 w 225847"/>
              <a:gd name="connsiteY2" fmla="*/ 0 h 334220"/>
              <a:gd name="connsiteX3" fmla="*/ 225848 w 225847"/>
              <a:gd name="connsiteY3" fmla="*/ 108996 h 334220"/>
              <a:gd name="connsiteX4" fmla="*/ 128476 w 225847"/>
              <a:gd name="connsiteY4" fmla="*/ 334221 h 3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47" h="334220">
                <a:moveTo>
                  <a:pt x="128476" y="334221"/>
                </a:moveTo>
                <a:lnTo>
                  <a:pt x="0" y="205430"/>
                </a:lnTo>
                <a:lnTo>
                  <a:pt x="132919" y="0"/>
                </a:lnTo>
                <a:lnTo>
                  <a:pt x="225848" y="108996"/>
                </a:lnTo>
                <a:lnTo>
                  <a:pt x="128476" y="334221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22BFDDE-A355-7835-9341-232022F271B3}"/>
              </a:ext>
            </a:extLst>
          </p:cNvPr>
          <p:cNvSpPr/>
          <p:nvPr/>
        </p:nvSpPr>
        <p:spPr>
          <a:xfrm>
            <a:off x="6480328" y="5163823"/>
            <a:ext cx="283229" cy="303767"/>
          </a:xfrm>
          <a:custGeom>
            <a:avLst/>
            <a:gdLst>
              <a:gd name="connsiteX0" fmla="*/ 283230 w 283229"/>
              <a:gd name="connsiteY0" fmla="*/ 171678 h 303767"/>
              <a:gd name="connsiteX1" fmla="*/ 114003 w 283229"/>
              <a:gd name="connsiteY1" fmla="*/ 0 h 303767"/>
              <a:gd name="connsiteX2" fmla="*/ 0 w 283229"/>
              <a:gd name="connsiteY2" fmla="*/ 109504 h 303767"/>
              <a:gd name="connsiteX3" fmla="*/ 151962 w 283229"/>
              <a:gd name="connsiteY3" fmla="*/ 303768 h 303767"/>
              <a:gd name="connsiteX4" fmla="*/ 283230 w 283229"/>
              <a:gd name="connsiteY4" fmla="*/ 171678 h 3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29" h="303767">
                <a:moveTo>
                  <a:pt x="283230" y="171678"/>
                </a:moveTo>
                <a:lnTo>
                  <a:pt x="114003" y="0"/>
                </a:lnTo>
                <a:lnTo>
                  <a:pt x="0" y="109504"/>
                </a:lnTo>
                <a:lnTo>
                  <a:pt x="151962" y="303768"/>
                </a:lnTo>
                <a:lnTo>
                  <a:pt x="283230" y="171678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F4C9F37-13BC-D088-A697-9B5509329310}"/>
              </a:ext>
            </a:extLst>
          </p:cNvPr>
          <p:cNvSpPr/>
          <p:nvPr/>
        </p:nvSpPr>
        <p:spPr>
          <a:xfrm>
            <a:off x="750343" y="7170289"/>
            <a:ext cx="180145" cy="189442"/>
          </a:xfrm>
          <a:custGeom>
            <a:avLst/>
            <a:gdLst>
              <a:gd name="connsiteX0" fmla="*/ 0 w 180145"/>
              <a:gd name="connsiteY0" fmla="*/ 26900 h 189442"/>
              <a:gd name="connsiteX1" fmla="*/ 158055 w 180145"/>
              <a:gd name="connsiteY1" fmla="*/ 189442 h 189442"/>
              <a:gd name="connsiteX2" fmla="*/ 180145 w 180145"/>
              <a:gd name="connsiteY2" fmla="*/ 92373 h 189442"/>
              <a:gd name="connsiteX3" fmla="*/ 22978 w 180145"/>
              <a:gd name="connsiteY3" fmla="*/ 0 h 189442"/>
              <a:gd name="connsiteX4" fmla="*/ 0 w 180145"/>
              <a:gd name="connsiteY4" fmla="*/ 26900 h 18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45" h="189442">
                <a:moveTo>
                  <a:pt x="0" y="26900"/>
                </a:moveTo>
                <a:lnTo>
                  <a:pt x="158055" y="189442"/>
                </a:lnTo>
                <a:lnTo>
                  <a:pt x="180145" y="92373"/>
                </a:lnTo>
                <a:lnTo>
                  <a:pt x="22978" y="0"/>
                </a:lnTo>
                <a:lnTo>
                  <a:pt x="0" y="26900"/>
                </a:ln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C700555-C965-26A7-A0D4-BD06A8065D75}"/>
              </a:ext>
            </a:extLst>
          </p:cNvPr>
          <p:cNvSpPr/>
          <p:nvPr/>
        </p:nvSpPr>
        <p:spPr>
          <a:xfrm>
            <a:off x="675187" y="5046113"/>
            <a:ext cx="6036827" cy="2912499"/>
          </a:xfrm>
          <a:custGeom>
            <a:avLst/>
            <a:gdLst>
              <a:gd name="connsiteX0" fmla="*/ 0 w 6036827"/>
              <a:gd name="connsiteY0" fmla="*/ 363237 h 2912499"/>
              <a:gd name="connsiteX1" fmla="*/ 8633 w 6036827"/>
              <a:gd name="connsiteY1" fmla="*/ 1949326 h 2912499"/>
              <a:gd name="connsiteX2" fmla="*/ 75156 w 6036827"/>
              <a:gd name="connsiteY2" fmla="*/ 2150441 h 2912499"/>
              <a:gd name="connsiteX3" fmla="*/ 345564 w 6036827"/>
              <a:gd name="connsiteY3" fmla="*/ 2294586 h 2912499"/>
              <a:gd name="connsiteX4" fmla="*/ 447125 w 6036827"/>
              <a:gd name="connsiteY4" fmla="*/ 2294586 h 2912499"/>
              <a:gd name="connsiteX5" fmla="*/ 637782 w 6036827"/>
              <a:gd name="connsiteY5" fmla="*/ 2487213 h 2912499"/>
              <a:gd name="connsiteX6" fmla="*/ 633237 w 6036827"/>
              <a:gd name="connsiteY6" fmla="*/ 2527677 h 2912499"/>
              <a:gd name="connsiteX7" fmla="*/ 589312 w 6036827"/>
              <a:gd name="connsiteY7" fmla="*/ 2727525 h 2912499"/>
              <a:gd name="connsiteX8" fmla="*/ 572046 w 6036827"/>
              <a:gd name="connsiteY8" fmla="*/ 2805941 h 2912499"/>
              <a:gd name="connsiteX9" fmla="*/ 568746 w 6036827"/>
              <a:gd name="connsiteY9" fmla="*/ 2821802 h 2912499"/>
              <a:gd name="connsiteX10" fmla="*/ 677036 w 6036827"/>
              <a:gd name="connsiteY10" fmla="*/ 2903517 h 2912499"/>
              <a:gd name="connsiteX11" fmla="*/ 703569 w 6036827"/>
              <a:gd name="connsiteY11" fmla="*/ 2879662 h 2912499"/>
              <a:gd name="connsiteX12" fmla="*/ 1122511 w 6036827"/>
              <a:gd name="connsiteY12" fmla="*/ 2373636 h 2912499"/>
              <a:gd name="connsiteX13" fmla="*/ 1274854 w 6036827"/>
              <a:gd name="connsiteY13" fmla="*/ 2301183 h 2912499"/>
              <a:gd name="connsiteX14" fmla="*/ 5463513 w 6036827"/>
              <a:gd name="connsiteY14" fmla="*/ 2300549 h 2912499"/>
              <a:gd name="connsiteX15" fmla="*/ 5598970 w 6036827"/>
              <a:gd name="connsiteY15" fmla="*/ 2297884 h 2912499"/>
              <a:gd name="connsiteX16" fmla="*/ 5666763 w 6036827"/>
              <a:gd name="connsiteY16" fmla="*/ 2296616 h 2912499"/>
              <a:gd name="connsiteX17" fmla="*/ 5702055 w 6036827"/>
              <a:gd name="connsiteY17" fmla="*/ 2295981 h 2912499"/>
              <a:gd name="connsiteX18" fmla="*/ 5741919 w 6036827"/>
              <a:gd name="connsiteY18" fmla="*/ 2292555 h 2912499"/>
              <a:gd name="connsiteX19" fmla="*/ 6036828 w 6036827"/>
              <a:gd name="connsiteY19" fmla="*/ 1956558 h 2912499"/>
              <a:gd name="connsiteX20" fmla="*/ 6032258 w 6036827"/>
              <a:gd name="connsiteY20" fmla="*/ 910374 h 2912499"/>
              <a:gd name="connsiteX21" fmla="*/ 6030862 w 6036827"/>
              <a:gd name="connsiteY21" fmla="*/ 350675 h 2912499"/>
              <a:gd name="connsiteX22" fmla="*/ 5689995 w 6036827"/>
              <a:gd name="connsiteY22" fmla="*/ 28001 h 2912499"/>
              <a:gd name="connsiteX23" fmla="*/ 4619154 w 6036827"/>
              <a:gd name="connsiteY23" fmla="*/ 18611 h 2912499"/>
              <a:gd name="connsiteX24" fmla="*/ 2229280 w 6036827"/>
              <a:gd name="connsiteY24" fmla="*/ 3385 h 2912499"/>
              <a:gd name="connsiteX25" fmla="*/ 334138 w 6036827"/>
              <a:gd name="connsiteY25" fmla="*/ 21276 h 2912499"/>
              <a:gd name="connsiteX26" fmla="*/ 144725 w 6036827"/>
              <a:gd name="connsiteY26" fmla="*/ 85735 h 2912499"/>
              <a:gd name="connsiteX27" fmla="*/ 0 w 6036827"/>
              <a:gd name="connsiteY27" fmla="*/ 363237 h 2912499"/>
              <a:gd name="connsiteX28" fmla="*/ 700268 w 6036827"/>
              <a:gd name="connsiteY28" fmla="*/ 2835759 h 2912499"/>
              <a:gd name="connsiteX29" fmla="*/ 700268 w 6036827"/>
              <a:gd name="connsiteY29" fmla="*/ 2833729 h 2912499"/>
              <a:gd name="connsiteX30" fmla="*/ 700268 w 6036827"/>
              <a:gd name="connsiteY30" fmla="*/ 2825735 h 2912499"/>
              <a:gd name="connsiteX31" fmla="*/ 700268 w 6036827"/>
              <a:gd name="connsiteY31" fmla="*/ 2825735 h 2912499"/>
              <a:gd name="connsiteX32" fmla="*/ 700268 w 6036827"/>
              <a:gd name="connsiteY32" fmla="*/ 2835759 h 2912499"/>
              <a:gd name="connsiteX33" fmla="*/ 599976 w 6036827"/>
              <a:gd name="connsiteY33" fmla="*/ 2795916 h 2912499"/>
              <a:gd name="connsiteX34" fmla="*/ 596675 w 6036827"/>
              <a:gd name="connsiteY34" fmla="*/ 2799850 h 2912499"/>
              <a:gd name="connsiteX35" fmla="*/ 596675 w 6036827"/>
              <a:gd name="connsiteY35" fmla="*/ 2799850 h 2912499"/>
              <a:gd name="connsiteX36" fmla="*/ 599976 w 6036827"/>
              <a:gd name="connsiteY36" fmla="*/ 2795916 h 29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36827" h="2912499">
                <a:moveTo>
                  <a:pt x="0" y="363237"/>
                </a:moveTo>
                <a:cubicBezTo>
                  <a:pt x="3428" y="957576"/>
                  <a:pt x="6728" y="1356890"/>
                  <a:pt x="8633" y="1949326"/>
                </a:cubicBezTo>
                <a:cubicBezTo>
                  <a:pt x="8703" y="2021753"/>
                  <a:pt x="32020" y="2092251"/>
                  <a:pt x="75156" y="2150441"/>
                </a:cubicBezTo>
                <a:cubicBezTo>
                  <a:pt x="138632" y="2233426"/>
                  <a:pt x="238543" y="2293951"/>
                  <a:pt x="345564" y="2294586"/>
                </a:cubicBezTo>
                <a:cubicBezTo>
                  <a:pt x="379460" y="2294586"/>
                  <a:pt x="413229" y="2294586"/>
                  <a:pt x="447125" y="2294586"/>
                </a:cubicBezTo>
                <a:cubicBezTo>
                  <a:pt x="552996" y="2295157"/>
                  <a:pt x="638353" y="2381402"/>
                  <a:pt x="637782" y="2487213"/>
                </a:cubicBezTo>
                <a:cubicBezTo>
                  <a:pt x="637706" y="2500828"/>
                  <a:pt x="636183" y="2514392"/>
                  <a:pt x="633237" y="2527677"/>
                </a:cubicBezTo>
                <a:cubicBezTo>
                  <a:pt x="615210" y="2607996"/>
                  <a:pt x="599976" y="2679942"/>
                  <a:pt x="589312" y="2727525"/>
                </a:cubicBezTo>
                <a:cubicBezTo>
                  <a:pt x="586646" y="2738817"/>
                  <a:pt x="574078" y="2795916"/>
                  <a:pt x="572046" y="2805941"/>
                </a:cubicBezTo>
                <a:cubicBezTo>
                  <a:pt x="570273" y="2811067"/>
                  <a:pt x="569163" y="2816396"/>
                  <a:pt x="568746" y="2821802"/>
                </a:cubicBezTo>
                <a:cubicBezTo>
                  <a:pt x="561509" y="2881565"/>
                  <a:pt x="619527" y="2934096"/>
                  <a:pt x="677036" y="2903517"/>
                </a:cubicBezTo>
                <a:cubicBezTo>
                  <a:pt x="687611" y="2897731"/>
                  <a:pt x="696701" y="2889572"/>
                  <a:pt x="703569" y="2879662"/>
                </a:cubicBezTo>
                <a:cubicBezTo>
                  <a:pt x="841185" y="2712298"/>
                  <a:pt x="985276" y="2544934"/>
                  <a:pt x="1122511" y="2373636"/>
                </a:cubicBezTo>
                <a:cubicBezTo>
                  <a:pt x="1159365" y="2327259"/>
                  <a:pt x="1215605" y="2300524"/>
                  <a:pt x="1274854" y="2301183"/>
                </a:cubicBezTo>
                <a:cubicBezTo>
                  <a:pt x="2771619" y="2316537"/>
                  <a:pt x="3968651" y="2331764"/>
                  <a:pt x="5463513" y="2300549"/>
                </a:cubicBezTo>
                <a:lnTo>
                  <a:pt x="5598970" y="2297884"/>
                </a:lnTo>
                <a:lnTo>
                  <a:pt x="5666763" y="2296616"/>
                </a:lnTo>
                <a:lnTo>
                  <a:pt x="5702055" y="2295981"/>
                </a:lnTo>
                <a:cubicBezTo>
                  <a:pt x="5715411" y="2295816"/>
                  <a:pt x="5728728" y="2294674"/>
                  <a:pt x="5741919" y="2292555"/>
                </a:cubicBezTo>
                <a:cubicBezTo>
                  <a:pt x="5909255" y="2267800"/>
                  <a:pt x="6034048" y="2125610"/>
                  <a:pt x="6036828" y="1956558"/>
                </a:cubicBezTo>
                <a:cubicBezTo>
                  <a:pt x="6035559" y="1681720"/>
                  <a:pt x="6032893" y="1201199"/>
                  <a:pt x="6032258" y="910374"/>
                </a:cubicBezTo>
                <a:cubicBezTo>
                  <a:pt x="6031496" y="836018"/>
                  <a:pt x="6032258" y="413738"/>
                  <a:pt x="6030862" y="350675"/>
                </a:cubicBezTo>
                <a:cubicBezTo>
                  <a:pt x="6021010" y="169708"/>
                  <a:pt x="5871333" y="28001"/>
                  <a:pt x="5689995" y="28001"/>
                </a:cubicBezTo>
                <a:cubicBezTo>
                  <a:pt x="5380486" y="25971"/>
                  <a:pt x="4934630" y="23941"/>
                  <a:pt x="4619154" y="18611"/>
                </a:cubicBezTo>
                <a:cubicBezTo>
                  <a:pt x="3545519" y="1989"/>
                  <a:pt x="3302152" y="-4609"/>
                  <a:pt x="2229280" y="3385"/>
                </a:cubicBezTo>
                <a:cubicBezTo>
                  <a:pt x="1788756" y="6684"/>
                  <a:pt x="774535" y="12648"/>
                  <a:pt x="334138" y="21276"/>
                </a:cubicBezTo>
                <a:cubicBezTo>
                  <a:pt x="266073" y="23902"/>
                  <a:pt x="200249" y="46298"/>
                  <a:pt x="144725" y="85735"/>
                </a:cubicBezTo>
                <a:cubicBezTo>
                  <a:pt x="54966" y="149876"/>
                  <a:pt x="1203" y="252959"/>
                  <a:pt x="0" y="363237"/>
                </a:cubicBezTo>
                <a:close/>
                <a:moveTo>
                  <a:pt x="700268" y="2835759"/>
                </a:moveTo>
                <a:lnTo>
                  <a:pt x="700268" y="2833729"/>
                </a:lnTo>
                <a:lnTo>
                  <a:pt x="700268" y="2825735"/>
                </a:lnTo>
                <a:lnTo>
                  <a:pt x="700268" y="2825735"/>
                </a:lnTo>
                <a:cubicBezTo>
                  <a:pt x="700966" y="2829047"/>
                  <a:pt x="700966" y="2832460"/>
                  <a:pt x="700268" y="2835759"/>
                </a:cubicBezTo>
                <a:close/>
                <a:moveTo>
                  <a:pt x="599976" y="2795916"/>
                </a:moveTo>
                <a:cubicBezTo>
                  <a:pt x="599011" y="2797337"/>
                  <a:pt x="597907" y="2798657"/>
                  <a:pt x="596675" y="2799850"/>
                </a:cubicBezTo>
                <a:lnTo>
                  <a:pt x="596675" y="2799850"/>
                </a:lnTo>
                <a:cubicBezTo>
                  <a:pt x="597310" y="2798581"/>
                  <a:pt x="598706" y="2797820"/>
                  <a:pt x="599976" y="2795916"/>
                </a:cubicBez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BA2D65E-263F-8DD2-47E6-918498C22FC4}"/>
              </a:ext>
            </a:extLst>
          </p:cNvPr>
          <p:cNvSpPr/>
          <p:nvPr/>
        </p:nvSpPr>
        <p:spPr>
          <a:xfrm>
            <a:off x="7444275" y="8875144"/>
            <a:ext cx="275613" cy="186650"/>
          </a:xfrm>
          <a:custGeom>
            <a:avLst/>
            <a:gdLst>
              <a:gd name="connsiteX0" fmla="*/ 0 w 275613"/>
              <a:gd name="connsiteY0" fmla="*/ 34133 h 186650"/>
              <a:gd name="connsiteX1" fmla="*/ 149042 w 275613"/>
              <a:gd name="connsiteY1" fmla="*/ 186650 h 186650"/>
              <a:gd name="connsiteX2" fmla="*/ 275613 w 275613"/>
              <a:gd name="connsiteY2" fmla="*/ 140717 h 186650"/>
              <a:gd name="connsiteX3" fmla="*/ 171005 w 275613"/>
              <a:gd name="connsiteY3" fmla="*/ 0 h 186650"/>
              <a:gd name="connsiteX4" fmla="*/ 0 w 275613"/>
              <a:gd name="connsiteY4" fmla="*/ 34133 h 1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13" h="186650">
                <a:moveTo>
                  <a:pt x="0" y="34133"/>
                </a:moveTo>
                <a:lnTo>
                  <a:pt x="149042" y="186650"/>
                </a:lnTo>
                <a:lnTo>
                  <a:pt x="275613" y="140717"/>
                </a:lnTo>
                <a:lnTo>
                  <a:pt x="171005" y="0"/>
                </a:lnTo>
                <a:lnTo>
                  <a:pt x="0" y="34133"/>
                </a:ln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E1244F63-212F-30CD-56BB-ED2EE5225FA6}"/>
              </a:ext>
            </a:extLst>
          </p:cNvPr>
          <p:cNvSpPr/>
          <p:nvPr/>
        </p:nvSpPr>
        <p:spPr>
          <a:xfrm>
            <a:off x="7827924" y="9284863"/>
            <a:ext cx="263933" cy="307447"/>
          </a:xfrm>
          <a:custGeom>
            <a:avLst/>
            <a:gdLst>
              <a:gd name="connsiteX0" fmla="*/ 0 w 263933"/>
              <a:gd name="connsiteY0" fmla="*/ 174597 h 307447"/>
              <a:gd name="connsiteX1" fmla="*/ 132919 w 263933"/>
              <a:gd name="connsiteY1" fmla="*/ 307447 h 307447"/>
              <a:gd name="connsiteX2" fmla="*/ 263933 w 263933"/>
              <a:gd name="connsiteY2" fmla="*/ 49232 h 307447"/>
              <a:gd name="connsiteX3" fmla="*/ 114257 w 263933"/>
              <a:gd name="connsiteY3" fmla="*/ 0 h 307447"/>
              <a:gd name="connsiteX4" fmla="*/ 0 w 263933"/>
              <a:gd name="connsiteY4" fmla="*/ 174597 h 3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33" h="307447">
                <a:moveTo>
                  <a:pt x="0" y="174597"/>
                </a:moveTo>
                <a:lnTo>
                  <a:pt x="132919" y="307447"/>
                </a:lnTo>
                <a:lnTo>
                  <a:pt x="263933" y="49232"/>
                </a:lnTo>
                <a:lnTo>
                  <a:pt x="114257" y="0"/>
                </a:lnTo>
                <a:lnTo>
                  <a:pt x="0" y="174597"/>
                </a:ln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95A3064-EB52-FACC-5EAC-2348604A8202}"/>
              </a:ext>
            </a:extLst>
          </p:cNvPr>
          <p:cNvSpPr/>
          <p:nvPr/>
        </p:nvSpPr>
        <p:spPr>
          <a:xfrm>
            <a:off x="14345139" y="7674792"/>
            <a:ext cx="292498" cy="250602"/>
          </a:xfrm>
          <a:custGeom>
            <a:avLst/>
            <a:gdLst>
              <a:gd name="connsiteX0" fmla="*/ 150565 w 292498"/>
              <a:gd name="connsiteY0" fmla="*/ 0 h 250602"/>
              <a:gd name="connsiteX1" fmla="*/ 292498 w 292498"/>
              <a:gd name="connsiteY1" fmla="*/ 141987 h 250602"/>
              <a:gd name="connsiteX2" fmla="*/ 262029 w 292498"/>
              <a:gd name="connsiteY2" fmla="*/ 250602 h 250602"/>
              <a:gd name="connsiteX3" fmla="*/ 0 w 292498"/>
              <a:gd name="connsiteY3" fmla="*/ 180307 h 250602"/>
              <a:gd name="connsiteX4" fmla="*/ 104227 w 292498"/>
              <a:gd name="connsiteY4" fmla="*/ 10786 h 250602"/>
              <a:gd name="connsiteX5" fmla="*/ 150565 w 292498"/>
              <a:gd name="connsiteY5" fmla="*/ 0 h 25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98" h="250602">
                <a:moveTo>
                  <a:pt x="150565" y="0"/>
                </a:moveTo>
                <a:lnTo>
                  <a:pt x="292498" y="141987"/>
                </a:lnTo>
                <a:lnTo>
                  <a:pt x="262029" y="250602"/>
                </a:lnTo>
                <a:lnTo>
                  <a:pt x="0" y="180307"/>
                </a:lnTo>
                <a:lnTo>
                  <a:pt x="104227" y="10786"/>
                </a:lnTo>
                <a:lnTo>
                  <a:pt x="150565" y="0"/>
                </a:ln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A33CBE31-D3BC-BC38-3974-F19684F35060}"/>
              </a:ext>
            </a:extLst>
          </p:cNvPr>
          <p:cNvSpPr/>
          <p:nvPr/>
        </p:nvSpPr>
        <p:spPr>
          <a:xfrm>
            <a:off x="7512980" y="7715862"/>
            <a:ext cx="7196005" cy="1890028"/>
          </a:xfrm>
          <a:custGeom>
            <a:avLst/>
            <a:gdLst>
              <a:gd name="connsiteX0" fmla="*/ 13434 w 7196005"/>
              <a:gd name="connsiteY0" fmla="*/ 1156744 h 1890028"/>
              <a:gd name="connsiteX1" fmla="*/ 30064 w 7196005"/>
              <a:gd name="connsiteY1" fmla="*/ 1264344 h 1890028"/>
              <a:gd name="connsiteX2" fmla="*/ 264544 w 7196005"/>
              <a:gd name="connsiteY2" fmla="*/ 1432342 h 1890028"/>
              <a:gd name="connsiteX3" fmla="*/ 339828 w 7196005"/>
              <a:gd name="connsiteY3" fmla="*/ 1432342 h 1890028"/>
              <a:gd name="connsiteX4" fmla="*/ 478205 w 7196005"/>
              <a:gd name="connsiteY4" fmla="*/ 1573174 h 1890028"/>
              <a:gd name="connsiteX5" fmla="*/ 474904 w 7196005"/>
              <a:gd name="connsiteY5" fmla="*/ 1602118 h 1890028"/>
              <a:gd name="connsiteX6" fmla="*/ 427297 w 7196005"/>
              <a:gd name="connsiteY6" fmla="*/ 1814653 h 1890028"/>
              <a:gd name="connsiteX7" fmla="*/ 531398 w 7196005"/>
              <a:gd name="connsiteY7" fmla="*/ 1864774 h 1890028"/>
              <a:gd name="connsiteX8" fmla="*/ 742520 w 7196005"/>
              <a:gd name="connsiteY8" fmla="*/ 1611000 h 1890028"/>
              <a:gd name="connsiteX9" fmla="*/ 1111570 w 7196005"/>
              <a:gd name="connsiteY9" fmla="*/ 1438814 h 1890028"/>
              <a:gd name="connsiteX10" fmla="*/ 5474153 w 7196005"/>
              <a:gd name="connsiteY10" fmla="*/ 1445158 h 1890028"/>
              <a:gd name="connsiteX11" fmla="*/ 6902619 w 7196005"/>
              <a:gd name="connsiteY11" fmla="*/ 1433866 h 1890028"/>
              <a:gd name="connsiteX12" fmla="*/ 6934991 w 7196005"/>
              <a:gd name="connsiteY12" fmla="*/ 1433866 h 1890028"/>
              <a:gd name="connsiteX13" fmla="*/ 7188895 w 7196005"/>
              <a:gd name="connsiteY13" fmla="*/ 1235794 h 1890028"/>
              <a:gd name="connsiteX14" fmla="*/ 7195624 w 7196005"/>
              <a:gd name="connsiteY14" fmla="*/ 1296193 h 1890028"/>
              <a:gd name="connsiteX15" fmla="*/ 7193847 w 7196005"/>
              <a:gd name="connsiteY15" fmla="*/ 328552 h 1890028"/>
              <a:gd name="connsiteX16" fmla="*/ 7193847 w 7196005"/>
              <a:gd name="connsiteY16" fmla="*/ 261809 h 1890028"/>
              <a:gd name="connsiteX17" fmla="*/ 7085683 w 7196005"/>
              <a:gd name="connsiteY17" fmla="*/ 67291 h 1890028"/>
              <a:gd name="connsiteX18" fmla="*/ 6941339 w 7196005"/>
              <a:gd name="connsiteY18" fmla="*/ 21104 h 1890028"/>
              <a:gd name="connsiteX19" fmla="*/ 6681722 w 7196005"/>
              <a:gd name="connsiteY19" fmla="*/ 20216 h 1890028"/>
              <a:gd name="connsiteX20" fmla="*/ 4799529 w 7196005"/>
              <a:gd name="connsiteY20" fmla="*/ 8543 h 1890028"/>
              <a:gd name="connsiteX21" fmla="*/ 627882 w 7196005"/>
              <a:gd name="connsiteY21" fmla="*/ 12603 h 1890028"/>
              <a:gd name="connsiteX22" fmla="*/ 271400 w 7196005"/>
              <a:gd name="connsiteY22" fmla="*/ 18439 h 1890028"/>
              <a:gd name="connsiteX23" fmla="*/ 84399 w 7196005"/>
              <a:gd name="connsiteY23" fmla="*/ 94572 h 1890028"/>
              <a:gd name="connsiteX24" fmla="*/ 48091 w 7196005"/>
              <a:gd name="connsiteY24" fmla="*/ 151037 h 1890028"/>
              <a:gd name="connsiteX25" fmla="*/ 12672 w 7196005"/>
              <a:gd name="connsiteY25" fmla="*/ 259018 h 1890028"/>
              <a:gd name="connsiteX26" fmla="*/ 3658 w 7196005"/>
              <a:gd name="connsiteY26" fmla="*/ 355452 h 1890028"/>
              <a:gd name="connsiteX27" fmla="*/ 13434 w 7196005"/>
              <a:gd name="connsiteY27" fmla="*/ 1156744 h 1890028"/>
              <a:gd name="connsiteX28" fmla="*/ 530002 w 7196005"/>
              <a:gd name="connsiteY28" fmla="*/ 1830768 h 1890028"/>
              <a:gd name="connsiteX29" fmla="*/ 530002 w 7196005"/>
              <a:gd name="connsiteY29" fmla="*/ 1830007 h 1890028"/>
              <a:gd name="connsiteX30" fmla="*/ 530002 w 7196005"/>
              <a:gd name="connsiteY30" fmla="*/ 1823282 h 1890028"/>
              <a:gd name="connsiteX31" fmla="*/ 530002 w 7196005"/>
              <a:gd name="connsiteY31" fmla="*/ 1829500 h 1890028"/>
              <a:gd name="connsiteX32" fmla="*/ 530002 w 7196005"/>
              <a:gd name="connsiteY32" fmla="*/ 1830768 h 1890028"/>
              <a:gd name="connsiteX33" fmla="*/ 450657 w 7196005"/>
              <a:gd name="connsiteY33" fmla="*/ 1799935 h 1890028"/>
              <a:gd name="connsiteX34" fmla="*/ 450657 w 7196005"/>
              <a:gd name="connsiteY34" fmla="*/ 1799935 h 1890028"/>
              <a:gd name="connsiteX35" fmla="*/ 447990 w 7196005"/>
              <a:gd name="connsiteY35" fmla="*/ 1802600 h 1890028"/>
              <a:gd name="connsiteX36" fmla="*/ 447990 w 7196005"/>
              <a:gd name="connsiteY36" fmla="*/ 1802600 h 1890028"/>
              <a:gd name="connsiteX37" fmla="*/ 447990 w 7196005"/>
              <a:gd name="connsiteY37" fmla="*/ 1802600 h 1890028"/>
              <a:gd name="connsiteX38" fmla="*/ 450657 w 7196005"/>
              <a:gd name="connsiteY38" fmla="*/ 1799935 h 189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196005" h="1890028">
                <a:moveTo>
                  <a:pt x="13434" y="1156744"/>
                </a:moveTo>
                <a:cubicBezTo>
                  <a:pt x="11999" y="1193351"/>
                  <a:pt x="17648" y="1229881"/>
                  <a:pt x="30064" y="1264344"/>
                </a:cubicBezTo>
                <a:cubicBezTo>
                  <a:pt x="66372" y="1359382"/>
                  <a:pt x="161459" y="1432342"/>
                  <a:pt x="264544" y="1432342"/>
                </a:cubicBezTo>
                <a:cubicBezTo>
                  <a:pt x="289935" y="1432342"/>
                  <a:pt x="315325" y="1432342"/>
                  <a:pt x="339828" y="1432342"/>
                </a:cubicBezTo>
                <a:cubicBezTo>
                  <a:pt x="416951" y="1433041"/>
                  <a:pt x="478903" y="1496091"/>
                  <a:pt x="478205" y="1573174"/>
                </a:cubicBezTo>
                <a:cubicBezTo>
                  <a:pt x="478116" y="1582907"/>
                  <a:pt x="477012" y="1592614"/>
                  <a:pt x="474904" y="1602118"/>
                </a:cubicBezTo>
                <a:cubicBezTo>
                  <a:pt x="456877" y="1683326"/>
                  <a:pt x="439865" y="1758570"/>
                  <a:pt x="427297" y="1814653"/>
                </a:cubicBezTo>
                <a:cubicBezTo>
                  <a:pt x="416125" y="1878097"/>
                  <a:pt x="490139" y="1919082"/>
                  <a:pt x="531398" y="1864774"/>
                </a:cubicBezTo>
                <a:cubicBezTo>
                  <a:pt x="600333" y="1780141"/>
                  <a:pt x="672188" y="1695887"/>
                  <a:pt x="742520" y="1611000"/>
                </a:cubicBezTo>
                <a:cubicBezTo>
                  <a:pt x="833456" y="1501166"/>
                  <a:pt x="968939" y="1437951"/>
                  <a:pt x="1111570" y="1438814"/>
                </a:cubicBezTo>
                <a:cubicBezTo>
                  <a:pt x="2556285" y="1449600"/>
                  <a:pt x="4036166" y="1457213"/>
                  <a:pt x="5474153" y="1445158"/>
                </a:cubicBezTo>
                <a:cubicBezTo>
                  <a:pt x="5739611" y="1442874"/>
                  <a:pt x="6637670" y="1439322"/>
                  <a:pt x="6902619" y="1433866"/>
                </a:cubicBezTo>
                <a:lnTo>
                  <a:pt x="6934991" y="1433866"/>
                </a:lnTo>
                <a:cubicBezTo>
                  <a:pt x="7055595" y="1435248"/>
                  <a:pt x="7160966" y="1353000"/>
                  <a:pt x="7188895" y="1235794"/>
                </a:cubicBezTo>
                <a:cubicBezTo>
                  <a:pt x="7199686" y="1195826"/>
                  <a:pt x="7194736" y="1337304"/>
                  <a:pt x="7195624" y="1296193"/>
                </a:cubicBezTo>
                <a:cubicBezTo>
                  <a:pt x="7194736" y="870360"/>
                  <a:pt x="7193847" y="754766"/>
                  <a:pt x="7193847" y="328552"/>
                </a:cubicBezTo>
                <a:cubicBezTo>
                  <a:pt x="7193847" y="307489"/>
                  <a:pt x="7193847" y="284268"/>
                  <a:pt x="7193847" y="261809"/>
                </a:cubicBezTo>
                <a:cubicBezTo>
                  <a:pt x="7189404" y="183875"/>
                  <a:pt x="7149540" y="112235"/>
                  <a:pt x="7085683" y="67291"/>
                </a:cubicBezTo>
                <a:cubicBezTo>
                  <a:pt x="7043409" y="37472"/>
                  <a:pt x="6993009" y="21345"/>
                  <a:pt x="6941339" y="21104"/>
                </a:cubicBezTo>
                <a:lnTo>
                  <a:pt x="6681722" y="20216"/>
                </a:lnTo>
                <a:cubicBezTo>
                  <a:pt x="6310387" y="18059"/>
                  <a:pt x="5172515" y="12603"/>
                  <a:pt x="4799529" y="8543"/>
                </a:cubicBezTo>
                <a:cubicBezTo>
                  <a:pt x="3424257" y="-4146"/>
                  <a:pt x="2002647" y="-2624"/>
                  <a:pt x="627882" y="12603"/>
                </a:cubicBezTo>
                <a:cubicBezTo>
                  <a:pt x="509436" y="13999"/>
                  <a:pt x="389720" y="16664"/>
                  <a:pt x="271400" y="18439"/>
                </a:cubicBezTo>
                <a:cubicBezTo>
                  <a:pt x="201336" y="17526"/>
                  <a:pt x="133885" y="44985"/>
                  <a:pt x="84399" y="94572"/>
                </a:cubicBezTo>
                <a:cubicBezTo>
                  <a:pt x="69153" y="111169"/>
                  <a:pt x="56864" y="130278"/>
                  <a:pt x="48091" y="151037"/>
                </a:cubicBezTo>
                <a:cubicBezTo>
                  <a:pt x="32692" y="185753"/>
                  <a:pt x="20822" y="221929"/>
                  <a:pt x="12672" y="259018"/>
                </a:cubicBezTo>
                <a:cubicBezTo>
                  <a:pt x="6857" y="290841"/>
                  <a:pt x="3849" y="323109"/>
                  <a:pt x="3658" y="355452"/>
                </a:cubicBezTo>
                <a:cubicBezTo>
                  <a:pt x="-6244" y="841556"/>
                  <a:pt x="6324" y="671401"/>
                  <a:pt x="13434" y="1156744"/>
                </a:cubicBezTo>
                <a:close/>
                <a:moveTo>
                  <a:pt x="530002" y="1830768"/>
                </a:moveTo>
                <a:lnTo>
                  <a:pt x="530002" y="1830007"/>
                </a:lnTo>
                <a:cubicBezTo>
                  <a:pt x="530002" y="1828611"/>
                  <a:pt x="530002" y="1825947"/>
                  <a:pt x="530002" y="1823282"/>
                </a:cubicBezTo>
                <a:cubicBezTo>
                  <a:pt x="530523" y="1825325"/>
                  <a:pt x="530523" y="1827457"/>
                  <a:pt x="530002" y="1829500"/>
                </a:cubicBezTo>
                <a:cubicBezTo>
                  <a:pt x="530052" y="1829918"/>
                  <a:pt x="530052" y="1830349"/>
                  <a:pt x="530002" y="1830768"/>
                </a:cubicBezTo>
                <a:close/>
                <a:moveTo>
                  <a:pt x="450657" y="1799935"/>
                </a:moveTo>
                <a:lnTo>
                  <a:pt x="450657" y="1799935"/>
                </a:lnTo>
                <a:lnTo>
                  <a:pt x="447990" y="1802600"/>
                </a:lnTo>
                <a:lnTo>
                  <a:pt x="447990" y="1802600"/>
                </a:lnTo>
                <a:cubicBezTo>
                  <a:pt x="447990" y="1802600"/>
                  <a:pt x="447102" y="1803487"/>
                  <a:pt x="447990" y="1802600"/>
                </a:cubicBezTo>
                <a:cubicBezTo>
                  <a:pt x="448524" y="1801420"/>
                  <a:pt x="449476" y="1800468"/>
                  <a:pt x="450657" y="1799935"/>
                </a:cubicBezTo>
                <a:close/>
              </a:path>
            </a:pathLst>
          </a:custGeom>
          <a:solidFill>
            <a:srgbClr val="F7AA58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DDD805CD-CA54-766E-8BAD-FB1F8684AA43}"/>
              </a:ext>
            </a:extLst>
          </p:cNvPr>
          <p:cNvSpPr/>
          <p:nvPr/>
        </p:nvSpPr>
        <p:spPr>
          <a:xfrm>
            <a:off x="7379936" y="7584154"/>
            <a:ext cx="7195876" cy="1889462"/>
          </a:xfrm>
          <a:custGeom>
            <a:avLst/>
            <a:gdLst>
              <a:gd name="connsiteX0" fmla="*/ 13558 w 7195876"/>
              <a:gd name="connsiteY0" fmla="*/ 1155602 h 1889462"/>
              <a:gd name="connsiteX1" fmla="*/ 30062 w 7195876"/>
              <a:gd name="connsiteY1" fmla="*/ 1263203 h 1889462"/>
              <a:gd name="connsiteX2" fmla="*/ 264670 w 7195876"/>
              <a:gd name="connsiteY2" fmla="*/ 1431201 h 1889462"/>
              <a:gd name="connsiteX3" fmla="*/ 339952 w 7195876"/>
              <a:gd name="connsiteY3" fmla="*/ 1431201 h 1889462"/>
              <a:gd name="connsiteX4" fmla="*/ 478203 w 7195876"/>
              <a:gd name="connsiteY4" fmla="*/ 1572160 h 1889462"/>
              <a:gd name="connsiteX5" fmla="*/ 474902 w 7195876"/>
              <a:gd name="connsiteY5" fmla="*/ 1600976 h 1889462"/>
              <a:gd name="connsiteX6" fmla="*/ 427295 w 7195876"/>
              <a:gd name="connsiteY6" fmla="*/ 1813892 h 1889462"/>
              <a:gd name="connsiteX7" fmla="*/ 531269 w 7195876"/>
              <a:gd name="connsiteY7" fmla="*/ 1864647 h 1889462"/>
              <a:gd name="connsiteX8" fmla="*/ 742518 w 7195876"/>
              <a:gd name="connsiteY8" fmla="*/ 1610873 h 1889462"/>
              <a:gd name="connsiteX9" fmla="*/ 1111568 w 7195876"/>
              <a:gd name="connsiteY9" fmla="*/ 1438814 h 1889462"/>
              <a:gd name="connsiteX10" fmla="*/ 5474151 w 7195876"/>
              <a:gd name="connsiteY10" fmla="*/ 1445032 h 1889462"/>
              <a:gd name="connsiteX11" fmla="*/ 6902617 w 7195876"/>
              <a:gd name="connsiteY11" fmla="*/ 1433866 h 1889462"/>
              <a:gd name="connsiteX12" fmla="*/ 6934862 w 7195876"/>
              <a:gd name="connsiteY12" fmla="*/ 1433866 h 1889462"/>
              <a:gd name="connsiteX13" fmla="*/ 7188766 w 7195876"/>
              <a:gd name="connsiteY13" fmla="*/ 1235668 h 1889462"/>
              <a:gd name="connsiteX14" fmla="*/ 7195495 w 7195876"/>
              <a:gd name="connsiteY14" fmla="*/ 1296193 h 1889462"/>
              <a:gd name="connsiteX15" fmla="*/ 7193718 w 7195876"/>
              <a:gd name="connsiteY15" fmla="*/ 328552 h 1889462"/>
              <a:gd name="connsiteX16" fmla="*/ 7193718 w 7195876"/>
              <a:gd name="connsiteY16" fmla="*/ 261810 h 1889462"/>
              <a:gd name="connsiteX17" fmla="*/ 7085681 w 7195876"/>
              <a:gd name="connsiteY17" fmla="*/ 67291 h 1889462"/>
              <a:gd name="connsiteX18" fmla="*/ 6941337 w 7195876"/>
              <a:gd name="connsiteY18" fmla="*/ 21104 h 1889462"/>
              <a:gd name="connsiteX19" fmla="*/ 6681720 w 7195876"/>
              <a:gd name="connsiteY19" fmla="*/ 20216 h 1889462"/>
              <a:gd name="connsiteX20" fmla="*/ 4799400 w 7195876"/>
              <a:gd name="connsiteY20" fmla="*/ 8543 h 1889462"/>
              <a:gd name="connsiteX21" fmla="*/ 627879 w 7195876"/>
              <a:gd name="connsiteY21" fmla="*/ 12603 h 1889462"/>
              <a:gd name="connsiteX22" fmla="*/ 271398 w 7195876"/>
              <a:gd name="connsiteY22" fmla="*/ 18439 h 1889462"/>
              <a:gd name="connsiteX23" fmla="*/ 84397 w 7195876"/>
              <a:gd name="connsiteY23" fmla="*/ 94572 h 1889462"/>
              <a:gd name="connsiteX24" fmla="*/ 48089 w 7195876"/>
              <a:gd name="connsiteY24" fmla="*/ 151037 h 1889462"/>
              <a:gd name="connsiteX25" fmla="*/ 12670 w 7195876"/>
              <a:gd name="connsiteY25" fmla="*/ 259018 h 1889462"/>
              <a:gd name="connsiteX26" fmla="*/ 3656 w 7195876"/>
              <a:gd name="connsiteY26" fmla="*/ 355325 h 1889462"/>
              <a:gd name="connsiteX27" fmla="*/ 13558 w 7195876"/>
              <a:gd name="connsiteY27" fmla="*/ 1155602 h 1889462"/>
              <a:gd name="connsiteX28" fmla="*/ 530126 w 7195876"/>
              <a:gd name="connsiteY28" fmla="*/ 1829627 h 1889462"/>
              <a:gd name="connsiteX29" fmla="*/ 530126 w 7195876"/>
              <a:gd name="connsiteY29" fmla="*/ 1828230 h 1889462"/>
              <a:gd name="connsiteX30" fmla="*/ 530126 w 7195876"/>
              <a:gd name="connsiteY30" fmla="*/ 1821506 h 1889462"/>
              <a:gd name="connsiteX31" fmla="*/ 530126 w 7195876"/>
              <a:gd name="connsiteY31" fmla="*/ 1827850 h 1889462"/>
              <a:gd name="connsiteX32" fmla="*/ 530126 w 7195876"/>
              <a:gd name="connsiteY32" fmla="*/ 1829627 h 1889462"/>
              <a:gd name="connsiteX33" fmla="*/ 450655 w 7195876"/>
              <a:gd name="connsiteY33" fmla="*/ 1798666 h 1889462"/>
              <a:gd name="connsiteX34" fmla="*/ 450655 w 7195876"/>
              <a:gd name="connsiteY34" fmla="*/ 1798666 h 1889462"/>
              <a:gd name="connsiteX35" fmla="*/ 447988 w 7195876"/>
              <a:gd name="connsiteY35" fmla="*/ 1801330 h 1889462"/>
              <a:gd name="connsiteX36" fmla="*/ 447988 w 7195876"/>
              <a:gd name="connsiteY36" fmla="*/ 1801330 h 1889462"/>
              <a:gd name="connsiteX37" fmla="*/ 450655 w 7195876"/>
              <a:gd name="connsiteY37" fmla="*/ 1798666 h 188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5876" h="1889462">
                <a:moveTo>
                  <a:pt x="13558" y="1155602"/>
                </a:moveTo>
                <a:cubicBezTo>
                  <a:pt x="12149" y="1192196"/>
                  <a:pt x="17761" y="1228714"/>
                  <a:pt x="30062" y="1263203"/>
                </a:cubicBezTo>
                <a:cubicBezTo>
                  <a:pt x="66497" y="1358114"/>
                  <a:pt x="161457" y="1431201"/>
                  <a:pt x="264670" y="1431201"/>
                </a:cubicBezTo>
                <a:cubicBezTo>
                  <a:pt x="290060" y="1431201"/>
                  <a:pt x="314816" y="1431201"/>
                  <a:pt x="339952" y="1431201"/>
                </a:cubicBezTo>
                <a:cubicBezTo>
                  <a:pt x="417076" y="1431962"/>
                  <a:pt x="478965" y="1495076"/>
                  <a:pt x="478203" y="1572160"/>
                </a:cubicBezTo>
                <a:cubicBezTo>
                  <a:pt x="478114" y="1581854"/>
                  <a:pt x="476997" y="1591510"/>
                  <a:pt x="474902" y="1600976"/>
                </a:cubicBezTo>
                <a:cubicBezTo>
                  <a:pt x="457002" y="1682564"/>
                  <a:pt x="439990" y="1757935"/>
                  <a:pt x="427295" y="1813892"/>
                </a:cubicBezTo>
                <a:cubicBezTo>
                  <a:pt x="416123" y="1877336"/>
                  <a:pt x="490010" y="1918321"/>
                  <a:pt x="531269" y="1864647"/>
                </a:cubicBezTo>
                <a:cubicBezTo>
                  <a:pt x="600331" y="1779886"/>
                  <a:pt x="672059" y="1695634"/>
                  <a:pt x="742518" y="1610873"/>
                </a:cubicBezTo>
                <a:cubicBezTo>
                  <a:pt x="833491" y="1501103"/>
                  <a:pt x="968962" y="1437939"/>
                  <a:pt x="1111568" y="1438814"/>
                </a:cubicBezTo>
                <a:cubicBezTo>
                  <a:pt x="2556283" y="1449600"/>
                  <a:pt x="4036164" y="1457213"/>
                  <a:pt x="5474151" y="1445032"/>
                </a:cubicBezTo>
                <a:cubicBezTo>
                  <a:pt x="5739607" y="1442874"/>
                  <a:pt x="6637667" y="1439322"/>
                  <a:pt x="6902617" y="1433866"/>
                </a:cubicBezTo>
                <a:lnTo>
                  <a:pt x="6934862" y="1433866"/>
                </a:lnTo>
                <a:cubicBezTo>
                  <a:pt x="7055466" y="1435134"/>
                  <a:pt x="7160837" y="1352874"/>
                  <a:pt x="7188766" y="1235668"/>
                </a:cubicBezTo>
                <a:cubicBezTo>
                  <a:pt x="7199557" y="1195826"/>
                  <a:pt x="7194607" y="1337178"/>
                  <a:pt x="7195495" y="1296193"/>
                </a:cubicBezTo>
                <a:cubicBezTo>
                  <a:pt x="7194607" y="870360"/>
                  <a:pt x="7193718" y="754766"/>
                  <a:pt x="7193718" y="328552"/>
                </a:cubicBezTo>
                <a:cubicBezTo>
                  <a:pt x="7193718" y="307489"/>
                  <a:pt x="7193718" y="284141"/>
                  <a:pt x="7193718" y="261810"/>
                </a:cubicBezTo>
                <a:cubicBezTo>
                  <a:pt x="7189402" y="183875"/>
                  <a:pt x="7149538" y="112209"/>
                  <a:pt x="7085681" y="67291"/>
                </a:cubicBezTo>
                <a:cubicBezTo>
                  <a:pt x="7043407" y="37486"/>
                  <a:pt x="6993007" y="21358"/>
                  <a:pt x="6941337" y="21104"/>
                </a:cubicBezTo>
                <a:lnTo>
                  <a:pt x="6681720" y="20216"/>
                </a:lnTo>
                <a:cubicBezTo>
                  <a:pt x="6310385" y="17932"/>
                  <a:pt x="5172513" y="12603"/>
                  <a:pt x="4799400" y="8543"/>
                </a:cubicBezTo>
                <a:cubicBezTo>
                  <a:pt x="3424255" y="-4146"/>
                  <a:pt x="2002645" y="-2624"/>
                  <a:pt x="627879" y="12603"/>
                </a:cubicBezTo>
                <a:cubicBezTo>
                  <a:pt x="509433" y="13872"/>
                  <a:pt x="389717" y="16664"/>
                  <a:pt x="271398" y="18439"/>
                </a:cubicBezTo>
                <a:cubicBezTo>
                  <a:pt x="201321" y="17488"/>
                  <a:pt x="133858" y="44947"/>
                  <a:pt x="84397" y="94572"/>
                </a:cubicBezTo>
                <a:cubicBezTo>
                  <a:pt x="69099" y="111144"/>
                  <a:pt x="56823" y="130252"/>
                  <a:pt x="48089" y="151037"/>
                </a:cubicBezTo>
                <a:cubicBezTo>
                  <a:pt x="32614" y="185728"/>
                  <a:pt x="20744" y="221903"/>
                  <a:pt x="12670" y="259018"/>
                </a:cubicBezTo>
                <a:cubicBezTo>
                  <a:pt x="6804" y="290791"/>
                  <a:pt x="3783" y="323020"/>
                  <a:pt x="3656" y="355325"/>
                </a:cubicBezTo>
                <a:cubicBezTo>
                  <a:pt x="-6247" y="840415"/>
                  <a:pt x="6322" y="670258"/>
                  <a:pt x="13558" y="1155602"/>
                </a:cubicBezTo>
                <a:close/>
                <a:moveTo>
                  <a:pt x="530126" y="1829627"/>
                </a:moveTo>
                <a:lnTo>
                  <a:pt x="530126" y="1828230"/>
                </a:lnTo>
                <a:cubicBezTo>
                  <a:pt x="530126" y="1826962"/>
                  <a:pt x="530126" y="1824297"/>
                  <a:pt x="530126" y="1821506"/>
                </a:cubicBezTo>
                <a:cubicBezTo>
                  <a:pt x="530634" y="1823587"/>
                  <a:pt x="530634" y="1825769"/>
                  <a:pt x="530126" y="1827850"/>
                </a:cubicBezTo>
                <a:cubicBezTo>
                  <a:pt x="530228" y="1828433"/>
                  <a:pt x="530228" y="1829043"/>
                  <a:pt x="530126" y="1829627"/>
                </a:cubicBezTo>
                <a:close/>
                <a:moveTo>
                  <a:pt x="450655" y="1798666"/>
                </a:moveTo>
                <a:lnTo>
                  <a:pt x="450655" y="1798666"/>
                </a:lnTo>
                <a:lnTo>
                  <a:pt x="447988" y="1801330"/>
                </a:lnTo>
                <a:lnTo>
                  <a:pt x="447988" y="1801330"/>
                </a:lnTo>
                <a:cubicBezTo>
                  <a:pt x="448496" y="1800138"/>
                  <a:pt x="449461" y="1799174"/>
                  <a:pt x="450655" y="1798666"/>
                </a:cubicBez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2970B5A6-CE5D-5052-4F03-B25DD9A18F3D}"/>
              </a:ext>
            </a:extLst>
          </p:cNvPr>
          <p:cNvSpPr/>
          <p:nvPr/>
        </p:nvSpPr>
        <p:spPr>
          <a:xfrm>
            <a:off x="7512980" y="5247908"/>
            <a:ext cx="6597680" cy="1889335"/>
          </a:xfrm>
          <a:custGeom>
            <a:avLst/>
            <a:gdLst>
              <a:gd name="connsiteX0" fmla="*/ 13434 w 6597680"/>
              <a:gd name="connsiteY0" fmla="*/ 1155856 h 1889335"/>
              <a:gd name="connsiteX1" fmla="*/ 30064 w 6597680"/>
              <a:gd name="connsiteY1" fmla="*/ 1263330 h 1889335"/>
              <a:gd name="connsiteX2" fmla="*/ 264544 w 6597680"/>
              <a:gd name="connsiteY2" fmla="*/ 1431455 h 1889335"/>
              <a:gd name="connsiteX3" fmla="*/ 339828 w 6597680"/>
              <a:gd name="connsiteY3" fmla="*/ 1431455 h 1889335"/>
              <a:gd name="connsiteX4" fmla="*/ 478231 w 6597680"/>
              <a:gd name="connsiteY4" fmla="*/ 1572261 h 1889335"/>
              <a:gd name="connsiteX5" fmla="*/ 474904 w 6597680"/>
              <a:gd name="connsiteY5" fmla="*/ 1601356 h 1889335"/>
              <a:gd name="connsiteX6" fmla="*/ 427297 w 6597680"/>
              <a:gd name="connsiteY6" fmla="*/ 1813765 h 1889335"/>
              <a:gd name="connsiteX7" fmla="*/ 531398 w 6597680"/>
              <a:gd name="connsiteY7" fmla="*/ 1864520 h 1889335"/>
              <a:gd name="connsiteX8" fmla="*/ 742520 w 6597680"/>
              <a:gd name="connsiteY8" fmla="*/ 1610746 h 1889335"/>
              <a:gd name="connsiteX9" fmla="*/ 1111570 w 6597680"/>
              <a:gd name="connsiteY9" fmla="*/ 1438687 h 1889335"/>
              <a:gd name="connsiteX10" fmla="*/ 5474153 w 6597680"/>
              <a:gd name="connsiteY10" fmla="*/ 1444905 h 1889335"/>
              <a:gd name="connsiteX11" fmla="*/ 6304294 w 6597680"/>
              <a:gd name="connsiteY11" fmla="*/ 1433739 h 1889335"/>
              <a:gd name="connsiteX12" fmla="*/ 6336665 w 6597680"/>
              <a:gd name="connsiteY12" fmla="*/ 1433739 h 1889335"/>
              <a:gd name="connsiteX13" fmla="*/ 6590570 w 6597680"/>
              <a:gd name="connsiteY13" fmla="*/ 1235668 h 1889335"/>
              <a:gd name="connsiteX14" fmla="*/ 6597299 w 6597680"/>
              <a:gd name="connsiteY14" fmla="*/ 1296066 h 1889335"/>
              <a:gd name="connsiteX15" fmla="*/ 6595521 w 6597680"/>
              <a:gd name="connsiteY15" fmla="*/ 328552 h 1889335"/>
              <a:gd name="connsiteX16" fmla="*/ 6595521 w 6597680"/>
              <a:gd name="connsiteY16" fmla="*/ 261682 h 1889335"/>
              <a:gd name="connsiteX17" fmla="*/ 6487358 w 6597680"/>
              <a:gd name="connsiteY17" fmla="*/ 67291 h 1889335"/>
              <a:gd name="connsiteX18" fmla="*/ 6343013 w 6597680"/>
              <a:gd name="connsiteY18" fmla="*/ 21104 h 1889335"/>
              <a:gd name="connsiteX19" fmla="*/ 6083397 w 6597680"/>
              <a:gd name="connsiteY19" fmla="*/ 20216 h 1889335"/>
              <a:gd name="connsiteX20" fmla="*/ 4799529 w 6597680"/>
              <a:gd name="connsiteY20" fmla="*/ 8543 h 1889335"/>
              <a:gd name="connsiteX21" fmla="*/ 627882 w 6597680"/>
              <a:gd name="connsiteY21" fmla="*/ 12603 h 1889335"/>
              <a:gd name="connsiteX22" fmla="*/ 271400 w 6597680"/>
              <a:gd name="connsiteY22" fmla="*/ 18440 h 1889335"/>
              <a:gd name="connsiteX23" fmla="*/ 84399 w 6597680"/>
              <a:gd name="connsiteY23" fmla="*/ 94572 h 1889335"/>
              <a:gd name="connsiteX24" fmla="*/ 48091 w 6597680"/>
              <a:gd name="connsiteY24" fmla="*/ 151037 h 1889335"/>
              <a:gd name="connsiteX25" fmla="*/ 12672 w 6597680"/>
              <a:gd name="connsiteY25" fmla="*/ 259145 h 1889335"/>
              <a:gd name="connsiteX26" fmla="*/ 3658 w 6597680"/>
              <a:gd name="connsiteY26" fmla="*/ 355452 h 1889335"/>
              <a:gd name="connsiteX27" fmla="*/ 13434 w 6597680"/>
              <a:gd name="connsiteY27" fmla="*/ 1155856 h 1889335"/>
              <a:gd name="connsiteX28" fmla="*/ 530002 w 6597680"/>
              <a:gd name="connsiteY28" fmla="*/ 1829880 h 1889335"/>
              <a:gd name="connsiteX29" fmla="*/ 530002 w 6597680"/>
              <a:gd name="connsiteY29" fmla="*/ 1828485 h 1889335"/>
              <a:gd name="connsiteX30" fmla="*/ 530002 w 6597680"/>
              <a:gd name="connsiteY30" fmla="*/ 1821759 h 1889335"/>
              <a:gd name="connsiteX31" fmla="*/ 530002 w 6597680"/>
              <a:gd name="connsiteY31" fmla="*/ 1828103 h 1889335"/>
              <a:gd name="connsiteX32" fmla="*/ 530002 w 6597680"/>
              <a:gd name="connsiteY32" fmla="*/ 1829880 h 1889335"/>
              <a:gd name="connsiteX33" fmla="*/ 450657 w 6597680"/>
              <a:gd name="connsiteY33" fmla="*/ 1798920 h 1889335"/>
              <a:gd name="connsiteX34" fmla="*/ 450657 w 6597680"/>
              <a:gd name="connsiteY34" fmla="*/ 1798920 h 1889335"/>
              <a:gd name="connsiteX35" fmla="*/ 447990 w 6597680"/>
              <a:gd name="connsiteY35" fmla="*/ 1801584 h 1889335"/>
              <a:gd name="connsiteX36" fmla="*/ 447990 w 6597680"/>
              <a:gd name="connsiteY36" fmla="*/ 1801584 h 1889335"/>
              <a:gd name="connsiteX37" fmla="*/ 450657 w 6597680"/>
              <a:gd name="connsiteY37" fmla="*/ 1798920 h 188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97680" h="1889335">
                <a:moveTo>
                  <a:pt x="13434" y="1155856"/>
                </a:moveTo>
                <a:cubicBezTo>
                  <a:pt x="12012" y="1192412"/>
                  <a:pt x="17661" y="1228905"/>
                  <a:pt x="30064" y="1263330"/>
                </a:cubicBezTo>
                <a:cubicBezTo>
                  <a:pt x="66372" y="1358368"/>
                  <a:pt x="161459" y="1431455"/>
                  <a:pt x="264544" y="1431455"/>
                </a:cubicBezTo>
                <a:cubicBezTo>
                  <a:pt x="289935" y="1431455"/>
                  <a:pt x="315325" y="1431455"/>
                  <a:pt x="339828" y="1431455"/>
                </a:cubicBezTo>
                <a:cubicBezTo>
                  <a:pt x="416951" y="1432140"/>
                  <a:pt x="478916" y="1495177"/>
                  <a:pt x="478231" y="1572261"/>
                </a:cubicBezTo>
                <a:cubicBezTo>
                  <a:pt x="478155" y="1582044"/>
                  <a:pt x="477037" y="1591802"/>
                  <a:pt x="474904" y="1601356"/>
                </a:cubicBezTo>
                <a:cubicBezTo>
                  <a:pt x="456877" y="1682437"/>
                  <a:pt x="439865" y="1757808"/>
                  <a:pt x="427297" y="1813765"/>
                </a:cubicBezTo>
                <a:cubicBezTo>
                  <a:pt x="416125" y="1877209"/>
                  <a:pt x="490139" y="1918194"/>
                  <a:pt x="531398" y="1864520"/>
                </a:cubicBezTo>
                <a:cubicBezTo>
                  <a:pt x="600333" y="1779760"/>
                  <a:pt x="672188" y="1695507"/>
                  <a:pt x="742520" y="1610746"/>
                </a:cubicBezTo>
                <a:cubicBezTo>
                  <a:pt x="833506" y="1500989"/>
                  <a:pt x="968964" y="1437837"/>
                  <a:pt x="1111570" y="1438687"/>
                </a:cubicBezTo>
                <a:cubicBezTo>
                  <a:pt x="2556285" y="1449473"/>
                  <a:pt x="4036166" y="1457086"/>
                  <a:pt x="5474153" y="1444905"/>
                </a:cubicBezTo>
                <a:cubicBezTo>
                  <a:pt x="5739611" y="1442747"/>
                  <a:pt x="6039345" y="1439068"/>
                  <a:pt x="6304294" y="1433739"/>
                </a:cubicBezTo>
                <a:lnTo>
                  <a:pt x="6336665" y="1433739"/>
                </a:lnTo>
                <a:cubicBezTo>
                  <a:pt x="6457270" y="1435210"/>
                  <a:pt x="6562768" y="1352937"/>
                  <a:pt x="6590570" y="1235668"/>
                </a:cubicBezTo>
                <a:cubicBezTo>
                  <a:pt x="6601362" y="1195825"/>
                  <a:pt x="6596411" y="1337177"/>
                  <a:pt x="6597299" y="1296066"/>
                </a:cubicBezTo>
                <a:cubicBezTo>
                  <a:pt x="6596411" y="870360"/>
                  <a:pt x="6595521" y="754766"/>
                  <a:pt x="6595521" y="328552"/>
                </a:cubicBezTo>
                <a:cubicBezTo>
                  <a:pt x="6595521" y="307489"/>
                  <a:pt x="6595521" y="284142"/>
                  <a:pt x="6595521" y="261682"/>
                </a:cubicBezTo>
                <a:cubicBezTo>
                  <a:pt x="6591078" y="183774"/>
                  <a:pt x="6551215" y="112184"/>
                  <a:pt x="6487358" y="67291"/>
                </a:cubicBezTo>
                <a:cubicBezTo>
                  <a:pt x="6445210" y="37409"/>
                  <a:pt x="6394683" y="21282"/>
                  <a:pt x="6343013" y="21104"/>
                </a:cubicBezTo>
                <a:lnTo>
                  <a:pt x="6083397" y="20216"/>
                </a:lnTo>
                <a:cubicBezTo>
                  <a:pt x="5712189" y="17932"/>
                  <a:pt x="5172515" y="12603"/>
                  <a:pt x="4799529" y="8543"/>
                </a:cubicBezTo>
                <a:cubicBezTo>
                  <a:pt x="3424257" y="-4146"/>
                  <a:pt x="2002647" y="-2623"/>
                  <a:pt x="627882" y="12603"/>
                </a:cubicBezTo>
                <a:cubicBezTo>
                  <a:pt x="509436" y="13872"/>
                  <a:pt x="389720" y="16536"/>
                  <a:pt x="271400" y="18440"/>
                </a:cubicBezTo>
                <a:cubicBezTo>
                  <a:pt x="201336" y="17514"/>
                  <a:pt x="133873" y="44972"/>
                  <a:pt x="84399" y="94572"/>
                </a:cubicBezTo>
                <a:cubicBezTo>
                  <a:pt x="69204" y="111219"/>
                  <a:pt x="56928" y="130303"/>
                  <a:pt x="48091" y="151037"/>
                </a:cubicBezTo>
                <a:cubicBezTo>
                  <a:pt x="32692" y="185791"/>
                  <a:pt x="20822" y="222017"/>
                  <a:pt x="12672" y="259145"/>
                </a:cubicBezTo>
                <a:cubicBezTo>
                  <a:pt x="6857" y="290917"/>
                  <a:pt x="3849" y="323146"/>
                  <a:pt x="3658" y="355452"/>
                </a:cubicBezTo>
                <a:cubicBezTo>
                  <a:pt x="-6244" y="840668"/>
                  <a:pt x="6324" y="670386"/>
                  <a:pt x="13434" y="1155856"/>
                </a:cubicBezTo>
                <a:close/>
                <a:moveTo>
                  <a:pt x="530002" y="1829880"/>
                </a:moveTo>
                <a:lnTo>
                  <a:pt x="530002" y="1828485"/>
                </a:lnTo>
                <a:cubicBezTo>
                  <a:pt x="530002" y="1827216"/>
                  <a:pt x="530002" y="1824424"/>
                  <a:pt x="530002" y="1821759"/>
                </a:cubicBezTo>
                <a:cubicBezTo>
                  <a:pt x="530509" y="1823840"/>
                  <a:pt x="530509" y="1826023"/>
                  <a:pt x="530002" y="1828103"/>
                </a:cubicBezTo>
                <a:cubicBezTo>
                  <a:pt x="530103" y="1828687"/>
                  <a:pt x="530103" y="1829296"/>
                  <a:pt x="530002" y="1829880"/>
                </a:cubicBezTo>
                <a:close/>
                <a:moveTo>
                  <a:pt x="450657" y="1798920"/>
                </a:moveTo>
                <a:lnTo>
                  <a:pt x="450657" y="1798920"/>
                </a:lnTo>
                <a:lnTo>
                  <a:pt x="447990" y="1801584"/>
                </a:lnTo>
                <a:lnTo>
                  <a:pt x="447990" y="1801584"/>
                </a:lnTo>
                <a:cubicBezTo>
                  <a:pt x="448549" y="1800417"/>
                  <a:pt x="449489" y="1799478"/>
                  <a:pt x="450657" y="1798920"/>
                </a:cubicBez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D1571C5B-085A-1914-8621-81BE5D494454}"/>
              </a:ext>
            </a:extLst>
          </p:cNvPr>
          <p:cNvSpPr/>
          <p:nvPr/>
        </p:nvSpPr>
        <p:spPr>
          <a:xfrm>
            <a:off x="7827924" y="6768310"/>
            <a:ext cx="342770" cy="355157"/>
          </a:xfrm>
          <a:custGeom>
            <a:avLst/>
            <a:gdLst>
              <a:gd name="connsiteX0" fmla="*/ 0 w 342770"/>
              <a:gd name="connsiteY0" fmla="*/ 222179 h 355157"/>
              <a:gd name="connsiteX1" fmla="*/ 132919 w 342770"/>
              <a:gd name="connsiteY1" fmla="*/ 355158 h 355157"/>
              <a:gd name="connsiteX2" fmla="*/ 342771 w 342770"/>
              <a:gd name="connsiteY2" fmla="*/ 0 h 355157"/>
              <a:gd name="connsiteX3" fmla="*/ 107148 w 342770"/>
              <a:gd name="connsiteY3" fmla="*/ 0 h 355157"/>
              <a:gd name="connsiteX4" fmla="*/ 0 w 342770"/>
              <a:gd name="connsiteY4" fmla="*/ 222179 h 35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70" h="355157">
                <a:moveTo>
                  <a:pt x="0" y="222179"/>
                </a:moveTo>
                <a:lnTo>
                  <a:pt x="132919" y="355158"/>
                </a:lnTo>
                <a:lnTo>
                  <a:pt x="342771" y="0"/>
                </a:lnTo>
                <a:lnTo>
                  <a:pt x="107148" y="0"/>
                </a:lnTo>
                <a:lnTo>
                  <a:pt x="0" y="222179"/>
                </a:ln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5EB87F9-7579-C8F6-D221-D67428960364}"/>
              </a:ext>
            </a:extLst>
          </p:cNvPr>
          <p:cNvSpPr/>
          <p:nvPr/>
        </p:nvSpPr>
        <p:spPr>
          <a:xfrm>
            <a:off x="7439832" y="6342731"/>
            <a:ext cx="184969" cy="262910"/>
          </a:xfrm>
          <a:custGeom>
            <a:avLst/>
            <a:gdLst>
              <a:gd name="connsiteX0" fmla="*/ 165672 w 184969"/>
              <a:gd name="connsiteY0" fmla="*/ 262911 h 262910"/>
              <a:gd name="connsiteX1" fmla="*/ 0 w 184969"/>
              <a:gd name="connsiteY1" fmla="*/ 91486 h 262910"/>
              <a:gd name="connsiteX2" fmla="*/ 50654 w 184969"/>
              <a:gd name="connsiteY2" fmla="*/ 0 h 262910"/>
              <a:gd name="connsiteX3" fmla="*/ 184969 w 184969"/>
              <a:gd name="connsiteY3" fmla="*/ 85649 h 262910"/>
              <a:gd name="connsiteX4" fmla="*/ 165672 w 184969"/>
              <a:gd name="connsiteY4" fmla="*/ 262911 h 2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69" h="262910">
                <a:moveTo>
                  <a:pt x="165672" y="262911"/>
                </a:moveTo>
                <a:lnTo>
                  <a:pt x="0" y="91486"/>
                </a:lnTo>
                <a:lnTo>
                  <a:pt x="50654" y="0"/>
                </a:lnTo>
                <a:lnTo>
                  <a:pt x="184969" y="85649"/>
                </a:lnTo>
                <a:lnTo>
                  <a:pt x="165672" y="262911"/>
                </a:ln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36A32CDD-260A-1100-38A1-5C0F674E1769}"/>
              </a:ext>
            </a:extLst>
          </p:cNvPr>
          <p:cNvSpPr/>
          <p:nvPr/>
        </p:nvSpPr>
        <p:spPr>
          <a:xfrm>
            <a:off x="13849899" y="5203031"/>
            <a:ext cx="177351" cy="189950"/>
          </a:xfrm>
          <a:custGeom>
            <a:avLst/>
            <a:gdLst>
              <a:gd name="connsiteX0" fmla="*/ 44433 w 177351"/>
              <a:gd name="connsiteY0" fmla="*/ 0 h 189950"/>
              <a:gd name="connsiteX1" fmla="*/ 177352 w 177351"/>
              <a:gd name="connsiteY1" fmla="*/ 132978 h 189950"/>
              <a:gd name="connsiteX2" fmla="*/ 173544 w 177351"/>
              <a:gd name="connsiteY2" fmla="*/ 189950 h 189950"/>
              <a:gd name="connsiteX3" fmla="*/ 8633 w 177351"/>
              <a:gd name="connsiteY3" fmla="*/ 144017 h 189950"/>
              <a:gd name="connsiteX4" fmla="*/ 0 w 177351"/>
              <a:gd name="connsiteY4" fmla="*/ 30199 h 189950"/>
              <a:gd name="connsiteX5" fmla="*/ 44433 w 177351"/>
              <a:gd name="connsiteY5" fmla="*/ 0 h 18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51" h="189950">
                <a:moveTo>
                  <a:pt x="44433" y="0"/>
                </a:moveTo>
                <a:lnTo>
                  <a:pt x="177352" y="132978"/>
                </a:lnTo>
                <a:lnTo>
                  <a:pt x="173544" y="189950"/>
                </a:lnTo>
                <a:lnTo>
                  <a:pt x="8633" y="144017"/>
                </a:lnTo>
                <a:lnTo>
                  <a:pt x="0" y="30199"/>
                </a:lnTo>
                <a:lnTo>
                  <a:pt x="44433" y="0"/>
                </a:lnTo>
                <a:close/>
              </a:path>
            </a:pathLst>
          </a:custGeom>
          <a:solidFill>
            <a:srgbClr val="59BDCB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17AFD55-81EC-1BC6-6F2D-13E0E38CE1F9}"/>
              </a:ext>
            </a:extLst>
          </p:cNvPr>
          <p:cNvSpPr/>
          <p:nvPr/>
        </p:nvSpPr>
        <p:spPr>
          <a:xfrm>
            <a:off x="7379987" y="5114876"/>
            <a:ext cx="6597626" cy="1889390"/>
          </a:xfrm>
          <a:custGeom>
            <a:avLst/>
            <a:gdLst>
              <a:gd name="connsiteX0" fmla="*/ 13507 w 6597626"/>
              <a:gd name="connsiteY0" fmla="*/ 1155910 h 1889390"/>
              <a:gd name="connsiteX1" fmla="*/ 30012 w 6597626"/>
              <a:gd name="connsiteY1" fmla="*/ 1263510 h 1889390"/>
              <a:gd name="connsiteX2" fmla="*/ 264619 w 6597626"/>
              <a:gd name="connsiteY2" fmla="*/ 1431509 h 1889390"/>
              <a:gd name="connsiteX3" fmla="*/ 339902 w 6597626"/>
              <a:gd name="connsiteY3" fmla="*/ 1431509 h 1889390"/>
              <a:gd name="connsiteX4" fmla="*/ 478178 w 6597626"/>
              <a:gd name="connsiteY4" fmla="*/ 1572442 h 1889390"/>
              <a:gd name="connsiteX5" fmla="*/ 474852 w 6597626"/>
              <a:gd name="connsiteY5" fmla="*/ 1601411 h 1889390"/>
              <a:gd name="connsiteX6" fmla="*/ 427372 w 6597626"/>
              <a:gd name="connsiteY6" fmla="*/ 1813820 h 1889390"/>
              <a:gd name="connsiteX7" fmla="*/ 531346 w 6597626"/>
              <a:gd name="connsiteY7" fmla="*/ 1864575 h 1889390"/>
              <a:gd name="connsiteX8" fmla="*/ 742594 w 6597626"/>
              <a:gd name="connsiteY8" fmla="*/ 1610800 h 1889390"/>
              <a:gd name="connsiteX9" fmla="*/ 1111643 w 6597626"/>
              <a:gd name="connsiteY9" fmla="*/ 1438614 h 1889390"/>
              <a:gd name="connsiteX10" fmla="*/ 5474227 w 6597626"/>
              <a:gd name="connsiteY10" fmla="*/ 1444959 h 1889390"/>
              <a:gd name="connsiteX11" fmla="*/ 6304367 w 6597626"/>
              <a:gd name="connsiteY11" fmla="*/ 1433793 h 1889390"/>
              <a:gd name="connsiteX12" fmla="*/ 6336613 w 6597626"/>
              <a:gd name="connsiteY12" fmla="*/ 1433793 h 1889390"/>
              <a:gd name="connsiteX13" fmla="*/ 6590517 w 6597626"/>
              <a:gd name="connsiteY13" fmla="*/ 1235722 h 1889390"/>
              <a:gd name="connsiteX14" fmla="*/ 6597246 w 6597626"/>
              <a:gd name="connsiteY14" fmla="*/ 1296120 h 1889390"/>
              <a:gd name="connsiteX15" fmla="*/ 6595468 w 6597626"/>
              <a:gd name="connsiteY15" fmla="*/ 328479 h 1889390"/>
              <a:gd name="connsiteX16" fmla="*/ 6595468 w 6597626"/>
              <a:gd name="connsiteY16" fmla="*/ 261737 h 1889390"/>
              <a:gd name="connsiteX17" fmla="*/ 6487432 w 6597626"/>
              <a:gd name="connsiteY17" fmla="*/ 67219 h 1889390"/>
              <a:gd name="connsiteX18" fmla="*/ 6343088 w 6597626"/>
              <a:gd name="connsiteY18" fmla="*/ 21032 h 1889390"/>
              <a:gd name="connsiteX19" fmla="*/ 6083471 w 6597626"/>
              <a:gd name="connsiteY19" fmla="*/ 20144 h 1889390"/>
              <a:gd name="connsiteX20" fmla="*/ 4799477 w 6597626"/>
              <a:gd name="connsiteY20" fmla="*/ 8597 h 1889390"/>
              <a:gd name="connsiteX21" fmla="*/ 627956 w 6597626"/>
              <a:gd name="connsiteY21" fmla="*/ 12530 h 1889390"/>
              <a:gd name="connsiteX22" fmla="*/ 271474 w 6597626"/>
              <a:gd name="connsiteY22" fmla="*/ 18367 h 1889390"/>
              <a:gd name="connsiteX23" fmla="*/ 84474 w 6597626"/>
              <a:gd name="connsiteY23" fmla="*/ 94499 h 1889390"/>
              <a:gd name="connsiteX24" fmla="*/ 48166 w 6597626"/>
              <a:gd name="connsiteY24" fmla="*/ 150964 h 1889390"/>
              <a:gd name="connsiteX25" fmla="*/ 12746 w 6597626"/>
              <a:gd name="connsiteY25" fmla="*/ 258945 h 1889390"/>
              <a:gd name="connsiteX26" fmla="*/ 3732 w 6597626"/>
              <a:gd name="connsiteY26" fmla="*/ 355379 h 1889390"/>
              <a:gd name="connsiteX27" fmla="*/ 13507 w 6597626"/>
              <a:gd name="connsiteY27" fmla="*/ 1155910 h 1889390"/>
              <a:gd name="connsiteX28" fmla="*/ 530076 w 6597626"/>
              <a:gd name="connsiteY28" fmla="*/ 1829808 h 1889390"/>
              <a:gd name="connsiteX29" fmla="*/ 530076 w 6597626"/>
              <a:gd name="connsiteY29" fmla="*/ 1828539 h 1889390"/>
              <a:gd name="connsiteX30" fmla="*/ 530076 w 6597626"/>
              <a:gd name="connsiteY30" fmla="*/ 1821814 h 1889390"/>
              <a:gd name="connsiteX31" fmla="*/ 530076 w 6597626"/>
              <a:gd name="connsiteY31" fmla="*/ 1828031 h 1889390"/>
              <a:gd name="connsiteX32" fmla="*/ 530076 w 6597626"/>
              <a:gd name="connsiteY32" fmla="*/ 1829808 h 1889390"/>
              <a:gd name="connsiteX33" fmla="*/ 450604 w 6597626"/>
              <a:gd name="connsiteY33" fmla="*/ 1798974 h 1889390"/>
              <a:gd name="connsiteX34" fmla="*/ 450604 w 6597626"/>
              <a:gd name="connsiteY34" fmla="*/ 1798974 h 1889390"/>
              <a:gd name="connsiteX35" fmla="*/ 447938 w 6597626"/>
              <a:gd name="connsiteY35" fmla="*/ 1801639 h 1889390"/>
              <a:gd name="connsiteX36" fmla="*/ 447938 w 6597626"/>
              <a:gd name="connsiteY36" fmla="*/ 1801639 h 1889390"/>
              <a:gd name="connsiteX37" fmla="*/ 450604 w 6597626"/>
              <a:gd name="connsiteY37" fmla="*/ 1799101 h 18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97626" h="1889390">
                <a:moveTo>
                  <a:pt x="13507" y="1155910"/>
                </a:moveTo>
                <a:cubicBezTo>
                  <a:pt x="12099" y="1192504"/>
                  <a:pt x="17697" y="1229023"/>
                  <a:pt x="30012" y="1263510"/>
                </a:cubicBezTo>
                <a:cubicBezTo>
                  <a:pt x="66447" y="1358549"/>
                  <a:pt x="161407" y="1431509"/>
                  <a:pt x="264619" y="1431509"/>
                </a:cubicBezTo>
                <a:cubicBezTo>
                  <a:pt x="290009" y="1431509"/>
                  <a:pt x="314765" y="1431509"/>
                  <a:pt x="339902" y="1431509"/>
                </a:cubicBezTo>
                <a:cubicBezTo>
                  <a:pt x="417025" y="1432258"/>
                  <a:pt x="478940" y="1495359"/>
                  <a:pt x="478178" y="1572442"/>
                </a:cubicBezTo>
                <a:cubicBezTo>
                  <a:pt x="478089" y="1582187"/>
                  <a:pt x="476972" y="1591894"/>
                  <a:pt x="474852" y="1601411"/>
                </a:cubicBezTo>
                <a:cubicBezTo>
                  <a:pt x="456952" y="1682492"/>
                  <a:pt x="439940" y="1757736"/>
                  <a:pt x="427372" y="1813820"/>
                </a:cubicBezTo>
                <a:cubicBezTo>
                  <a:pt x="416200" y="1877263"/>
                  <a:pt x="490086" y="1918248"/>
                  <a:pt x="531346" y="1864575"/>
                </a:cubicBezTo>
                <a:cubicBezTo>
                  <a:pt x="600408" y="1779941"/>
                  <a:pt x="672135" y="1695688"/>
                  <a:pt x="742594" y="1610800"/>
                </a:cubicBezTo>
                <a:cubicBezTo>
                  <a:pt x="833504" y="1500941"/>
                  <a:pt x="969000" y="1437714"/>
                  <a:pt x="1111643" y="1438614"/>
                </a:cubicBezTo>
                <a:cubicBezTo>
                  <a:pt x="2556359" y="1449400"/>
                  <a:pt x="4036241" y="1457013"/>
                  <a:pt x="5474227" y="1444959"/>
                </a:cubicBezTo>
                <a:cubicBezTo>
                  <a:pt x="5739684" y="1442675"/>
                  <a:pt x="6039417" y="1439123"/>
                  <a:pt x="6304367" y="1433793"/>
                </a:cubicBezTo>
                <a:lnTo>
                  <a:pt x="6336613" y="1433793"/>
                </a:lnTo>
                <a:cubicBezTo>
                  <a:pt x="6457090" y="1435126"/>
                  <a:pt x="6562588" y="1352903"/>
                  <a:pt x="6590517" y="1235722"/>
                </a:cubicBezTo>
                <a:cubicBezTo>
                  <a:pt x="6601308" y="1195880"/>
                  <a:pt x="6596356" y="1337232"/>
                  <a:pt x="6597246" y="1296120"/>
                </a:cubicBezTo>
                <a:cubicBezTo>
                  <a:pt x="6596356" y="870414"/>
                  <a:pt x="6595468" y="754693"/>
                  <a:pt x="6595468" y="328479"/>
                </a:cubicBezTo>
                <a:cubicBezTo>
                  <a:pt x="6595468" y="307416"/>
                  <a:pt x="6595468" y="284196"/>
                  <a:pt x="6595468" y="261737"/>
                </a:cubicBezTo>
                <a:cubicBezTo>
                  <a:pt x="6591153" y="183803"/>
                  <a:pt x="6551289" y="112137"/>
                  <a:pt x="6487432" y="67219"/>
                </a:cubicBezTo>
                <a:cubicBezTo>
                  <a:pt x="6445158" y="37413"/>
                  <a:pt x="6394758" y="21286"/>
                  <a:pt x="6343088" y="21032"/>
                </a:cubicBezTo>
                <a:lnTo>
                  <a:pt x="6083471" y="20144"/>
                </a:lnTo>
                <a:cubicBezTo>
                  <a:pt x="5712136" y="17986"/>
                  <a:pt x="5172589" y="12530"/>
                  <a:pt x="4799477" y="8597"/>
                </a:cubicBezTo>
                <a:cubicBezTo>
                  <a:pt x="3424331" y="-4092"/>
                  <a:pt x="2002720" y="-2696"/>
                  <a:pt x="627956" y="12530"/>
                </a:cubicBezTo>
                <a:cubicBezTo>
                  <a:pt x="509509" y="13926"/>
                  <a:pt x="389794" y="16591"/>
                  <a:pt x="271474" y="18367"/>
                </a:cubicBezTo>
                <a:cubicBezTo>
                  <a:pt x="201409" y="17466"/>
                  <a:pt x="133972" y="44925"/>
                  <a:pt x="84474" y="94499"/>
                </a:cubicBezTo>
                <a:cubicBezTo>
                  <a:pt x="69176" y="111071"/>
                  <a:pt x="56900" y="130180"/>
                  <a:pt x="48166" y="150964"/>
                </a:cubicBezTo>
                <a:cubicBezTo>
                  <a:pt x="32703" y="185655"/>
                  <a:pt x="20833" y="221843"/>
                  <a:pt x="12746" y="258945"/>
                </a:cubicBezTo>
                <a:cubicBezTo>
                  <a:pt x="6881" y="290756"/>
                  <a:pt x="3860" y="323036"/>
                  <a:pt x="3732" y="355379"/>
                </a:cubicBezTo>
                <a:cubicBezTo>
                  <a:pt x="-6297" y="840849"/>
                  <a:pt x="6272" y="670567"/>
                  <a:pt x="13507" y="1155910"/>
                </a:cubicBezTo>
                <a:close/>
                <a:moveTo>
                  <a:pt x="530076" y="1829808"/>
                </a:moveTo>
                <a:lnTo>
                  <a:pt x="530076" y="1828539"/>
                </a:lnTo>
                <a:cubicBezTo>
                  <a:pt x="530076" y="1827143"/>
                  <a:pt x="530076" y="1824479"/>
                  <a:pt x="530076" y="1821814"/>
                </a:cubicBezTo>
                <a:cubicBezTo>
                  <a:pt x="530596" y="1823857"/>
                  <a:pt x="530596" y="1825988"/>
                  <a:pt x="530076" y="1828031"/>
                </a:cubicBezTo>
                <a:cubicBezTo>
                  <a:pt x="530177" y="1828615"/>
                  <a:pt x="530177" y="1829224"/>
                  <a:pt x="530076" y="1829808"/>
                </a:cubicBezTo>
                <a:close/>
                <a:moveTo>
                  <a:pt x="450604" y="1798974"/>
                </a:moveTo>
                <a:lnTo>
                  <a:pt x="450604" y="1798974"/>
                </a:lnTo>
                <a:lnTo>
                  <a:pt x="447938" y="1801639"/>
                </a:lnTo>
                <a:lnTo>
                  <a:pt x="447938" y="1801639"/>
                </a:lnTo>
                <a:cubicBezTo>
                  <a:pt x="448827" y="1800370"/>
                  <a:pt x="449334" y="1799989"/>
                  <a:pt x="450604" y="1799101"/>
                </a:cubicBezTo>
                <a:close/>
              </a:path>
            </a:pathLst>
          </a:custGeom>
          <a:solidFill>
            <a:srgbClr val="F18C7D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C88F2-03CD-0706-4559-C297FDE7B783}"/>
              </a:ext>
            </a:extLst>
          </p:cNvPr>
          <p:cNvSpPr txBox="1"/>
          <p:nvPr/>
        </p:nvSpPr>
        <p:spPr>
          <a:xfrm>
            <a:off x="1068968" y="1378919"/>
            <a:ext cx="12523045" cy="176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13800" spc="100" dirty="0">
                <a:solidFill>
                  <a:srgbClr val="000000"/>
                </a:solidFill>
                <a:latin typeface="Londrina Solid" pitchFamily="2" charset="77"/>
              </a:rPr>
              <a:t>How do you feel?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402B5-A50D-750A-4383-F152438BCBD3}"/>
              </a:ext>
            </a:extLst>
          </p:cNvPr>
          <p:cNvSpPr txBox="1"/>
          <p:nvPr/>
        </p:nvSpPr>
        <p:spPr>
          <a:xfrm>
            <a:off x="896330" y="5403452"/>
            <a:ext cx="5632061" cy="182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7200" spc="100" dirty="0">
                <a:solidFill>
                  <a:srgbClr val="000000"/>
                </a:solidFill>
                <a:latin typeface="Londrina Solid" pitchFamily="2" charset="77"/>
              </a:rPr>
              <a:t>What questions</a:t>
            </a:r>
            <a:br>
              <a:rPr lang="en-US" sz="7200" spc="100" dirty="0">
                <a:solidFill>
                  <a:srgbClr val="000000"/>
                </a:solidFill>
                <a:latin typeface="Londrina Solid" pitchFamily="2" charset="77"/>
              </a:rPr>
            </a:br>
            <a:r>
              <a:rPr lang="en-US" sz="7200" spc="100" dirty="0">
                <a:solidFill>
                  <a:srgbClr val="000000"/>
                </a:solidFill>
                <a:latin typeface="Londrina Solid" pitchFamily="2" charset="77"/>
              </a:rPr>
              <a:t>do you have?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21735-EEDE-D56A-C261-E8B7C1342ADD}"/>
              </a:ext>
            </a:extLst>
          </p:cNvPr>
          <p:cNvSpPr txBox="1"/>
          <p:nvPr/>
        </p:nvSpPr>
        <p:spPr>
          <a:xfrm>
            <a:off x="7594540" y="5445016"/>
            <a:ext cx="6355075" cy="96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7200" spc="100" dirty="0">
                <a:solidFill>
                  <a:srgbClr val="000000"/>
                </a:solidFill>
                <a:latin typeface="Londrina Solid" pitchFamily="2" charset="77"/>
              </a:rPr>
              <a:t>How do you feel?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FA5CC-0059-50F3-C5A1-150D626EF300}"/>
              </a:ext>
            </a:extLst>
          </p:cNvPr>
          <p:cNvSpPr txBox="1"/>
          <p:nvPr/>
        </p:nvSpPr>
        <p:spPr>
          <a:xfrm>
            <a:off x="7590848" y="7918052"/>
            <a:ext cx="6987597" cy="96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7200" spc="100" dirty="0">
                <a:solidFill>
                  <a:srgbClr val="000000"/>
                </a:solidFill>
                <a:latin typeface="Londrina Solid" pitchFamily="2" charset="77"/>
              </a:rPr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75315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1E2DE0AC-A39E-7D40-AD24-D5EA19FE44FB}"/>
              </a:ext>
            </a:extLst>
          </p:cNvPr>
          <p:cNvGrpSpPr/>
          <p:nvPr/>
        </p:nvGrpSpPr>
        <p:grpSpPr>
          <a:xfrm>
            <a:off x="366993" y="4237868"/>
            <a:ext cx="14385365" cy="6083133"/>
            <a:chOff x="7735329" y="655742"/>
            <a:chExt cx="6856963" cy="28996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BCFA84-71BE-BFD5-7350-E72FFB78D6D0}"/>
                </a:ext>
              </a:extLst>
            </p:cNvPr>
            <p:cNvGrpSpPr/>
            <p:nvPr/>
          </p:nvGrpSpPr>
          <p:grpSpPr>
            <a:xfrm>
              <a:off x="7735329" y="655742"/>
              <a:ext cx="6856963" cy="2899601"/>
              <a:chOff x="7735329" y="655742"/>
              <a:chExt cx="6856963" cy="2899601"/>
            </a:xfrm>
          </p:grpSpPr>
          <p:sp>
            <p:nvSpPr>
              <p:cNvPr id="853" name="Freeform 852">
                <a:extLst>
                  <a:ext uri="{FF2B5EF4-FFF2-40B4-BE49-F238E27FC236}">
                    <a16:creationId xmlns:a16="http://schemas.microsoft.com/office/drawing/2014/main" id="{273D0077-47FF-FEA4-E441-C0AA8AC58BE7}"/>
                  </a:ext>
                </a:extLst>
              </p:cNvPr>
              <p:cNvSpPr/>
              <p:nvPr/>
            </p:nvSpPr>
            <p:spPr>
              <a:xfrm>
                <a:off x="13772499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1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4" name="Freeform 853">
                <a:extLst>
                  <a:ext uri="{FF2B5EF4-FFF2-40B4-BE49-F238E27FC236}">
                    <a16:creationId xmlns:a16="http://schemas.microsoft.com/office/drawing/2014/main" id="{22368E18-E399-FC54-61F6-81FA63A6E3D2}"/>
                  </a:ext>
                </a:extLst>
              </p:cNvPr>
              <p:cNvSpPr/>
              <p:nvPr/>
            </p:nvSpPr>
            <p:spPr>
              <a:xfrm>
                <a:off x="7735329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E7511A">
                  <a:alpha val="34000"/>
                </a:srgb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5" name="Freeform 854">
                <a:extLst>
                  <a:ext uri="{FF2B5EF4-FFF2-40B4-BE49-F238E27FC236}">
                    <a16:creationId xmlns:a16="http://schemas.microsoft.com/office/drawing/2014/main" id="{A3C639C5-E6E3-EC6B-493E-1B5830809034}"/>
                  </a:ext>
                </a:extLst>
              </p:cNvPr>
              <p:cNvSpPr/>
              <p:nvPr/>
            </p:nvSpPr>
            <p:spPr>
              <a:xfrm>
                <a:off x="8597782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9181BD">
                  <a:alpha val="34000"/>
                </a:srgb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6" name="Freeform 855">
                <a:extLst>
                  <a:ext uri="{FF2B5EF4-FFF2-40B4-BE49-F238E27FC236}">
                    <a16:creationId xmlns:a16="http://schemas.microsoft.com/office/drawing/2014/main" id="{BEF20704-E21D-CF09-4384-6EB5EE902E17}"/>
                  </a:ext>
                </a:extLst>
              </p:cNvPr>
              <p:cNvSpPr/>
              <p:nvPr/>
            </p:nvSpPr>
            <p:spPr>
              <a:xfrm>
                <a:off x="9460235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2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 856">
                <a:extLst>
                  <a:ext uri="{FF2B5EF4-FFF2-40B4-BE49-F238E27FC236}">
                    <a16:creationId xmlns:a16="http://schemas.microsoft.com/office/drawing/2014/main" id="{C833E670-6498-5DB9-4530-CAB63F05F45A}"/>
                  </a:ext>
                </a:extLst>
              </p:cNvPr>
              <p:cNvSpPr/>
              <p:nvPr/>
            </p:nvSpPr>
            <p:spPr>
              <a:xfrm>
                <a:off x="10322688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CECB03">
                  <a:alpha val="34000"/>
                </a:srgb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8" name="Freeform 857">
                <a:extLst>
                  <a:ext uri="{FF2B5EF4-FFF2-40B4-BE49-F238E27FC236}">
                    <a16:creationId xmlns:a16="http://schemas.microsoft.com/office/drawing/2014/main" id="{E9E2F150-76E2-C0FF-21AE-DC90C1602734}"/>
                  </a:ext>
                </a:extLst>
              </p:cNvPr>
              <p:cNvSpPr/>
              <p:nvPr/>
            </p:nvSpPr>
            <p:spPr>
              <a:xfrm>
                <a:off x="11185141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4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9" name="Freeform 858">
                <a:extLst>
                  <a:ext uri="{FF2B5EF4-FFF2-40B4-BE49-F238E27FC236}">
                    <a16:creationId xmlns:a16="http://schemas.microsoft.com/office/drawing/2014/main" id="{B8821F2B-6B07-F0E2-929E-400F9EDE23E0}"/>
                  </a:ext>
                </a:extLst>
              </p:cNvPr>
              <p:cNvSpPr/>
              <p:nvPr/>
            </p:nvSpPr>
            <p:spPr>
              <a:xfrm>
                <a:off x="12047594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3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0" name="Freeform 859">
                <a:extLst>
                  <a:ext uri="{FF2B5EF4-FFF2-40B4-BE49-F238E27FC236}">
                    <a16:creationId xmlns:a16="http://schemas.microsoft.com/office/drawing/2014/main" id="{98842839-92B6-EC6C-92AA-95032B4AFA5C}"/>
                  </a:ext>
                </a:extLst>
              </p:cNvPr>
              <p:cNvSpPr/>
              <p:nvPr/>
            </p:nvSpPr>
            <p:spPr>
              <a:xfrm>
                <a:off x="12910047" y="1202768"/>
                <a:ext cx="819793" cy="2352575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bg2">
                  <a:alpha val="34000"/>
                </a:schemeClr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1" name="Freeform 860">
                <a:extLst>
                  <a:ext uri="{FF2B5EF4-FFF2-40B4-BE49-F238E27FC236}">
                    <a16:creationId xmlns:a16="http://schemas.microsoft.com/office/drawing/2014/main" id="{6D5D6294-DE0B-46BD-8C61-1C3452A16C98}"/>
                  </a:ext>
                </a:extLst>
              </p:cNvPr>
              <p:cNvSpPr/>
              <p:nvPr/>
            </p:nvSpPr>
            <p:spPr>
              <a:xfrm>
                <a:off x="7735329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E7511A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2" name="Freeform 861">
                <a:extLst>
                  <a:ext uri="{FF2B5EF4-FFF2-40B4-BE49-F238E27FC236}">
                    <a16:creationId xmlns:a16="http://schemas.microsoft.com/office/drawing/2014/main" id="{E95459C8-F60D-27B4-219E-B88DFFEB4788}"/>
                  </a:ext>
                </a:extLst>
              </p:cNvPr>
              <p:cNvSpPr/>
              <p:nvPr/>
            </p:nvSpPr>
            <p:spPr>
              <a:xfrm>
                <a:off x="8597782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9181BD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3" name="Freeform 862">
                <a:extLst>
                  <a:ext uri="{FF2B5EF4-FFF2-40B4-BE49-F238E27FC236}">
                    <a16:creationId xmlns:a16="http://schemas.microsoft.com/office/drawing/2014/main" id="{2B5B928D-0FD4-3BB1-C13F-F895DD070B9C}"/>
                  </a:ext>
                </a:extLst>
              </p:cNvPr>
              <p:cNvSpPr/>
              <p:nvPr/>
            </p:nvSpPr>
            <p:spPr>
              <a:xfrm>
                <a:off x="9460235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2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4" name="Freeform 863">
                <a:extLst>
                  <a:ext uri="{FF2B5EF4-FFF2-40B4-BE49-F238E27FC236}">
                    <a16:creationId xmlns:a16="http://schemas.microsoft.com/office/drawing/2014/main" id="{1030A7F3-4F98-DC75-238E-FBF8BF13A444}"/>
                  </a:ext>
                </a:extLst>
              </p:cNvPr>
              <p:cNvSpPr/>
              <p:nvPr/>
            </p:nvSpPr>
            <p:spPr>
              <a:xfrm>
                <a:off x="10322688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rgbClr val="CECB03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5" name="Freeform 864">
                <a:extLst>
                  <a:ext uri="{FF2B5EF4-FFF2-40B4-BE49-F238E27FC236}">
                    <a16:creationId xmlns:a16="http://schemas.microsoft.com/office/drawing/2014/main" id="{7C77C5C3-A00A-2814-048E-5A65ABBA6F6F}"/>
                  </a:ext>
                </a:extLst>
              </p:cNvPr>
              <p:cNvSpPr/>
              <p:nvPr/>
            </p:nvSpPr>
            <p:spPr>
              <a:xfrm>
                <a:off x="11185141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4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6" name="Freeform 865">
                <a:extLst>
                  <a:ext uri="{FF2B5EF4-FFF2-40B4-BE49-F238E27FC236}">
                    <a16:creationId xmlns:a16="http://schemas.microsoft.com/office/drawing/2014/main" id="{D99E8E53-F37D-5F76-E1ED-522C678EFDEB}"/>
                  </a:ext>
                </a:extLst>
              </p:cNvPr>
              <p:cNvSpPr/>
              <p:nvPr/>
            </p:nvSpPr>
            <p:spPr>
              <a:xfrm>
                <a:off x="12047594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3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7" name="Freeform 866">
                <a:extLst>
                  <a:ext uri="{FF2B5EF4-FFF2-40B4-BE49-F238E27FC236}">
                    <a16:creationId xmlns:a16="http://schemas.microsoft.com/office/drawing/2014/main" id="{88438687-3EC8-11DD-39AE-28A3F51A3E5D}"/>
                  </a:ext>
                </a:extLst>
              </p:cNvPr>
              <p:cNvSpPr/>
              <p:nvPr/>
            </p:nvSpPr>
            <p:spPr>
              <a:xfrm>
                <a:off x="12910047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bg2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8" name="Freeform 867">
                <a:extLst>
                  <a:ext uri="{FF2B5EF4-FFF2-40B4-BE49-F238E27FC236}">
                    <a16:creationId xmlns:a16="http://schemas.microsoft.com/office/drawing/2014/main" id="{DE417A8D-3ED9-806C-C66C-F6588FFC6F9F}"/>
                  </a:ext>
                </a:extLst>
              </p:cNvPr>
              <p:cNvSpPr/>
              <p:nvPr/>
            </p:nvSpPr>
            <p:spPr>
              <a:xfrm>
                <a:off x="13772499" y="655742"/>
                <a:ext cx="819793" cy="504297"/>
              </a:xfrm>
              <a:custGeom>
                <a:avLst/>
                <a:gdLst>
                  <a:gd name="connsiteX0" fmla="*/ 0 w 1944438"/>
                  <a:gd name="connsiteY0" fmla="*/ 0 h 5150329"/>
                  <a:gd name="connsiteX1" fmla="*/ 1944439 w 1944438"/>
                  <a:gd name="connsiteY1" fmla="*/ 0 h 5150329"/>
                  <a:gd name="connsiteX2" fmla="*/ 1944439 w 1944438"/>
                  <a:gd name="connsiteY2" fmla="*/ 5150330 h 5150329"/>
                  <a:gd name="connsiteX3" fmla="*/ 0 w 1944438"/>
                  <a:gd name="connsiteY3" fmla="*/ 5150330 h 515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438" h="5150329">
                    <a:moveTo>
                      <a:pt x="0" y="0"/>
                    </a:moveTo>
                    <a:lnTo>
                      <a:pt x="1944439" y="0"/>
                    </a:lnTo>
                    <a:lnTo>
                      <a:pt x="1944439" y="5150330"/>
                    </a:lnTo>
                    <a:lnTo>
                      <a:pt x="0" y="5150330"/>
                    </a:lnTo>
                    <a:close/>
                  </a:path>
                </a:pathLst>
              </a:custGeom>
              <a:solidFill>
                <a:schemeClr val="accent1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0DD7156-26E7-9055-A557-07894F22B625}"/>
                </a:ext>
              </a:extLst>
            </p:cNvPr>
            <p:cNvGrpSpPr/>
            <p:nvPr/>
          </p:nvGrpSpPr>
          <p:grpSpPr>
            <a:xfrm>
              <a:off x="7781574" y="822790"/>
              <a:ext cx="6776700" cy="2542880"/>
              <a:chOff x="7781574" y="822790"/>
              <a:chExt cx="6776700" cy="254288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E22E23-014A-E867-E0D6-64FB091F7ED0}"/>
                  </a:ext>
                </a:extLst>
              </p:cNvPr>
              <p:cNvSpPr txBox="1"/>
              <p:nvPr/>
            </p:nvSpPr>
            <p:spPr>
              <a:xfrm>
                <a:off x="13329481" y="822790"/>
                <a:ext cx="83425" cy="149246"/>
              </a:xfrm>
              <a:custGeom>
                <a:avLst/>
                <a:gdLst/>
                <a:ahLst/>
                <a:cxnLst/>
                <a:rect l="l" t="t" r="r" b="b"/>
                <a:pathLst>
                  <a:path w="120901" h="216289">
                    <a:moveTo>
                      <a:pt x="32615" y="0"/>
                    </a:moveTo>
                    <a:cubicBezTo>
                      <a:pt x="35961" y="0"/>
                      <a:pt x="38913" y="197"/>
                      <a:pt x="41473" y="590"/>
                    </a:cubicBezTo>
                    <a:lnTo>
                      <a:pt x="41473" y="65256"/>
                    </a:lnTo>
                    <a:cubicBezTo>
                      <a:pt x="41473" y="71752"/>
                      <a:pt x="41325" y="78641"/>
                      <a:pt x="41029" y="85925"/>
                    </a:cubicBezTo>
                    <a:cubicBezTo>
                      <a:pt x="40735" y="93208"/>
                      <a:pt x="40883" y="99114"/>
                      <a:pt x="41473" y="103641"/>
                    </a:cubicBezTo>
                    <a:cubicBezTo>
                      <a:pt x="44819" y="100689"/>
                      <a:pt x="47723" y="97441"/>
                      <a:pt x="50183" y="93897"/>
                    </a:cubicBezTo>
                    <a:cubicBezTo>
                      <a:pt x="52645" y="90354"/>
                      <a:pt x="54957" y="86762"/>
                      <a:pt x="57123" y="83120"/>
                    </a:cubicBezTo>
                    <a:cubicBezTo>
                      <a:pt x="59287" y="79478"/>
                      <a:pt x="61503" y="75787"/>
                      <a:pt x="63767" y="72047"/>
                    </a:cubicBezTo>
                    <a:cubicBezTo>
                      <a:pt x="66029" y="68307"/>
                      <a:pt x="68639" y="64764"/>
                      <a:pt x="71591" y="61417"/>
                    </a:cubicBezTo>
                    <a:cubicBezTo>
                      <a:pt x="74149" y="62401"/>
                      <a:pt x="77497" y="62943"/>
                      <a:pt x="81631" y="63041"/>
                    </a:cubicBezTo>
                    <a:cubicBezTo>
                      <a:pt x="85765" y="63140"/>
                      <a:pt x="90045" y="63140"/>
                      <a:pt x="94475" y="63041"/>
                    </a:cubicBezTo>
                    <a:cubicBezTo>
                      <a:pt x="98903" y="62943"/>
                      <a:pt x="103283" y="62746"/>
                      <a:pt x="107615" y="62451"/>
                    </a:cubicBezTo>
                    <a:cubicBezTo>
                      <a:pt x="111945" y="62155"/>
                      <a:pt x="115489" y="62106"/>
                      <a:pt x="118245" y="62303"/>
                    </a:cubicBezTo>
                    <a:cubicBezTo>
                      <a:pt x="110961" y="73523"/>
                      <a:pt x="103087" y="84596"/>
                      <a:pt x="94623" y="95521"/>
                    </a:cubicBezTo>
                    <a:cubicBezTo>
                      <a:pt x="86157" y="106447"/>
                      <a:pt x="77791" y="117421"/>
                      <a:pt x="69523" y="128444"/>
                    </a:cubicBezTo>
                    <a:cubicBezTo>
                      <a:pt x="78383" y="142815"/>
                      <a:pt x="87289" y="157037"/>
                      <a:pt x="96247" y="171112"/>
                    </a:cubicBezTo>
                    <a:cubicBezTo>
                      <a:pt x="105203" y="185187"/>
                      <a:pt x="113421" y="199803"/>
                      <a:pt x="120901" y="214960"/>
                    </a:cubicBezTo>
                    <a:cubicBezTo>
                      <a:pt x="118145" y="214960"/>
                      <a:pt x="114651" y="215108"/>
                      <a:pt x="110419" y="215403"/>
                    </a:cubicBezTo>
                    <a:cubicBezTo>
                      <a:pt x="106187" y="215698"/>
                      <a:pt x="101807" y="215944"/>
                      <a:pt x="97279" y="216141"/>
                    </a:cubicBezTo>
                    <a:cubicBezTo>
                      <a:pt x="92753" y="216338"/>
                      <a:pt x="88373" y="216338"/>
                      <a:pt x="84141" y="216141"/>
                    </a:cubicBezTo>
                    <a:cubicBezTo>
                      <a:pt x="79907" y="215944"/>
                      <a:pt x="76315" y="215551"/>
                      <a:pt x="73363" y="214960"/>
                    </a:cubicBezTo>
                    <a:cubicBezTo>
                      <a:pt x="70409" y="210236"/>
                      <a:pt x="67703" y="205413"/>
                      <a:pt x="65243" y="200492"/>
                    </a:cubicBezTo>
                    <a:cubicBezTo>
                      <a:pt x="62781" y="195570"/>
                      <a:pt x="60371" y="190698"/>
                      <a:pt x="58009" y="185875"/>
                    </a:cubicBezTo>
                    <a:cubicBezTo>
                      <a:pt x="55647" y="181053"/>
                      <a:pt x="53137" y="176279"/>
                      <a:pt x="50479" y="171555"/>
                    </a:cubicBezTo>
                    <a:cubicBezTo>
                      <a:pt x="47821" y="166830"/>
                      <a:pt x="44819" y="162303"/>
                      <a:pt x="41473" y="157972"/>
                    </a:cubicBezTo>
                    <a:cubicBezTo>
                      <a:pt x="41473" y="161515"/>
                      <a:pt x="41571" y="165649"/>
                      <a:pt x="41769" y="170374"/>
                    </a:cubicBezTo>
                    <a:cubicBezTo>
                      <a:pt x="41965" y="175098"/>
                      <a:pt x="42063" y="180019"/>
                      <a:pt x="42063" y="185137"/>
                    </a:cubicBezTo>
                    <a:cubicBezTo>
                      <a:pt x="42063" y="190255"/>
                      <a:pt x="41965" y="195423"/>
                      <a:pt x="41769" y="200639"/>
                    </a:cubicBezTo>
                    <a:cubicBezTo>
                      <a:pt x="41571" y="205856"/>
                      <a:pt x="41079" y="210629"/>
                      <a:pt x="40291" y="214960"/>
                    </a:cubicBezTo>
                    <a:cubicBezTo>
                      <a:pt x="38127" y="214763"/>
                      <a:pt x="35419" y="214714"/>
                      <a:pt x="32171" y="214812"/>
                    </a:cubicBezTo>
                    <a:cubicBezTo>
                      <a:pt x="28923" y="214911"/>
                      <a:pt x="25529" y="215059"/>
                      <a:pt x="21985" y="215255"/>
                    </a:cubicBezTo>
                    <a:cubicBezTo>
                      <a:pt x="18441" y="215452"/>
                      <a:pt x="14849" y="215551"/>
                      <a:pt x="11207" y="215551"/>
                    </a:cubicBezTo>
                    <a:cubicBezTo>
                      <a:pt x="7565" y="215551"/>
                      <a:pt x="4269" y="215354"/>
                      <a:pt x="1315" y="214960"/>
                    </a:cubicBezTo>
                    <a:cubicBezTo>
                      <a:pt x="-63" y="178346"/>
                      <a:pt x="-357" y="142421"/>
                      <a:pt x="429" y="107185"/>
                    </a:cubicBezTo>
                    <a:cubicBezTo>
                      <a:pt x="1217" y="71949"/>
                      <a:pt x="1513" y="36417"/>
                      <a:pt x="1315" y="590"/>
                    </a:cubicBezTo>
                    <a:cubicBezTo>
                      <a:pt x="4269" y="590"/>
                      <a:pt x="7565" y="541"/>
                      <a:pt x="11207" y="443"/>
                    </a:cubicBezTo>
                    <a:cubicBezTo>
                      <a:pt x="14849" y="344"/>
                      <a:pt x="18491" y="246"/>
                      <a:pt x="22133" y="148"/>
                    </a:cubicBezTo>
                    <a:cubicBezTo>
                      <a:pt x="25775" y="49"/>
                      <a:pt x="29269" y="0"/>
                      <a:pt x="326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CB20B9-6336-D462-5E80-64A471164D1C}"/>
                  </a:ext>
                </a:extLst>
              </p:cNvPr>
              <p:cNvSpPr txBox="1"/>
              <p:nvPr/>
            </p:nvSpPr>
            <p:spPr>
              <a:xfrm>
                <a:off x="9511701" y="822858"/>
                <a:ext cx="77958" cy="149008"/>
              </a:xfrm>
              <a:custGeom>
                <a:avLst/>
                <a:gdLst/>
                <a:ahLst/>
                <a:cxnLst/>
                <a:rect l="l" t="t" r="r" b="b"/>
                <a:pathLst>
                  <a:path w="112978" h="215944">
                    <a:moveTo>
                      <a:pt x="36614" y="49"/>
                    </a:moveTo>
                    <a:cubicBezTo>
                      <a:pt x="38188" y="147"/>
                      <a:pt x="38976" y="491"/>
                      <a:pt x="38976" y="1082"/>
                    </a:cubicBezTo>
                    <a:cubicBezTo>
                      <a:pt x="39172" y="2066"/>
                      <a:pt x="39270" y="4674"/>
                      <a:pt x="39270" y="8907"/>
                    </a:cubicBezTo>
                    <a:cubicBezTo>
                      <a:pt x="39270" y="13139"/>
                      <a:pt x="39270" y="18159"/>
                      <a:pt x="39270" y="23966"/>
                    </a:cubicBezTo>
                    <a:cubicBezTo>
                      <a:pt x="39270" y="29773"/>
                      <a:pt x="39270" y="35974"/>
                      <a:pt x="39270" y="42568"/>
                    </a:cubicBezTo>
                    <a:cubicBezTo>
                      <a:pt x="39270" y="49163"/>
                      <a:pt x="39270" y="55314"/>
                      <a:pt x="39270" y="61023"/>
                    </a:cubicBezTo>
                    <a:cubicBezTo>
                      <a:pt x="39270" y="66731"/>
                      <a:pt x="39270" y="71653"/>
                      <a:pt x="39270" y="75787"/>
                    </a:cubicBezTo>
                    <a:cubicBezTo>
                      <a:pt x="39270" y="79920"/>
                      <a:pt x="39270" y="82381"/>
                      <a:pt x="39270" y="83168"/>
                    </a:cubicBezTo>
                    <a:cubicBezTo>
                      <a:pt x="40256" y="82578"/>
                      <a:pt x="41486" y="81889"/>
                      <a:pt x="42962" y="81101"/>
                    </a:cubicBezTo>
                    <a:cubicBezTo>
                      <a:pt x="44438" y="80314"/>
                      <a:pt x="45668" y="79527"/>
                      <a:pt x="46652" y="78739"/>
                    </a:cubicBezTo>
                    <a:cubicBezTo>
                      <a:pt x="50786" y="75787"/>
                      <a:pt x="55412" y="73424"/>
                      <a:pt x="60530" y="71653"/>
                    </a:cubicBezTo>
                    <a:cubicBezTo>
                      <a:pt x="65648" y="69881"/>
                      <a:pt x="70914" y="68897"/>
                      <a:pt x="76328" y="68700"/>
                    </a:cubicBezTo>
                    <a:cubicBezTo>
                      <a:pt x="81742" y="68503"/>
                      <a:pt x="87008" y="69094"/>
                      <a:pt x="92126" y="70472"/>
                    </a:cubicBezTo>
                    <a:cubicBezTo>
                      <a:pt x="97244" y="71850"/>
                      <a:pt x="101870" y="74310"/>
                      <a:pt x="106004" y="77853"/>
                    </a:cubicBezTo>
                    <a:cubicBezTo>
                      <a:pt x="107972" y="79625"/>
                      <a:pt x="109498" y="83316"/>
                      <a:pt x="110580" y="88926"/>
                    </a:cubicBezTo>
                    <a:cubicBezTo>
                      <a:pt x="111662" y="94537"/>
                      <a:pt x="112352" y="101279"/>
                      <a:pt x="112646" y="109153"/>
                    </a:cubicBezTo>
                    <a:cubicBezTo>
                      <a:pt x="112942" y="117027"/>
                      <a:pt x="113040" y="125639"/>
                      <a:pt x="112942" y="134989"/>
                    </a:cubicBezTo>
                    <a:cubicBezTo>
                      <a:pt x="112844" y="144340"/>
                      <a:pt x="112696" y="153788"/>
                      <a:pt x="112500" y="163336"/>
                    </a:cubicBezTo>
                    <a:cubicBezTo>
                      <a:pt x="112302" y="172883"/>
                      <a:pt x="112106" y="182086"/>
                      <a:pt x="111908" y="190944"/>
                    </a:cubicBezTo>
                    <a:cubicBezTo>
                      <a:pt x="111712" y="199802"/>
                      <a:pt x="111810" y="207578"/>
                      <a:pt x="112204" y="214271"/>
                    </a:cubicBezTo>
                    <a:cubicBezTo>
                      <a:pt x="105314" y="215255"/>
                      <a:pt x="99162" y="215698"/>
                      <a:pt x="93750" y="215599"/>
                    </a:cubicBezTo>
                    <a:cubicBezTo>
                      <a:pt x="88336" y="215501"/>
                      <a:pt x="82184" y="215452"/>
                      <a:pt x="75294" y="215452"/>
                    </a:cubicBezTo>
                    <a:cubicBezTo>
                      <a:pt x="74900" y="210924"/>
                      <a:pt x="74704" y="205806"/>
                      <a:pt x="74704" y="200097"/>
                    </a:cubicBezTo>
                    <a:cubicBezTo>
                      <a:pt x="74704" y="194389"/>
                      <a:pt x="74754" y="188483"/>
                      <a:pt x="74852" y="182381"/>
                    </a:cubicBezTo>
                    <a:cubicBezTo>
                      <a:pt x="74950" y="176278"/>
                      <a:pt x="74950" y="170176"/>
                      <a:pt x="74852" y="164074"/>
                    </a:cubicBezTo>
                    <a:cubicBezTo>
                      <a:pt x="74754" y="157971"/>
                      <a:pt x="74508" y="152263"/>
                      <a:pt x="74114" y="146948"/>
                    </a:cubicBezTo>
                    <a:cubicBezTo>
                      <a:pt x="73916" y="144586"/>
                      <a:pt x="73720" y="141977"/>
                      <a:pt x="73522" y="139123"/>
                    </a:cubicBezTo>
                    <a:cubicBezTo>
                      <a:pt x="73326" y="136269"/>
                      <a:pt x="72982" y="133464"/>
                      <a:pt x="72490" y="130708"/>
                    </a:cubicBezTo>
                    <a:cubicBezTo>
                      <a:pt x="71998" y="127952"/>
                      <a:pt x="71308" y="125491"/>
                      <a:pt x="70422" y="123326"/>
                    </a:cubicBezTo>
                    <a:cubicBezTo>
                      <a:pt x="69536" y="121160"/>
                      <a:pt x="68306" y="119487"/>
                      <a:pt x="66732" y="118306"/>
                    </a:cubicBezTo>
                    <a:cubicBezTo>
                      <a:pt x="66534" y="118109"/>
                      <a:pt x="66338" y="118011"/>
                      <a:pt x="66140" y="118011"/>
                    </a:cubicBezTo>
                    <a:cubicBezTo>
                      <a:pt x="65944" y="118011"/>
                      <a:pt x="65748" y="117912"/>
                      <a:pt x="65550" y="117716"/>
                    </a:cubicBezTo>
                    <a:cubicBezTo>
                      <a:pt x="63976" y="116928"/>
                      <a:pt x="61662" y="116288"/>
                      <a:pt x="58612" y="115796"/>
                    </a:cubicBezTo>
                    <a:cubicBezTo>
                      <a:pt x="55560" y="115304"/>
                      <a:pt x="52558" y="115501"/>
                      <a:pt x="49606" y="116387"/>
                    </a:cubicBezTo>
                    <a:cubicBezTo>
                      <a:pt x="46652" y="117273"/>
                      <a:pt x="43996" y="119044"/>
                      <a:pt x="41634" y="121702"/>
                    </a:cubicBezTo>
                    <a:cubicBezTo>
                      <a:pt x="39270" y="124359"/>
                      <a:pt x="37892" y="128345"/>
                      <a:pt x="37500" y="133660"/>
                    </a:cubicBezTo>
                    <a:cubicBezTo>
                      <a:pt x="37106" y="140550"/>
                      <a:pt x="37008" y="147292"/>
                      <a:pt x="37204" y="153887"/>
                    </a:cubicBezTo>
                    <a:cubicBezTo>
                      <a:pt x="37400" y="160481"/>
                      <a:pt x="37646" y="167076"/>
                      <a:pt x="37942" y="173670"/>
                    </a:cubicBezTo>
                    <a:cubicBezTo>
                      <a:pt x="38238" y="180265"/>
                      <a:pt x="38386" y="186810"/>
                      <a:pt x="38386" y="193306"/>
                    </a:cubicBezTo>
                    <a:cubicBezTo>
                      <a:pt x="38386" y="199802"/>
                      <a:pt x="37992" y="206298"/>
                      <a:pt x="37204" y="212794"/>
                    </a:cubicBezTo>
                    <a:lnTo>
                      <a:pt x="37204" y="213975"/>
                    </a:lnTo>
                    <a:cubicBezTo>
                      <a:pt x="33858" y="214960"/>
                      <a:pt x="30954" y="215550"/>
                      <a:pt x="28494" y="215747"/>
                    </a:cubicBezTo>
                    <a:cubicBezTo>
                      <a:pt x="26032" y="215944"/>
                      <a:pt x="23522" y="215993"/>
                      <a:pt x="20964" y="215895"/>
                    </a:cubicBezTo>
                    <a:cubicBezTo>
                      <a:pt x="18404" y="215796"/>
                      <a:pt x="15550" y="215648"/>
                      <a:pt x="12400" y="215452"/>
                    </a:cubicBezTo>
                    <a:cubicBezTo>
                      <a:pt x="9252" y="215255"/>
                      <a:pt x="5314" y="215353"/>
                      <a:pt x="590" y="215747"/>
                    </a:cubicBezTo>
                    <a:cubicBezTo>
                      <a:pt x="590" y="207676"/>
                      <a:pt x="540" y="197981"/>
                      <a:pt x="442" y="186662"/>
                    </a:cubicBezTo>
                    <a:cubicBezTo>
                      <a:pt x="344" y="175343"/>
                      <a:pt x="246" y="163188"/>
                      <a:pt x="146" y="150196"/>
                    </a:cubicBezTo>
                    <a:cubicBezTo>
                      <a:pt x="48" y="137204"/>
                      <a:pt x="0" y="123769"/>
                      <a:pt x="0" y="109891"/>
                    </a:cubicBezTo>
                    <a:cubicBezTo>
                      <a:pt x="0" y="96013"/>
                      <a:pt x="0" y="82479"/>
                      <a:pt x="0" y="69290"/>
                    </a:cubicBezTo>
                    <a:cubicBezTo>
                      <a:pt x="0" y="56102"/>
                      <a:pt x="48" y="43651"/>
                      <a:pt x="146" y="31938"/>
                    </a:cubicBezTo>
                    <a:cubicBezTo>
                      <a:pt x="246" y="20226"/>
                      <a:pt x="394" y="10039"/>
                      <a:pt x="590" y="1377"/>
                    </a:cubicBezTo>
                    <a:cubicBezTo>
                      <a:pt x="2952" y="1574"/>
                      <a:pt x="4920" y="1722"/>
                      <a:pt x="6496" y="1820"/>
                    </a:cubicBezTo>
                    <a:cubicBezTo>
                      <a:pt x="8070" y="1919"/>
                      <a:pt x="9546" y="1968"/>
                      <a:pt x="10924" y="1968"/>
                    </a:cubicBezTo>
                    <a:cubicBezTo>
                      <a:pt x="12302" y="1968"/>
                      <a:pt x="13778" y="1919"/>
                      <a:pt x="15354" y="1820"/>
                    </a:cubicBezTo>
                    <a:cubicBezTo>
                      <a:pt x="16928" y="1722"/>
                      <a:pt x="18896" y="1574"/>
                      <a:pt x="21260" y="1377"/>
                    </a:cubicBezTo>
                    <a:cubicBezTo>
                      <a:pt x="22046" y="1377"/>
                      <a:pt x="23424" y="1230"/>
                      <a:pt x="25394" y="934"/>
                    </a:cubicBezTo>
                    <a:cubicBezTo>
                      <a:pt x="27362" y="639"/>
                      <a:pt x="29330" y="393"/>
                      <a:pt x="31298" y="196"/>
                    </a:cubicBezTo>
                    <a:cubicBezTo>
                      <a:pt x="33268" y="-1"/>
                      <a:pt x="35038" y="-50"/>
                      <a:pt x="36614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77194B-0436-8559-4719-8F3792FE5EA0}"/>
                  </a:ext>
                </a:extLst>
              </p:cNvPr>
              <p:cNvSpPr txBox="1"/>
              <p:nvPr/>
            </p:nvSpPr>
            <p:spPr>
              <a:xfrm>
                <a:off x="13053528" y="822858"/>
                <a:ext cx="77958" cy="149008"/>
              </a:xfrm>
              <a:custGeom>
                <a:avLst/>
                <a:gdLst/>
                <a:ahLst/>
                <a:cxnLst/>
                <a:rect l="l" t="t" r="r" b="b"/>
                <a:pathLst>
                  <a:path w="112978" h="215944">
                    <a:moveTo>
                      <a:pt x="36614" y="49"/>
                    </a:moveTo>
                    <a:cubicBezTo>
                      <a:pt x="38188" y="147"/>
                      <a:pt x="38976" y="491"/>
                      <a:pt x="38976" y="1082"/>
                    </a:cubicBezTo>
                    <a:cubicBezTo>
                      <a:pt x="39172" y="2066"/>
                      <a:pt x="39270" y="4674"/>
                      <a:pt x="39270" y="8907"/>
                    </a:cubicBezTo>
                    <a:cubicBezTo>
                      <a:pt x="39270" y="13139"/>
                      <a:pt x="39270" y="18159"/>
                      <a:pt x="39270" y="23966"/>
                    </a:cubicBezTo>
                    <a:cubicBezTo>
                      <a:pt x="39270" y="29773"/>
                      <a:pt x="39270" y="35974"/>
                      <a:pt x="39270" y="42568"/>
                    </a:cubicBezTo>
                    <a:cubicBezTo>
                      <a:pt x="39270" y="49163"/>
                      <a:pt x="39270" y="55314"/>
                      <a:pt x="39270" y="61023"/>
                    </a:cubicBezTo>
                    <a:cubicBezTo>
                      <a:pt x="39270" y="66731"/>
                      <a:pt x="39270" y="71653"/>
                      <a:pt x="39270" y="75787"/>
                    </a:cubicBezTo>
                    <a:cubicBezTo>
                      <a:pt x="39270" y="79920"/>
                      <a:pt x="39270" y="82381"/>
                      <a:pt x="39270" y="83168"/>
                    </a:cubicBezTo>
                    <a:cubicBezTo>
                      <a:pt x="40256" y="82578"/>
                      <a:pt x="41486" y="81889"/>
                      <a:pt x="42962" y="81101"/>
                    </a:cubicBezTo>
                    <a:cubicBezTo>
                      <a:pt x="44438" y="80314"/>
                      <a:pt x="45668" y="79527"/>
                      <a:pt x="46652" y="78739"/>
                    </a:cubicBezTo>
                    <a:cubicBezTo>
                      <a:pt x="50786" y="75787"/>
                      <a:pt x="55412" y="73424"/>
                      <a:pt x="60530" y="71653"/>
                    </a:cubicBezTo>
                    <a:cubicBezTo>
                      <a:pt x="65648" y="69881"/>
                      <a:pt x="70914" y="68897"/>
                      <a:pt x="76328" y="68700"/>
                    </a:cubicBezTo>
                    <a:cubicBezTo>
                      <a:pt x="81742" y="68503"/>
                      <a:pt x="87008" y="69094"/>
                      <a:pt x="92126" y="70472"/>
                    </a:cubicBezTo>
                    <a:cubicBezTo>
                      <a:pt x="97244" y="71850"/>
                      <a:pt x="101870" y="74310"/>
                      <a:pt x="106004" y="77853"/>
                    </a:cubicBezTo>
                    <a:cubicBezTo>
                      <a:pt x="107972" y="79625"/>
                      <a:pt x="109498" y="83316"/>
                      <a:pt x="110580" y="88926"/>
                    </a:cubicBezTo>
                    <a:cubicBezTo>
                      <a:pt x="111662" y="94537"/>
                      <a:pt x="112352" y="101279"/>
                      <a:pt x="112646" y="109153"/>
                    </a:cubicBezTo>
                    <a:cubicBezTo>
                      <a:pt x="112942" y="117027"/>
                      <a:pt x="113040" y="125639"/>
                      <a:pt x="112942" y="134989"/>
                    </a:cubicBezTo>
                    <a:cubicBezTo>
                      <a:pt x="112844" y="144340"/>
                      <a:pt x="112696" y="153788"/>
                      <a:pt x="112500" y="163336"/>
                    </a:cubicBezTo>
                    <a:cubicBezTo>
                      <a:pt x="112302" y="172883"/>
                      <a:pt x="112106" y="182086"/>
                      <a:pt x="111908" y="190944"/>
                    </a:cubicBezTo>
                    <a:cubicBezTo>
                      <a:pt x="111712" y="199802"/>
                      <a:pt x="111810" y="207578"/>
                      <a:pt x="112204" y="214271"/>
                    </a:cubicBezTo>
                    <a:cubicBezTo>
                      <a:pt x="105314" y="215255"/>
                      <a:pt x="99162" y="215698"/>
                      <a:pt x="93750" y="215599"/>
                    </a:cubicBezTo>
                    <a:cubicBezTo>
                      <a:pt x="88336" y="215501"/>
                      <a:pt x="82184" y="215452"/>
                      <a:pt x="75294" y="215452"/>
                    </a:cubicBezTo>
                    <a:cubicBezTo>
                      <a:pt x="74900" y="210924"/>
                      <a:pt x="74704" y="205806"/>
                      <a:pt x="74704" y="200097"/>
                    </a:cubicBezTo>
                    <a:cubicBezTo>
                      <a:pt x="74704" y="194389"/>
                      <a:pt x="74754" y="188483"/>
                      <a:pt x="74852" y="182381"/>
                    </a:cubicBezTo>
                    <a:cubicBezTo>
                      <a:pt x="74950" y="176278"/>
                      <a:pt x="74950" y="170176"/>
                      <a:pt x="74852" y="164074"/>
                    </a:cubicBezTo>
                    <a:cubicBezTo>
                      <a:pt x="74754" y="157971"/>
                      <a:pt x="74508" y="152263"/>
                      <a:pt x="74114" y="146948"/>
                    </a:cubicBezTo>
                    <a:cubicBezTo>
                      <a:pt x="73916" y="144586"/>
                      <a:pt x="73720" y="141977"/>
                      <a:pt x="73522" y="139123"/>
                    </a:cubicBezTo>
                    <a:cubicBezTo>
                      <a:pt x="73326" y="136269"/>
                      <a:pt x="72982" y="133464"/>
                      <a:pt x="72490" y="130708"/>
                    </a:cubicBezTo>
                    <a:cubicBezTo>
                      <a:pt x="71998" y="127952"/>
                      <a:pt x="71308" y="125491"/>
                      <a:pt x="70422" y="123326"/>
                    </a:cubicBezTo>
                    <a:cubicBezTo>
                      <a:pt x="69536" y="121160"/>
                      <a:pt x="68306" y="119487"/>
                      <a:pt x="66732" y="118306"/>
                    </a:cubicBezTo>
                    <a:cubicBezTo>
                      <a:pt x="66534" y="118109"/>
                      <a:pt x="66338" y="118011"/>
                      <a:pt x="66140" y="118011"/>
                    </a:cubicBezTo>
                    <a:cubicBezTo>
                      <a:pt x="65944" y="118011"/>
                      <a:pt x="65748" y="117912"/>
                      <a:pt x="65550" y="117716"/>
                    </a:cubicBezTo>
                    <a:cubicBezTo>
                      <a:pt x="63976" y="116928"/>
                      <a:pt x="61662" y="116288"/>
                      <a:pt x="58612" y="115796"/>
                    </a:cubicBezTo>
                    <a:cubicBezTo>
                      <a:pt x="55560" y="115304"/>
                      <a:pt x="52558" y="115501"/>
                      <a:pt x="49606" y="116387"/>
                    </a:cubicBezTo>
                    <a:cubicBezTo>
                      <a:pt x="46652" y="117273"/>
                      <a:pt x="43996" y="119044"/>
                      <a:pt x="41634" y="121702"/>
                    </a:cubicBezTo>
                    <a:cubicBezTo>
                      <a:pt x="39270" y="124359"/>
                      <a:pt x="37892" y="128345"/>
                      <a:pt x="37500" y="133660"/>
                    </a:cubicBezTo>
                    <a:cubicBezTo>
                      <a:pt x="37106" y="140550"/>
                      <a:pt x="37008" y="147292"/>
                      <a:pt x="37204" y="153887"/>
                    </a:cubicBezTo>
                    <a:cubicBezTo>
                      <a:pt x="37400" y="160481"/>
                      <a:pt x="37646" y="167076"/>
                      <a:pt x="37942" y="173670"/>
                    </a:cubicBezTo>
                    <a:cubicBezTo>
                      <a:pt x="38238" y="180265"/>
                      <a:pt x="38386" y="186810"/>
                      <a:pt x="38386" y="193306"/>
                    </a:cubicBezTo>
                    <a:cubicBezTo>
                      <a:pt x="38386" y="199802"/>
                      <a:pt x="37992" y="206298"/>
                      <a:pt x="37204" y="212794"/>
                    </a:cubicBezTo>
                    <a:lnTo>
                      <a:pt x="37204" y="213975"/>
                    </a:lnTo>
                    <a:cubicBezTo>
                      <a:pt x="33858" y="214960"/>
                      <a:pt x="30954" y="215550"/>
                      <a:pt x="28494" y="215747"/>
                    </a:cubicBezTo>
                    <a:cubicBezTo>
                      <a:pt x="26032" y="215944"/>
                      <a:pt x="23522" y="215993"/>
                      <a:pt x="20964" y="215895"/>
                    </a:cubicBezTo>
                    <a:cubicBezTo>
                      <a:pt x="18404" y="215796"/>
                      <a:pt x="15550" y="215648"/>
                      <a:pt x="12400" y="215452"/>
                    </a:cubicBezTo>
                    <a:cubicBezTo>
                      <a:pt x="9252" y="215255"/>
                      <a:pt x="5314" y="215353"/>
                      <a:pt x="590" y="215747"/>
                    </a:cubicBezTo>
                    <a:cubicBezTo>
                      <a:pt x="590" y="207676"/>
                      <a:pt x="540" y="197981"/>
                      <a:pt x="442" y="186662"/>
                    </a:cubicBezTo>
                    <a:cubicBezTo>
                      <a:pt x="344" y="175343"/>
                      <a:pt x="246" y="163188"/>
                      <a:pt x="148" y="150196"/>
                    </a:cubicBezTo>
                    <a:cubicBezTo>
                      <a:pt x="48" y="137204"/>
                      <a:pt x="0" y="123769"/>
                      <a:pt x="0" y="109891"/>
                    </a:cubicBezTo>
                    <a:cubicBezTo>
                      <a:pt x="0" y="96013"/>
                      <a:pt x="0" y="82479"/>
                      <a:pt x="0" y="69290"/>
                    </a:cubicBezTo>
                    <a:cubicBezTo>
                      <a:pt x="0" y="56102"/>
                      <a:pt x="48" y="43651"/>
                      <a:pt x="148" y="31938"/>
                    </a:cubicBezTo>
                    <a:cubicBezTo>
                      <a:pt x="246" y="20226"/>
                      <a:pt x="394" y="10039"/>
                      <a:pt x="590" y="1377"/>
                    </a:cubicBezTo>
                    <a:cubicBezTo>
                      <a:pt x="2952" y="1574"/>
                      <a:pt x="4920" y="1722"/>
                      <a:pt x="6496" y="1820"/>
                    </a:cubicBezTo>
                    <a:cubicBezTo>
                      <a:pt x="8070" y="1919"/>
                      <a:pt x="9546" y="1968"/>
                      <a:pt x="10924" y="1968"/>
                    </a:cubicBezTo>
                    <a:cubicBezTo>
                      <a:pt x="12302" y="1968"/>
                      <a:pt x="13778" y="1919"/>
                      <a:pt x="15354" y="1820"/>
                    </a:cubicBezTo>
                    <a:cubicBezTo>
                      <a:pt x="16928" y="1722"/>
                      <a:pt x="18896" y="1574"/>
                      <a:pt x="21260" y="1377"/>
                    </a:cubicBezTo>
                    <a:cubicBezTo>
                      <a:pt x="22046" y="1377"/>
                      <a:pt x="23424" y="1230"/>
                      <a:pt x="25394" y="934"/>
                    </a:cubicBezTo>
                    <a:cubicBezTo>
                      <a:pt x="27362" y="639"/>
                      <a:pt x="29330" y="393"/>
                      <a:pt x="31298" y="196"/>
                    </a:cubicBezTo>
                    <a:cubicBezTo>
                      <a:pt x="33268" y="-1"/>
                      <a:pt x="35038" y="-50"/>
                      <a:pt x="36614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F13FD2-1448-70A0-5D28-9B8FAC506F15}"/>
                  </a:ext>
                </a:extLst>
              </p:cNvPr>
              <p:cNvSpPr txBox="1"/>
              <p:nvPr/>
            </p:nvSpPr>
            <p:spPr>
              <a:xfrm>
                <a:off x="11506224" y="824216"/>
                <a:ext cx="28379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41516">
                    <a:moveTo>
                      <a:pt x="86" y="0"/>
                    </a:moveTo>
                    <a:lnTo>
                      <a:pt x="40242" y="886"/>
                    </a:lnTo>
                    <a:cubicBezTo>
                      <a:pt x="40242" y="2067"/>
                      <a:pt x="40292" y="4183"/>
                      <a:pt x="40390" y="7234"/>
                    </a:cubicBezTo>
                    <a:cubicBezTo>
                      <a:pt x="40490" y="10285"/>
                      <a:pt x="40588" y="13632"/>
                      <a:pt x="40686" y="17273"/>
                    </a:cubicBezTo>
                    <a:cubicBezTo>
                      <a:pt x="40784" y="20915"/>
                      <a:pt x="40882" y="24655"/>
                      <a:pt x="40982" y="28494"/>
                    </a:cubicBezTo>
                    <a:cubicBezTo>
                      <a:pt x="41080" y="32332"/>
                      <a:pt x="41128" y="35728"/>
                      <a:pt x="41128" y="38681"/>
                    </a:cubicBezTo>
                    <a:cubicBezTo>
                      <a:pt x="40342" y="39862"/>
                      <a:pt x="38520" y="40649"/>
                      <a:pt x="35666" y="41043"/>
                    </a:cubicBezTo>
                    <a:cubicBezTo>
                      <a:pt x="32812" y="41437"/>
                      <a:pt x="29466" y="41584"/>
                      <a:pt x="25626" y="41486"/>
                    </a:cubicBezTo>
                    <a:cubicBezTo>
                      <a:pt x="21788" y="41388"/>
                      <a:pt x="17704" y="41191"/>
                      <a:pt x="13372" y="40895"/>
                    </a:cubicBezTo>
                    <a:cubicBezTo>
                      <a:pt x="9042" y="40600"/>
                      <a:pt x="5006" y="40551"/>
                      <a:pt x="1266" y="40748"/>
                    </a:cubicBezTo>
                    <a:cubicBezTo>
                      <a:pt x="1266" y="35039"/>
                      <a:pt x="1020" y="29084"/>
                      <a:pt x="528" y="22884"/>
                    </a:cubicBezTo>
                    <a:cubicBezTo>
                      <a:pt x="36" y="16683"/>
                      <a:pt x="-112" y="9055"/>
                      <a:pt x="8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F62F8AB-EBEF-54B5-EA79-FE9B8A987380}"/>
                  </a:ext>
                </a:extLst>
              </p:cNvPr>
              <p:cNvSpPr txBox="1"/>
              <p:nvPr/>
            </p:nvSpPr>
            <p:spPr>
              <a:xfrm>
                <a:off x="12473838" y="824216"/>
                <a:ext cx="28379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41516">
                    <a:moveTo>
                      <a:pt x="86" y="0"/>
                    </a:moveTo>
                    <a:lnTo>
                      <a:pt x="40244" y="886"/>
                    </a:lnTo>
                    <a:cubicBezTo>
                      <a:pt x="40244" y="2067"/>
                      <a:pt x="40292" y="4183"/>
                      <a:pt x="40390" y="7234"/>
                    </a:cubicBezTo>
                    <a:cubicBezTo>
                      <a:pt x="40490" y="10285"/>
                      <a:pt x="40588" y="13632"/>
                      <a:pt x="40686" y="17273"/>
                    </a:cubicBezTo>
                    <a:cubicBezTo>
                      <a:pt x="40784" y="20915"/>
                      <a:pt x="40882" y="24655"/>
                      <a:pt x="40982" y="28494"/>
                    </a:cubicBezTo>
                    <a:cubicBezTo>
                      <a:pt x="41080" y="32332"/>
                      <a:pt x="41128" y="35728"/>
                      <a:pt x="41128" y="38681"/>
                    </a:cubicBezTo>
                    <a:cubicBezTo>
                      <a:pt x="40342" y="39862"/>
                      <a:pt x="38520" y="40649"/>
                      <a:pt x="35666" y="41043"/>
                    </a:cubicBezTo>
                    <a:cubicBezTo>
                      <a:pt x="32812" y="41437"/>
                      <a:pt x="29466" y="41584"/>
                      <a:pt x="25626" y="41486"/>
                    </a:cubicBezTo>
                    <a:cubicBezTo>
                      <a:pt x="21788" y="41388"/>
                      <a:pt x="17704" y="41191"/>
                      <a:pt x="13372" y="40895"/>
                    </a:cubicBezTo>
                    <a:cubicBezTo>
                      <a:pt x="9042" y="40600"/>
                      <a:pt x="5006" y="40551"/>
                      <a:pt x="1266" y="40748"/>
                    </a:cubicBezTo>
                    <a:cubicBezTo>
                      <a:pt x="1266" y="35039"/>
                      <a:pt x="1020" y="29084"/>
                      <a:pt x="528" y="22884"/>
                    </a:cubicBezTo>
                    <a:cubicBezTo>
                      <a:pt x="36" y="16683"/>
                      <a:pt x="-112" y="9055"/>
                      <a:pt x="8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162EA4F-6F87-0D48-E05C-B0F00DDFF7A0}"/>
                  </a:ext>
                </a:extLst>
              </p:cNvPr>
              <p:cNvSpPr txBox="1"/>
              <p:nvPr/>
            </p:nvSpPr>
            <p:spPr>
              <a:xfrm>
                <a:off x="14172452" y="824216"/>
                <a:ext cx="28379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41516">
                    <a:moveTo>
                      <a:pt x="86" y="0"/>
                    </a:moveTo>
                    <a:lnTo>
                      <a:pt x="40244" y="886"/>
                    </a:lnTo>
                    <a:cubicBezTo>
                      <a:pt x="40244" y="2067"/>
                      <a:pt x="40292" y="4183"/>
                      <a:pt x="40390" y="7234"/>
                    </a:cubicBezTo>
                    <a:cubicBezTo>
                      <a:pt x="40490" y="10285"/>
                      <a:pt x="40588" y="13632"/>
                      <a:pt x="40686" y="17273"/>
                    </a:cubicBezTo>
                    <a:cubicBezTo>
                      <a:pt x="40784" y="20915"/>
                      <a:pt x="40882" y="24655"/>
                      <a:pt x="40982" y="28494"/>
                    </a:cubicBezTo>
                    <a:cubicBezTo>
                      <a:pt x="41080" y="32332"/>
                      <a:pt x="41128" y="35728"/>
                      <a:pt x="41128" y="38681"/>
                    </a:cubicBezTo>
                    <a:cubicBezTo>
                      <a:pt x="40342" y="39862"/>
                      <a:pt x="38520" y="40649"/>
                      <a:pt x="35666" y="41043"/>
                    </a:cubicBezTo>
                    <a:cubicBezTo>
                      <a:pt x="32812" y="41437"/>
                      <a:pt x="29466" y="41584"/>
                      <a:pt x="25626" y="41486"/>
                    </a:cubicBezTo>
                    <a:cubicBezTo>
                      <a:pt x="21788" y="41388"/>
                      <a:pt x="17704" y="41191"/>
                      <a:pt x="13374" y="40895"/>
                    </a:cubicBezTo>
                    <a:cubicBezTo>
                      <a:pt x="9042" y="40600"/>
                      <a:pt x="5006" y="40551"/>
                      <a:pt x="1266" y="40748"/>
                    </a:cubicBezTo>
                    <a:cubicBezTo>
                      <a:pt x="1266" y="35039"/>
                      <a:pt x="1020" y="29084"/>
                      <a:pt x="528" y="22884"/>
                    </a:cubicBezTo>
                    <a:cubicBezTo>
                      <a:pt x="36" y="16683"/>
                      <a:pt x="-112" y="9055"/>
                      <a:pt x="8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100ACE1-BD5A-7D72-8177-8091F2458676}"/>
                  </a:ext>
                </a:extLst>
              </p:cNvPr>
              <p:cNvSpPr txBox="1"/>
              <p:nvPr/>
            </p:nvSpPr>
            <p:spPr>
              <a:xfrm>
                <a:off x="7974749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5" y="-25"/>
                      <a:pt x="103149" y="-25"/>
                      <a:pt x="107480" y="73"/>
                    </a:cubicBezTo>
                    <a:cubicBezTo>
                      <a:pt x="111811" y="171"/>
                      <a:pt x="115551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7" y="118035"/>
                    </a:cubicBezTo>
                    <a:cubicBezTo>
                      <a:pt x="121161" y="150122"/>
                      <a:pt x="121259" y="180338"/>
                      <a:pt x="120472" y="208685"/>
                    </a:cubicBezTo>
                    <a:cubicBezTo>
                      <a:pt x="114370" y="208685"/>
                      <a:pt x="107677" y="208832"/>
                      <a:pt x="100393" y="209128"/>
                    </a:cubicBezTo>
                    <a:cubicBezTo>
                      <a:pt x="93110" y="209423"/>
                      <a:pt x="86515" y="209177"/>
                      <a:pt x="80610" y="208390"/>
                    </a:cubicBezTo>
                    <a:cubicBezTo>
                      <a:pt x="80413" y="207996"/>
                      <a:pt x="80315" y="207307"/>
                      <a:pt x="80315" y="206323"/>
                    </a:cubicBezTo>
                    <a:cubicBezTo>
                      <a:pt x="80315" y="204354"/>
                      <a:pt x="80265" y="202779"/>
                      <a:pt x="80167" y="201598"/>
                    </a:cubicBezTo>
                    <a:cubicBezTo>
                      <a:pt x="80069" y="200417"/>
                      <a:pt x="80019" y="198744"/>
                      <a:pt x="80019" y="196579"/>
                    </a:cubicBezTo>
                    <a:cubicBezTo>
                      <a:pt x="79626" y="195594"/>
                      <a:pt x="79183" y="194856"/>
                      <a:pt x="78691" y="194364"/>
                    </a:cubicBezTo>
                    <a:cubicBezTo>
                      <a:pt x="78198" y="193872"/>
                      <a:pt x="77657" y="194216"/>
                      <a:pt x="77067" y="195397"/>
                    </a:cubicBezTo>
                    <a:cubicBezTo>
                      <a:pt x="74114" y="201303"/>
                      <a:pt x="70177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5" y="207307"/>
                      <a:pt x="29527" y="204403"/>
                      <a:pt x="23031" y="199384"/>
                    </a:cubicBezTo>
                    <a:cubicBezTo>
                      <a:pt x="16535" y="194364"/>
                      <a:pt x="11663" y="187966"/>
                      <a:pt x="8415" y="180191"/>
                    </a:cubicBezTo>
                    <a:cubicBezTo>
                      <a:pt x="5167" y="172415"/>
                      <a:pt x="3002" y="163705"/>
                      <a:pt x="1919" y="154059"/>
                    </a:cubicBezTo>
                    <a:cubicBezTo>
                      <a:pt x="836" y="144413"/>
                      <a:pt x="197" y="134669"/>
                      <a:pt x="0" y="124827"/>
                    </a:cubicBezTo>
                    <a:cubicBezTo>
                      <a:pt x="0" y="117937"/>
                      <a:pt x="443" y="111244"/>
                      <a:pt x="1329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3" y="76845"/>
                      <a:pt x="12844" y="73006"/>
                    </a:cubicBezTo>
                    <a:cubicBezTo>
                      <a:pt x="15895" y="69167"/>
                      <a:pt x="19586" y="66461"/>
                      <a:pt x="23917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3" y="60703"/>
                      <a:pt x="53937" y="60703"/>
                      <a:pt x="59645" y="61195"/>
                    </a:cubicBezTo>
                    <a:cubicBezTo>
                      <a:pt x="65354" y="61687"/>
                      <a:pt x="70177" y="62622"/>
                      <a:pt x="74114" y="64000"/>
                    </a:cubicBezTo>
                    <a:cubicBezTo>
                      <a:pt x="78051" y="65378"/>
                      <a:pt x="80216" y="66953"/>
                      <a:pt x="80610" y="68724"/>
                    </a:cubicBezTo>
                    <a:cubicBezTo>
                      <a:pt x="80413" y="59473"/>
                      <a:pt x="80315" y="51992"/>
                      <a:pt x="80315" y="46284"/>
                    </a:cubicBezTo>
                    <a:cubicBezTo>
                      <a:pt x="80315" y="40575"/>
                      <a:pt x="80315" y="35998"/>
                      <a:pt x="80315" y="32553"/>
                    </a:cubicBezTo>
                    <a:cubicBezTo>
                      <a:pt x="80315" y="29108"/>
                      <a:pt x="80364" y="26451"/>
                      <a:pt x="80462" y="24581"/>
                    </a:cubicBezTo>
                    <a:cubicBezTo>
                      <a:pt x="80561" y="22711"/>
                      <a:pt x="80659" y="20939"/>
                      <a:pt x="80757" y="19266"/>
                    </a:cubicBezTo>
                    <a:cubicBezTo>
                      <a:pt x="80856" y="17593"/>
                      <a:pt x="80954" y="15723"/>
                      <a:pt x="81053" y="13656"/>
                    </a:cubicBezTo>
                    <a:cubicBezTo>
                      <a:pt x="81151" y="11589"/>
                      <a:pt x="81299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39" y="368"/>
                      <a:pt x="91387" y="171"/>
                      <a:pt x="95226" y="73"/>
                    </a:cubicBezTo>
                    <a:close/>
                    <a:moveTo>
                      <a:pt x="63779" y="95004"/>
                    </a:moveTo>
                    <a:cubicBezTo>
                      <a:pt x="55708" y="95004"/>
                      <a:pt x="49261" y="96776"/>
                      <a:pt x="44439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3" y="121579"/>
                      <a:pt x="33956" y="124531"/>
                    </a:cubicBezTo>
                    <a:cubicBezTo>
                      <a:pt x="33760" y="127484"/>
                      <a:pt x="33661" y="130338"/>
                      <a:pt x="33661" y="133094"/>
                    </a:cubicBezTo>
                    <a:cubicBezTo>
                      <a:pt x="33661" y="138016"/>
                      <a:pt x="34252" y="142789"/>
                      <a:pt x="35433" y="147415"/>
                    </a:cubicBezTo>
                    <a:cubicBezTo>
                      <a:pt x="36614" y="152041"/>
                      <a:pt x="38385" y="156175"/>
                      <a:pt x="40748" y="159817"/>
                    </a:cubicBezTo>
                    <a:cubicBezTo>
                      <a:pt x="43110" y="163459"/>
                      <a:pt x="45964" y="166362"/>
                      <a:pt x="49311" y="168527"/>
                    </a:cubicBezTo>
                    <a:cubicBezTo>
                      <a:pt x="52657" y="170693"/>
                      <a:pt x="56397" y="171775"/>
                      <a:pt x="60531" y="171775"/>
                    </a:cubicBezTo>
                    <a:cubicBezTo>
                      <a:pt x="65452" y="171775"/>
                      <a:pt x="69340" y="170693"/>
                      <a:pt x="72195" y="168527"/>
                    </a:cubicBezTo>
                    <a:cubicBezTo>
                      <a:pt x="75049" y="166362"/>
                      <a:pt x="77214" y="163409"/>
                      <a:pt x="78691" y="159669"/>
                    </a:cubicBezTo>
                    <a:cubicBezTo>
                      <a:pt x="80167" y="155929"/>
                      <a:pt x="81053" y="151451"/>
                      <a:pt x="81348" y="146234"/>
                    </a:cubicBezTo>
                    <a:cubicBezTo>
                      <a:pt x="81643" y="141018"/>
                      <a:pt x="81791" y="135260"/>
                      <a:pt x="81791" y="128961"/>
                    </a:cubicBezTo>
                    <a:cubicBezTo>
                      <a:pt x="81791" y="121283"/>
                      <a:pt x="81643" y="115230"/>
                      <a:pt x="81348" y="110801"/>
                    </a:cubicBezTo>
                    <a:cubicBezTo>
                      <a:pt x="81053" y="106372"/>
                      <a:pt x="80315" y="102976"/>
                      <a:pt x="79133" y="100614"/>
                    </a:cubicBezTo>
                    <a:cubicBezTo>
                      <a:pt x="77952" y="98252"/>
                      <a:pt x="76131" y="96726"/>
                      <a:pt x="73671" y="96037"/>
                    </a:cubicBezTo>
                    <a:cubicBezTo>
                      <a:pt x="71210" y="95348"/>
                      <a:pt x="67913" y="95004"/>
                      <a:pt x="63779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BFFEE46-E552-EF26-5FAF-4C761BDC4A8E}"/>
                  </a:ext>
                </a:extLst>
              </p:cNvPr>
              <p:cNvSpPr txBox="1"/>
              <p:nvPr/>
            </p:nvSpPr>
            <p:spPr>
              <a:xfrm>
                <a:off x="11002466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7" h="209249">
                    <a:moveTo>
                      <a:pt x="95226" y="73"/>
                    </a:moveTo>
                    <a:cubicBezTo>
                      <a:pt x="99066" y="-25"/>
                      <a:pt x="103150" y="-25"/>
                      <a:pt x="107480" y="73"/>
                    </a:cubicBezTo>
                    <a:cubicBezTo>
                      <a:pt x="111812" y="171"/>
                      <a:pt x="115552" y="516"/>
                      <a:pt x="118702" y="1106"/>
                    </a:cubicBezTo>
                    <a:lnTo>
                      <a:pt x="118702" y="20595"/>
                    </a:lnTo>
                    <a:cubicBezTo>
                      <a:pt x="118702" y="53469"/>
                      <a:pt x="119194" y="85949"/>
                      <a:pt x="120178" y="118035"/>
                    </a:cubicBezTo>
                    <a:cubicBezTo>
                      <a:pt x="121162" y="150122"/>
                      <a:pt x="121260" y="180338"/>
                      <a:pt x="120472" y="208685"/>
                    </a:cubicBezTo>
                    <a:cubicBezTo>
                      <a:pt x="114370" y="208685"/>
                      <a:pt x="107678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4" y="207996"/>
                      <a:pt x="80316" y="207307"/>
                      <a:pt x="80316" y="206323"/>
                    </a:cubicBezTo>
                    <a:cubicBezTo>
                      <a:pt x="80316" y="204354"/>
                      <a:pt x="80266" y="202779"/>
                      <a:pt x="80168" y="201598"/>
                    </a:cubicBezTo>
                    <a:cubicBezTo>
                      <a:pt x="80070" y="200417"/>
                      <a:pt x="80020" y="198744"/>
                      <a:pt x="80020" y="196579"/>
                    </a:cubicBezTo>
                    <a:cubicBezTo>
                      <a:pt x="79626" y="195594"/>
                      <a:pt x="79184" y="194856"/>
                      <a:pt x="78692" y="194364"/>
                    </a:cubicBezTo>
                    <a:cubicBezTo>
                      <a:pt x="78200" y="193872"/>
                      <a:pt x="77658" y="194216"/>
                      <a:pt x="77068" y="195397"/>
                    </a:cubicBezTo>
                    <a:cubicBezTo>
                      <a:pt x="74114" y="201303"/>
                      <a:pt x="70178" y="205092"/>
                      <a:pt x="65256" y="206766"/>
                    </a:cubicBezTo>
                    <a:cubicBezTo>
                      <a:pt x="60336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8" y="144413"/>
                      <a:pt x="198" y="134669"/>
                      <a:pt x="0" y="124827"/>
                    </a:cubicBezTo>
                    <a:cubicBezTo>
                      <a:pt x="0" y="117937"/>
                      <a:pt x="444" y="111244"/>
                      <a:pt x="1330" y="104748"/>
                    </a:cubicBezTo>
                    <a:cubicBezTo>
                      <a:pt x="2216" y="98252"/>
                      <a:pt x="3594" y="92297"/>
                      <a:pt x="5464" y="86884"/>
                    </a:cubicBezTo>
                    <a:cubicBezTo>
                      <a:pt x="7334" y="81470"/>
                      <a:pt x="9794" y="76845"/>
                      <a:pt x="12846" y="73006"/>
                    </a:cubicBezTo>
                    <a:cubicBezTo>
                      <a:pt x="15896" y="69167"/>
                      <a:pt x="19588" y="66461"/>
                      <a:pt x="23918" y="64886"/>
                    </a:cubicBezTo>
                    <a:cubicBezTo>
                      <a:pt x="29232" y="62917"/>
                      <a:pt x="35090" y="61687"/>
                      <a:pt x="41486" y="61195"/>
                    </a:cubicBezTo>
                    <a:cubicBezTo>
                      <a:pt x="47884" y="60703"/>
                      <a:pt x="53938" y="60703"/>
                      <a:pt x="59646" y="61195"/>
                    </a:cubicBezTo>
                    <a:cubicBezTo>
                      <a:pt x="65354" y="61687"/>
                      <a:pt x="70178" y="62622"/>
                      <a:pt x="74114" y="64000"/>
                    </a:cubicBezTo>
                    <a:cubicBezTo>
                      <a:pt x="78052" y="65378"/>
                      <a:pt x="80216" y="66953"/>
                      <a:pt x="80610" y="68724"/>
                    </a:cubicBezTo>
                    <a:cubicBezTo>
                      <a:pt x="80414" y="59473"/>
                      <a:pt x="80316" y="51992"/>
                      <a:pt x="80316" y="46284"/>
                    </a:cubicBezTo>
                    <a:cubicBezTo>
                      <a:pt x="80316" y="40575"/>
                      <a:pt x="80316" y="35998"/>
                      <a:pt x="80316" y="32553"/>
                    </a:cubicBezTo>
                    <a:cubicBezTo>
                      <a:pt x="80316" y="29108"/>
                      <a:pt x="80364" y="26451"/>
                      <a:pt x="80464" y="24581"/>
                    </a:cubicBezTo>
                    <a:cubicBezTo>
                      <a:pt x="80562" y="22711"/>
                      <a:pt x="80660" y="20939"/>
                      <a:pt x="80758" y="19266"/>
                    </a:cubicBezTo>
                    <a:cubicBezTo>
                      <a:pt x="80856" y="17593"/>
                      <a:pt x="80956" y="15723"/>
                      <a:pt x="81054" y="13656"/>
                    </a:cubicBezTo>
                    <a:cubicBezTo>
                      <a:pt x="81152" y="11589"/>
                      <a:pt x="81300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6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10" y="95004"/>
                      <a:pt x="49262" y="96776"/>
                      <a:pt x="44440" y="100319"/>
                    </a:cubicBezTo>
                    <a:cubicBezTo>
                      <a:pt x="39616" y="103862"/>
                      <a:pt x="36714" y="109079"/>
                      <a:pt x="35728" y="115968"/>
                    </a:cubicBezTo>
                    <a:cubicBezTo>
                      <a:pt x="34744" y="118724"/>
                      <a:pt x="34154" y="121579"/>
                      <a:pt x="33958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4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6" y="166362"/>
                      <a:pt x="49312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4" y="171775"/>
                      <a:pt x="69342" y="170693"/>
                      <a:pt x="72196" y="168527"/>
                    </a:cubicBezTo>
                    <a:cubicBezTo>
                      <a:pt x="75050" y="166362"/>
                      <a:pt x="77216" y="163409"/>
                      <a:pt x="78692" y="159669"/>
                    </a:cubicBezTo>
                    <a:cubicBezTo>
                      <a:pt x="80168" y="155929"/>
                      <a:pt x="81054" y="151451"/>
                      <a:pt x="81348" y="146234"/>
                    </a:cubicBezTo>
                    <a:cubicBezTo>
                      <a:pt x="81644" y="141018"/>
                      <a:pt x="81792" y="135260"/>
                      <a:pt x="81792" y="128961"/>
                    </a:cubicBezTo>
                    <a:cubicBezTo>
                      <a:pt x="81792" y="121283"/>
                      <a:pt x="81644" y="115230"/>
                      <a:pt x="81348" y="110801"/>
                    </a:cubicBezTo>
                    <a:cubicBezTo>
                      <a:pt x="81054" y="106372"/>
                      <a:pt x="80316" y="102976"/>
                      <a:pt x="79134" y="100614"/>
                    </a:cubicBezTo>
                    <a:cubicBezTo>
                      <a:pt x="77954" y="98252"/>
                      <a:pt x="76132" y="96726"/>
                      <a:pt x="73672" y="96037"/>
                    </a:cubicBezTo>
                    <a:cubicBezTo>
                      <a:pt x="71212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DB1DD0B-9749-7E57-DBC3-36A074961431}"/>
                  </a:ext>
                </a:extLst>
              </p:cNvPr>
              <p:cNvSpPr txBox="1"/>
              <p:nvPr/>
            </p:nvSpPr>
            <p:spPr>
              <a:xfrm>
                <a:off x="11713752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7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2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4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6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4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4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58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6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0138F0E-B96C-00E7-7385-812906AD740D}"/>
                  </a:ext>
                </a:extLst>
              </p:cNvPr>
              <p:cNvSpPr txBox="1"/>
              <p:nvPr/>
            </p:nvSpPr>
            <p:spPr>
              <a:xfrm>
                <a:off x="12602495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0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2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8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2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2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60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8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54F87BE-2EFD-E1EA-9F34-DC64836D9CD7}"/>
                  </a:ext>
                </a:extLst>
              </p:cNvPr>
              <p:cNvSpPr txBox="1"/>
              <p:nvPr/>
            </p:nvSpPr>
            <p:spPr>
              <a:xfrm>
                <a:off x="13504383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0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2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6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4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2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58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6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4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6A5EFFE-CBF7-896D-9080-649A73D0CC78}"/>
                  </a:ext>
                </a:extLst>
              </p:cNvPr>
              <p:cNvSpPr txBox="1"/>
              <p:nvPr/>
            </p:nvSpPr>
            <p:spPr>
              <a:xfrm>
                <a:off x="14209094" y="826917"/>
                <a:ext cx="83491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96" h="209249">
                    <a:moveTo>
                      <a:pt x="95226" y="73"/>
                    </a:moveTo>
                    <a:cubicBezTo>
                      <a:pt x="99064" y="-25"/>
                      <a:pt x="103150" y="-25"/>
                      <a:pt x="107480" y="73"/>
                    </a:cubicBezTo>
                    <a:cubicBezTo>
                      <a:pt x="111810" y="171"/>
                      <a:pt x="115550" y="516"/>
                      <a:pt x="118700" y="1106"/>
                    </a:cubicBezTo>
                    <a:lnTo>
                      <a:pt x="118700" y="20595"/>
                    </a:lnTo>
                    <a:cubicBezTo>
                      <a:pt x="118700" y="53469"/>
                      <a:pt x="119192" y="85949"/>
                      <a:pt x="120176" y="118035"/>
                    </a:cubicBezTo>
                    <a:cubicBezTo>
                      <a:pt x="121160" y="150122"/>
                      <a:pt x="121260" y="180338"/>
                      <a:pt x="120472" y="208685"/>
                    </a:cubicBezTo>
                    <a:cubicBezTo>
                      <a:pt x="114370" y="208685"/>
                      <a:pt x="107676" y="208832"/>
                      <a:pt x="100394" y="209128"/>
                    </a:cubicBezTo>
                    <a:cubicBezTo>
                      <a:pt x="93110" y="209423"/>
                      <a:pt x="86516" y="209177"/>
                      <a:pt x="80610" y="208390"/>
                    </a:cubicBezTo>
                    <a:cubicBezTo>
                      <a:pt x="80412" y="207996"/>
                      <a:pt x="80314" y="207307"/>
                      <a:pt x="80314" y="206323"/>
                    </a:cubicBezTo>
                    <a:cubicBezTo>
                      <a:pt x="80314" y="204354"/>
                      <a:pt x="80266" y="202779"/>
                      <a:pt x="80166" y="201598"/>
                    </a:cubicBezTo>
                    <a:cubicBezTo>
                      <a:pt x="80068" y="200417"/>
                      <a:pt x="80020" y="198744"/>
                      <a:pt x="80020" y="196579"/>
                    </a:cubicBezTo>
                    <a:cubicBezTo>
                      <a:pt x="79626" y="195594"/>
                      <a:pt x="79182" y="194856"/>
                      <a:pt x="78690" y="194364"/>
                    </a:cubicBezTo>
                    <a:cubicBezTo>
                      <a:pt x="78198" y="193872"/>
                      <a:pt x="77658" y="194216"/>
                      <a:pt x="77066" y="195397"/>
                    </a:cubicBezTo>
                    <a:cubicBezTo>
                      <a:pt x="74114" y="201303"/>
                      <a:pt x="70176" y="205092"/>
                      <a:pt x="65256" y="206766"/>
                    </a:cubicBezTo>
                    <a:cubicBezTo>
                      <a:pt x="60334" y="208439"/>
                      <a:pt x="55118" y="208882"/>
                      <a:pt x="49606" y="208094"/>
                    </a:cubicBezTo>
                    <a:cubicBezTo>
                      <a:pt x="38386" y="207307"/>
                      <a:pt x="29528" y="204403"/>
                      <a:pt x="23032" y="199384"/>
                    </a:cubicBezTo>
                    <a:cubicBezTo>
                      <a:pt x="16536" y="194364"/>
                      <a:pt x="11664" y="187966"/>
                      <a:pt x="8416" y="180191"/>
                    </a:cubicBezTo>
                    <a:cubicBezTo>
                      <a:pt x="5168" y="172415"/>
                      <a:pt x="3002" y="163705"/>
                      <a:pt x="1920" y="154059"/>
                    </a:cubicBezTo>
                    <a:cubicBezTo>
                      <a:pt x="836" y="144413"/>
                      <a:pt x="196" y="134669"/>
                      <a:pt x="0" y="124827"/>
                    </a:cubicBezTo>
                    <a:cubicBezTo>
                      <a:pt x="0" y="117937"/>
                      <a:pt x="442" y="111244"/>
                      <a:pt x="1328" y="104748"/>
                    </a:cubicBezTo>
                    <a:cubicBezTo>
                      <a:pt x="2214" y="98252"/>
                      <a:pt x="3592" y="92297"/>
                      <a:pt x="5462" y="86884"/>
                    </a:cubicBezTo>
                    <a:cubicBezTo>
                      <a:pt x="7332" y="81470"/>
                      <a:pt x="9792" y="76845"/>
                      <a:pt x="12844" y="73006"/>
                    </a:cubicBezTo>
                    <a:cubicBezTo>
                      <a:pt x="15896" y="69167"/>
                      <a:pt x="19586" y="66461"/>
                      <a:pt x="23918" y="64886"/>
                    </a:cubicBezTo>
                    <a:cubicBezTo>
                      <a:pt x="29232" y="62917"/>
                      <a:pt x="35088" y="61687"/>
                      <a:pt x="41486" y="61195"/>
                    </a:cubicBezTo>
                    <a:cubicBezTo>
                      <a:pt x="47884" y="60703"/>
                      <a:pt x="53936" y="60703"/>
                      <a:pt x="59646" y="61195"/>
                    </a:cubicBezTo>
                    <a:cubicBezTo>
                      <a:pt x="65354" y="61687"/>
                      <a:pt x="70176" y="62622"/>
                      <a:pt x="74114" y="64000"/>
                    </a:cubicBezTo>
                    <a:cubicBezTo>
                      <a:pt x="78050" y="65378"/>
                      <a:pt x="80216" y="66953"/>
                      <a:pt x="80610" y="68724"/>
                    </a:cubicBezTo>
                    <a:cubicBezTo>
                      <a:pt x="80412" y="59473"/>
                      <a:pt x="80314" y="51992"/>
                      <a:pt x="80314" y="46284"/>
                    </a:cubicBezTo>
                    <a:cubicBezTo>
                      <a:pt x="80314" y="40575"/>
                      <a:pt x="80314" y="35998"/>
                      <a:pt x="80314" y="32553"/>
                    </a:cubicBezTo>
                    <a:cubicBezTo>
                      <a:pt x="80314" y="29108"/>
                      <a:pt x="80364" y="26451"/>
                      <a:pt x="80462" y="24581"/>
                    </a:cubicBezTo>
                    <a:cubicBezTo>
                      <a:pt x="80560" y="22711"/>
                      <a:pt x="80660" y="20939"/>
                      <a:pt x="80758" y="19266"/>
                    </a:cubicBezTo>
                    <a:cubicBezTo>
                      <a:pt x="80856" y="17593"/>
                      <a:pt x="80954" y="15723"/>
                      <a:pt x="81052" y="13656"/>
                    </a:cubicBezTo>
                    <a:cubicBezTo>
                      <a:pt x="81152" y="11589"/>
                      <a:pt x="81298" y="8587"/>
                      <a:pt x="81496" y="4650"/>
                    </a:cubicBezTo>
                    <a:lnTo>
                      <a:pt x="81496" y="1402"/>
                    </a:lnTo>
                    <a:cubicBezTo>
                      <a:pt x="81496" y="1205"/>
                      <a:pt x="82824" y="959"/>
                      <a:pt x="85482" y="664"/>
                    </a:cubicBezTo>
                    <a:cubicBezTo>
                      <a:pt x="88140" y="368"/>
                      <a:pt x="91388" y="171"/>
                      <a:pt x="95226" y="73"/>
                    </a:cubicBezTo>
                    <a:close/>
                    <a:moveTo>
                      <a:pt x="63780" y="95004"/>
                    </a:moveTo>
                    <a:cubicBezTo>
                      <a:pt x="55708" y="95004"/>
                      <a:pt x="49262" y="96776"/>
                      <a:pt x="44438" y="100319"/>
                    </a:cubicBezTo>
                    <a:cubicBezTo>
                      <a:pt x="39616" y="103862"/>
                      <a:pt x="36712" y="109079"/>
                      <a:pt x="35728" y="115968"/>
                    </a:cubicBezTo>
                    <a:cubicBezTo>
                      <a:pt x="34744" y="118724"/>
                      <a:pt x="34154" y="121579"/>
                      <a:pt x="33956" y="124531"/>
                    </a:cubicBezTo>
                    <a:cubicBezTo>
                      <a:pt x="33760" y="127484"/>
                      <a:pt x="33662" y="130338"/>
                      <a:pt x="33662" y="133094"/>
                    </a:cubicBezTo>
                    <a:cubicBezTo>
                      <a:pt x="33662" y="138016"/>
                      <a:pt x="34252" y="142789"/>
                      <a:pt x="35432" y="147415"/>
                    </a:cubicBezTo>
                    <a:cubicBezTo>
                      <a:pt x="36614" y="152041"/>
                      <a:pt x="38386" y="156175"/>
                      <a:pt x="40748" y="159817"/>
                    </a:cubicBezTo>
                    <a:cubicBezTo>
                      <a:pt x="43110" y="163459"/>
                      <a:pt x="45964" y="166362"/>
                      <a:pt x="49310" y="168527"/>
                    </a:cubicBezTo>
                    <a:cubicBezTo>
                      <a:pt x="52658" y="170693"/>
                      <a:pt x="56398" y="171775"/>
                      <a:pt x="60532" y="171775"/>
                    </a:cubicBezTo>
                    <a:cubicBezTo>
                      <a:pt x="65452" y="171775"/>
                      <a:pt x="69340" y="170693"/>
                      <a:pt x="72194" y="168527"/>
                    </a:cubicBezTo>
                    <a:cubicBezTo>
                      <a:pt x="75048" y="166362"/>
                      <a:pt x="77214" y="163409"/>
                      <a:pt x="78690" y="159669"/>
                    </a:cubicBezTo>
                    <a:cubicBezTo>
                      <a:pt x="80166" y="155929"/>
                      <a:pt x="81052" y="151451"/>
                      <a:pt x="81348" y="146234"/>
                    </a:cubicBezTo>
                    <a:cubicBezTo>
                      <a:pt x="81644" y="141018"/>
                      <a:pt x="81790" y="135260"/>
                      <a:pt x="81790" y="128961"/>
                    </a:cubicBezTo>
                    <a:cubicBezTo>
                      <a:pt x="81790" y="121283"/>
                      <a:pt x="81644" y="115230"/>
                      <a:pt x="81348" y="110801"/>
                    </a:cubicBezTo>
                    <a:cubicBezTo>
                      <a:pt x="81052" y="106372"/>
                      <a:pt x="80314" y="102976"/>
                      <a:pt x="79134" y="100614"/>
                    </a:cubicBezTo>
                    <a:cubicBezTo>
                      <a:pt x="77952" y="98252"/>
                      <a:pt x="76132" y="96726"/>
                      <a:pt x="73670" y="96037"/>
                    </a:cubicBezTo>
                    <a:cubicBezTo>
                      <a:pt x="71210" y="95348"/>
                      <a:pt x="67912" y="95004"/>
                      <a:pt x="63780" y="9500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3B83346-A41C-FCF7-BEC2-8628888FED82}"/>
                  </a:ext>
                </a:extLst>
              </p:cNvPr>
              <p:cNvSpPr txBox="1"/>
              <p:nvPr/>
            </p:nvSpPr>
            <p:spPr>
              <a:xfrm>
                <a:off x="10645513" y="830792"/>
                <a:ext cx="75468" cy="140395"/>
              </a:xfrm>
              <a:custGeom>
                <a:avLst/>
                <a:gdLst/>
                <a:ahLst/>
                <a:cxnLst/>
                <a:rect l="l" t="t" r="r" b="b"/>
                <a:pathLst>
                  <a:path w="109369" h="203462">
                    <a:moveTo>
                      <a:pt x="107184" y="214"/>
                    </a:moveTo>
                    <a:cubicBezTo>
                      <a:pt x="108170" y="3167"/>
                      <a:pt x="108808" y="6415"/>
                      <a:pt x="109104" y="9958"/>
                    </a:cubicBezTo>
                    <a:cubicBezTo>
                      <a:pt x="109400" y="13501"/>
                      <a:pt x="109448" y="17045"/>
                      <a:pt x="109252" y="20588"/>
                    </a:cubicBezTo>
                    <a:cubicBezTo>
                      <a:pt x="109054" y="24131"/>
                      <a:pt x="108760" y="27576"/>
                      <a:pt x="108366" y="30922"/>
                    </a:cubicBezTo>
                    <a:cubicBezTo>
                      <a:pt x="107972" y="34269"/>
                      <a:pt x="107578" y="37320"/>
                      <a:pt x="107184" y="40076"/>
                    </a:cubicBezTo>
                    <a:cubicBezTo>
                      <a:pt x="104822" y="39879"/>
                      <a:pt x="102116" y="39879"/>
                      <a:pt x="99064" y="40076"/>
                    </a:cubicBezTo>
                    <a:cubicBezTo>
                      <a:pt x="96014" y="40273"/>
                      <a:pt x="92814" y="40568"/>
                      <a:pt x="89468" y="40962"/>
                    </a:cubicBezTo>
                    <a:cubicBezTo>
                      <a:pt x="86122" y="41356"/>
                      <a:pt x="82776" y="41798"/>
                      <a:pt x="79430" y="42291"/>
                    </a:cubicBezTo>
                    <a:cubicBezTo>
                      <a:pt x="76082" y="42783"/>
                      <a:pt x="73032" y="43226"/>
                      <a:pt x="70276" y="43619"/>
                    </a:cubicBezTo>
                    <a:cubicBezTo>
                      <a:pt x="65748" y="44407"/>
                      <a:pt x="62942" y="46720"/>
                      <a:pt x="61860" y="50558"/>
                    </a:cubicBezTo>
                    <a:cubicBezTo>
                      <a:pt x="60778" y="54397"/>
                      <a:pt x="60728" y="58777"/>
                      <a:pt x="61712" y="63698"/>
                    </a:cubicBezTo>
                    <a:lnTo>
                      <a:pt x="106890" y="63698"/>
                    </a:lnTo>
                    <a:cubicBezTo>
                      <a:pt x="106496" y="65863"/>
                      <a:pt x="106398" y="67979"/>
                      <a:pt x="106594" y="70046"/>
                    </a:cubicBezTo>
                    <a:cubicBezTo>
                      <a:pt x="106792" y="72113"/>
                      <a:pt x="106792" y="74525"/>
                      <a:pt x="106594" y="77281"/>
                    </a:cubicBezTo>
                    <a:cubicBezTo>
                      <a:pt x="106594" y="79446"/>
                      <a:pt x="106594" y="81168"/>
                      <a:pt x="106594" y="82448"/>
                    </a:cubicBezTo>
                    <a:cubicBezTo>
                      <a:pt x="106594" y="83727"/>
                      <a:pt x="106546" y="85056"/>
                      <a:pt x="106446" y="86434"/>
                    </a:cubicBezTo>
                    <a:cubicBezTo>
                      <a:pt x="106348" y="87812"/>
                      <a:pt x="106200" y="89584"/>
                      <a:pt x="106004" y="91749"/>
                    </a:cubicBezTo>
                    <a:cubicBezTo>
                      <a:pt x="105806" y="93914"/>
                      <a:pt x="105512" y="96867"/>
                      <a:pt x="105118" y="100607"/>
                    </a:cubicBezTo>
                    <a:cubicBezTo>
                      <a:pt x="95078" y="100017"/>
                      <a:pt x="86664" y="99525"/>
                      <a:pt x="79872" y="99131"/>
                    </a:cubicBezTo>
                    <a:cubicBezTo>
                      <a:pt x="73080" y="98737"/>
                      <a:pt x="66634" y="98442"/>
                      <a:pt x="60532" y="98245"/>
                    </a:cubicBezTo>
                    <a:lnTo>
                      <a:pt x="60532" y="162615"/>
                    </a:lnTo>
                    <a:lnTo>
                      <a:pt x="60532" y="202182"/>
                    </a:lnTo>
                    <a:cubicBezTo>
                      <a:pt x="57184" y="201788"/>
                      <a:pt x="53838" y="201690"/>
                      <a:pt x="50492" y="201887"/>
                    </a:cubicBezTo>
                    <a:cubicBezTo>
                      <a:pt x="47146" y="202084"/>
                      <a:pt x="43800" y="202330"/>
                      <a:pt x="40452" y="202625"/>
                    </a:cubicBezTo>
                    <a:cubicBezTo>
                      <a:pt x="37106" y="202920"/>
                      <a:pt x="33908" y="203166"/>
                      <a:pt x="30856" y="203363"/>
                    </a:cubicBezTo>
                    <a:cubicBezTo>
                      <a:pt x="27806" y="203560"/>
                      <a:pt x="25000" y="203462"/>
                      <a:pt x="22440" y="203068"/>
                    </a:cubicBezTo>
                    <a:cubicBezTo>
                      <a:pt x="22048" y="200706"/>
                      <a:pt x="21802" y="196818"/>
                      <a:pt x="21702" y="191404"/>
                    </a:cubicBezTo>
                    <a:cubicBezTo>
                      <a:pt x="21604" y="185991"/>
                      <a:pt x="21506" y="179889"/>
                      <a:pt x="21408" y="173097"/>
                    </a:cubicBezTo>
                    <a:cubicBezTo>
                      <a:pt x="21310" y="166306"/>
                      <a:pt x="21260" y="159170"/>
                      <a:pt x="21260" y="151690"/>
                    </a:cubicBezTo>
                    <a:cubicBezTo>
                      <a:pt x="21260" y="144210"/>
                      <a:pt x="21310" y="136975"/>
                      <a:pt x="21408" y="129987"/>
                    </a:cubicBezTo>
                    <a:cubicBezTo>
                      <a:pt x="21506" y="122999"/>
                      <a:pt x="21604" y="116749"/>
                      <a:pt x="21702" y="111237"/>
                    </a:cubicBezTo>
                    <a:cubicBezTo>
                      <a:pt x="21802" y="105725"/>
                      <a:pt x="21850" y="101493"/>
                      <a:pt x="21850" y="98540"/>
                    </a:cubicBezTo>
                    <a:cubicBezTo>
                      <a:pt x="18700" y="98540"/>
                      <a:pt x="15404" y="98540"/>
                      <a:pt x="11958" y="98540"/>
                    </a:cubicBezTo>
                    <a:cubicBezTo>
                      <a:pt x="8514" y="98540"/>
                      <a:pt x="4822" y="98639"/>
                      <a:pt x="886" y="98836"/>
                    </a:cubicBezTo>
                    <a:lnTo>
                      <a:pt x="0" y="62812"/>
                    </a:lnTo>
                    <a:cubicBezTo>
                      <a:pt x="4134" y="62812"/>
                      <a:pt x="7924" y="62812"/>
                      <a:pt x="11368" y="62812"/>
                    </a:cubicBezTo>
                    <a:cubicBezTo>
                      <a:pt x="14812" y="62812"/>
                      <a:pt x="18110" y="62911"/>
                      <a:pt x="21260" y="63107"/>
                    </a:cubicBezTo>
                    <a:cubicBezTo>
                      <a:pt x="20866" y="58186"/>
                      <a:pt x="20964" y="52871"/>
                      <a:pt x="21556" y="47163"/>
                    </a:cubicBezTo>
                    <a:cubicBezTo>
                      <a:pt x="22146" y="41454"/>
                      <a:pt x="23572" y="35893"/>
                      <a:pt x="25836" y="30480"/>
                    </a:cubicBezTo>
                    <a:cubicBezTo>
                      <a:pt x="28100" y="25066"/>
                      <a:pt x="31300" y="20145"/>
                      <a:pt x="35434" y="15716"/>
                    </a:cubicBezTo>
                    <a:cubicBezTo>
                      <a:pt x="39566" y="11287"/>
                      <a:pt x="44980" y="7989"/>
                      <a:pt x="51674" y="5824"/>
                    </a:cubicBezTo>
                    <a:cubicBezTo>
                      <a:pt x="59940" y="3068"/>
                      <a:pt x="68946" y="1346"/>
                      <a:pt x="78690" y="657"/>
                    </a:cubicBezTo>
                    <a:cubicBezTo>
                      <a:pt x="88434" y="-32"/>
                      <a:pt x="97932" y="-180"/>
                      <a:pt x="107184" y="21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D6A9D93-C2D5-C0D9-FAC1-5630B9AFF779}"/>
                  </a:ext>
                </a:extLst>
              </p:cNvPr>
              <p:cNvSpPr txBox="1"/>
              <p:nvPr/>
            </p:nvSpPr>
            <p:spPr>
              <a:xfrm>
                <a:off x="11540829" y="830872"/>
                <a:ext cx="75263" cy="140428"/>
              </a:xfrm>
              <a:custGeom>
                <a:avLst/>
                <a:gdLst/>
                <a:ahLst/>
                <a:cxnLst/>
                <a:rect l="l" t="t" r="r" b="b"/>
                <a:pathLst>
                  <a:path w="109073" h="203510">
                    <a:moveTo>
                      <a:pt x="30560" y="98"/>
                    </a:moveTo>
                    <a:cubicBezTo>
                      <a:pt x="33612" y="295"/>
                      <a:pt x="36810" y="541"/>
                      <a:pt x="40156" y="836"/>
                    </a:cubicBezTo>
                    <a:cubicBezTo>
                      <a:pt x="43502" y="1131"/>
                      <a:pt x="46850" y="1377"/>
                      <a:pt x="50196" y="1574"/>
                    </a:cubicBezTo>
                    <a:cubicBezTo>
                      <a:pt x="53542" y="1771"/>
                      <a:pt x="56888" y="1673"/>
                      <a:pt x="60236" y="1279"/>
                    </a:cubicBezTo>
                    <a:lnTo>
                      <a:pt x="60236" y="40846"/>
                    </a:lnTo>
                    <a:cubicBezTo>
                      <a:pt x="60236" y="43405"/>
                      <a:pt x="60284" y="46062"/>
                      <a:pt x="60382" y="48818"/>
                    </a:cubicBezTo>
                    <a:cubicBezTo>
                      <a:pt x="60482" y="51574"/>
                      <a:pt x="60530" y="54428"/>
                      <a:pt x="60530" y="57381"/>
                    </a:cubicBezTo>
                    <a:cubicBezTo>
                      <a:pt x="66632" y="57184"/>
                      <a:pt x="73080" y="56889"/>
                      <a:pt x="79870" y="56495"/>
                    </a:cubicBezTo>
                    <a:cubicBezTo>
                      <a:pt x="86662" y="56102"/>
                      <a:pt x="95078" y="55610"/>
                      <a:pt x="105116" y="55019"/>
                    </a:cubicBezTo>
                    <a:cubicBezTo>
                      <a:pt x="106494" y="56594"/>
                      <a:pt x="107282" y="58907"/>
                      <a:pt x="107480" y="61958"/>
                    </a:cubicBezTo>
                    <a:cubicBezTo>
                      <a:pt x="107676" y="65009"/>
                      <a:pt x="107676" y="68306"/>
                      <a:pt x="107480" y="71850"/>
                    </a:cubicBezTo>
                    <a:cubicBezTo>
                      <a:pt x="107282" y="75393"/>
                      <a:pt x="107036" y="78986"/>
                      <a:pt x="106740" y="82627"/>
                    </a:cubicBezTo>
                    <a:cubicBezTo>
                      <a:pt x="106446" y="86269"/>
                      <a:pt x="106494" y="89369"/>
                      <a:pt x="106888" y="91928"/>
                    </a:cubicBezTo>
                    <a:lnTo>
                      <a:pt x="61120" y="91928"/>
                    </a:lnTo>
                    <a:cubicBezTo>
                      <a:pt x="61120" y="102558"/>
                      <a:pt x="61120" y="112942"/>
                      <a:pt x="61120" y="123080"/>
                    </a:cubicBezTo>
                    <a:cubicBezTo>
                      <a:pt x="61120" y="133218"/>
                      <a:pt x="61220" y="142716"/>
                      <a:pt x="61416" y="151574"/>
                    </a:cubicBezTo>
                    <a:cubicBezTo>
                      <a:pt x="63384" y="154330"/>
                      <a:pt x="66240" y="156495"/>
                      <a:pt x="69980" y="158070"/>
                    </a:cubicBezTo>
                    <a:cubicBezTo>
                      <a:pt x="73720" y="159645"/>
                      <a:pt x="77754" y="160875"/>
                      <a:pt x="82086" y="161761"/>
                    </a:cubicBezTo>
                    <a:cubicBezTo>
                      <a:pt x="86416" y="162647"/>
                      <a:pt x="90796" y="163188"/>
                      <a:pt x="95226" y="163385"/>
                    </a:cubicBezTo>
                    <a:cubicBezTo>
                      <a:pt x="99654" y="163582"/>
                      <a:pt x="103542" y="163582"/>
                      <a:pt x="106888" y="163385"/>
                    </a:cubicBezTo>
                    <a:cubicBezTo>
                      <a:pt x="107282" y="166141"/>
                      <a:pt x="107676" y="169192"/>
                      <a:pt x="108070" y="172538"/>
                    </a:cubicBezTo>
                    <a:cubicBezTo>
                      <a:pt x="108464" y="175885"/>
                      <a:pt x="108758" y="179330"/>
                      <a:pt x="108956" y="182873"/>
                    </a:cubicBezTo>
                    <a:cubicBezTo>
                      <a:pt x="109152" y="186416"/>
                      <a:pt x="109104" y="189960"/>
                      <a:pt x="108808" y="193503"/>
                    </a:cubicBezTo>
                    <a:cubicBezTo>
                      <a:pt x="108512" y="197046"/>
                      <a:pt x="107872" y="200294"/>
                      <a:pt x="106888" y="203247"/>
                    </a:cubicBezTo>
                    <a:cubicBezTo>
                      <a:pt x="99014" y="203641"/>
                      <a:pt x="90846" y="203592"/>
                      <a:pt x="82380" y="203099"/>
                    </a:cubicBezTo>
                    <a:cubicBezTo>
                      <a:pt x="73916" y="202607"/>
                      <a:pt x="65944" y="201475"/>
                      <a:pt x="58464" y="199704"/>
                    </a:cubicBezTo>
                    <a:cubicBezTo>
                      <a:pt x="50984" y="197932"/>
                      <a:pt x="44340" y="195275"/>
                      <a:pt x="38532" y="191731"/>
                    </a:cubicBezTo>
                    <a:cubicBezTo>
                      <a:pt x="32726" y="188188"/>
                      <a:pt x="28542" y="183365"/>
                      <a:pt x="25984" y="177263"/>
                    </a:cubicBezTo>
                    <a:cubicBezTo>
                      <a:pt x="23424" y="162105"/>
                      <a:pt x="21948" y="147785"/>
                      <a:pt x="21554" y="134300"/>
                    </a:cubicBezTo>
                    <a:cubicBezTo>
                      <a:pt x="21160" y="120816"/>
                      <a:pt x="21062" y="106889"/>
                      <a:pt x="21258" y="92519"/>
                    </a:cubicBezTo>
                    <a:cubicBezTo>
                      <a:pt x="18110" y="92716"/>
                      <a:pt x="14812" y="92814"/>
                      <a:pt x="11368" y="92814"/>
                    </a:cubicBezTo>
                    <a:cubicBezTo>
                      <a:pt x="7922" y="92814"/>
                      <a:pt x="4132" y="92814"/>
                      <a:pt x="0" y="92814"/>
                    </a:cubicBezTo>
                    <a:lnTo>
                      <a:pt x="884" y="56791"/>
                    </a:lnTo>
                    <a:cubicBezTo>
                      <a:pt x="4822" y="56988"/>
                      <a:pt x="8512" y="57086"/>
                      <a:pt x="11958" y="57086"/>
                    </a:cubicBezTo>
                    <a:cubicBezTo>
                      <a:pt x="15402" y="57086"/>
                      <a:pt x="18700" y="57086"/>
                      <a:pt x="21850" y="57086"/>
                    </a:cubicBezTo>
                    <a:cubicBezTo>
                      <a:pt x="21850" y="52755"/>
                      <a:pt x="21750" y="48080"/>
                      <a:pt x="21554" y="43060"/>
                    </a:cubicBezTo>
                    <a:cubicBezTo>
                      <a:pt x="21358" y="38041"/>
                      <a:pt x="21258" y="32972"/>
                      <a:pt x="21258" y="27854"/>
                    </a:cubicBezTo>
                    <a:cubicBezTo>
                      <a:pt x="21258" y="22736"/>
                      <a:pt x="21308" y="17814"/>
                      <a:pt x="21406" y="13090"/>
                    </a:cubicBezTo>
                    <a:cubicBezTo>
                      <a:pt x="21504" y="8366"/>
                      <a:pt x="21750" y="4133"/>
                      <a:pt x="22144" y="393"/>
                    </a:cubicBezTo>
                    <a:cubicBezTo>
                      <a:pt x="24704" y="-1"/>
                      <a:pt x="27508" y="-99"/>
                      <a:pt x="30560" y="9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3400BD1-1EDD-1157-F634-B0C5AF56EE7B}"/>
                  </a:ext>
                </a:extLst>
              </p:cNvPr>
              <p:cNvSpPr txBox="1"/>
              <p:nvPr/>
            </p:nvSpPr>
            <p:spPr>
              <a:xfrm>
                <a:off x="13917866" y="830792"/>
                <a:ext cx="75467" cy="140395"/>
              </a:xfrm>
              <a:custGeom>
                <a:avLst/>
                <a:gdLst/>
                <a:ahLst/>
                <a:cxnLst/>
                <a:rect l="l" t="t" r="r" b="b"/>
                <a:pathLst>
                  <a:path w="109368" h="203462">
                    <a:moveTo>
                      <a:pt x="107184" y="214"/>
                    </a:moveTo>
                    <a:cubicBezTo>
                      <a:pt x="108168" y="3167"/>
                      <a:pt x="108808" y="6415"/>
                      <a:pt x="109104" y="9958"/>
                    </a:cubicBezTo>
                    <a:cubicBezTo>
                      <a:pt x="109398" y="13501"/>
                      <a:pt x="109448" y="17045"/>
                      <a:pt x="109250" y="20588"/>
                    </a:cubicBezTo>
                    <a:cubicBezTo>
                      <a:pt x="109054" y="24131"/>
                      <a:pt x="108758" y="27576"/>
                      <a:pt x="108364" y="30922"/>
                    </a:cubicBezTo>
                    <a:cubicBezTo>
                      <a:pt x="107972" y="34269"/>
                      <a:pt x="107578" y="37320"/>
                      <a:pt x="107184" y="40076"/>
                    </a:cubicBezTo>
                    <a:cubicBezTo>
                      <a:pt x="104822" y="39879"/>
                      <a:pt x="102114" y="39879"/>
                      <a:pt x="99064" y="40076"/>
                    </a:cubicBezTo>
                    <a:cubicBezTo>
                      <a:pt x="96012" y="40273"/>
                      <a:pt x="92814" y="40568"/>
                      <a:pt x="89468" y="40962"/>
                    </a:cubicBezTo>
                    <a:cubicBezTo>
                      <a:pt x="86120" y="41356"/>
                      <a:pt x="82774" y="41798"/>
                      <a:pt x="79428" y="42291"/>
                    </a:cubicBezTo>
                    <a:cubicBezTo>
                      <a:pt x="76082" y="42783"/>
                      <a:pt x="73030" y="43226"/>
                      <a:pt x="70274" y="43619"/>
                    </a:cubicBezTo>
                    <a:cubicBezTo>
                      <a:pt x="65746" y="44407"/>
                      <a:pt x="62942" y="46720"/>
                      <a:pt x="61860" y="50558"/>
                    </a:cubicBezTo>
                    <a:cubicBezTo>
                      <a:pt x="60776" y="54397"/>
                      <a:pt x="60728" y="58777"/>
                      <a:pt x="61712" y="63698"/>
                    </a:cubicBezTo>
                    <a:lnTo>
                      <a:pt x="106888" y="63698"/>
                    </a:lnTo>
                    <a:cubicBezTo>
                      <a:pt x="106494" y="65863"/>
                      <a:pt x="106396" y="67979"/>
                      <a:pt x="106594" y="70046"/>
                    </a:cubicBezTo>
                    <a:cubicBezTo>
                      <a:pt x="106790" y="72113"/>
                      <a:pt x="106790" y="74525"/>
                      <a:pt x="106594" y="77281"/>
                    </a:cubicBezTo>
                    <a:cubicBezTo>
                      <a:pt x="106594" y="79446"/>
                      <a:pt x="106594" y="81168"/>
                      <a:pt x="106594" y="82448"/>
                    </a:cubicBezTo>
                    <a:cubicBezTo>
                      <a:pt x="106594" y="83727"/>
                      <a:pt x="106544" y="85056"/>
                      <a:pt x="106446" y="86434"/>
                    </a:cubicBezTo>
                    <a:cubicBezTo>
                      <a:pt x="106348" y="87812"/>
                      <a:pt x="106200" y="89584"/>
                      <a:pt x="106002" y="91749"/>
                    </a:cubicBezTo>
                    <a:cubicBezTo>
                      <a:pt x="105806" y="93914"/>
                      <a:pt x="105510" y="96867"/>
                      <a:pt x="105116" y="100607"/>
                    </a:cubicBezTo>
                    <a:cubicBezTo>
                      <a:pt x="95078" y="100017"/>
                      <a:pt x="86662" y="99525"/>
                      <a:pt x="79870" y="99131"/>
                    </a:cubicBezTo>
                    <a:cubicBezTo>
                      <a:pt x="73080" y="98737"/>
                      <a:pt x="66632" y="98442"/>
                      <a:pt x="60530" y="98245"/>
                    </a:cubicBezTo>
                    <a:lnTo>
                      <a:pt x="60530" y="162615"/>
                    </a:lnTo>
                    <a:lnTo>
                      <a:pt x="60530" y="202182"/>
                    </a:lnTo>
                    <a:cubicBezTo>
                      <a:pt x="57184" y="201788"/>
                      <a:pt x="53838" y="201690"/>
                      <a:pt x="50492" y="201887"/>
                    </a:cubicBezTo>
                    <a:cubicBezTo>
                      <a:pt x="47144" y="202084"/>
                      <a:pt x="43798" y="202330"/>
                      <a:pt x="40452" y="202625"/>
                    </a:cubicBezTo>
                    <a:cubicBezTo>
                      <a:pt x="37106" y="202920"/>
                      <a:pt x="33906" y="203166"/>
                      <a:pt x="30856" y="203363"/>
                    </a:cubicBezTo>
                    <a:cubicBezTo>
                      <a:pt x="27804" y="203560"/>
                      <a:pt x="25000" y="203462"/>
                      <a:pt x="22440" y="203068"/>
                    </a:cubicBezTo>
                    <a:cubicBezTo>
                      <a:pt x="22046" y="200706"/>
                      <a:pt x="21800" y="196818"/>
                      <a:pt x="21702" y="191404"/>
                    </a:cubicBezTo>
                    <a:cubicBezTo>
                      <a:pt x="21604" y="185991"/>
                      <a:pt x="21504" y="179889"/>
                      <a:pt x="21406" y="173097"/>
                    </a:cubicBezTo>
                    <a:cubicBezTo>
                      <a:pt x="21308" y="166306"/>
                      <a:pt x="21258" y="159170"/>
                      <a:pt x="21258" y="151690"/>
                    </a:cubicBezTo>
                    <a:cubicBezTo>
                      <a:pt x="21258" y="144210"/>
                      <a:pt x="21308" y="136975"/>
                      <a:pt x="21406" y="129987"/>
                    </a:cubicBezTo>
                    <a:cubicBezTo>
                      <a:pt x="21504" y="122999"/>
                      <a:pt x="21604" y="116749"/>
                      <a:pt x="21702" y="111237"/>
                    </a:cubicBezTo>
                    <a:cubicBezTo>
                      <a:pt x="21800" y="105725"/>
                      <a:pt x="21850" y="101493"/>
                      <a:pt x="21850" y="98540"/>
                    </a:cubicBezTo>
                    <a:cubicBezTo>
                      <a:pt x="18700" y="98540"/>
                      <a:pt x="15402" y="98540"/>
                      <a:pt x="11958" y="98540"/>
                    </a:cubicBezTo>
                    <a:cubicBezTo>
                      <a:pt x="8512" y="98540"/>
                      <a:pt x="4822" y="98639"/>
                      <a:pt x="884" y="98836"/>
                    </a:cubicBezTo>
                    <a:lnTo>
                      <a:pt x="0" y="62812"/>
                    </a:lnTo>
                    <a:cubicBezTo>
                      <a:pt x="4132" y="62812"/>
                      <a:pt x="7922" y="62812"/>
                      <a:pt x="11368" y="62812"/>
                    </a:cubicBezTo>
                    <a:cubicBezTo>
                      <a:pt x="14812" y="62812"/>
                      <a:pt x="18110" y="62911"/>
                      <a:pt x="21258" y="63107"/>
                    </a:cubicBezTo>
                    <a:cubicBezTo>
                      <a:pt x="20866" y="58186"/>
                      <a:pt x="20964" y="52871"/>
                      <a:pt x="21554" y="47163"/>
                    </a:cubicBezTo>
                    <a:cubicBezTo>
                      <a:pt x="22144" y="41454"/>
                      <a:pt x="23572" y="35893"/>
                      <a:pt x="25836" y="30480"/>
                    </a:cubicBezTo>
                    <a:cubicBezTo>
                      <a:pt x="28100" y="25066"/>
                      <a:pt x="31298" y="20145"/>
                      <a:pt x="35432" y="15716"/>
                    </a:cubicBezTo>
                    <a:cubicBezTo>
                      <a:pt x="39566" y="11287"/>
                      <a:pt x="44980" y="7989"/>
                      <a:pt x="51672" y="5824"/>
                    </a:cubicBezTo>
                    <a:cubicBezTo>
                      <a:pt x="59940" y="3068"/>
                      <a:pt x="68946" y="1346"/>
                      <a:pt x="78690" y="657"/>
                    </a:cubicBezTo>
                    <a:cubicBezTo>
                      <a:pt x="88434" y="-32"/>
                      <a:pt x="97932" y="-180"/>
                      <a:pt x="107184" y="214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938B723-5F61-3EFF-509C-2A3BA0F4D3CB}"/>
                  </a:ext>
                </a:extLst>
              </p:cNvPr>
              <p:cNvSpPr txBox="1"/>
              <p:nvPr/>
            </p:nvSpPr>
            <p:spPr>
              <a:xfrm>
                <a:off x="7782108" y="865169"/>
                <a:ext cx="86593" cy="109272"/>
              </a:xfrm>
              <a:custGeom>
                <a:avLst/>
                <a:gdLst/>
                <a:ahLst/>
                <a:cxnLst/>
                <a:rect l="l" t="t" r="r" b="b"/>
                <a:pathLst>
                  <a:path w="125492" h="158358">
                    <a:moveTo>
                      <a:pt x="64665" y="0"/>
                    </a:moveTo>
                    <a:cubicBezTo>
                      <a:pt x="70768" y="0"/>
                      <a:pt x="76870" y="345"/>
                      <a:pt x="82972" y="1034"/>
                    </a:cubicBezTo>
                    <a:cubicBezTo>
                      <a:pt x="89075" y="1723"/>
                      <a:pt x="94685" y="2658"/>
                      <a:pt x="99803" y="3839"/>
                    </a:cubicBezTo>
                    <a:cubicBezTo>
                      <a:pt x="109055" y="7776"/>
                      <a:pt x="115649" y="14026"/>
                      <a:pt x="119586" y="22589"/>
                    </a:cubicBezTo>
                    <a:cubicBezTo>
                      <a:pt x="123523" y="31152"/>
                      <a:pt x="125492" y="40748"/>
                      <a:pt x="125492" y="51378"/>
                    </a:cubicBezTo>
                    <a:cubicBezTo>
                      <a:pt x="119193" y="52362"/>
                      <a:pt x="112254" y="52953"/>
                      <a:pt x="104675" y="53150"/>
                    </a:cubicBezTo>
                    <a:cubicBezTo>
                      <a:pt x="97096" y="53346"/>
                      <a:pt x="89960" y="52756"/>
                      <a:pt x="83268" y="51378"/>
                    </a:cubicBezTo>
                    <a:cubicBezTo>
                      <a:pt x="83858" y="49016"/>
                      <a:pt x="83612" y="46654"/>
                      <a:pt x="82529" y="44291"/>
                    </a:cubicBezTo>
                    <a:cubicBezTo>
                      <a:pt x="81447" y="41929"/>
                      <a:pt x="79872" y="39862"/>
                      <a:pt x="77805" y="38091"/>
                    </a:cubicBezTo>
                    <a:cubicBezTo>
                      <a:pt x="75738" y="36319"/>
                      <a:pt x="73376" y="34990"/>
                      <a:pt x="70718" y="34104"/>
                    </a:cubicBezTo>
                    <a:cubicBezTo>
                      <a:pt x="68061" y="33219"/>
                      <a:pt x="65453" y="32874"/>
                      <a:pt x="62894" y="33071"/>
                    </a:cubicBezTo>
                    <a:cubicBezTo>
                      <a:pt x="58366" y="33858"/>
                      <a:pt x="54970" y="35581"/>
                      <a:pt x="52707" y="38238"/>
                    </a:cubicBezTo>
                    <a:cubicBezTo>
                      <a:pt x="50443" y="40896"/>
                      <a:pt x="49311" y="43799"/>
                      <a:pt x="49311" y="46949"/>
                    </a:cubicBezTo>
                    <a:cubicBezTo>
                      <a:pt x="49311" y="50098"/>
                      <a:pt x="50492" y="53248"/>
                      <a:pt x="52854" y="56398"/>
                    </a:cubicBezTo>
                    <a:cubicBezTo>
                      <a:pt x="55216" y="59547"/>
                      <a:pt x="58661" y="61909"/>
                      <a:pt x="63189" y="63484"/>
                    </a:cubicBezTo>
                    <a:cubicBezTo>
                      <a:pt x="74212" y="65059"/>
                      <a:pt x="84547" y="67175"/>
                      <a:pt x="94193" y="69833"/>
                    </a:cubicBezTo>
                    <a:cubicBezTo>
                      <a:pt x="103838" y="72490"/>
                      <a:pt x="110925" y="76772"/>
                      <a:pt x="115453" y="82677"/>
                    </a:cubicBezTo>
                    <a:cubicBezTo>
                      <a:pt x="119783" y="89764"/>
                      <a:pt x="122441" y="96998"/>
                      <a:pt x="123425" y="104380"/>
                    </a:cubicBezTo>
                    <a:cubicBezTo>
                      <a:pt x="124409" y="111762"/>
                      <a:pt x="123031" y="120866"/>
                      <a:pt x="119291" y="131693"/>
                    </a:cubicBezTo>
                    <a:cubicBezTo>
                      <a:pt x="114764" y="141338"/>
                      <a:pt x="107677" y="148228"/>
                      <a:pt x="98031" y="152362"/>
                    </a:cubicBezTo>
                    <a:cubicBezTo>
                      <a:pt x="88386" y="156496"/>
                      <a:pt x="77854" y="158464"/>
                      <a:pt x="66437" y="158267"/>
                    </a:cubicBezTo>
                    <a:cubicBezTo>
                      <a:pt x="56398" y="158661"/>
                      <a:pt x="47342" y="157775"/>
                      <a:pt x="39272" y="155610"/>
                    </a:cubicBezTo>
                    <a:cubicBezTo>
                      <a:pt x="31201" y="153445"/>
                      <a:pt x="24262" y="150197"/>
                      <a:pt x="18455" y="145866"/>
                    </a:cubicBezTo>
                    <a:cubicBezTo>
                      <a:pt x="12648" y="141535"/>
                      <a:pt x="8120" y="136220"/>
                      <a:pt x="4872" y="129921"/>
                    </a:cubicBezTo>
                    <a:cubicBezTo>
                      <a:pt x="1624" y="123622"/>
                      <a:pt x="0" y="116535"/>
                      <a:pt x="0" y="108661"/>
                    </a:cubicBezTo>
                    <a:lnTo>
                      <a:pt x="0" y="107775"/>
                    </a:lnTo>
                    <a:lnTo>
                      <a:pt x="0" y="107185"/>
                    </a:lnTo>
                    <a:cubicBezTo>
                      <a:pt x="6496" y="106398"/>
                      <a:pt x="13878" y="106151"/>
                      <a:pt x="22146" y="106447"/>
                    </a:cubicBezTo>
                    <a:cubicBezTo>
                      <a:pt x="30413" y="106742"/>
                      <a:pt x="37598" y="106890"/>
                      <a:pt x="43701" y="106890"/>
                    </a:cubicBezTo>
                    <a:cubicBezTo>
                      <a:pt x="43898" y="111417"/>
                      <a:pt x="46014" y="115108"/>
                      <a:pt x="50049" y="117962"/>
                    </a:cubicBezTo>
                    <a:cubicBezTo>
                      <a:pt x="54085" y="120817"/>
                      <a:pt x="58366" y="122490"/>
                      <a:pt x="62894" y="122982"/>
                    </a:cubicBezTo>
                    <a:cubicBezTo>
                      <a:pt x="67421" y="123474"/>
                      <a:pt x="71555" y="122638"/>
                      <a:pt x="75295" y="120472"/>
                    </a:cubicBezTo>
                    <a:cubicBezTo>
                      <a:pt x="79035" y="118307"/>
                      <a:pt x="80807" y="114370"/>
                      <a:pt x="80610" y="108661"/>
                    </a:cubicBezTo>
                    <a:cubicBezTo>
                      <a:pt x="81201" y="103937"/>
                      <a:pt x="80118" y="100394"/>
                      <a:pt x="77362" y="98031"/>
                    </a:cubicBezTo>
                    <a:cubicBezTo>
                      <a:pt x="74606" y="95669"/>
                      <a:pt x="70964" y="93848"/>
                      <a:pt x="66437" y="92569"/>
                    </a:cubicBezTo>
                    <a:cubicBezTo>
                      <a:pt x="61909" y="91289"/>
                      <a:pt x="56791" y="90157"/>
                      <a:pt x="51083" y="89173"/>
                    </a:cubicBezTo>
                    <a:cubicBezTo>
                      <a:pt x="45374" y="88189"/>
                      <a:pt x="39764" y="86516"/>
                      <a:pt x="34252" y="84153"/>
                    </a:cubicBezTo>
                    <a:cubicBezTo>
                      <a:pt x="23228" y="80413"/>
                      <a:pt x="15207" y="74557"/>
                      <a:pt x="10187" y="66585"/>
                    </a:cubicBezTo>
                    <a:cubicBezTo>
                      <a:pt x="5167" y="58612"/>
                      <a:pt x="2805" y="50344"/>
                      <a:pt x="3100" y="41781"/>
                    </a:cubicBezTo>
                    <a:cubicBezTo>
                      <a:pt x="3396" y="33219"/>
                      <a:pt x="6152" y="25295"/>
                      <a:pt x="11368" y="18012"/>
                    </a:cubicBezTo>
                    <a:cubicBezTo>
                      <a:pt x="16585" y="10728"/>
                      <a:pt x="24016" y="5807"/>
                      <a:pt x="33661" y="3248"/>
                    </a:cubicBezTo>
                    <a:cubicBezTo>
                      <a:pt x="37402" y="2264"/>
                      <a:pt x="41978" y="1476"/>
                      <a:pt x="47392" y="886"/>
                    </a:cubicBezTo>
                    <a:cubicBezTo>
                      <a:pt x="52805" y="295"/>
                      <a:pt x="58563" y="0"/>
                      <a:pt x="6466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F563BD8-5A8A-9A60-24BD-8B792966583D}"/>
                  </a:ext>
                </a:extLst>
              </p:cNvPr>
              <p:cNvSpPr txBox="1"/>
              <p:nvPr/>
            </p:nvSpPr>
            <p:spPr>
              <a:xfrm>
                <a:off x="10816398" y="865169"/>
                <a:ext cx="86593" cy="109272"/>
              </a:xfrm>
              <a:custGeom>
                <a:avLst/>
                <a:gdLst/>
                <a:ahLst/>
                <a:cxnLst/>
                <a:rect l="l" t="t" r="r" b="b"/>
                <a:pathLst>
                  <a:path w="125492" h="158358">
                    <a:moveTo>
                      <a:pt x="64666" y="0"/>
                    </a:moveTo>
                    <a:cubicBezTo>
                      <a:pt x="70768" y="0"/>
                      <a:pt x="76870" y="345"/>
                      <a:pt x="82972" y="1034"/>
                    </a:cubicBezTo>
                    <a:cubicBezTo>
                      <a:pt x="89074" y="1723"/>
                      <a:pt x="94684" y="2658"/>
                      <a:pt x="99802" y="3839"/>
                    </a:cubicBezTo>
                    <a:cubicBezTo>
                      <a:pt x="109054" y="7776"/>
                      <a:pt x="115650" y="14026"/>
                      <a:pt x="119586" y="22589"/>
                    </a:cubicBezTo>
                    <a:cubicBezTo>
                      <a:pt x="123524" y="31152"/>
                      <a:pt x="125492" y="40748"/>
                      <a:pt x="125492" y="51378"/>
                    </a:cubicBezTo>
                    <a:cubicBezTo>
                      <a:pt x="119192" y="52362"/>
                      <a:pt x="112254" y="52953"/>
                      <a:pt x="104676" y="53150"/>
                    </a:cubicBezTo>
                    <a:cubicBezTo>
                      <a:pt x="97096" y="53346"/>
                      <a:pt x="89960" y="52756"/>
                      <a:pt x="83268" y="51378"/>
                    </a:cubicBezTo>
                    <a:cubicBezTo>
                      <a:pt x="83858" y="49016"/>
                      <a:pt x="83612" y="46654"/>
                      <a:pt x="82530" y="44291"/>
                    </a:cubicBezTo>
                    <a:cubicBezTo>
                      <a:pt x="81446" y="41929"/>
                      <a:pt x="79872" y="39862"/>
                      <a:pt x="77804" y="38091"/>
                    </a:cubicBezTo>
                    <a:cubicBezTo>
                      <a:pt x="75738" y="36319"/>
                      <a:pt x="73376" y="34990"/>
                      <a:pt x="70718" y="34104"/>
                    </a:cubicBezTo>
                    <a:cubicBezTo>
                      <a:pt x="68060" y="33219"/>
                      <a:pt x="65452" y="32874"/>
                      <a:pt x="62894" y="33071"/>
                    </a:cubicBezTo>
                    <a:cubicBezTo>
                      <a:pt x="58366" y="33858"/>
                      <a:pt x="54970" y="35581"/>
                      <a:pt x="52706" y="38238"/>
                    </a:cubicBezTo>
                    <a:cubicBezTo>
                      <a:pt x="50442" y="40896"/>
                      <a:pt x="49310" y="43799"/>
                      <a:pt x="49310" y="46949"/>
                    </a:cubicBezTo>
                    <a:cubicBezTo>
                      <a:pt x="49310" y="50098"/>
                      <a:pt x="50492" y="53248"/>
                      <a:pt x="52854" y="56398"/>
                    </a:cubicBezTo>
                    <a:cubicBezTo>
                      <a:pt x="55216" y="59547"/>
                      <a:pt x="58662" y="61909"/>
                      <a:pt x="63188" y="63484"/>
                    </a:cubicBezTo>
                    <a:cubicBezTo>
                      <a:pt x="74212" y="65059"/>
                      <a:pt x="84548" y="67175"/>
                      <a:pt x="94192" y="69833"/>
                    </a:cubicBezTo>
                    <a:cubicBezTo>
                      <a:pt x="103838" y="72490"/>
                      <a:pt x="110924" y="76772"/>
                      <a:pt x="115452" y="82677"/>
                    </a:cubicBezTo>
                    <a:cubicBezTo>
                      <a:pt x="119784" y="89764"/>
                      <a:pt x="122440" y="96998"/>
                      <a:pt x="123424" y="104380"/>
                    </a:cubicBezTo>
                    <a:cubicBezTo>
                      <a:pt x="124410" y="111762"/>
                      <a:pt x="123032" y="120866"/>
                      <a:pt x="119292" y="131693"/>
                    </a:cubicBezTo>
                    <a:cubicBezTo>
                      <a:pt x="114764" y="141338"/>
                      <a:pt x="107676" y="148228"/>
                      <a:pt x="98032" y="152362"/>
                    </a:cubicBezTo>
                    <a:cubicBezTo>
                      <a:pt x="88386" y="156496"/>
                      <a:pt x="77854" y="158464"/>
                      <a:pt x="66436" y="158267"/>
                    </a:cubicBezTo>
                    <a:cubicBezTo>
                      <a:pt x="56398" y="158661"/>
                      <a:pt x="47342" y="157775"/>
                      <a:pt x="39272" y="155610"/>
                    </a:cubicBezTo>
                    <a:cubicBezTo>
                      <a:pt x="31200" y="153445"/>
                      <a:pt x="24262" y="150197"/>
                      <a:pt x="18454" y="145866"/>
                    </a:cubicBezTo>
                    <a:cubicBezTo>
                      <a:pt x="12648" y="141535"/>
                      <a:pt x="8120" y="136220"/>
                      <a:pt x="4872" y="129921"/>
                    </a:cubicBezTo>
                    <a:cubicBezTo>
                      <a:pt x="1624" y="123622"/>
                      <a:pt x="0" y="116535"/>
                      <a:pt x="0" y="108661"/>
                    </a:cubicBezTo>
                    <a:lnTo>
                      <a:pt x="0" y="107775"/>
                    </a:lnTo>
                    <a:lnTo>
                      <a:pt x="0" y="107185"/>
                    </a:lnTo>
                    <a:cubicBezTo>
                      <a:pt x="6496" y="106398"/>
                      <a:pt x="13878" y="106151"/>
                      <a:pt x="22146" y="106447"/>
                    </a:cubicBezTo>
                    <a:cubicBezTo>
                      <a:pt x="30414" y="106742"/>
                      <a:pt x="37598" y="106890"/>
                      <a:pt x="43700" y="106890"/>
                    </a:cubicBezTo>
                    <a:cubicBezTo>
                      <a:pt x="43898" y="111417"/>
                      <a:pt x="46014" y="115108"/>
                      <a:pt x="50050" y="117962"/>
                    </a:cubicBezTo>
                    <a:cubicBezTo>
                      <a:pt x="54084" y="120817"/>
                      <a:pt x="58366" y="122490"/>
                      <a:pt x="62894" y="122982"/>
                    </a:cubicBezTo>
                    <a:cubicBezTo>
                      <a:pt x="67422" y="123474"/>
                      <a:pt x="71554" y="122638"/>
                      <a:pt x="75296" y="120472"/>
                    </a:cubicBezTo>
                    <a:cubicBezTo>
                      <a:pt x="79036" y="118307"/>
                      <a:pt x="80806" y="114370"/>
                      <a:pt x="80610" y="108661"/>
                    </a:cubicBezTo>
                    <a:cubicBezTo>
                      <a:pt x="81200" y="103937"/>
                      <a:pt x="80118" y="100394"/>
                      <a:pt x="77362" y="98031"/>
                    </a:cubicBezTo>
                    <a:cubicBezTo>
                      <a:pt x="74606" y="95669"/>
                      <a:pt x="70964" y="93848"/>
                      <a:pt x="66436" y="92569"/>
                    </a:cubicBezTo>
                    <a:cubicBezTo>
                      <a:pt x="61910" y="91289"/>
                      <a:pt x="56792" y="90157"/>
                      <a:pt x="51082" y="89173"/>
                    </a:cubicBezTo>
                    <a:cubicBezTo>
                      <a:pt x="45374" y="88189"/>
                      <a:pt x="39764" y="86516"/>
                      <a:pt x="34252" y="84153"/>
                    </a:cubicBezTo>
                    <a:cubicBezTo>
                      <a:pt x="23228" y="80413"/>
                      <a:pt x="15206" y="74557"/>
                      <a:pt x="10188" y="66585"/>
                    </a:cubicBezTo>
                    <a:cubicBezTo>
                      <a:pt x="5168" y="58612"/>
                      <a:pt x="2806" y="50344"/>
                      <a:pt x="3100" y="41781"/>
                    </a:cubicBezTo>
                    <a:cubicBezTo>
                      <a:pt x="3396" y="33219"/>
                      <a:pt x="6152" y="25295"/>
                      <a:pt x="11368" y="18012"/>
                    </a:cubicBezTo>
                    <a:cubicBezTo>
                      <a:pt x="16584" y="10728"/>
                      <a:pt x="24016" y="5807"/>
                      <a:pt x="33662" y="3248"/>
                    </a:cubicBezTo>
                    <a:cubicBezTo>
                      <a:pt x="37402" y="2264"/>
                      <a:pt x="41978" y="1476"/>
                      <a:pt x="47392" y="886"/>
                    </a:cubicBezTo>
                    <a:cubicBezTo>
                      <a:pt x="52804" y="295"/>
                      <a:pt x="58562" y="0"/>
                      <a:pt x="6466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CF63BC0-6B19-CD5A-6A6C-554942E88606}"/>
                  </a:ext>
                </a:extLst>
              </p:cNvPr>
              <p:cNvSpPr txBox="1"/>
              <p:nvPr/>
            </p:nvSpPr>
            <p:spPr>
              <a:xfrm>
                <a:off x="12956826" y="865169"/>
                <a:ext cx="86593" cy="109272"/>
              </a:xfrm>
              <a:custGeom>
                <a:avLst/>
                <a:gdLst/>
                <a:ahLst/>
                <a:cxnLst/>
                <a:rect l="l" t="t" r="r" b="b"/>
                <a:pathLst>
                  <a:path w="125492" h="158358">
                    <a:moveTo>
                      <a:pt x="64666" y="0"/>
                    </a:moveTo>
                    <a:cubicBezTo>
                      <a:pt x="70768" y="0"/>
                      <a:pt x="76870" y="345"/>
                      <a:pt x="82972" y="1034"/>
                    </a:cubicBezTo>
                    <a:cubicBezTo>
                      <a:pt x="89074" y="1723"/>
                      <a:pt x="94684" y="2658"/>
                      <a:pt x="99802" y="3839"/>
                    </a:cubicBezTo>
                    <a:cubicBezTo>
                      <a:pt x="109054" y="7776"/>
                      <a:pt x="115650" y="14026"/>
                      <a:pt x="119586" y="22589"/>
                    </a:cubicBezTo>
                    <a:cubicBezTo>
                      <a:pt x="123524" y="31152"/>
                      <a:pt x="125492" y="40748"/>
                      <a:pt x="125492" y="51378"/>
                    </a:cubicBezTo>
                    <a:cubicBezTo>
                      <a:pt x="119192" y="52362"/>
                      <a:pt x="112254" y="52953"/>
                      <a:pt x="104676" y="53150"/>
                    </a:cubicBezTo>
                    <a:cubicBezTo>
                      <a:pt x="97096" y="53346"/>
                      <a:pt x="89960" y="52756"/>
                      <a:pt x="83268" y="51378"/>
                    </a:cubicBezTo>
                    <a:cubicBezTo>
                      <a:pt x="83858" y="49016"/>
                      <a:pt x="83612" y="46654"/>
                      <a:pt x="82530" y="44291"/>
                    </a:cubicBezTo>
                    <a:cubicBezTo>
                      <a:pt x="81446" y="41929"/>
                      <a:pt x="79872" y="39862"/>
                      <a:pt x="77806" y="38091"/>
                    </a:cubicBezTo>
                    <a:cubicBezTo>
                      <a:pt x="75738" y="36319"/>
                      <a:pt x="73376" y="34990"/>
                      <a:pt x="70718" y="34104"/>
                    </a:cubicBezTo>
                    <a:cubicBezTo>
                      <a:pt x="68060" y="33219"/>
                      <a:pt x="65452" y="32874"/>
                      <a:pt x="62894" y="33071"/>
                    </a:cubicBezTo>
                    <a:cubicBezTo>
                      <a:pt x="58366" y="33858"/>
                      <a:pt x="54970" y="35581"/>
                      <a:pt x="52706" y="38238"/>
                    </a:cubicBezTo>
                    <a:cubicBezTo>
                      <a:pt x="50442" y="40896"/>
                      <a:pt x="49310" y="43799"/>
                      <a:pt x="49310" y="46949"/>
                    </a:cubicBezTo>
                    <a:cubicBezTo>
                      <a:pt x="49310" y="50098"/>
                      <a:pt x="50492" y="53248"/>
                      <a:pt x="52854" y="56398"/>
                    </a:cubicBezTo>
                    <a:cubicBezTo>
                      <a:pt x="55216" y="59547"/>
                      <a:pt x="58662" y="61909"/>
                      <a:pt x="63188" y="63484"/>
                    </a:cubicBezTo>
                    <a:cubicBezTo>
                      <a:pt x="74212" y="65059"/>
                      <a:pt x="84548" y="67175"/>
                      <a:pt x="94192" y="69833"/>
                    </a:cubicBezTo>
                    <a:cubicBezTo>
                      <a:pt x="103838" y="72490"/>
                      <a:pt x="110926" y="76772"/>
                      <a:pt x="115452" y="82677"/>
                    </a:cubicBezTo>
                    <a:cubicBezTo>
                      <a:pt x="119784" y="89764"/>
                      <a:pt x="122440" y="96998"/>
                      <a:pt x="123424" y="104380"/>
                    </a:cubicBezTo>
                    <a:cubicBezTo>
                      <a:pt x="124410" y="111762"/>
                      <a:pt x="123032" y="120866"/>
                      <a:pt x="119292" y="131693"/>
                    </a:cubicBezTo>
                    <a:cubicBezTo>
                      <a:pt x="114764" y="141338"/>
                      <a:pt x="107676" y="148228"/>
                      <a:pt x="98032" y="152362"/>
                    </a:cubicBezTo>
                    <a:cubicBezTo>
                      <a:pt x="88386" y="156496"/>
                      <a:pt x="77854" y="158464"/>
                      <a:pt x="66436" y="158267"/>
                    </a:cubicBezTo>
                    <a:cubicBezTo>
                      <a:pt x="56398" y="158661"/>
                      <a:pt x="47342" y="157775"/>
                      <a:pt x="39272" y="155610"/>
                    </a:cubicBezTo>
                    <a:cubicBezTo>
                      <a:pt x="31200" y="153445"/>
                      <a:pt x="24262" y="150197"/>
                      <a:pt x="18454" y="145866"/>
                    </a:cubicBezTo>
                    <a:cubicBezTo>
                      <a:pt x="12648" y="141535"/>
                      <a:pt x="8120" y="136220"/>
                      <a:pt x="4872" y="129921"/>
                    </a:cubicBezTo>
                    <a:cubicBezTo>
                      <a:pt x="1624" y="123622"/>
                      <a:pt x="0" y="116535"/>
                      <a:pt x="0" y="108661"/>
                    </a:cubicBezTo>
                    <a:lnTo>
                      <a:pt x="0" y="107775"/>
                    </a:lnTo>
                    <a:lnTo>
                      <a:pt x="0" y="107185"/>
                    </a:lnTo>
                    <a:cubicBezTo>
                      <a:pt x="6496" y="106398"/>
                      <a:pt x="13878" y="106151"/>
                      <a:pt x="22146" y="106447"/>
                    </a:cubicBezTo>
                    <a:cubicBezTo>
                      <a:pt x="30414" y="106742"/>
                      <a:pt x="37598" y="106890"/>
                      <a:pt x="43700" y="106890"/>
                    </a:cubicBezTo>
                    <a:cubicBezTo>
                      <a:pt x="43898" y="111417"/>
                      <a:pt x="46014" y="115108"/>
                      <a:pt x="50050" y="117962"/>
                    </a:cubicBezTo>
                    <a:cubicBezTo>
                      <a:pt x="54084" y="120817"/>
                      <a:pt x="58366" y="122490"/>
                      <a:pt x="62894" y="122982"/>
                    </a:cubicBezTo>
                    <a:cubicBezTo>
                      <a:pt x="67422" y="123474"/>
                      <a:pt x="71556" y="122638"/>
                      <a:pt x="75296" y="120472"/>
                    </a:cubicBezTo>
                    <a:cubicBezTo>
                      <a:pt x="79036" y="118307"/>
                      <a:pt x="80806" y="114370"/>
                      <a:pt x="80610" y="108661"/>
                    </a:cubicBezTo>
                    <a:cubicBezTo>
                      <a:pt x="81200" y="103937"/>
                      <a:pt x="80118" y="100394"/>
                      <a:pt x="77362" y="98031"/>
                    </a:cubicBezTo>
                    <a:cubicBezTo>
                      <a:pt x="74606" y="95669"/>
                      <a:pt x="70964" y="93848"/>
                      <a:pt x="66436" y="92569"/>
                    </a:cubicBezTo>
                    <a:cubicBezTo>
                      <a:pt x="61910" y="91289"/>
                      <a:pt x="56792" y="90157"/>
                      <a:pt x="51082" y="89173"/>
                    </a:cubicBezTo>
                    <a:cubicBezTo>
                      <a:pt x="45374" y="88189"/>
                      <a:pt x="39764" y="86516"/>
                      <a:pt x="34252" y="84153"/>
                    </a:cubicBezTo>
                    <a:cubicBezTo>
                      <a:pt x="23228" y="80413"/>
                      <a:pt x="15206" y="74557"/>
                      <a:pt x="10188" y="66585"/>
                    </a:cubicBezTo>
                    <a:cubicBezTo>
                      <a:pt x="5168" y="58612"/>
                      <a:pt x="2806" y="50344"/>
                      <a:pt x="3100" y="41781"/>
                    </a:cubicBezTo>
                    <a:cubicBezTo>
                      <a:pt x="3396" y="33219"/>
                      <a:pt x="6152" y="25295"/>
                      <a:pt x="11368" y="18012"/>
                    </a:cubicBezTo>
                    <a:cubicBezTo>
                      <a:pt x="16584" y="10728"/>
                      <a:pt x="24016" y="5807"/>
                      <a:pt x="33662" y="3248"/>
                    </a:cubicBezTo>
                    <a:cubicBezTo>
                      <a:pt x="37402" y="2264"/>
                      <a:pt x="41978" y="1476"/>
                      <a:pt x="47392" y="886"/>
                    </a:cubicBezTo>
                    <a:cubicBezTo>
                      <a:pt x="52806" y="295"/>
                      <a:pt x="58562" y="0"/>
                      <a:pt x="6466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56F1786-39E8-C364-4BDB-8D5A0FCFE14F}"/>
                  </a:ext>
                </a:extLst>
              </p:cNvPr>
              <p:cNvSpPr txBox="1"/>
              <p:nvPr/>
            </p:nvSpPr>
            <p:spPr>
              <a:xfrm>
                <a:off x="10910315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5" h="155935">
                    <a:moveTo>
                      <a:pt x="57777" y="29"/>
                    </a:moveTo>
                    <a:cubicBezTo>
                      <a:pt x="65257" y="-167"/>
                      <a:pt x="72541" y="620"/>
                      <a:pt x="79627" y="2392"/>
                    </a:cubicBezTo>
                    <a:cubicBezTo>
                      <a:pt x="88681" y="3966"/>
                      <a:pt x="95965" y="7116"/>
                      <a:pt x="101477" y="11840"/>
                    </a:cubicBezTo>
                    <a:cubicBezTo>
                      <a:pt x="106989" y="16565"/>
                      <a:pt x="111171" y="22274"/>
                      <a:pt x="114027" y="28966"/>
                    </a:cubicBezTo>
                    <a:cubicBezTo>
                      <a:pt x="116881" y="35659"/>
                      <a:pt x="118603" y="43041"/>
                      <a:pt x="119193" y="51112"/>
                    </a:cubicBezTo>
                    <a:cubicBezTo>
                      <a:pt x="119783" y="59183"/>
                      <a:pt x="119783" y="67352"/>
                      <a:pt x="119193" y="75620"/>
                    </a:cubicBezTo>
                    <a:cubicBezTo>
                      <a:pt x="117815" y="76014"/>
                      <a:pt x="115207" y="76407"/>
                      <a:pt x="111369" y="76801"/>
                    </a:cubicBezTo>
                    <a:cubicBezTo>
                      <a:pt x="107531" y="77195"/>
                      <a:pt x="103003" y="77588"/>
                      <a:pt x="97787" y="77982"/>
                    </a:cubicBezTo>
                    <a:cubicBezTo>
                      <a:pt x="92569" y="78376"/>
                      <a:pt x="87009" y="78671"/>
                      <a:pt x="81103" y="78868"/>
                    </a:cubicBezTo>
                    <a:cubicBezTo>
                      <a:pt x="75197" y="79065"/>
                      <a:pt x="69539" y="79163"/>
                      <a:pt x="64125" y="79163"/>
                    </a:cubicBezTo>
                    <a:cubicBezTo>
                      <a:pt x="58711" y="79163"/>
                      <a:pt x="53839" y="79065"/>
                      <a:pt x="49509" y="78868"/>
                    </a:cubicBezTo>
                    <a:cubicBezTo>
                      <a:pt x="45177" y="78671"/>
                      <a:pt x="42029" y="78376"/>
                      <a:pt x="40059" y="77982"/>
                    </a:cubicBezTo>
                    <a:lnTo>
                      <a:pt x="40059" y="83297"/>
                    </a:lnTo>
                    <a:cubicBezTo>
                      <a:pt x="40257" y="89203"/>
                      <a:pt x="40503" y="94025"/>
                      <a:pt x="40799" y="97765"/>
                    </a:cubicBezTo>
                    <a:cubicBezTo>
                      <a:pt x="41093" y="101506"/>
                      <a:pt x="42323" y="105147"/>
                      <a:pt x="44489" y="108691"/>
                    </a:cubicBezTo>
                    <a:cubicBezTo>
                      <a:pt x="46851" y="113218"/>
                      <a:pt x="50197" y="116565"/>
                      <a:pt x="54529" y="118730"/>
                    </a:cubicBezTo>
                    <a:cubicBezTo>
                      <a:pt x="58859" y="120895"/>
                      <a:pt x="63091" y="121584"/>
                      <a:pt x="67225" y="120797"/>
                    </a:cubicBezTo>
                    <a:cubicBezTo>
                      <a:pt x="71359" y="120010"/>
                      <a:pt x="74853" y="117598"/>
                      <a:pt x="77707" y="113563"/>
                    </a:cubicBezTo>
                    <a:cubicBezTo>
                      <a:pt x="80561" y="109527"/>
                      <a:pt x="81791" y="103474"/>
                      <a:pt x="81399" y="95403"/>
                    </a:cubicBezTo>
                    <a:cubicBezTo>
                      <a:pt x="83367" y="95600"/>
                      <a:pt x="86025" y="95649"/>
                      <a:pt x="89371" y="95551"/>
                    </a:cubicBezTo>
                    <a:cubicBezTo>
                      <a:pt x="92717" y="95452"/>
                      <a:pt x="96211" y="95305"/>
                      <a:pt x="99853" y="95108"/>
                    </a:cubicBezTo>
                    <a:cubicBezTo>
                      <a:pt x="103495" y="94911"/>
                      <a:pt x="106989" y="94862"/>
                      <a:pt x="110335" y="94960"/>
                    </a:cubicBezTo>
                    <a:cubicBezTo>
                      <a:pt x="113681" y="95059"/>
                      <a:pt x="116437" y="95403"/>
                      <a:pt x="118603" y="95994"/>
                    </a:cubicBezTo>
                    <a:cubicBezTo>
                      <a:pt x="118209" y="101112"/>
                      <a:pt x="117815" y="106132"/>
                      <a:pt x="117421" y="111053"/>
                    </a:cubicBezTo>
                    <a:cubicBezTo>
                      <a:pt x="117029" y="115974"/>
                      <a:pt x="116535" y="120551"/>
                      <a:pt x="115945" y="124783"/>
                    </a:cubicBezTo>
                    <a:cubicBezTo>
                      <a:pt x="115355" y="129015"/>
                      <a:pt x="114617" y="132657"/>
                      <a:pt x="113731" y="135708"/>
                    </a:cubicBezTo>
                    <a:cubicBezTo>
                      <a:pt x="112845" y="138759"/>
                      <a:pt x="111713" y="140876"/>
                      <a:pt x="110335" y="142057"/>
                    </a:cubicBezTo>
                    <a:cubicBezTo>
                      <a:pt x="106989" y="146781"/>
                      <a:pt x="102659" y="150128"/>
                      <a:pt x="97343" y="152096"/>
                    </a:cubicBezTo>
                    <a:cubicBezTo>
                      <a:pt x="92029" y="154065"/>
                      <a:pt x="86221" y="155246"/>
                      <a:pt x="79923" y="155639"/>
                    </a:cubicBezTo>
                    <a:cubicBezTo>
                      <a:pt x="73623" y="156033"/>
                      <a:pt x="67175" y="156033"/>
                      <a:pt x="60581" y="155639"/>
                    </a:cubicBezTo>
                    <a:cubicBezTo>
                      <a:pt x="53987" y="155246"/>
                      <a:pt x="47933" y="155049"/>
                      <a:pt x="42423" y="155049"/>
                    </a:cubicBezTo>
                    <a:cubicBezTo>
                      <a:pt x="36911" y="154261"/>
                      <a:pt x="31793" y="152490"/>
                      <a:pt x="27067" y="149734"/>
                    </a:cubicBezTo>
                    <a:cubicBezTo>
                      <a:pt x="21753" y="145994"/>
                      <a:pt x="17323" y="141122"/>
                      <a:pt x="13781" y="135118"/>
                    </a:cubicBezTo>
                    <a:cubicBezTo>
                      <a:pt x="10237" y="129114"/>
                      <a:pt x="7383" y="122519"/>
                      <a:pt x="5217" y="115334"/>
                    </a:cubicBezTo>
                    <a:cubicBezTo>
                      <a:pt x="3051" y="108149"/>
                      <a:pt x="1575" y="100521"/>
                      <a:pt x="789" y="92451"/>
                    </a:cubicBezTo>
                    <a:cubicBezTo>
                      <a:pt x="1" y="84380"/>
                      <a:pt x="-197" y="76309"/>
                      <a:pt x="197" y="68238"/>
                    </a:cubicBezTo>
                    <a:cubicBezTo>
                      <a:pt x="789" y="60955"/>
                      <a:pt x="1427" y="53917"/>
                      <a:pt x="2117" y="47126"/>
                    </a:cubicBezTo>
                    <a:cubicBezTo>
                      <a:pt x="2805" y="40334"/>
                      <a:pt x="4331" y="33691"/>
                      <a:pt x="6693" y="27195"/>
                    </a:cubicBezTo>
                    <a:cubicBezTo>
                      <a:pt x="9253" y="21486"/>
                      <a:pt x="13189" y="16614"/>
                      <a:pt x="18505" y="12579"/>
                    </a:cubicBezTo>
                    <a:cubicBezTo>
                      <a:pt x="23819" y="8543"/>
                      <a:pt x="29823" y="5492"/>
                      <a:pt x="36517" y="3425"/>
                    </a:cubicBezTo>
                    <a:cubicBezTo>
                      <a:pt x="43209" y="1358"/>
                      <a:pt x="50295" y="226"/>
                      <a:pt x="57777" y="29"/>
                    </a:cubicBezTo>
                    <a:close/>
                    <a:moveTo>
                      <a:pt x="65453" y="29262"/>
                    </a:moveTo>
                    <a:cubicBezTo>
                      <a:pt x="60729" y="29262"/>
                      <a:pt x="56891" y="29754"/>
                      <a:pt x="53937" y="30738"/>
                    </a:cubicBezTo>
                    <a:cubicBezTo>
                      <a:pt x="50985" y="31722"/>
                      <a:pt x="48623" y="33100"/>
                      <a:pt x="46851" y="34872"/>
                    </a:cubicBezTo>
                    <a:cubicBezTo>
                      <a:pt x="45079" y="36644"/>
                      <a:pt x="43751" y="38710"/>
                      <a:pt x="42865" y="41073"/>
                    </a:cubicBezTo>
                    <a:cubicBezTo>
                      <a:pt x="41979" y="43435"/>
                      <a:pt x="41339" y="45895"/>
                      <a:pt x="40945" y="48455"/>
                    </a:cubicBezTo>
                    <a:cubicBezTo>
                      <a:pt x="40551" y="50620"/>
                      <a:pt x="40405" y="52145"/>
                      <a:pt x="40503" y="53031"/>
                    </a:cubicBezTo>
                    <a:cubicBezTo>
                      <a:pt x="40601" y="53917"/>
                      <a:pt x="41537" y="54508"/>
                      <a:pt x="43307" y="54803"/>
                    </a:cubicBezTo>
                    <a:cubicBezTo>
                      <a:pt x="45079" y="55098"/>
                      <a:pt x="47885" y="55197"/>
                      <a:pt x="51723" y="55098"/>
                    </a:cubicBezTo>
                    <a:cubicBezTo>
                      <a:pt x="55561" y="55000"/>
                      <a:pt x="61221" y="54951"/>
                      <a:pt x="68701" y="54951"/>
                    </a:cubicBezTo>
                    <a:cubicBezTo>
                      <a:pt x="73819" y="54951"/>
                      <a:pt x="77659" y="55049"/>
                      <a:pt x="80217" y="55246"/>
                    </a:cubicBezTo>
                    <a:cubicBezTo>
                      <a:pt x="82777" y="55443"/>
                      <a:pt x="84597" y="55492"/>
                      <a:pt x="85679" y="55393"/>
                    </a:cubicBezTo>
                    <a:cubicBezTo>
                      <a:pt x="86763" y="55295"/>
                      <a:pt x="87303" y="55000"/>
                      <a:pt x="87303" y="54508"/>
                    </a:cubicBezTo>
                    <a:cubicBezTo>
                      <a:pt x="87303" y="54016"/>
                      <a:pt x="87303" y="52982"/>
                      <a:pt x="87303" y="51407"/>
                    </a:cubicBezTo>
                    <a:cubicBezTo>
                      <a:pt x="87303" y="47470"/>
                      <a:pt x="86271" y="43730"/>
                      <a:pt x="84203" y="40187"/>
                    </a:cubicBezTo>
                    <a:cubicBezTo>
                      <a:pt x="82137" y="36644"/>
                      <a:pt x="79331" y="33986"/>
                      <a:pt x="75789" y="32214"/>
                    </a:cubicBezTo>
                    <a:cubicBezTo>
                      <a:pt x="74213" y="31230"/>
                      <a:pt x="72639" y="30492"/>
                      <a:pt x="71063" y="30000"/>
                    </a:cubicBezTo>
                    <a:cubicBezTo>
                      <a:pt x="69489" y="29508"/>
                      <a:pt x="67619" y="29262"/>
                      <a:pt x="65453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FD271ED-3555-CA48-BABE-E7AA875DAE63}"/>
                  </a:ext>
                </a:extLst>
              </p:cNvPr>
              <p:cNvSpPr txBox="1"/>
              <p:nvPr/>
            </p:nvSpPr>
            <p:spPr>
              <a:xfrm>
                <a:off x="11233821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0" y="3966"/>
                      <a:pt x="95964" y="7116"/>
                      <a:pt x="101476" y="11840"/>
                    </a:cubicBezTo>
                    <a:cubicBezTo>
                      <a:pt x="106988" y="16565"/>
                      <a:pt x="111170" y="22274"/>
                      <a:pt x="114026" y="28966"/>
                    </a:cubicBezTo>
                    <a:cubicBezTo>
                      <a:pt x="116880" y="35659"/>
                      <a:pt x="118602" y="43041"/>
                      <a:pt x="119192" y="51112"/>
                    </a:cubicBezTo>
                    <a:cubicBezTo>
                      <a:pt x="119784" y="59183"/>
                      <a:pt x="119784" y="67352"/>
                      <a:pt x="119192" y="75620"/>
                    </a:cubicBezTo>
                    <a:cubicBezTo>
                      <a:pt x="117814" y="76014"/>
                      <a:pt x="115206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68" y="78376"/>
                      <a:pt x="87008" y="78671"/>
                      <a:pt x="81102" y="78868"/>
                    </a:cubicBezTo>
                    <a:cubicBezTo>
                      <a:pt x="75196" y="79065"/>
                      <a:pt x="69538" y="79163"/>
                      <a:pt x="64124" y="79163"/>
                    </a:cubicBezTo>
                    <a:cubicBezTo>
                      <a:pt x="58710" y="79163"/>
                      <a:pt x="53838" y="79065"/>
                      <a:pt x="49508" y="78868"/>
                    </a:cubicBezTo>
                    <a:cubicBezTo>
                      <a:pt x="45178" y="78671"/>
                      <a:pt x="42028" y="78376"/>
                      <a:pt x="40058" y="77982"/>
                    </a:cubicBezTo>
                    <a:lnTo>
                      <a:pt x="40058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2" y="101506"/>
                      <a:pt x="42322" y="105147"/>
                      <a:pt x="44488" y="108691"/>
                    </a:cubicBezTo>
                    <a:cubicBezTo>
                      <a:pt x="46850" y="113218"/>
                      <a:pt x="50196" y="116565"/>
                      <a:pt x="54528" y="118730"/>
                    </a:cubicBezTo>
                    <a:cubicBezTo>
                      <a:pt x="58858" y="120895"/>
                      <a:pt x="63090" y="121584"/>
                      <a:pt x="67224" y="120797"/>
                    </a:cubicBezTo>
                    <a:cubicBezTo>
                      <a:pt x="71358" y="120010"/>
                      <a:pt x="74852" y="117598"/>
                      <a:pt x="77706" y="113563"/>
                    </a:cubicBezTo>
                    <a:cubicBezTo>
                      <a:pt x="80560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6" y="95452"/>
                      <a:pt x="96210" y="95305"/>
                      <a:pt x="99852" y="95108"/>
                    </a:cubicBezTo>
                    <a:cubicBezTo>
                      <a:pt x="103494" y="94911"/>
                      <a:pt x="106988" y="94862"/>
                      <a:pt x="110334" y="94960"/>
                    </a:cubicBezTo>
                    <a:cubicBezTo>
                      <a:pt x="113680" y="95059"/>
                      <a:pt x="116436" y="95403"/>
                      <a:pt x="118602" y="95994"/>
                    </a:cubicBezTo>
                    <a:cubicBezTo>
                      <a:pt x="118208" y="101112"/>
                      <a:pt x="117814" y="106132"/>
                      <a:pt x="117420" y="111053"/>
                    </a:cubicBezTo>
                    <a:cubicBezTo>
                      <a:pt x="117028" y="115974"/>
                      <a:pt x="116536" y="120551"/>
                      <a:pt x="115944" y="124783"/>
                    </a:cubicBezTo>
                    <a:cubicBezTo>
                      <a:pt x="115354" y="129015"/>
                      <a:pt x="114616" y="132657"/>
                      <a:pt x="113730" y="135708"/>
                    </a:cubicBezTo>
                    <a:cubicBezTo>
                      <a:pt x="112844" y="138759"/>
                      <a:pt x="111712" y="140876"/>
                      <a:pt x="110334" y="142057"/>
                    </a:cubicBezTo>
                    <a:cubicBezTo>
                      <a:pt x="106988" y="146781"/>
                      <a:pt x="102658" y="150128"/>
                      <a:pt x="97342" y="152096"/>
                    </a:cubicBezTo>
                    <a:cubicBezTo>
                      <a:pt x="92028" y="154065"/>
                      <a:pt x="86220" y="155246"/>
                      <a:pt x="79922" y="155639"/>
                    </a:cubicBezTo>
                    <a:cubicBezTo>
                      <a:pt x="73622" y="156033"/>
                      <a:pt x="67176" y="156033"/>
                      <a:pt x="60580" y="155639"/>
                    </a:cubicBezTo>
                    <a:cubicBezTo>
                      <a:pt x="53986" y="155246"/>
                      <a:pt x="47932" y="155049"/>
                      <a:pt x="42422" y="155049"/>
                    </a:cubicBezTo>
                    <a:cubicBezTo>
                      <a:pt x="36910" y="154261"/>
                      <a:pt x="31792" y="152490"/>
                      <a:pt x="27066" y="149734"/>
                    </a:cubicBezTo>
                    <a:cubicBezTo>
                      <a:pt x="21752" y="145994"/>
                      <a:pt x="17322" y="141122"/>
                      <a:pt x="13780" y="135118"/>
                    </a:cubicBezTo>
                    <a:cubicBezTo>
                      <a:pt x="10236" y="129114"/>
                      <a:pt x="7382" y="122519"/>
                      <a:pt x="5216" y="115334"/>
                    </a:cubicBezTo>
                    <a:cubicBezTo>
                      <a:pt x="3052" y="108149"/>
                      <a:pt x="1574" y="100521"/>
                      <a:pt x="788" y="92451"/>
                    </a:cubicBezTo>
                    <a:cubicBezTo>
                      <a:pt x="0" y="84380"/>
                      <a:pt x="-196" y="76309"/>
                      <a:pt x="196" y="68238"/>
                    </a:cubicBezTo>
                    <a:cubicBezTo>
                      <a:pt x="788" y="60955"/>
                      <a:pt x="1428" y="53917"/>
                      <a:pt x="2116" y="47126"/>
                    </a:cubicBezTo>
                    <a:cubicBezTo>
                      <a:pt x="2806" y="40334"/>
                      <a:pt x="4330" y="33691"/>
                      <a:pt x="6692" y="27195"/>
                    </a:cubicBezTo>
                    <a:cubicBezTo>
                      <a:pt x="9252" y="21486"/>
                      <a:pt x="13188" y="16614"/>
                      <a:pt x="18504" y="12579"/>
                    </a:cubicBezTo>
                    <a:cubicBezTo>
                      <a:pt x="23818" y="8543"/>
                      <a:pt x="29822" y="5492"/>
                      <a:pt x="36516" y="3425"/>
                    </a:cubicBezTo>
                    <a:cubicBezTo>
                      <a:pt x="43208" y="1358"/>
                      <a:pt x="50296" y="226"/>
                      <a:pt x="57776" y="29"/>
                    </a:cubicBezTo>
                    <a:close/>
                    <a:moveTo>
                      <a:pt x="65452" y="29262"/>
                    </a:moveTo>
                    <a:cubicBezTo>
                      <a:pt x="60728" y="29262"/>
                      <a:pt x="56890" y="29754"/>
                      <a:pt x="53936" y="30738"/>
                    </a:cubicBezTo>
                    <a:cubicBezTo>
                      <a:pt x="50984" y="31722"/>
                      <a:pt x="48622" y="33100"/>
                      <a:pt x="46850" y="34872"/>
                    </a:cubicBezTo>
                    <a:cubicBezTo>
                      <a:pt x="45078" y="36644"/>
                      <a:pt x="43750" y="38710"/>
                      <a:pt x="42864" y="41073"/>
                    </a:cubicBezTo>
                    <a:cubicBezTo>
                      <a:pt x="41978" y="43435"/>
                      <a:pt x="41338" y="45895"/>
                      <a:pt x="40944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0" y="53917"/>
                      <a:pt x="41536" y="54508"/>
                      <a:pt x="43306" y="54803"/>
                    </a:cubicBezTo>
                    <a:cubicBezTo>
                      <a:pt x="45078" y="55098"/>
                      <a:pt x="47884" y="55197"/>
                      <a:pt x="51722" y="55098"/>
                    </a:cubicBezTo>
                    <a:cubicBezTo>
                      <a:pt x="55560" y="55000"/>
                      <a:pt x="61220" y="54951"/>
                      <a:pt x="68700" y="54951"/>
                    </a:cubicBezTo>
                    <a:cubicBezTo>
                      <a:pt x="73818" y="54951"/>
                      <a:pt x="77658" y="55049"/>
                      <a:pt x="80216" y="55246"/>
                    </a:cubicBezTo>
                    <a:cubicBezTo>
                      <a:pt x="82776" y="55443"/>
                      <a:pt x="84596" y="55492"/>
                      <a:pt x="85678" y="55393"/>
                    </a:cubicBezTo>
                    <a:cubicBezTo>
                      <a:pt x="86762" y="55295"/>
                      <a:pt x="87302" y="55000"/>
                      <a:pt x="87302" y="54508"/>
                    </a:cubicBezTo>
                    <a:cubicBezTo>
                      <a:pt x="87302" y="54016"/>
                      <a:pt x="87302" y="52982"/>
                      <a:pt x="87302" y="51407"/>
                    </a:cubicBezTo>
                    <a:cubicBezTo>
                      <a:pt x="87302" y="47470"/>
                      <a:pt x="86270" y="43730"/>
                      <a:pt x="84202" y="40187"/>
                    </a:cubicBezTo>
                    <a:cubicBezTo>
                      <a:pt x="82136" y="36644"/>
                      <a:pt x="79330" y="33986"/>
                      <a:pt x="75788" y="32214"/>
                    </a:cubicBezTo>
                    <a:cubicBezTo>
                      <a:pt x="74212" y="31230"/>
                      <a:pt x="72638" y="30492"/>
                      <a:pt x="71062" y="30000"/>
                    </a:cubicBezTo>
                    <a:cubicBezTo>
                      <a:pt x="69488" y="29508"/>
                      <a:pt x="67618" y="29262"/>
                      <a:pt x="65452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BB77573-BD72-949E-98DD-A39A72B743E7}"/>
                  </a:ext>
                </a:extLst>
              </p:cNvPr>
              <p:cNvSpPr txBox="1"/>
              <p:nvPr/>
            </p:nvSpPr>
            <p:spPr>
              <a:xfrm>
                <a:off x="11621599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2" y="3966"/>
                      <a:pt x="95966" y="7116"/>
                      <a:pt x="101478" y="11840"/>
                    </a:cubicBezTo>
                    <a:cubicBezTo>
                      <a:pt x="106988" y="16565"/>
                      <a:pt x="111172" y="22274"/>
                      <a:pt x="114026" y="28966"/>
                    </a:cubicBezTo>
                    <a:cubicBezTo>
                      <a:pt x="116880" y="35659"/>
                      <a:pt x="118602" y="43041"/>
                      <a:pt x="119194" y="51112"/>
                    </a:cubicBezTo>
                    <a:cubicBezTo>
                      <a:pt x="119784" y="59183"/>
                      <a:pt x="119784" y="67352"/>
                      <a:pt x="119194" y="75620"/>
                    </a:cubicBezTo>
                    <a:cubicBezTo>
                      <a:pt x="117816" y="76014"/>
                      <a:pt x="115208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70" y="78376"/>
                      <a:pt x="87008" y="78671"/>
                      <a:pt x="81104" y="78868"/>
                    </a:cubicBezTo>
                    <a:cubicBezTo>
                      <a:pt x="75198" y="79065"/>
                      <a:pt x="69538" y="79163"/>
                      <a:pt x="64124" y="79163"/>
                    </a:cubicBezTo>
                    <a:cubicBezTo>
                      <a:pt x="58712" y="79163"/>
                      <a:pt x="53840" y="79065"/>
                      <a:pt x="49508" y="78868"/>
                    </a:cubicBezTo>
                    <a:cubicBezTo>
                      <a:pt x="45178" y="78671"/>
                      <a:pt x="42028" y="78376"/>
                      <a:pt x="40060" y="77982"/>
                    </a:cubicBezTo>
                    <a:lnTo>
                      <a:pt x="40060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4" y="101506"/>
                      <a:pt x="42324" y="105147"/>
                      <a:pt x="44490" y="108691"/>
                    </a:cubicBezTo>
                    <a:cubicBezTo>
                      <a:pt x="46852" y="113218"/>
                      <a:pt x="50198" y="116565"/>
                      <a:pt x="54528" y="118730"/>
                    </a:cubicBezTo>
                    <a:cubicBezTo>
                      <a:pt x="58860" y="120895"/>
                      <a:pt x="63092" y="121584"/>
                      <a:pt x="67226" y="120797"/>
                    </a:cubicBezTo>
                    <a:cubicBezTo>
                      <a:pt x="71360" y="120010"/>
                      <a:pt x="74854" y="117598"/>
                      <a:pt x="77708" y="113563"/>
                    </a:cubicBezTo>
                    <a:cubicBezTo>
                      <a:pt x="80562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8" y="95452"/>
                      <a:pt x="96212" y="95305"/>
                      <a:pt x="99854" y="95108"/>
                    </a:cubicBezTo>
                    <a:cubicBezTo>
                      <a:pt x="103494" y="94911"/>
                      <a:pt x="106988" y="94862"/>
                      <a:pt x="110336" y="94960"/>
                    </a:cubicBezTo>
                    <a:cubicBezTo>
                      <a:pt x="113682" y="95059"/>
                      <a:pt x="116438" y="95403"/>
                      <a:pt x="118604" y="95994"/>
                    </a:cubicBezTo>
                    <a:cubicBezTo>
                      <a:pt x="118210" y="101112"/>
                      <a:pt x="117816" y="106132"/>
                      <a:pt x="117422" y="111053"/>
                    </a:cubicBezTo>
                    <a:cubicBezTo>
                      <a:pt x="117028" y="115974"/>
                      <a:pt x="116536" y="120551"/>
                      <a:pt x="115946" y="124783"/>
                    </a:cubicBezTo>
                    <a:cubicBezTo>
                      <a:pt x="115354" y="129015"/>
                      <a:pt x="114616" y="132657"/>
                      <a:pt x="113730" y="135708"/>
                    </a:cubicBezTo>
                    <a:cubicBezTo>
                      <a:pt x="112846" y="138759"/>
                      <a:pt x="111714" y="140876"/>
                      <a:pt x="110336" y="142057"/>
                    </a:cubicBezTo>
                    <a:cubicBezTo>
                      <a:pt x="106988" y="146781"/>
                      <a:pt x="102658" y="150128"/>
                      <a:pt x="97344" y="152096"/>
                    </a:cubicBezTo>
                    <a:cubicBezTo>
                      <a:pt x="92028" y="154065"/>
                      <a:pt x="86222" y="155246"/>
                      <a:pt x="79922" y="155639"/>
                    </a:cubicBezTo>
                    <a:cubicBezTo>
                      <a:pt x="73622" y="156033"/>
                      <a:pt x="67176" y="156033"/>
                      <a:pt x="60582" y="155639"/>
                    </a:cubicBezTo>
                    <a:cubicBezTo>
                      <a:pt x="53988" y="155246"/>
                      <a:pt x="47934" y="155049"/>
                      <a:pt x="42422" y="155049"/>
                    </a:cubicBezTo>
                    <a:cubicBezTo>
                      <a:pt x="36910" y="154261"/>
                      <a:pt x="31792" y="152490"/>
                      <a:pt x="27068" y="149734"/>
                    </a:cubicBezTo>
                    <a:cubicBezTo>
                      <a:pt x="21752" y="145994"/>
                      <a:pt x="17324" y="141122"/>
                      <a:pt x="13780" y="135118"/>
                    </a:cubicBezTo>
                    <a:cubicBezTo>
                      <a:pt x="10238" y="129114"/>
                      <a:pt x="7382" y="122519"/>
                      <a:pt x="5218" y="115334"/>
                    </a:cubicBezTo>
                    <a:cubicBezTo>
                      <a:pt x="3052" y="108149"/>
                      <a:pt x="1576" y="100521"/>
                      <a:pt x="788" y="92451"/>
                    </a:cubicBezTo>
                    <a:cubicBezTo>
                      <a:pt x="0" y="84380"/>
                      <a:pt x="-196" y="76309"/>
                      <a:pt x="198" y="68238"/>
                    </a:cubicBezTo>
                    <a:cubicBezTo>
                      <a:pt x="788" y="60955"/>
                      <a:pt x="1428" y="53917"/>
                      <a:pt x="2118" y="47126"/>
                    </a:cubicBezTo>
                    <a:cubicBezTo>
                      <a:pt x="2806" y="40334"/>
                      <a:pt x="4332" y="33691"/>
                      <a:pt x="6694" y="27195"/>
                    </a:cubicBezTo>
                    <a:cubicBezTo>
                      <a:pt x="9252" y="21486"/>
                      <a:pt x="13190" y="16614"/>
                      <a:pt x="18504" y="12579"/>
                    </a:cubicBezTo>
                    <a:cubicBezTo>
                      <a:pt x="23820" y="8543"/>
                      <a:pt x="29824" y="5492"/>
                      <a:pt x="36516" y="3425"/>
                    </a:cubicBezTo>
                    <a:cubicBezTo>
                      <a:pt x="43210" y="1358"/>
                      <a:pt x="50296" y="226"/>
                      <a:pt x="57776" y="29"/>
                    </a:cubicBezTo>
                    <a:close/>
                    <a:moveTo>
                      <a:pt x="65454" y="29262"/>
                    </a:moveTo>
                    <a:cubicBezTo>
                      <a:pt x="60730" y="29262"/>
                      <a:pt x="56890" y="29754"/>
                      <a:pt x="53938" y="30738"/>
                    </a:cubicBezTo>
                    <a:cubicBezTo>
                      <a:pt x="50986" y="31722"/>
                      <a:pt x="48622" y="33100"/>
                      <a:pt x="46852" y="34872"/>
                    </a:cubicBezTo>
                    <a:cubicBezTo>
                      <a:pt x="45080" y="36644"/>
                      <a:pt x="43750" y="38710"/>
                      <a:pt x="42866" y="41073"/>
                    </a:cubicBezTo>
                    <a:cubicBezTo>
                      <a:pt x="41980" y="43435"/>
                      <a:pt x="41340" y="45895"/>
                      <a:pt x="40946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2" y="53917"/>
                      <a:pt x="41536" y="54508"/>
                      <a:pt x="43308" y="54803"/>
                    </a:cubicBezTo>
                    <a:cubicBezTo>
                      <a:pt x="45080" y="55098"/>
                      <a:pt x="47884" y="55197"/>
                      <a:pt x="51724" y="55098"/>
                    </a:cubicBezTo>
                    <a:cubicBezTo>
                      <a:pt x="55562" y="55000"/>
                      <a:pt x="61222" y="54951"/>
                      <a:pt x="68702" y="54951"/>
                    </a:cubicBezTo>
                    <a:cubicBezTo>
                      <a:pt x="73820" y="54951"/>
                      <a:pt x="77658" y="55049"/>
                      <a:pt x="80218" y="55246"/>
                    </a:cubicBezTo>
                    <a:cubicBezTo>
                      <a:pt x="82776" y="55443"/>
                      <a:pt x="84598" y="55492"/>
                      <a:pt x="85680" y="55393"/>
                    </a:cubicBezTo>
                    <a:cubicBezTo>
                      <a:pt x="86762" y="55295"/>
                      <a:pt x="87304" y="55000"/>
                      <a:pt x="87304" y="54508"/>
                    </a:cubicBezTo>
                    <a:cubicBezTo>
                      <a:pt x="87304" y="54016"/>
                      <a:pt x="87304" y="52982"/>
                      <a:pt x="87304" y="51407"/>
                    </a:cubicBezTo>
                    <a:cubicBezTo>
                      <a:pt x="87304" y="47470"/>
                      <a:pt x="86270" y="43730"/>
                      <a:pt x="84204" y="40187"/>
                    </a:cubicBezTo>
                    <a:cubicBezTo>
                      <a:pt x="82136" y="36644"/>
                      <a:pt x="79332" y="33986"/>
                      <a:pt x="75788" y="32214"/>
                    </a:cubicBezTo>
                    <a:cubicBezTo>
                      <a:pt x="74214" y="31230"/>
                      <a:pt x="72638" y="30492"/>
                      <a:pt x="71064" y="30000"/>
                    </a:cubicBezTo>
                    <a:cubicBezTo>
                      <a:pt x="69488" y="29508"/>
                      <a:pt x="67618" y="29262"/>
                      <a:pt x="65454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B74DB9F-5735-C3B2-C01B-E164C895CF58}"/>
                  </a:ext>
                </a:extLst>
              </p:cNvPr>
              <p:cNvSpPr txBox="1"/>
              <p:nvPr/>
            </p:nvSpPr>
            <p:spPr>
              <a:xfrm>
                <a:off x="12510343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2" y="3966"/>
                      <a:pt x="95966" y="7116"/>
                      <a:pt x="101478" y="11840"/>
                    </a:cubicBezTo>
                    <a:cubicBezTo>
                      <a:pt x="106988" y="16565"/>
                      <a:pt x="111172" y="22274"/>
                      <a:pt x="114026" y="28966"/>
                    </a:cubicBezTo>
                    <a:cubicBezTo>
                      <a:pt x="116880" y="35659"/>
                      <a:pt x="118604" y="43041"/>
                      <a:pt x="119194" y="51112"/>
                    </a:cubicBezTo>
                    <a:cubicBezTo>
                      <a:pt x="119784" y="59183"/>
                      <a:pt x="119784" y="67352"/>
                      <a:pt x="119194" y="75620"/>
                    </a:cubicBezTo>
                    <a:cubicBezTo>
                      <a:pt x="117816" y="76014"/>
                      <a:pt x="115208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70" y="78376"/>
                      <a:pt x="87008" y="78671"/>
                      <a:pt x="81104" y="78868"/>
                    </a:cubicBezTo>
                    <a:cubicBezTo>
                      <a:pt x="75198" y="79065"/>
                      <a:pt x="69538" y="79163"/>
                      <a:pt x="64124" y="79163"/>
                    </a:cubicBezTo>
                    <a:cubicBezTo>
                      <a:pt x="58712" y="79163"/>
                      <a:pt x="53840" y="79065"/>
                      <a:pt x="49508" y="78868"/>
                    </a:cubicBezTo>
                    <a:cubicBezTo>
                      <a:pt x="45178" y="78671"/>
                      <a:pt x="42028" y="78376"/>
                      <a:pt x="40060" y="77982"/>
                    </a:cubicBezTo>
                    <a:lnTo>
                      <a:pt x="40060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4" y="101506"/>
                      <a:pt x="42324" y="105147"/>
                      <a:pt x="44488" y="108691"/>
                    </a:cubicBezTo>
                    <a:cubicBezTo>
                      <a:pt x="46852" y="113218"/>
                      <a:pt x="50198" y="116565"/>
                      <a:pt x="54528" y="118730"/>
                    </a:cubicBezTo>
                    <a:cubicBezTo>
                      <a:pt x="58860" y="120895"/>
                      <a:pt x="63092" y="121584"/>
                      <a:pt x="67226" y="120797"/>
                    </a:cubicBezTo>
                    <a:cubicBezTo>
                      <a:pt x="71360" y="120010"/>
                      <a:pt x="74854" y="117598"/>
                      <a:pt x="77708" y="113563"/>
                    </a:cubicBezTo>
                    <a:cubicBezTo>
                      <a:pt x="80562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8" y="95452"/>
                      <a:pt x="96212" y="95305"/>
                      <a:pt x="99852" y="95108"/>
                    </a:cubicBezTo>
                    <a:cubicBezTo>
                      <a:pt x="103494" y="94911"/>
                      <a:pt x="106988" y="94862"/>
                      <a:pt x="110336" y="94960"/>
                    </a:cubicBezTo>
                    <a:cubicBezTo>
                      <a:pt x="113682" y="95059"/>
                      <a:pt x="116438" y="95403"/>
                      <a:pt x="118604" y="95994"/>
                    </a:cubicBezTo>
                    <a:cubicBezTo>
                      <a:pt x="118210" y="101112"/>
                      <a:pt x="117816" y="106132"/>
                      <a:pt x="117422" y="111053"/>
                    </a:cubicBezTo>
                    <a:cubicBezTo>
                      <a:pt x="117028" y="115974"/>
                      <a:pt x="116536" y="120551"/>
                      <a:pt x="115946" y="124783"/>
                    </a:cubicBezTo>
                    <a:cubicBezTo>
                      <a:pt x="115356" y="129015"/>
                      <a:pt x="114616" y="132657"/>
                      <a:pt x="113730" y="135708"/>
                    </a:cubicBezTo>
                    <a:cubicBezTo>
                      <a:pt x="112846" y="138759"/>
                      <a:pt x="111714" y="140876"/>
                      <a:pt x="110336" y="142057"/>
                    </a:cubicBezTo>
                    <a:cubicBezTo>
                      <a:pt x="106988" y="146781"/>
                      <a:pt x="102658" y="150128"/>
                      <a:pt x="97344" y="152096"/>
                    </a:cubicBezTo>
                    <a:cubicBezTo>
                      <a:pt x="92028" y="154065"/>
                      <a:pt x="86222" y="155246"/>
                      <a:pt x="79922" y="155639"/>
                    </a:cubicBezTo>
                    <a:cubicBezTo>
                      <a:pt x="73622" y="156033"/>
                      <a:pt x="67176" y="156033"/>
                      <a:pt x="60582" y="155639"/>
                    </a:cubicBezTo>
                    <a:cubicBezTo>
                      <a:pt x="53988" y="155246"/>
                      <a:pt x="47934" y="155049"/>
                      <a:pt x="42422" y="155049"/>
                    </a:cubicBezTo>
                    <a:cubicBezTo>
                      <a:pt x="36910" y="154261"/>
                      <a:pt x="31792" y="152490"/>
                      <a:pt x="27068" y="149734"/>
                    </a:cubicBezTo>
                    <a:cubicBezTo>
                      <a:pt x="21752" y="145994"/>
                      <a:pt x="17324" y="141122"/>
                      <a:pt x="13780" y="135118"/>
                    </a:cubicBezTo>
                    <a:cubicBezTo>
                      <a:pt x="10238" y="129114"/>
                      <a:pt x="7382" y="122519"/>
                      <a:pt x="5218" y="115334"/>
                    </a:cubicBezTo>
                    <a:cubicBezTo>
                      <a:pt x="3052" y="108149"/>
                      <a:pt x="1576" y="100521"/>
                      <a:pt x="788" y="92451"/>
                    </a:cubicBezTo>
                    <a:cubicBezTo>
                      <a:pt x="0" y="84380"/>
                      <a:pt x="-196" y="76309"/>
                      <a:pt x="198" y="68238"/>
                    </a:cubicBezTo>
                    <a:cubicBezTo>
                      <a:pt x="788" y="60955"/>
                      <a:pt x="1428" y="53917"/>
                      <a:pt x="2118" y="47126"/>
                    </a:cubicBezTo>
                    <a:cubicBezTo>
                      <a:pt x="2806" y="40334"/>
                      <a:pt x="4332" y="33691"/>
                      <a:pt x="6694" y="27195"/>
                    </a:cubicBezTo>
                    <a:cubicBezTo>
                      <a:pt x="9252" y="21486"/>
                      <a:pt x="13190" y="16614"/>
                      <a:pt x="18504" y="12579"/>
                    </a:cubicBezTo>
                    <a:cubicBezTo>
                      <a:pt x="23820" y="8543"/>
                      <a:pt x="29824" y="5492"/>
                      <a:pt x="36516" y="3425"/>
                    </a:cubicBezTo>
                    <a:cubicBezTo>
                      <a:pt x="43210" y="1358"/>
                      <a:pt x="50296" y="226"/>
                      <a:pt x="57776" y="29"/>
                    </a:cubicBezTo>
                    <a:close/>
                    <a:moveTo>
                      <a:pt x="65454" y="29262"/>
                    </a:moveTo>
                    <a:cubicBezTo>
                      <a:pt x="60730" y="29262"/>
                      <a:pt x="56890" y="29754"/>
                      <a:pt x="53938" y="30738"/>
                    </a:cubicBezTo>
                    <a:cubicBezTo>
                      <a:pt x="50986" y="31722"/>
                      <a:pt x="48622" y="33100"/>
                      <a:pt x="46852" y="34872"/>
                    </a:cubicBezTo>
                    <a:cubicBezTo>
                      <a:pt x="45080" y="36644"/>
                      <a:pt x="43750" y="38710"/>
                      <a:pt x="42864" y="41073"/>
                    </a:cubicBezTo>
                    <a:cubicBezTo>
                      <a:pt x="41980" y="43435"/>
                      <a:pt x="41340" y="45895"/>
                      <a:pt x="40946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2" y="53917"/>
                      <a:pt x="41536" y="54508"/>
                      <a:pt x="43308" y="54803"/>
                    </a:cubicBezTo>
                    <a:cubicBezTo>
                      <a:pt x="45080" y="55098"/>
                      <a:pt x="47884" y="55197"/>
                      <a:pt x="51724" y="55098"/>
                    </a:cubicBezTo>
                    <a:cubicBezTo>
                      <a:pt x="55562" y="55000"/>
                      <a:pt x="61222" y="54951"/>
                      <a:pt x="68702" y="54951"/>
                    </a:cubicBezTo>
                    <a:cubicBezTo>
                      <a:pt x="73820" y="54951"/>
                      <a:pt x="77658" y="55049"/>
                      <a:pt x="80218" y="55246"/>
                    </a:cubicBezTo>
                    <a:cubicBezTo>
                      <a:pt x="82776" y="55443"/>
                      <a:pt x="84598" y="55492"/>
                      <a:pt x="85680" y="55393"/>
                    </a:cubicBezTo>
                    <a:cubicBezTo>
                      <a:pt x="86762" y="55295"/>
                      <a:pt x="87304" y="55000"/>
                      <a:pt x="87304" y="54508"/>
                    </a:cubicBezTo>
                    <a:cubicBezTo>
                      <a:pt x="87304" y="54016"/>
                      <a:pt x="87304" y="52982"/>
                      <a:pt x="87304" y="51407"/>
                    </a:cubicBezTo>
                    <a:cubicBezTo>
                      <a:pt x="87304" y="47470"/>
                      <a:pt x="86270" y="43730"/>
                      <a:pt x="84204" y="40187"/>
                    </a:cubicBezTo>
                    <a:cubicBezTo>
                      <a:pt x="82136" y="36644"/>
                      <a:pt x="79332" y="33986"/>
                      <a:pt x="75788" y="32214"/>
                    </a:cubicBezTo>
                    <a:cubicBezTo>
                      <a:pt x="74214" y="31230"/>
                      <a:pt x="72638" y="30492"/>
                      <a:pt x="71064" y="30000"/>
                    </a:cubicBezTo>
                    <a:cubicBezTo>
                      <a:pt x="69488" y="29508"/>
                      <a:pt x="67618" y="29262"/>
                      <a:pt x="65454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E18808A-9B59-013E-EE6C-A4FBDD8E321D}"/>
                  </a:ext>
                </a:extLst>
              </p:cNvPr>
              <p:cNvSpPr txBox="1"/>
              <p:nvPr/>
            </p:nvSpPr>
            <p:spPr>
              <a:xfrm>
                <a:off x="13412231" y="866168"/>
                <a:ext cx="82552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19636" h="155935">
                    <a:moveTo>
                      <a:pt x="57776" y="29"/>
                    </a:moveTo>
                    <a:cubicBezTo>
                      <a:pt x="65256" y="-167"/>
                      <a:pt x="72540" y="620"/>
                      <a:pt x="79626" y="2392"/>
                    </a:cubicBezTo>
                    <a:cubicBezTo>
                      <a:pt x="88682" y="3966"/>
                      <a:pt x="95966" y="7116"/>
                      <a:pt x="101478" y="11840"/>
                    </a:cubicBezTo>
                    <a:cubicBezTo>
                      <a:pt x="106988" y="16565"/>
                      <a:pt x="111172" y="22274"/>
                      <a:pt x="114026" y="28966"/>
                    </a:cubicBezTo>
                    <a:cubicBezTo>
                      <a:pt x="116880" y="35659"/>
                      <a:pt x="118602" y="43041"/>
                      <a:pt x="119194" y="51112"/>
                    </a:cubicBezTo>
                    <a:cubicBezTo>
                      <a:pt x="119784" y="59183"/>
                      <a:pt x="119784" y="67352"/>
                      <a:pt x="119194" y="75620"/>
                    </a:cubicBezTo>
                    <a:cubicBezTo>
                      <a:pt x="117816" y="76014"/>
                      <a:pt x="115208" y="76407"/>
                      <a:pt x="111368" y="76801"/>
                    </a:cubicBezTo>
                    <a:cubicBezTo>
                      <a:pt x="107530" y="77195"/>
                      <a:pt x="103002" y="77588"/>
                      <a:pt x="97786" y="77982"/>
                    </a:cubicBezTo>
                    <a:cubicBezTo>
                      <a:pt x="92570" y="78376"/>
                      <a:pt x="87008" y="78671"/>
                      <a:pt x="81104" y="78868"/>
                    </a:cubicBezTo>
                    <a:cubicBezTo>
                      <a:pt x="75198" y="79065"/>
                      <a:pt x="69538" y="79163"/>
                      <a:pt x="64124" y="79163"/>
                    </a:cubicBezTo>
                    <a:cubicBezTo>
                      <a:pt x="58712" y="79163"/>
                      <a:pt x="53840" y="79065"/>
                      <a:pt x="49508" y="78868"/>
                    </a:cubicBezTo>
                    <a:cubicBezTo>
                      <a:pt x="45178" y="78671"/>
                      <a:pt x="42028" y="78376"/>
                      <a:pt x="40060" y="77982"/>
                    </a:cubicBezTo>
                    <a:lnTo>
                      <a:pt x="40060" y="83297"/>
                    </a:lnTo>
                    <a:cubicBezTo>
                      <a:pt x="40256" y="89203"/>
                      <a:pt x="40502" y="94025"/>
                      <a:pt x="40798" y="97765"/>
                    </a:cubicBezTo>
                    <a:cubicBezTo>
                      <a:pt x="41094" y="101506"/>
                      <a:pt x="42324" y="105147"/>
                      <a:pt x="44488" y="108691"/>
                    </a:cubicBezTo>
                    <a:cubicBezTo>
                      <a:pt x="46852" y="113218"/>
                      <a:pt x="50198" y="116565"/>
                      <a:pt x="54528" y="118730"/>
                    </a:cubicBezTo>
                    <a:cubicBezTo>
                      <a:pt x="58860" y="120895"/>
                      <a:pt x="63092" y="121584"/>
                      <a:pt x="67226" y="120797"/>
                    </a:cubicBezTo>
                    <a:cubicBezTo>
                      <a:pt x="71358" y="120010"/>
                      <a:pt x="74854" y="117598"/>
                      <a:pt x="77708" y="113563"/>
                    </a:cubicBezTo>
                    <a:cubicBezTo>
                      <a:pt x="80562" y="109527"/>
                      <a:pt x="81792" y="103474"/>
                      <a:pt x="81398" y="95403"/>
                    </a:cubicBezTo>
                    <a:cubicBezTo>
                      <a:pt x="83366" y="95600"/>
                      <a:pt x="86024" y="95649"/>
                      <a:pt x="89370" y="95551"/>
                    </a:cubicBezTo>
                    <a:cubicBezTo>
                      <a:pt x="92718" y="95452"/>
                      <a:pt x="96212" y="95305"/>
                      <a:pt x="99854" y="95108"/>
                    </a:cubicBezTo>
                    <a:cubicBezTo>
                      <a:pt x="103494" y="94911"/>
                      <a:pt x="106988" y="94862"/>
                      <a:pt x="110336" y="94960"/>
                    </a:cubicBezTo>
                    <a:cubicBezTo>
                      <a:pt x="113682" y="95059"/>
                      <a:pt x="116438" y="95403"/>
                      <a:pt x="118604" y="95994"/>
                    </a:cubicBezTo>
                    <a:cubicBezTo>
                      <a:pt x="118210" y="101112"/>
                      <a:pt x="117816" y="106132"/>
                      <a:pt x="117422" y="111053"/>
                    </a:cubicBezTo>
                    <a:cubicBezTo>
                      <a:pt x="117028" y="115974"/>
                      <a:pt x="116536" y="120551"/>
                      <a:pt x="115946" y="124783"/>
                    </a:cubicBezTo>
                    <a:cubicBezTo>
                      <a:pt x="115354" y="129015"/>
                      <a:pt x="114616" y="132657"/>
                      <a:pt x="113730" y="135708"/>
                    </a:cubicBezTo>
                    <a:cubicBezTo>
                      <a:pt x="112846" y="138759"/>
                      <a:pt x="111714" y="140876"/>
                      <a:pt x="110336" y="142057"/>
                    </a:cubicBezTo>
                    <a:cubicBezTo>
                      <a:pt x="106988" y="146781"/>
                      <a:pt x="102658" y="150128"/>
                      <a:pt x="97344" y="152096"/>
                    </a:cubicBezTo>
                    <a:cubicBezTo>
                      <a:pt x="92028" y="154065"/>
                      <a:pt x="86222" y="155246"/>
                      <a:pt x="79922" y="155639"/>
                    </a:cubicBezTo>
                    <a:cubicBezTo>
                      <a:pt x="73622" y="156033"/>
                      <a:pt x="67176" y="156033"/>
                      <a:pt x="60582" y="155639"/>
                    </a:cubicBezTo>
                    <a:cubicBezTo>
                      <a:pt x="53986" y="155246"/>
                      <a:pt x="47934" y="155049"/>
                      <a:pt x="42422" y="155049"/>
                    </a:cubicBezTo>
                    <a:cubicBezTo>
                      <a:pt x="36910" y="154261"/>
                      <a:pt x="31792" y="152490"/>
                      <a:pt x="27068" y="149734"/>
                    </a:cubicBezTo>
                    <a:cubicBezTo>
                      <a:pt x="21752" y="145994"/>
                      <a:pt x="17324" y="141122"/>
                      <a:pt x="13780" y="135118"/>
                    </a:cubicBezTo>
                    <a:cubicBezTo>
                      <a:pt x="10238" y="129114"/>
                      <a:pt x="7382" y="122519"/>
                      <a:pt x="5218" y="115334"/>
                    </a:cubicBezTo>
                    <a:cubicBezTo>
                      <a:pt x="3052" y="108149"/>
                      <a:pt x="1576" y="100521"/>
                      <a:pt x="788" y="92451"/>
                    </a:cubicBezTo>
                    <a:cubicBezTo>
                      <a:pt x="0" y="84380"/>
                      <a:pt x="-196" y="76309"/>
                      <a:pt x="198" y="68238"/>
                    </a:cubicBezTo>
                    <a:cubicBezTo>
                      <a:pt x="788" y="60955"/>
                      <a:pt x="1428" y="53917"/>
                      <a:pt x="2118" y="47126"/>
                    </a:cubicBezTo>
                    <a:cubicBezTo>
                      <a:pt x="2806" y="40334"/>
                      <a:pt x="4332" y="33691"/>
                      <a:pt x="6694" y="27195"/>
                    </a:cubicBezTo>
                    <a:cubicBezTo>
                      <a:pt x="9252" y="21486"/>
                      <a:pt x="13190" y="16614"/>
                      <a:pt x="18504" y="12579"/>
                    </a:cubicBezTo>
                    <a:cubicBezTo>
                      <a:pt x="23820" y="8543"/>
                      <a:pt x="29824" y="5492"/>
                      <a:pt x="36516" y="3425"/>
                    </a:cubicBezTo>
                    <a:cubicBezTo>
                      <a:pt x="43210" y="1358"/>
                      <a:pt x="50296" y="226"/>
                      <a:pt x="57776" y="29"/>
                    </a:cubicBezTo>
                    <a:close/>
                    <a:moveTo>
                      <a:pt x="65454" y="29262"/>
                    </a:moveTo>
                    <a:cubicBezTo>
                      <a:pt x="60730" y="29262"/>
                      <a:pt x="56890" y="29754"/>
                      <a:pt x="53938" y="30738"/>
                    </a:cubicBezTo>
                    <a:cubicBezTo>
                      <a:pt x="50986" y="31722"/>
                      <a:pt x="48622" y="33100"/>
                      <a:pt x="46852" y="34872"/>
                    </a:cubicBezTo>
                    <a:cubicBezTo>
                      <a:pt x="45080" y="36644"/>
                      <a:pt x="43750" y="38710"/>
                      <a:pt x="42866" y="41073"/>
                    </a:cubicBezTo>
                    <a:cubicBezTo>
                      <a:pt x="41980" y="43435"/>
                      <a:pt x="41340" y="45895"/>
                      <a:pt x="40946" y="48455"/>
                    </a:cubicBezTo>
                    <a:cubicBezTo>
                      <a:pt x="40552" y="50620"/>
                      <a:pt x="40404" y="52145"/>
                      <a:pt x="40502" y="53031"/>
                    </a:cubicBezTo>
                    <a:cubicBezTo>
                      <a:pt x="40602" y="53917"/>
                      <a:pt x="41536" y="54508"/>
                      <a:pt x="43308" y="54803"/>
                    </a:cubicBezTo>
                    <a:cubicBezTo>
                      <a:pt x="45080" y="55098"/>
                      <a:pt x="47884" y="55197"/>
                      <a:pt x="51724" y="55098"/>
                    </a:cubicBezTo>
                    <a:cubicBezTo>
                      <a:pt x="55562" y="55000"/>
                      <a:pt x="61222" y="54951"/>
                      <a:pt x="68702" y="54951"/>
                    </a:cubicBezTo>
                    <a:cubicBezTo>
                      <a:pt x="73820" y="54951"/>
                      <a:pt x="77658" y="55049"/>
                      <a:pt x="80218" y="55246"/>
                    </a:cubicBezTo>
                    <a:cubicBezTo>
                      <a:pt x="82776" y="55443"/>
                      <a:pt x="84598" y="55492"/>
                      <a:pt x="85680" y="55393"/>
                    </a:cubicBezTo>
                    <a:cubicBezTo>
                      <a:pt x="86762" y="55295"/>
                      <a:pt x="87304" y="55000"/>
                      <a:pt x="87304" y="54508"/>
                    </a:cubicBezTo>
                    <a:cubicBezTo>
                      <a:pt x="87304" y="54016"/>
                      <a:pt x="87304" y="52982"/>
                      <a:pt x="87304" y="51407"/>
                    </a:cubicBezTo>
                    <a:cubicBezTo>
                      <a:pt x="87304" y="47470"/>
                      <a:pt x="86270" y="43730"/>
                      <a:pt x="84204" y="40187"/>
                    </a:cubicBezTo>
                    <a:cubicBezTo>
                      <a:pt x="82136" y="36644"/>
                      <a:pt x="79332" y="33986"/>
                      <a:pt x="75788" y="32214"/>
                    </a:cubicBezTo>
                    <a:cubicBezTo>
                      <a:pt x="74214" y="31230"/>
                      <a:pt x="72638" y="30492"/>
                      <a:pt x="71064" y="30000"/>
                    </a:cubicBezTo>
                    <a:cubicBezTo>
                      <a:pt x="69488" y="29508"/>
                      <a:pt x="67618" y="29262"/>
                      <a:pt x="65454" y="2926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95A1575-A31C-ECD3-F907-6CF0F778FD1D}"/>
                  </a:ext>
                </a:extLst>
              </p:cNvPr>
              <p:cNvSpPr txBox="1"/>
              <p:nvPr/>
            </p:nvSpPr>
            <p:spPr>
              <a:xfrm>
                <a:off x="10464130" y="866364"/>
                <a:ext cx="81703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154987">
                    <a:moveTo>
                      <a:pt x="50492" y="42"/>
                    </a:moveTo>
                    <a:cubicBezTo>
                      <a:pt x="54430" y="435"/>
                      <a:pt x="58220" y="485"/>
                      <a:pt x="61860" y="189"/>
                    </a:cubicBezTo>
                    <a:cubicBezTo>
                      <a:pt x="65502" y="-106"/>
                      <a:pt x="69390" y="-57"/>
                      <a:pt x="73524" y="337"/>
                    </a:cubicBezTo>
                    <a:cubicBezTo>
                      <a:pt x="79824" y="731"/>
                      <a:pt x="85828" y="1961"/>
                      <a:pt x="91536" y="4028"/>
                    </a:cubicBezTo>
                    <a:cubicBezTo>
                      <a:pt x="97244" y="6095"/>
                      <a:pt x="102166" y="9097"/>
                      <a:pt x="106300" y="13034"/>
                    </a:cubicBezTo>
                    <a:cubicBezTo>
                      <a:pt x="109056" y="14805"/>
                      <a:pt x="111220" y="17660"/>
                      <a:pt x="112796" y="21597"/>
                    </a:cubicBezTo>
                    <a:cubicBezTo>
                      <a:pt x="114370" y="25534"/>
                      <a:pt x="115552" y="30111"/>
                      <a:pt x="116338" y="35327"/>
                    </a:cubicBezTo>
                    <a:cubicBezTo>
                      <a:pt x="117126" y="40544"/>
                      <a:pt x="117618" y="46252"/>
                      <a:pt x="117816" y="52453"/>
                    </a:cubicBezTo>
                    <a:cubicBezTo>
                      <a:pt x="118012" y="58654"/>
                      <a:pt x="118210" y="65002"/>
                      <a:pt x="118406" y="71498"/>
                    </a:cubicBezTo>
                    <a:cubicBezTo>
                      <a:pt x="118210" y="77207"/>
                      <a:pt x="117962" y="83703"/>
                      <a:pt x="117668" y="90986"/>
                    </a:cubicBezTo>
                    <a:cubicBezTo>
                      <a:pt x="117372" y="98270"/>
                      <a:pt x="116880" y="105258"/>
                      <a:pt x="116192" y="111951"/>
                    </a:cubicBezTo>
                    <a:cubicBezTo>
                      <a:pt x="115502" y="118644"/>
                      <a:pt x="114616" y="124648"/>
                      <a:pt x="113534" y="129963"/>
                    </a:cubicBezTo>
                    <a:cubicBezTo>
                      <a:pt x="112452" y="135278"/>
                      <a:pt x="110926" y="138919"/>
                      <a:pt x="108958" y="140888"/>
                    </a:cubicBezTo>
                    <a:cubicBezTo>
                      <a:pt x="105610" y="145612"/>
                      <a:pt x="101230" y="148959"/>
                      <a:pt x="95818" y="150927"/>
                    </a:cubicBezTo>
                    <a:cubicBezTo>
                      <a:pt x="90404" y="152896"/>
                      <a:pt x="84548" y="154126"/>
                      <a:pt x="78248" y="154618"/>
                    </a:cubicBezTo>
                    <a:cubicBezTo>
                      <a:pt x="71950" y="155110"/>
                      <a:pt x="65454" y="155110"/>
                      <a:pt x="58760" y="154618"/>
                    </a:cubicBezTo>
                    <a:cubicBezTo>
                      <a:pt x="52068" y="154126"/>
                      <a:pt x="45966" y="153880"/>
                      <a:pt x="40454" y="153880"/>
                    </a:cubicBezTo>
                    <a:cubicBezTo>
                      <a:pt x="30414" y="152108"/>
                      <a:pt x="21950" y="147778"/>
                      <a:pt x="15060" y="140888"/>
                    </a:cubicBezTo>
                    <a:cubicBezTo>
                      <a:pt x="9744" y="136164"/>
                      <a:pt x="6102" y="130258"/>
                      <a:pt x="4134" y="123171"/>
                    </a:cubicBezTo>
                    <a:cubicBezTo>
                      <a:pt x="2166" y="116085"/>
                      <a:pt x="984" y="108654"/>
                      <a:pt x="592" y="100878"/>
                    </a:cubicBezTo>
                    <a:cubicBezTo>
                      <a:pt x="198" y="93103"/>
                      <a:pt x="148" y="85278"/>
                      <a:pt x="444" y="77404"/>
                    </a:cubicBezTo>
                    <a:cubicBezTo>
                      <a:pt x="738" y="69530"/>
                      <a:pt x="592" y="62345"/>
                      <a:pt x="0" y="55849"/>
                    </a:cubicBezTo>
                    <a:cubicBezTo>
                      <a:pt x="0" y="52305"/>
                      <a:pt x="100" y="48811"/>
                      <a:pt x="296" y="45366"/>
                    </a:cubicBezTo>
                    <a:cubicBezTo>
                      <a:pt x="492" y="41922"/>
                      <a:pt x="886" y="38329"/>
                      <a:pt x="1476" y="34589"/>
                    </a:cubicBezTo>
                    <a:cubicBezTo>
                      <a:pt x="1674" y="32424"/>
                      <a:pt x="2362" y="29520"/>
                      <a:pt x="3544" y="25878"/>
                    </a:cubicBezTo>
                    <a:cubicBezTo>
                      <a:pt x="4724" y="22237"/>
                      <a:pt x="5610" y="19333"/>
                      <a:pt x="6202" y="17168"/>
                    </a:cubicBezTo>
                    <a:cubicBezTo>
                      <a:pt x="7580" y="14215"/>
                      <a:pt x="9794" y="11656"/>
                      <a:pt x="12846" y="9491"/>
                    </a:cubicBezTo>
                    <a:cubicBezTo>
                      <a:pt x="15896" y="7325"/>
                      <a:pt x="19440" y="5504"/>
                      <a:pt x="23474" y="4028"/>
                    </a:cubicBezTo>
                    <a:cubicBezTo>
                      <a:pt x="27510" y="2552"/>
                      <a:pt x="31842" y="1518"/>
                      <a:pt x="36468" y="928"/>
                    </a:cubicBezTo>
                    <a:cubicBezTo>
                      <a:pt x="41094" y="337"/>
                      <a:pt x="45768" y="42"/>
                      <a:pt x="50492" y="42"/>
                    </a:cubicBezTo>
                    <a:close/>
                    <a:moveTo>
                      <a:pt x="63558" y="44702"/>
                    </a:moveTo>
                    <a:cubicBezTo>
                      <a:pt x="60458" y="44358"/>
                      <a:pt x="56988" y="44628"/>
                      <a:pt x="53150" y="45514"/>
                    </a:cubicBezTo>
                    <a:cubicBezTo>
                      <a:pt x="49016" y="46695"/>
                      <a:pt x="45670" y="48861"/>
                      <a:pt x="43110" y="52010"/>
                    </a:cubicBezTo>
                    <a:cubicBezTo>
                      <a:pt x="41930" y="52798"/>
                      <a:pt x="41044" y="54766"/>
                      <a:pt x="40454" y="57916"/>
                    </a:cubicBezTo>
                    <a:cubicBezTo>
                      <a:pt x="39666" y="64215"/>
                      <a:pt x="39272" y="70465"/>
                      <a:pt x="39272" y="76666"/>
                    </a:cubicBezTo>
                    <a:cubicBezTo>
                      <a:pt x="39272" y="82866"/>
                      <a:pt x="39076" y="89412"/>
                      <a:pt x="38682" y="96301"/>
                    </a:cubicBezTo>
                    <a:cubicBezTo>
                      <a:pt x="38484" y="100829"/>
                      <a:pt x="39666" y="104323"/>
                      <a:pt x="42224" y="106784"/>
                    </a:cubicBezTo>
                    <a:cubicBezTo>
                      <a:pt x="44784" y="109244"/>
                      <a:pt x="47884" y="110917"/>
                      <a:pt x="51526" y="111803"/>
                    </a:cubicBezTo>
                    <a:cubicBezTo>
                      <a:pt x="55168" y="112689"/>
                      <a:pt x="58958" y="112886"/>
                      <a:pt x="62894" y="112394"/>
                    </a:cubicBezTo>
                    <a:cubicBezTo>
                      <a:pt x="66832" y="111902"/>
                      <a:pt x="70080" y="110967"/>
                      <a:pt x="72638" y="109589"/>
                    </a:cubicBezTo>
                    <a:cubicBezTo>
                      <a:pt x="75984" y="108014"/>
                      <a:pt x="78248" y="104766"/>
                      <a:pt x="79430" y="99845"/>
                    </a:cubicBezTo>
                    <a:cubicBezTo>
                      <a:pt x="80216" y="93545"/>
                      <a:pt x="80856" y="87197"/>
                      <a:pt x="81348" y="80799"/>
                    </a:cubicBezTo>
                    <a:cubicBezTo>
                      <a:pt x="81840" y="74402"/>
                      <a:pt x="81496" y="68349"/>
                      <a:pt x="80316" y="62640"/>
                    </a:cubicBezTo>
                    <a:cubicBezTo>
                      <a:pt x="79332" y="55750"/>
                      <a:pt x="76476" y="50731"/>
                      <a:pt x="71752" y="47581"/>
                    </a:cubicBezTo>
                    <a:cubicBezTo>
                      <a:pt x="69390" y="46006"/>
                      <a:pt x="66658" y="45047"/>
                      <a:pt x="63558" y="4470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D733BCE-7D47-C8CA-ECF6-32AA457D90EF}"/>
                  </a:ext>
                </a:extLst>
              </p:cNvPr>
              <p:cNvSpPr txBox="1"/>
              <p:nvPr/>
            </p:nvSpPr>
            <p:spPr>
              <a:xfrm>
                <a:off x="12235045" y="866364"/>
                <a:ext cx="81702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404" h="154987">
                    <a:moveTo>
                      <a:pt x="50492" y="42"/>
                    </a:moveTo>
                    <a:cubicBezTo>
                      <a:pt x="54428" y="435"/>
                      <a:pt x="58218" y="485"/>
                      <a:pt x="61860" y="189"/>
                    </a:cubicBezTo>
                    <a:cubicBezTo>
                      <a:pt x="65502" y="-106"/>
                      <a:pt x="69390" y="-57"/>
                      <a:pt x="73524" y="337"/>
                    </a:cubicBezTo>
                    <a:cubicBezTo>
                      <a:pt x="79822" y="731"/>
                      <a:pt x="85826" y="1961"/>
                      <a:pt x="91534" y="4028"/>
                    </a:cubicBezTo>
                    <a:cubicBezTo>
                      <a:pt x="97244" y="6095"/>
                      <a:pt x="102164" y="9097"/>
                      <a:pt x="106298" y="13034"/>
                    </a:cubicBezTo>
                    <a:cubicBezTo>
                      <a:pt x="109054" y="14805"/>
                      <a:pt x="111220" y="17660"/>
                      <a:pt x="112794" y="21597"/>
                    </a:cubicBezTo>
                    <a:cubicBezTo>
                      <a:pt x="114370" y="25534"/>
                      <a:pt x="115550" y="30111"/>
                      <a:pt x="116338" y="35327"/>
                    </a:cubicBezTo>
                    <a:cubicBezTo>
                      <a:pt x="117126" y="40544"/>
                      <a:pt x="117618" y="46252"/>
                      <a:pt x="117814" y="52453"/>
                    </a:cubicBezTo>
                    <a:cubicBezTo>
                      <a:pt x="118012" y="58654"/>
                      <a:pt x="118208" y="65002"/>
                      <a:pt x="118404" y="71498"/>
                    </a:cubicBezTo>
                    <a:cubicBezTo>
                      <a:pt x="118208" y="77207"/>
                      <a:pt x="117962" y="83703"/>
                      <a:pt x="117666" y="90986"/>
                    </a:cubicBezTo>
                    <a:cubicBezTo>
                      <a:pt x="117372" y="98270"/>
                      <a:pt x="116880" y="105258"/>
                      <a:pt x="116190" y="111951"/>
                    </a:cubicBezTo>
                    <a:cubicBezTo>
                      <a:pt x="115502" y="118644"/>
                      <a:pt x="114616" y="124648"/>
                      <a:pt x="113532" y="129963"/>
                    </a:cubicBezTo>
                    <a:cubicBezTo>
                      <a:pt x="112450" y="135278"/>
                      <a:pt x="110924" y="138919"/>
                      <a:pt x="108956" y="140888"/>
                    </a:cubicBezTo>
                    <a:cubicBezTo>
                      <a:pt x="105610" y="145612"/>
                      <a:pt x="101230" y="148959"/>
                      <a:pt x="95816" y="150927"/>
                    </a:cubicBezTo>
                    <a:cubicBezTo>
                      <a:pt x="90402" y="152896"/>
                      <a:pt x="84546" y="154126"/>
                      <a:pt x="78248" y="154618"/>
                    </a:cubicBezTo>
                    <a:cubicBezTo>
                      <a:pt x="71948" y="155110"/>
                      <a:pt x="65452" y="155110"/>
                      <a:pt x="58760" y="154618"/>
                    </a:cubicBezTo>
                    <a:cubicBezTo>
                      <a:pt x="52066" y="154126"/>
                      <a:pt x="45964" y="153880"/>
                      <a:pt x="40452" y="153880"/>
                    </a:cubicBezTo>
                    <a:cubicBezTo>
                      <a:pt x="30412" y="152108"/>
                      <a:pt x="21948" y="147778"/>
                      <a:pt x="15058" y="140888"/>
                    </a:cubicBezTo>
                    <a:cubicBezTo>
                      <a:pt x="9744" y="136164"/>
                      <a:pt x="6102" y="130258"/>
                      <a:pt x="4134" y="123171"/>
                    </a:cubicBezTo>
                    <a:cubicBezTo>
                      <a:pt x="2164" y="116085"/>
                      <a:pt x="984" y="108654"/>
                      <a:pt x="590" y="100878"/>
                    </a:cubicBezTo>
                    <a:cubicBezTo>
                      <a:pt x="196" y="93103"/>
                      <a:pt x="148" y="85278"/>
                      <a:pt x="442" y="77404"/>
                    </a:cubicBezTo>
                    <a:cubicBezTo>
                      <a:pt x="738" y="69530"/>
                      <a:pt x="590" y="62345"/>
                      <a:pt x="0" y="55849"/>
                    </a:cubicBezTo>
                    <a:cubicBezTo>
                      <a:pt x="0" y="52305"/>
                      <a:pt x="98" y="48811"/>
                      <a:pt x="294" y="45366"/>
                    </a:cubicBezTo>
                    <a:cubicBezTo>
                      <a:pt x="492" y="41922"/>
                      <a:pt x="886" y="38329"/>
                      <a:pt x="1476" y="34589"/>
                    </a:cubicBezTo>
                    <a:cubicBezTo>
                      <a:pt x="1672" y="32424"/>
                      <a:pt x="2362" y="29520"/>
                      <a:pt x="3542" y="25878"/>
                    </a:cubicBezTo>
                    <a:cubicBezTo>
                      <a:pt x="4724" y="22237"/>
                      <a:pt x="5610" y="19333"/>
                      <a:pt x="6200" y="17168"/>
                    </a:cubicBezTo>
                    <a:cubicBezTo>
                      <a:pt x="7578" y="14215"/>
                      <a:pt x="9792" y="11656"/>
                      <a:pt x="12844" y="9491"/>
                    </a:cubicBezTo>
                    <a:cubicBezTo>
                      <a:pt x="15896" y="7325"/>
                      <a:pt x="19438" y="5504"/>
                      <a:pt x="23474" y="4028"/>
                    </a:cubicBezTo>
                    <a:cubicBezTo>
                      <a:pt x="27510" y="2552"/>
                      <a:pt x="31840" y="1518"/>
                      <a:pt x="36466" y="928"/>
                    </a:cubicBezTo>
                    <a:cubicBezTo>
                      <a:pt x="41092" y="337"/>
                      <a:pt x="45768" y="42"/>
                      <a:pt x="50492" y="42"/>
                    </a:cubicBezTo>
                    <a:close/>
                    <a:moveTo>
                      <a:pt x="63558" y="44702"/>
                    </a:moveTo>
                    <a:cubicBezTo>
                      <a:pt x="60458" y="44358"/>
                      <a:pt x="56988" y="44628"/>
                      <a:pt x="53150" y="45514"/>
                    </a:cubicBezTo>
                    <a:cubicBezTo>
                      <a:pt x="49016" y="46695"/>
                      <a:pt x="45668" y="48861"/>
                      <a:pt x="43110" y="52010"/>
                    </a:cubicBezTo>
                    <a:cubicBezTo>
                      <a:pt x="41928" y="52798"/>
                      <a:pt x="41042" y="54766"/>
                      <a:pt x="40452" y="57916"/>
                    </a:cubicBezTo>
                    <a:cubicBezTo>
                      <a:pt x="39664" y="64215"/>
                      <a:pt x="39272" y="70465"/>
                      <a:pt x="39272" y="76666"/>
                    </a:cubicBezTo>
                    <a:cubicBezTo>
                      <a:pt x="39272" y="82866"/>
                      <a:pt x="39074" y="89412"/>
                      <a:pt x="38680" y="96301"/>
                    </a:cubicBezTo>
                    <a:cubicBezTo>
                      <a:pt x="38484" y="100829"/>
                      <a:pt x="39664" y="104323"/>
                      <a:pt x="42224" y="106784"/>
                    </a:cubicBezTo>
                    <a:cubicBezTo>
                      <a:pt x="44782" y="109244"/>
                      <a:pt x="47884" y="110917"/>
                      <a:pt x="51526" y="111803"/>
                    </a:cubicBezTo>
                    <a:cubicBezTo>
                      <a:pt x="55166" y="112689"/>
                      <a:pt x="58956" y="112886"/>
                      <a:pt x="62894" y="112394"/>
                    </a:cubicBezTo>
                    <a:cubicBezTo>
                      <a:pt x="66830" y="111902"/>
                      <a:pt x="70078" y="110967"/>
                      <a:pt x="72638" y="109589"/>
                    </a:cubicBezTo>
                    <a:cubicBezTo>
                      <a:pt x="75984" y="108014"/>
                      <a:pt x="78248" y="104766"/>
                      <a:pt x="79428" y="99845"/>
                    </a:cubicBezTo>
                    <a:cubicBezTo>
                      <a:pt x="80216" y="93545"/>
                      <a:pt x="80856" y="87197"/>
                      <a:pt x="81348" y="80799"/>
                    </a:cubicBezTo>
                    <a:cubicBezTo>
                      <a:pt x="81840" y="74402"/>
                      <a:pt x="81496" y="68349"/>
                      <a:pt x="80314" y="62640"/>
                    </a:cubicBezTo>
                    <a:cubicBezTo>
                      <a:pt x="79330" y="55750"/>
                      <a:pt x="76476" y="50731"/>
                      <a:pt x="71752" y="47581"/>
                    </a:cubicBezTo>
                    <a:cubicBezTo>
                      <a:pt x="69390" y="46006"/>
                      <a:pt x="66658" y="45047"/>
                      <a:pt x="63558" y="4470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E7FE84-A293-E787-A331-96A4116FB644}"/>
                  </a:ext>
                </a:extLst>
              </p:cNvPr>
              <p:cNvSpPr txBox="1"/>
              <p:nvPr/>
            </p:nvSpPr>
            <p:spPr>
              <a:xfrm>
                <a:off x="13143505" y="866364"/>
                <a:ext cx="81703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154987">
                    <a:moveTo>
                      <a:pt x="50492" y="42"/>
                    </a:moveTo>
                    <a:cubicBezTo>
                      <a:pt x="54430" y="435"/>
                      <a:pt x="58218" y="485"/>
                      <a:pt x="61860" y="189"/>
                    </a:cubicBezTo>
                    <a:cubicBezTo>
                      <a:pt x="65502" y="-106"/>
                      <a:pt x="69390" y="-57"/>
                      <a:pt x="73524" y="337"/>
                    </a:cubicBezTo>
                    <a:cubicBezTo>
                      <a:pt x="79824" y="731"/>
                      <a:pt x="85828" y="1961"/>
                      <a:pt x="91536" y="4028"/>
                    </a:cubicBezTo>
                    <a:cubicBezTo>
                      <a:pt x="97244" y="6095"/>
                      <a:pt x="102166" y="9097"/>
                      <a:pt x="106300" y="13034"/>
                    </a:cubicBezTo>
                    <a:cubicBezTo>
                      <a:pt x="109056" y="14805"/>
                      <a:pt x="111220" y="17660"/>
                      <a:pt x="112796" y="21597"/>
                    </a:cubicBezTo>
                    <a:cubicBezTo>
                      <a:pt x="114370" y="25534"/>
                      <a:pt x="115552" y="30111"/>
                      <a:pt x="116338" y="35327"/>
                    </a:cubicBezTo>
                    <a:cubicBezTo>
                      <a:pt x="117126" y="40544"/>
                      <a:pt x="117618" y="46252"/>
                      <a:pt x="117816" y="52453"/>
                    </a:cubicBezTo>
                    <a:cubicBezTo>
                      <a:pt x="118012" y="58654"/>
                      <a:pt x="118208" y="65002"/>
                      <a:pt x="118406" y="71498"/>
                    </a:cubicBezTo>
                    <a:cubicBezTo>
                      <a:pt x="118208" y="77207"/>
                      <a:pt x="117964" y="83703"/>
                      <a:pt x="117668" y="90986"/>
                    </a:cubicBezTo>
                    <a:cubicBezTo>
                      <a:pt x="117372" y="98270"/>
                      <a:pt x="116880" y="105258"/>
                      <a:pt x="116192" y="111951"/>
                    </a:cubicBezTo>
                    <a:cubicBezTo>
                      <a:pt x="115502" y="118644"/>
                      <a:pt x="114616" y="124648"/>
                      <a:pt x="113534" y="129963"/>
                    </a:cubicBezTo>
                    <a:cubicBezTo>
                      <a:pt x="112452" y="135278"/>
                      <a:pt x="110926" y="138919"/>
                      <a:pt x="108958" y="140888"/>
                    </a:cubicBezTo>
                    <a:cubicBezTo>
                      <a:pt x="105610" y="145612"/>
                      <a:pt x="101230" y="148959"/>
                      <a:pt x="95818" y="150927"/>
                    </a:cubicBezTo>
                    <a:cubicBezTo>
                      <a:pt x="90404" y="152896"/>
                      <a:pt x="84548" y="154126"/>
                      <a:pt x="78248" y="154618"/>
                    </a:cubicBezTo>
                    <a:cubicBezTo>
                      <a:pt x="71950" y="155110"/>
                      <a:pt x="65454" y="155110"/>
                      <a:pt x="58760" y="154618"/>
                    </a:cubicBezTo>
                    <a:cubicBezTo>
                      <a:pt x="52068" y="154126"/>
                      <a:pt x="45966" y="153880"/>
                      <a:pt x="40454" y="153880"/>
                    </a:cubicBezTo>
                    <a:cubicBezTo>
                      <a:pt x="30414" y="152108"/>
                      <a:pt x="21950" y="147778"/>
                      <a:pt x="15060" y="140888"/>
                    </a:cubicBezTo>
                    <a:cubicBezTo>
                      <a:pt x="9744" y="136164"/>
                      <a:pt x="6102" y="130258"/>
                      <a:pt x="4134" y="123171"/>
                    </a:cubicBezTo>
                    <a:cubicBezTo>
                      <a:pt x="2166" y="116085"/>
                      <a:pt x="984" y="108654"/>
                      <a:pt x="592" y="100878"/>
                    </a:cubicBezTo>
                    <a:cubicBezTo>
                      <a:pt x="198" y="93103"/>
                      <a:pt x="148" y="85278"/>
                      <a:pt x="444" y="77404"/>
                    </a:cubicBezTo>
                    <a:cubicBezTo>
                      <a:pt x="738" y="69530"/>
                      <a:pt x="592" y="62345"/>
                      <a:pt x="0" y="55849"/>
                    </a:cubicBezTo>
                    <a:cubicBezTo>
                      <a:pt x="0" y="52305"/>
                      <a:pt x="100" y="48811"/>
                      <a:pt x="296" y="45366"/>
                    </a:cubicBezTo>
                    <a:cubicBezTo>
                      <a:pt x="492" y="41922"/>
                      <a:pt x="886" y="38329"/>
                      <a:pt x="1476" y="34589"/>
                    </a:cubicBezTo>
                    <a:cubicBezTo>
                      <a:pt x="1674" y="32424"/>
                      <a:pt x="2362" y="29520"/>
                      <a:pt x="3544" y="25878"/>
                    </a:cubicBezTo>
                    <a:cubicBezTo>
                      <a:pt x="4724" y="22237"/>
                      <a:pt x="5610" y="19333"/>
                      <a:pt x="6202" y="17168"/>
                    </a:cubicBezTo>
                    <a:cubicBezTo>
                      <a:pt x="7580" y="14215"/>
                      <a:pt x="9794" y="11656"/>
                      <a:pt x="12846" y="9491"/>
                    </a:cubicBezTo>
                    <a:cubicBezTo>
                      <a:pt x="15896" y="7325"/>
                      <a:pt x="19440" y="5504"/>
                      <a:pt x="23474" y="4028"/>
                    </a:cubicBezTo>
                    <a:cubicBezTo>
                      <a:pt x="27510" y="2552"/>
                      <a:pt x="31842" y="1518"/>
                      <a:pt x="36468" y="928"/>
                    </a:cubicBezTo>
                    <a:cubicBezTo>
                      <a:pt x="41094" y="337"/>
                      <a:pt x="45768" y="42"/>
                      <a:pt x="50492" y="42"/>
                    </a:cubicBezTo>
                    <a:close/>
                    <a:moveTo>
                      <a:pt x="63558" y="44702"/>
                    </a:moveTo>
                    <a:cubicBezTo>
                      <a:pt x="60458" y="44358"/>
                      <a:pt x="56988" y="44628"/>
                      <a:pt x="53150" y="45514"/>
                    </a:cubicBezTo>
                    <a:cubicBezTo>
                      <a:pt x="49016" y="46695"/>
                      <a:pt x="45670" y="48861"/>
                      <a:pt x="43110" y="52010"/>
                    </a:cubicBezTo>
                    <a:cubicBezTo>
                      <a:pt x="41930" y="52798"/>
                      <a:pt x="41044" y="54766"/>
                      <a:pt x="40454" y="57916"/>
                    </a:cubicBezTo>
                    <a:cubicBezTo>
                      <a:pt x="39666" y="64215"/>
                      <a:pt x="39272" y="70465"/>
                      <a:pt x="39272" y="76666"/>
                    </a:cubicBezTo>
                    <a:cubicBezTo>
                      <a:pt x="39272" y="82866"/>
                      <a:pt x="39076" y="89412"/>
                      <a:pt x="38682" y="96301"/>
                    </a:cubicBezTo>
                    <a:cubicBezTo>
                      <a:pt x="38484" y="100829"/>
                      <a:pt x="39666" y="104323"/>
                      <a:pt x="42224" y="106784"/>
                    </a:cubicBezTo>
                    <a:cubicBezTo>
                      <a:pt x="44784" y="109244"/>
                      <a:pt x="47884" y="110917"/>
                      <a:pt x="51526" y="111803"/>
                    </a:cubicBezTo>
                    <a:cubicBezTo>
                      <a:pt x="55168" y="112689"/>
                      <a:pt x="58958" y="112886"/>
                      <a:pt x="62894" y="112394"/>
                    </a:cubicBezTo>
                    <a:cubicBezTo>
                      <a:pt x="66832" y="111902"/>
                      <a:pt x="70080" y="110967"/>
                      <a:pt x="72638" y="109589"/>
                    </a:cubicBezTo>
                    <a:cubicBezTo>
                      <a:pt x="75984" y="108014"/>
                      <a:pt x="78248" y="104766"/>
                      <a:pt x="79430" y="99845"/>
                    </a:cubicBezTo>
                    <a:cubicBezTo>
                      <a:pt x="80216" y="93545"/>
                      <a:pt x="80856" y="87197"/>
                      <a:pt x="81348" y="80799"/>
                    </a:cubicBezTo>
                    <a:cubicBezTo>
                      <a:pt x="81840" y="74402"/>
                      <a:pt x="81496" y="68349"/>
                      <a:pt x="80316" y="62640"/>
                    </a:cubicBezTo>
                    <a:cubicBezTo>
                      <a:pt x="79332" y="55750"/>
                      <a:pt x="76476" y="50731"/>
                      <a:pt x="71752" y="47581"/>
                    </a:cubicBezTo>
                    <a:cubicBezTo>
                      <a:pt x="69390" y="46006"/>
                      <a:pt x="66658" y="45047"/>
                      <a:pt x="63558" y="4470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A5274E-703C-EEF0-F7AD-1E935047B095}"/>
                  </a:ext>
                </a:extLst>
              </p:cNvPr>
              <p:cNvSpPr txBox="1"/>
              <p:nvPr/>
            </p:nvSpPr>
            <p:spPr>
              <a:xfrm>
                <a:off x="10371912" y="866771"/>
                <a:ext cx="81499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54987">
                    <a:moveTo>
                      <a:pt x="50786" y="41"/>
                    </a:moveTo>
                    <a:cubicBezTo>
                      <a:pt x="54724" y="435"/>
                      <a:pt x="58512" y="484"/>
                      <a:pt x="62154" y="189"/>
                    </a:cubicBezTo>
                    <a:cubicBezTo>
                      <a:pt x="65796" y="-106"/>
                      <a:pt x="69684" y="-57"/>
                      <a:pt x="73818" y="337"/>
                    </a:cubicBezTo>
                    <a:cubicBezTo>
                      <a:pt x="80118" y="730"/>
                      <a:pt x="86122" y="1911"/>
                      <a:pt x="91830" y="3880"/>
                    </a:cubicBezTo>
                    <a:cubicBezTo>
                      <a:pt x="97538" y="5848"/>
                      <a:pt x="102460" y="8801"/>
                      <a:pt x="106594" y="12738"/>
                    </a:cubicBezTo>
                    <a:cubicBezTo>
                      <a:pt x="109350" y="14707"/>
                      <a:pt x="111466" y="17364"/>
                      <a:pt x="112942" y="20711"/>
                    </a:cubicBezTo>
                    <a:cubicBezTo>
                      <a:pt x="114418" y="24057"/>
                      <a:pt x="115550" y="27994"/>
                      <a:pt x="116338" y="32522"/>
                    </a:cubicBezTo>
                    <a:cubicBezTo>
                      <a:pt x="117126" y="37049"/>
                      <a:pt x="117568" y="42118"/>
                      <a:pt x="117666" y="47728"/>
                    </a:cubicBezTo>
                    <a:cubicBezTo>
                      <a:pt x="117764" y="53338"/>
                      <a:pt x="117912" y="59392"/>
                      <a:pt x="118110" y="65888"/>
                    </a:cubicBezTo>
                    <a:cubicBezTo>
                      <a:pt x="115550" y="66478"/>
                      <a:pt x="112646" y="66773"/>
                      <a:pt x="109398" y="66773"/>
                    </a:cubicBezTo>
                    <a:cubicBezTo>
                      <a:pt x="106150" y="66773"/>
                      <a:pt x="102804" y="66675"/>
                      <a:pt x="99360" y="66478"/>
                    </a:cubicBezTo>
                    <a:cubicBezTo>
                      <a:pt x="95914" y="66281"/>
                      <a:pt x="92568" y="65986"/>
                      <a:pt x="89320" y="65592"/>
                    </a:cubicBezTo>
                    <a:cubicBezTo>
                      <a:pt x="86072" y="65199"/>
                      <a:pt x="83168" y="64805"/>
                      <a:pt x="80610" y="64411"/>
                    </a:cubicBezTo>
                    <a:cubicBezTo>
                      <a:pt x="79626" y="57521"/>
                      <a:pt x="76770" y="52157"/>
                      <a:pt x="72046" y="48319"/>
                    </a:cubicBezTo>
                    <a:cubicBezTo>
                      <a:pt x="67322" y="44480"/>
                      <a:pt x="61122" y="43545"/>
                      <a:pt x="53444" y="45514"/>
                    </a:cubicBezTo>
                    <a:cubicBezTo>
                      <a:pt x="49310" y="46695"/>
                      <a:pt x="45964" y="48860"/>
                      <a:pt x="43404" y="52010"/>
                    </a:cubicBezTo>
                    <a:cubicBezTo>
                      <a:pt x="42224" y="52797"/>
                      <a:pt x="41338" y="54766"/>
                      <a:pt x="40748" y="57915"/>
                    </a:cubicBezTo>
                    <a:cubicBezTo>
                      <a:pt x="39960" y="64018"/>
                      <a:pt x="39566" y="70218"/>
                      <a:pt x="39566" y="76518"/>
                    </a:cubicBezTo>
                    <a:cubicBezTo>
                      <a:pt x="39566" y="82817"/>
                      <a:pt x="39370" y="89411"/>
                      <a:pt x="38976" y="96301"/>
                    </a:cubicBezTo>
                    <a:cubicBezTo>
                      <a:pt x="38582" y="100828"/>
                      <a:pt x="39714" y="104372"/>
                      <a:pt x="42372" y="106931"/>
                    </a:cubicBezTo>
                    <a:cubicBezTo>
                      <a:pt x="45028" y="109490"/>
                      <a:pt x="48228" y="111212"/>
                      <a:pt x="51968" y="112098"/>
                    </a:cubicBezTo>
                    <a:cubicBezTo>
                      <a:pt x="55708" y="112984"/>
                      <a:pt x="59546" y="113181"/>
                      <a:pt x="63484" y="112689"/>
                    </a:cubicBezTo>
                    <a:cubicBezTo>
                      <a:pt x="67420" y="112197"/>
                      <a:pt x="70570" y="111163"/>
                      <a:pt x="72932" y="109588"/>
                    </a:cubicBezTo>
                    <a:cubicBezTo>
                      <a:pt x="74900" y="108210"/>
                      <a:pt x="76426" y="105897"/>
                      <a:pt x="77510" y="102649"/>
                    </a:cubicBezTo>
                    <a:cubicBezTo>
                      <a:pt x="78592" y="99401"/>
                      <a:pt x="79428" y="96498"/>
                      <a:pt x="80018" y="93939"/>
                    </a:cubicBezTo>
                    <a:cubicBezTo>
                      <a:pt x="81988" y="94136"/>
                      <a:pt x="84644" y="94185"/>
                      <a:pt x="87992" y="94086"/>
                    </a:cubicBezTo>
                    <a:cubicBezTo>
                      <a:pt x="91338" y="93988"/>
                      <a:pt x="94882" y="93840"/>
                      <a:pt x="98622" y="93643"/>
                    </a:cubicBezTo>
                    <a:cubicBezTo>
                      <a:pt x="102362" y="93447"/>
                      <a:pt x="105904" y="93397"/>
                      <a:pt x="109252" y="93496"/>
                    </a:cubicBezTo>
                    <a:cubicBezTo>
                      <a:pt x="112598" y="93594"/>
                      <a:pt x="115354" y="93939"/>
                      <a:pt x="117518" y="94529"/>
                    </a:cubicBezTo>
                    <a:cubicBezTo>
                      <a:pt x="117126" y="99647"/>
                      <a:pt x="116732" y="104667"/>
                      <a:pt x="116338" y="109588"/>
                    </a:cubicBezTo>
                    <a:cubicBezTo>
                      <a:pt x="115944" y="114510"/>
                      <a:pt x="115452" y="119086"/>
                      <a:pt x="114862" y="123319"/>
                    </a:cubicBezTo>
                    <a:cubicBezTo>
                      <a:pt x="114270" y="127551"/>
                      <a:pt x="113532" y="131193"/>
                      <a:pt x="112646" y="134244"/>
                    </a:cubicBezTo>
                    <a:cubicBezTo>
                      <a:pt x="111760" y="137295"/>
                      <a:pt x="110630" y="139509"/>
                      <a:pt x="109252" y="140887"/>
                    </a:cubicBezTo>
                    <a:cubicBezTo>
                      <a:pt x="105904" y="145612"/>
                      <a:pt x="101524" y="148958"/>
                      <a:pt x="96112" y="150927"/>
                    </a:cubicBezTo>
                    <a:cubicBezTo>
                      <a:pt x="90698" y="152895"/>
                      <a:pt x="84842" y="154126"/>
                      <a:pt x="78542" y="154618"/>
                    </a:cubicBezTo>
                    <a:cubicBezTo>
                      <a:pt x="72244" y="155110"/>
                      <a:pt x="65748" y="155110"/>
                      <a:pt x="59054" y="154618"/>
                    </a:cubicBezTo>
                    <a:cubicBezTo>
                      <a:pt x="52362" y="154126"/>
                      <a:pt x="46260" y="153880"/>
                      <a:pt x="40748" y="153880"/>
                    </a:cubicBezTo>
                    <a:cubicBezTo>
                      <a:pt x="30708" y="152108"/>
                      <a:pt x="22244" y="147777"/>
                      <a:pt x="15354" y="140887"/>
                    </a:cubicBezTo>
                    <a:cubicBezTo>
                      <a:pt x="10038" y="136163"/>
                      <a:pt x="6396" y="130258"/>
                      <a:pt x="4428" y="123171"/>
                    </a:cubicBezTo>
                    <a:cubicBezTo>
                      <a:pt x="2460" y="116084"/>
                      <a:pt x="1278" y="108653"/>
                      <a:pt x="886" y="100878"/>
                    </a:cubicBezTo>
                    <a:cubicBezTo>
                      <a:pt x="492" y="93102"/>
                      <a:pt x="442" y="85277"/>
                      <a:pt x="738" y="77403"/>
                    </a:cubicBezTo>
                    <a:cubicBezTo>
                      <a:pt x="1032" y="69529"/>
                      <a:pt x="786" y="62344"/>
                      <a:pt x="0" y="55848"/>
                    </a:cubicBezTo>
                    <a:cubicBezTo>
                      <a:pt x="0" y="48762"/>
                      <a:pt x="590" y="41675"/>
                      <a:pt x="1772" y="34588"/>
                    </a:cubicBezTo>
                    <a:cubicBezTo>
                      <a:pt x="1968" y="32423"/>
                      <a:pt x="2656" y="29470"/>
                      <a:pt x="3838" y="25730"/>
                    </a:cubicBezTo>
                    <a:cubicBezTo>
                      <a:pt x="5020" y="21990"/>
                      <a:pt x="5904" y="19136"/>
                      <a:pt x="6496" y="17167"/>
                    </a:cubicBezTo>
                    <a:cubicBezTo>
                      <a:pt x="7874" y="14214"/>
                      <a:pt x="10088" y="11655"/>
                      <a:pt x="13140" y="9490"/>
                    </a:cubicBezTo>
                    <a:cubicBezTo>
                      <a:pt x="16190" y="7325"/>
                      <a:pt x="19734" y="5504"/>
                      <a:pt x="23768" y="4027"/>
                    </a:cubicBezTo>
                    <a:cubicBezTo>
                      <a:pt x="27804" y="2551"/>
                      <a:pt x="32136" y="1518"/>
                      <a:pt x="36762" y="927"/>
                    </a:cubicBezTo>
                    <a:cubicBezTo>
                      <a:pt x="41388" y="337"/>
                      <a:pt x="46062" y="41"/>
                      <a:pt x="50786" y="4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239E4BB-4B24-52F2-0DB3-E79A89A1D916}"/>
                  </a:ext>
                </a:extLst>
              </p:cNvPr>
              <p:cNvSpPr txBox="1"/>
              <p:nvPr/>
            </p:nvSpPr>
            <p:spPr>
              <a:xfrm>
                <a:off x="11411822" y="866771"/>
                <a:ext cx="81499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54987">
                    <a:moveTo>
                      <a:pt x="50788" y="41"/>
                    </a:moveTo>
                    <a:cubicBezTo>
                      <a:pt x="54724" y="435"/>
                      <a:pt x="58514" y="484"/>
                      <a:pt x="62156" y="189"/>
                    </a:cubicBezTo>
                    <a:cubicBezTo>
                      <a:pt x="65798" y="-106"/>
                      <a:pt x="69686" y="-57"/>
                      <a:pt x="73820" y="337"/>
                    </a:cubicBezTo>
                    <a:cubicBezTo>
                      <a:pt x="80118" y="730"/>
                      <a:pt x="86122" y="1911"/>
                      <a:pt x="91830" y="3880"/>
                    </a:cubicBezTo>
                    <a:cubicBezTo>
                      <a:pt x="97540" y="5848"/>
                      <a:pt x="102460" y="8801"/>
                      <a:pt x="106594" y="12738"/>
                    </a:cubicBezTo>
                    <a:cubicBezTo>
                      <a:pt x="109350" y="14707"/>
                      <a:pt x="111466" y="17364"/>
                      <a:pt x="112942" y="20711"/>
                    </a:cubicBezTo>
                    <a:cubicBezTo>
                      <a:pt x="114420" y="24057"/>
                      <a:pt x="115552" y="27994"/>
                      <a:pt x="116338" y="32522"/>
                    </a:cubicBezTo>
                    <a:cubicBezTo>
                      <a:pt x="117126" y="37049"/>
                      <a:pt x="117568" y="42118"/>
                      <a:pt x="117668" y="47728"/>
                    </a:cubicBezTo>
                    <a:cubicBezTo>
                      <a:pt x="117766" y="53338"/>
                      <a:pt x="117914" y="59392"/>
                      <a:pt x="118110" y="65888"/>
                    </a:cubicBezTo>
                    <a:cubicBezTo>
                      <a:pt x="115552" y="66478"/>
                      <a:pt x="112648" y="66773"/>
                      <a:pt x="109400" y="66773"/>
                    </a:cubicBezTo>
                    <a:cubicBezTo>
                      <a:pt x="106152" y="66773"/>
                      <a:pt x="102806" y="66675"/>
                      <a:pt x="99360" y="66478"/>
                    </a:cubicBezTo>
                    <a:cubicBezTo>
                      <a:pt x="95916" y="66281"/>
                      <a:pt x="92570" y="65986"/>
                      <a:pt x="89322" y="65592"/>
                    </a:cubicBezTo>
                    <a:cubicBezTo>
                      <a:pt x="86072" y="65199"/>
                      <a:pt x="83170" y="64805"/>
                      <a:pt x="80610" y="64411"/>
                    </a:cubicBezTo>
                    <a:cubicBezTo>
                      <a:pt x="79626" y="57521"/>
                      <a:pt x="76772" y="52157"/>
                      <a:pt x="72048" y="48319"/>
                    </a:cubicBezTo>
                    <a:cubicBezTo>
                      <a:pt x="67324" y="44480"/>
                      <a:pt x="61122" y="43545"/>
                      <a:pt x="53446" y="45514"/>
                    </a:cubicBezTo>
                    <a:cubicBezTo>
                      <a:pt x="49312" y="46695"/>
                      <a:pt x="45964" y="48860"/>
                      <a:pt x="43406" y="52010"/>
                    </a:cubicBezTo>
                    <a:cubicBezTo>
                      <a:pt x="42224" y="52797"/>
                      <a:pt x="41338" y="54766"/>
                      <a:pt x="40748" y="57915"/>
                    </a:cubicBezTo>
                    <a:cubicBezTo>
                      <a:pt x="39960" y="64018"/>
                      <a:pt x="39568" y="70218"/>
                      <a:pt x="39568" y="76518"/>
                    </a:cubicBezTo>
                    <a:cubicBezTo>
                      <a:pt x="39568" y="82817"/>
                      <a:pt x="39370" y="89411"/>
                      <a:pt x="38976" y="96301"/>
                    </a:cubicBezTo>
                    <a:cubicBezTo>
                      <a:pt x="38582" y="100828"/>
                      <a:pt x="39714" y="104372"/>
                      <a:pt x="42372" y="106931"/>
                    </a:cubicBezTo>
                    <a:cubicBezTo>
                      <a:pt x="45030" y="109490"/>
                      <a:pt x="48228" y="111212"/>
                      <a:pt x="51968" y="112098"/>
                    </a:cubicBezTo>
                    <a:cubicBezTo>
                      <a:pt x="55708" y="112984"/>
                      <a:pt x="59548" y="113181"/>
                      <a:pt x="63484" y="112689"/>
                    </a:cubicBezTo>
                    <a:cubicBezTo>
                      <a:pt x="67422" y="112197"/>
                      <a:pt x="70572" y="111163"/>
                      <a:pt x="72934" y="109588"/>
                    </a:cubicBezTo>
                    <a:cubicBezTo>
                      <a:pt x="74902" y="108210"/>
                      <a:pt x="76428" y="105897"/>
                      <a:pt x="77510" y="102649"/>
                    </a:cubicBezTo>
                    <a:cubicBezTo>
                      <a:pt x="78592" y="99401"/>
                      <a:pt x="79430" y="96498"/>
                      <a:pt x="80020" y="93939"/>
                    </a:cubicBezTo>
                    <a:cubicBezTo>
                      <a:pt x="81988" y="94136"/>
                      <a:pt x="84646" y="94185"/>
                      <a:pt x="87992" y="94086"/>
                    </a:cubicBezTo>
                    <a:cubicBezTo>
                      <a:pt x="91338" y="93988"/>
                      <a:pt x="94882" y="93840"/>
                      <a:pt x="98622" y="93643"/>
                    </a:cubicBezTo>
                    <a:cubicBezTo>
                      <a:pt x="102362" y="93447"/>
                      <a:pt x="105906" y="93397"/>
                      <a:pt x="109252" y="93496"/>
                    </a:cubicBezTo>
                    <a:cubicBezTo>
                      <a:pt x="112598" y="93594"/>
                      <a:pt x="115354" y="93939"/>
                      <a:pt x="117520" y="94529"/>
                    </a:cubicBezTo>
                    <a:cubicBezTo>
                      <a:pt x="117126" y="99647"/>
                      <a:pt x="116732" y="104667"/>
                      <a:pt x="116338" y="109588"/>
                    </a:cubicBezTo>
                    <a:cubicBezTo>
                      <a:pt x="115946" y="114510"/>
                      <a:pt x="115452" y="119086"/>
                      <a:pt x="114862" y="123319"/>
                    </a:cubicBezTo>
                    <a:cubicBezTo>
                      <a:pt x="114272" y="127551"/>
                      <a:pt x="113534" y="131193"/>
                      <a:pt x="112648" y="134244"/>
                    </a:cubicBezTo>
                    <a:cubicBezTo>
                      <a:pt x="111762" y="137295"/>
                      <a:pt x="110630" y="139510"/>
                      <a:pt x="109252" y="140887"/>
                    </a:cubicBezTo>
                    <a:cubicBezTo>
                      <a:pt x="105906" y="145612"/>
                      <a:pt x="101526" y="148958"/>
                      <a:pt x="96112" y="150927"/>
                    </a:cubicBezTo>
                    <a:cubicBezTo>
                      <a:pt x="90698" y="152895"/>
                      <a:pt x="84842" y="154126"/>
                      <a:pt x="78544" y="154618"/>
                    </a:cubicBezTo>
                    <a:cubicBezTo>
                      <a:pt x="72244" y="155110"/>
                      <a:pt x="65748" y="155110"/>
                      <a:pt x="59056" y="154618"/>
                    </a:cubicBezTo>
                    <a:cubicBezTo>
                      <a:pt x="52362" y="154126"/>
                      <a:pt x="46260" y="153880"/>
                      <a:pt x="40748" y="153880"/>
                    </a:cubicBezTo>
                    <a:cubicBezTo>
                      <a:pt x="30708" y="152108"/>
                      <a:pt x="22244" y="147777"/>
                      <a:pt x="15354" y="140887"/>
                    </a:cubicBezTo>
                    <a:cubicBezTo>
                      <a:pt x="10040" y="136163"/>
                      <a:pt x="6398" y="130258"/>
                      <a:pt x="4430" y="123171"/>
                    </a:cubicBezTo>
                    <a:cubicBezTo>
                      <a:pt x="2460" y="116084"/>
                      <a:pt x="1280" y="108653"/>
                      <a:pt x="886" y="100878"/>
                    </a:cubicBezTo>
                    <a:cubicBezTo>
                      <a:pt x="492" y="93102"/>
                      <a:pt x="444" y="85277"/>
                      <a:pt x="738" y="77403"/>
                    </a:cubicBezTo>
                    <a:cubicBezTo>
                      <a:pt x="1034" y="69529"/>
                      <a:pt x="788" y="62344"/>
                      <a:pt x="0" y="55848"/>
                    </a:cubicBezTo>
                    <a:cubicBezTo>
                      <a:pt x="0" y="48762"/>
                      <a:pt x="590" y="41675"/>
                      <a:pt x="1772" y="34588"/>
                    </a:cubicBezTo>
                    <a:cubicBezTo>
                      <a:pt x="1968" y="32423"/>
                      <a:pt x="2658" y="29470"/>
                      <a:pt x="3838" y="25730"/>
                    </a:cubicBezTo>
                    <a:cubicBezTo>
                      <a:pt x="5020" y="21990"/>
                      <a:pt x="5906" y="19136"/>
                      <a:pt x="6496" y="17167"/>
                    </a:cubicBezTo>
                    <a:cubicBezTo>
                      <a:pt x="7874" y="14214"/>
                      <a:pt x="10088" y="11655"/>
                      <a:pt x="13140" y="9490"/>
                    </a:cubicBezTo>
                    <a:cubicBezTo>
                      <a:pt x="16192" y="7325"/>
                      <a:pt x="19734" y="5504"/>
                      <a:pt x="23770" y="4027"/>
                    </a:cubicBezTo>
                    <a:cubicBezTo>
                      <a:pt x="27806" y="2551"/>
                      <a:pt x="32136" y="1518"/>
                      <a:pt x="36762" y="927"/>
                    </a:cubicBezTo>
                    <a:cubicBezTo>
                      <a:pt x="41388" y="337"/>
                      <a:pt x="46064" y="41"/>
                      <a:pt x="50788" y="4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ACD877A-B152-8472-5448-F098CBE9EB38}"/>
                  </a:ext>
                </a:extLst>
              </p:cNvPr>
              <p:cNvSpPr txBox="1"/>
              <p:nvPr/>
            </p:nvSpPr>
            <p:spPr>
              <a:xfrm>
                <a:off x="13235317" y="866771"/>
                <a:ext cx="81499" cy="10694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54987">
                    <a:moveTo>
                      <a:pt x="50786" y="41"/>
                    </a:moveTo>
                    <a:cubicBezTo>
                      <a:pt x="54724" y="435"/>
                      <a:pt x="58512" y="484"/>
                      <a:pt x="62154" y="189"/>
                    </a:cubicBezTo>
                    <a:cubicBezTo>
                      <a:pt x="65796" y="-106"/>
                      <a:pt x="69684" y="-57"/>
                      <a:pt x="73818" y="337"/>
                    </a:cubicBezTo>
                    <a:cubicBezTo>
                      <a:pt x="80118" y="730"/>
                      <a:pt x="86122" y="1911"/>
                      <a:pt x="91830" y="3880"/>
                    </a:cubicBezTo>
                    <a:cubicBezTo>
                      <a:pt x="97538" y="5848"/>
                      <a:pt x="102460" y="8801"/>
                      <a:pt x="106594" y="12738"/>
                    </a:cubicBezTo>
                    <a:cubicBezTo>
                      <a:pt x="109350" y="14707"/>
                      <a:pt x="111466" y="17364"/>
                      <a:pt x="112942" y="20711"/>
                    </a:cubicBezTo>
                    <a:cubicBezTo>
                      <a:pt x="114418" y="24057"/>
                      <a:pt x="115550" y="27994"/>
                      <a:pt x="116338" y="32522"/>
                    </a:cubicBezTo>
                    <a:cubicBezTo>
                      <a:pt x="117126" y="37049"/>
                      <a:pt x="117568" y="42118"/>
                      <a:pt x="117666" y="47728"/>
                    </a:cubicBezTo>
                    <a:cubicBezTo>
                      <a:pt x="117764" y="53338"/>
                      <a:pt x="117912" y="59392"/>
                      <a:pt x="118110" y="65888"/>
                    </a:cubicBezTo>
                    <a:cubicBezTo>
                      <a:pt x="115550" y="66478"/>
                      <a:pt x="112646" y="66773"/>
                      <a:pt x="109398" y="66773"/>
                    </a:cubicBezTo>
                    <a:cubicBezTo>
                      <a:pt x="106150" y="66773"/>
                      <a:pt x="102804" y="66675"/>
                      <a:pt x="99360" y="66478"/>
                    </a:cubicBezTo>
                    <a:cubicBezTo>
                      <a:pt x="95914" y="66281"/>
                      <a:pt x="92568" y="65986"/>
                      <a:pt x="89320" y="65592"/>
                    </a:cubicBezTo>
                    <a:cubicBezTo>
                      <a:pt x="86072" y="65199"/>
                      <a:pt x="83168" y="64805"/>
                      <a:pt x="80610" y="64411"/>
                    </a:cubicBezTo>
                    <a:cubicBezTo>
                      <a:pt x="79626" y="57521"/>
                      <a:pt x="76770" y="52157"/>
                      <a:pt x="72046" y="48319"/>
                    </a:cubicBezTo>
                    <a:cubicBezTo>
                      <a:pt x="67322" y="44480"/>
                      <a:pt x="61122" y="43545"/>
                      <a:pt x="53444" y="45514"/>
                    </a:cubicBezTo>
                    <a:cubicBezTo>
                      <a:pt x="49310" y="46695"/>
                      <a:pt x="45964" y="48860"/>
                      <a:pt x="43404" y="52010"/>
                    </a:cubicBezTo>
                    <a:cubicBezTo>
                      <a:pt x="42224" y="52797"/>
                      <a:pt x="41338" y="54766"/>
                      <a:pt x="40748" y="57915"/>
                    </a:cubicBezTo>
                    <a:cubicBezTo>
                      <a:pt x="39960" y="64018"/>
                      <a:pt x="39566" y="70218"/>
                      <a:pt x="39566" y="76518"/>
                    </a:cubicBezTo>
                    <a:cubicBezTo>
                      <a:pt x="39566" y="82817"/>
                      <a:pt x="39370" y="89411"/>
                      <a:pt x="38976" y="96301"/>
                    </a:cubicBezTo>
                    <a:cubicBezTo>
                      <a:pt x="38582" y="100828"/>
                      <a:pt x="39714" y="104372"/>
                      <a:pt x="42372" y="106931"/>
                    </a:cubicBezTo>
                    <a:cubicBezTo>
                      <a:pt x="45028" y="109490"/>
                      <a:pt x="48228" y="111212"/>
                      <a:pt x="51968" y="112098"/>
                    </a:cubicBezTo>
                    <a:cubicBezTo>
                      <a:pt x="55708" y="112984"/>
                      <a:pt x="59546" y="113181"/>
                      <a:pt x="63484" y="112689"/>
                    </a:cubicBezTo>
                    <a:cubicBezTo>
                      <a:pt x="67420" y="112197"/>
                      <a:pt x="70570" y="111163"/>
                      <a:pt x="72932" y="109588"/>
                    </a:cubicBezTo>
                    <a:cubicBezTo>
                      <a:pt x="74900" y="108210"/>
                      <a:pt x="76426" y="105897"/>
                      <a:pt x="77508" y="102649"/>
                    </a:cubicBezTo>
                    <a:cubicBezTo>
                      <a:pt x="78592" y="99401"/>
                      <a:pt x="79428" y="96498"/>
                      <a:pt x="80018" y="93939"/>
                    </a:cubicBezTo>
                    <a:cubicBezTo>
                      <a:pt x="81988" y="94136"/>
                      <a:pt x="84644" y="94185"/>
                      <a:pt x="87992" y="94086"/>
                    </a:cubicBezTo>
                    <a:cubicBezTo>
                      <a:pt x="91338" y="93988"/>
                      <a:pt x="94880" y="93840"/>
                      <a:pt x="98622" y="93643"/>
                    </a:cubicBezTo>
                    <a:cubicBezTo>
                      <a:pt x="102362" y="93447"/>
                      <a:pt x="105904" y="93397"/>
                      <a:pt x="109252" y="93496"/>
                    </a:cubicBezTo>
                    <a:cubicBezTo>
                      <a:pt x="112598" y="93594"/>
                      <a:pt x="115354" y="93939"/>
                      <a:pt x="117518" y="94529"/>
                    </a:cubicBezTo>
                    <a:cubicBezTo>
                      <a:pt x="117126" y="99647"/>
                      <a:pt x="116732" y="104667"/>
                      <a:pt x="116338" y="109588"/>
                    </a:cubicBezTo>
                    <a:cubicBezTo>
                      <a:pt x="115944" y="114510"/>
                      <a:pt x="115452" y="119086"/>
                      <a:pt x="114862" y="123319"/>
                    </a:cubicBezTo>
                    <a:cubicBezTo>
                      <a:pt x="114270" y="127551"/>
                      <a:pt x="113532" y="131193"/>
                      <a:pt x="112646" y="134244"/>
                    </a:cubicBezTo>
                    <a:cubicBezTo>
                      <a:pt x="111760" y="137295"/>
                      <a:pt x="110628" y="139509"/>
                      <a:pt x="109252" y="140887"/>
                    </a:cubicBezTo>
                    <a:cubicBezTo>
                      <a:pt x="105904" y="145612"/>
                      <a:pt x="101524" y="148958"/>
                      <a:pt x="96112" y="150927"/>
                    </a:cubicBezTo>
                    <a:cubicBezTo>
                      <a:pt x="90698" y="152895"/>
                      <a:pt x="84842" y="154126"/>
                      <a:pt x="78542" y="154618"/>
                    </a:cubicBezTo>
                    <a:cubicBezTo>
                      <a:pt x="72244" y="155110"/>
                      <a:pt x="65748" y="155110"/>
                      <a:pt x="59054" y="154618"/>
                    </a:cubicBezTo>
                    <a:cubicBezTo>
                      <a:pt x="52362" y="154126"/>
                      <a:pt x="46260" y="153880"/>
                      <a:pt x="40748" y="153880"/>
                    </a:cubicBezTo>
                    <a:cubicBezTo>
                      <a:pt x="30708" y="152108"/>
                      <a:pt x="22244" y="147777"/>
                      <a:pt x="15354" y="140887"/>
                    </a:cubicBezTo>
                    <a:cubicBezTo>
                      <a:pt x="10038" y="136163"/>
                      <a:pt x="6396" y="130258"/>
                      <a:pt x="4428" y="123171"/>
                    </a:cubicBezTo>
                    <a:cubicBezTo>
                      <a:pt x="2460" y="116084"/>
                      <a:pt x="1278" y="108653"/>
                      <a:pt x="886" y="100878"/>
                    </a:cubicBezTo>
                    <a:cubicBezTo>
                      <a:pt x="492" y="93102"/>
                      <a:pt x="442" y="85277"/>
                      <a:pt x="738" y="77403"/>
                    </a:cubicBezTo>
                    <a:cubicBezTo>
                      <a:pt x="1032" y="69529"/>
                      <a:pt x="786" y="62344"/>
                      <a:pt x="0" y="55848"/>
                    </a:cubicBezTo>
                    <a:cubicBezTo>
                      <a:pt x="0" y="48762"/>
                      <a:pt x="590" y="41675"/>
                      <a:pt x="1770" y="34588"/>
                    </a:cubicBezTo>
                    <a:cubicBezTo>
                      <a:pt x="1968" y="32423"/>
                      <a:pt x="2656" y="29470"/>
                      <a:pt x="3838" y="25730"/>
                    </a:cubicBezTo>
                    <a:cubicBezTo>
                      <a:pt x="5020" y="21990"/>
                      <a:pt x="5904" y="19136"/>
                      <a:pt x="6496" y="17167"/>
                    </a:cubicBezTo>
                    <a:cubicBezTo>
                      <a:pt x="7874" y="14214"/>
                      <a:pt x="10088" y="11655"/>
                      <a:pt x="13140" y="9490"/>
                    </a:cubicBezTo>
                    <a:cubicBezTo>
                      <a:pt x="16190" y="7325"/>
                      <a:pt x="19734" y="5504"/>
                      <a:pt x="23768" y="4027"/>
                    </a:cubicBezTo>
                    <a:cubicBezTo>
                      <a:pt x="27804" y="2551"/>
                      <a:pt x="32136" y="1518"/>
                      <a:pt x="36762" y="927"/>
                    </a:cubicBezTo>
                    <a:cubicBezTo>
                      <a:pt x="41388" y="337"/>
                      <a:pt x="46062" y="41"/>
                      <a:pt x="50786" y="4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7B92EC-7892-E4ED-8376-B0607BD96B35}"/>
                  </a:ext>
                </a:extLst>
              </p:cNvPr>
              <p:cNvSpPr txBox="1"/>
              <p:nvPr/>
            </p:nvSpPr>
            <p:spPr>
              <a:xfrm>
                <a:off x="11505876" y="867920"/>
                <a:ext cx="28932" cy="103351"/>
              </a:xfrm>
              <a:custGeom>
                <a:avLst/>
                <a:gdLst/>
                <a:ahLst/>
                <a:cxnLst/>
                <a:rect l="l" t="t" r="r" b="b"/>
                <a:pathLst>
                  <a:path w="41929" h="149778">
                    <a:moveTo>
                      <a:pt x="1771" y="147"/>
                    </a:moveTo>
                    <a:cubicBezTo>
                      <a:pt x="2559" y="-50"/>
                      <a:pt x="3887" y="-50"/>
                      <a:pt x="5757" y="147"/>
                    </a:cubicBezTo>
                    <a:cubicBezTo>
                      <a:pt x="7627" y="344"/>
                      <a:pt x="9055" y="442"/>
                      <a:pt x="10039" y="442"/>
                    </a:cubicBezTo>
                    <a:cubicBezTo>
                      <a:pt x="12599" y="639"/>
                      <a:pt x="16141" y="836"/>
                      <a:pt x="20669" y="1033"/>
                    </a:cubicBezTo>
                    <a:cubicBezTo>
                      <a:pt x="25197" y="1230"/>
                      <a:pt x="30611" y="1230"/>
                      <a:pt x="36909" y="1033"/>
                    </a:cubicBezTo>
                    <a:lnTo>
                      <a:pt x="41929" y="1033"/>
                    </a:lnTo>
                    <a:lnTo>
                      <a:pt x="41929" y="1919"/>
                    </a:lnTo>
                    <a:cubicBezTo>
                      <a:pt x="41733" y="25737"/>
                      <a:pt x="41289" y="50048"/>
                      <a:pt x="40601" y="74852"/>
                    </a:cubicBezTo>
                    <a:cubicBezTo>
                      <a:pt x="39911" y="99655"/>
                      <a:pt x="40255" y="123966"/>
                      <a:pt x="41633" y="147784"/>
                    </a:cubicBezTo>
                    <a:cubicBezTo>
                      <a:pt x="40649" y="148966"/>
                      <a:pt x="38189" y="149605"/>
                      <a:pt x="34251" y="149704"/>
                    </a:cubicBezTo>
                    <a:cubicBezTo>
                      <a:pt x="30315" y="149802"/>
                      <a:pt x="26033" y="149802"/>
                      <a:pt x="21407" y="149704"/>
                    </a:cubicBezTo>
                    <a:cubicBezTo>
                      <a:pt x="16781" y="149605"/>
                      <a:pt x="12401" y="149458"/>
                      <a:pt x="8267" y="149261"/>
                    </a:cubicBezTo>
                    <a:cubicBezTo>
                      <a:pt x="4133" y="149064"/>
                      <a:pt x="1379" y="149162"/>
                      <a:pt x="1" y="149556"/>
                    </a:cubicBezTo>
                    <a:cubicBezTo>
                      <a:pt x="985" y="137155"/>
                      <a:pt x="1427" y="124556"/>
                      <a:pt x="1329" y="111761"/>
                    </a:cubicBezTo>
                    <a:cubicBezTo>
                      <a:pt x="1231" y="98966"/>
                      <a:pt x="985" y="86269"/>
                      <a:pt x="591" y="73670"/>
                    </a:cubicBezTo>
                    <a:cubicBezTo>
                      <a:pt x="197" y="61072"/>
                      <a:pt x="-1" y="48621"/>
                      <a:pt x="1" y="36318"/>
                    </a:cubicBezTo>
                    <a:cubicBezTo>
                      <a:pt x="-1" y="24015"/>
                      <a:pt x="591" y="12056"/>
                      <a:pt x="1771" y="442"/>
                    </a:cubicBezTo>
                    <a:lnTo>
                      <a:pt x="1771" y="147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E8ACC62-C228-8DE5-BAD8-7483D594E454}"/>
                  </a:ext>
                </a:extLst>
              </p:cNvPr>
              <p:cNvSpPr txBox="1"/>
              <p:nvPr/>
            </p:nvSpPr>
            <p:spPr>
              <a:xfrm>
                <a:off x="12473490" y="867920"/>
                <a:ext cx="28932" cy="103351"/>
              </a:xfrm>
              <a:custGeom>
                <a:avLst/>
                <a:gdLst/>
                <a:ahLst/>
                <a:cxnLst/>
                <a:rect l="l" t="t" r="r" b="b"/>
                <a:pathLst>
                  <a:path w="41928" h="149778">
                    <a:moveTo>
                      <a:pt x="1770" y="147"/>
                    </a:moveTo>
                    <a:cubicBezTo>
                      <a:pt x="2558" y="-50"/>
                      <a:pt x="3886" y="-50"/>
                      <a:pt x="5756" y="147"/>
                    </a:cubicBezTo>
                    <a:cubicBezTo>
                      <a:pt x="7626" y="344"/>
                      <a:pt x="9054" y="442"/>
                      <a:pt x="10038" y="442"/>
                    </a:cubicBezTo>
                    <a:cubicBezTo>
                      <a:pt x="12598" y="639"/>
                      <a:pt x="16140" y="836"/>
                      <a:pt x="20668" y="1033"/>
                    </a:cubicBezTo>
                    <a:cubicBezTo>
                      <a:pt x="25196" y="1230"/>
                      <a:pt x="30610" y="1230"/>
                      <a:pt x="36908" y="1033"/>
                    </a:cubicBezTo>
                    <a:lnTo>
                      <a:pt x="41928" y="1033"/>
                    </a:lnTo>
                    <a:lnTo>
                      <a:pt x="41928" y="1919"/>
                    </a:lnTo>
                    <a:cubicBezTo>
                      <a:pt x="41732" y="25737"/>
                      <a:pt x="41288" y="50048"/>
                      <a:pt x="40600" y="74852"/>
                    </a:cubicBezTo>
                    <a:cubicBezTo>
                      <a:pt x="39910" y="99655"/>
                      <a:pt x="40254" y="123966"/>
                      <a:pt x="41632" y="147784"/>
                    </a:cubicBezTo>
                    <a:cubicBezTo>
                      <a:pt x="40648" y="148966"/>
                      <a:pt x="38188" y="149605"/>
                      <a:pt x="34252" y="149704"/>
                    </a:cubicBezTo>
                    <a:cubicBezTo>
                      <a:pt x="30314" y="149802"/>
                      <a:pt x="26032" y="149802"/>
                      <a:pt x="21406" y="149704"/>
                    </a:cubicBezTo>
                    <a:cubicBezTo>
                      <a:pt x="16780" y="149605"/>
                      <a:pt x="12400" y="149458"/>
                      <a:pt x="8266" y="149261"/>
                    </a:cubicBezTo>
                    <a:cubicBezTo>
                      <a:pt x="4132" y="149064"/>
                      <a:pt x="1376" y="149162"/>
                      <a:pt x="0" y="149556"/>
                    </a:cubicBezTo>
                    <a:cubicBezTo>
                      <a:pt x="984" y="137155"/>
                      <a:pt x="1426" y="124556"/>
                      <a:pt x="1328" y="111761"/>
                    </a:cubicBezTo>
                    <a:cubicBezTo>
                      <a:pt x="1230" y="98966"/>
                      <a:pt x="984" y="86269"/>
                      <a:pt x="590" y="73670"/>
                    </a:cubicBezTo>
                    <a:cubicBezTo>
                      <a:pt x="196" y="61072"/>
                      <a:pt x="0" y="48621"/>
                      <a:pt x="0" y="36318"/>
                    </a:cubicBezTo>
                    <a:cubicBezTo>
                      <a:pt x="0" y="24015"/>
                      <a:pt x="590" y="12056"/>
                      <a:pt x="1770" y="442"/>
                    </a:cubicBezTo>
                    <a:lnTo>
                      <a:pt x="1770" y="147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6674716-6E26-B31B-4CC0-2310B1D6CDBE}"/>
                  </a:ext>
                </a:extLst>
              </p:cNvPr>
              <p:cNvSpPr txBox="1"/>
              <p:nvPr/>
            </p:nvSpPr>
            <p:spPr>
              <a:xfrm>
                <a:off x="14172104" y="867920"/>
                <a:ext cx="28932" cy="103351"/>
              </a:xfrm>
              <a:custGeom>
                <a:avLst/>
                <a:gdLst/>
                <a:ahLst/>
                <a:cxnLst/>
                <a:rect l="l" t="t" r="r" b="b"/>
                <a:pathLst>
                  <a:path w="41928" h="149778">
                    <a:moveTo>
                      <a:pt x="1770" y="147"/>
                    </a:moveTo>
                    <a:cubicBezTo>
                      <a:pt x="2558" y="-50"/>
                      <a:pt x="3886" y="-50"/>
                      <a:pt x="5756" y="147"/>
                    </a:cubicBezTo>
                    <a:cubicBezTo>
                      <a:pt x="7628" y="344"/>
                      <a:pt x="9054" y="442"/>
                      <a:pt x="10038" y="442"/>
                    </a:cubicBezTo>
                    <a:cubicBezTo>
                      <a:pt x="12598" y="639"/>
                      <a:pt x="16140" y="836"/>
                      <a:pt x="20668" y="1033"/>
                    </a:cubicBezTo>
                    <a:cubicBezTo>
                      <a:pt x="25196" y="1230"/>
                      <a:pt x="30610" y="1230"/>
                      <a:pt x="36908" y="1033"/>
                    </a:cubicBezTo>
                    <a:lnTo>
                      <a:pt x="41928" y="1033"/>
                    </a:lnTo>
                    <a:lnTo>
                      <a:pt x="41928" y="1919"/>
                    </a:lnTo>
                    <a:cubicBezTo>
                      <a:pt x="41732" y="25737"/>
                      <a:pt x="41288" y="50048"/>
                      <a:pt x="40600" y="74852"/>
                    </a:cubicBezTo>
                    <a:cubicBezTo>
                      <a:pt x="39910" y="99655"/>
                      <a:pt x="40254" y="123966"/>
                      <a:pt x="41632" y="147784"/>
                    </a:cubicBezTo>
                    <a:cubicBezTo>
                      <a:pt x="40648" y="148966"/>
                      <a:pt x="38188" y="149605"/>
                      <a:pt x="34250" y="149704"/>
                    </a:cubicBezTo>
                    <a:cubicBezTo>
                      <a:pt x="30314" y="149802"/>
                      <a:pt x="26032" y="149802"/>
                      <a:pt x="21406" y="149704"/>
                    </a:cubicBezTo>
                    <a:cubicBezTo>
                      <a:pt x="16780" y="149605"/>
                      <a:pt x="12400" y="149458"/>
                      <a:pt x="8266" y="149261"/>
                    </a:cubicBezTo>
                    <a:cubicBezTo>
                      <a:pt x="4132" y="149064"/>
                      <a:pt x="1378" y="149162"/>
                      <a:pt x="0" y="149556"/>
                    </a:cubicBezTo>
                    <a:cubicBezTo>
                      <a:pt x="984" y="137155"/>
                      <a:pt x="1426" y="124556"/>
                      <a:pt x="1328" y="111761"/>
                    </a:cubicBezTo>
                    <a:cubicBezTo>
                      <a:pt x="1230" y="98966"/>
                      <a:pt x="984" y="86269"/>
                      <a:pt x="590" y="73670"/>
                    </a:cubicBezTo>
                    <a:cubicBezTo>
                      <a:pt x="196" y="61072"/>
                      <a:pt x="0" y="48621"/>
                      <a:pt x="0" y="36318"/>
                    </a:cubicBezTo>
                    <a:cubicBezTo>
                      <a:pt x="0" y="24015"/>
                      <a:pt x="590" y="12056"/>
                      <a:pt x="1770" y="442"/>
                    </a:cubicBezTo>
                    <a:lnTo>
                      <a:pt x="1770" y="147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26B83A6-E87B-6248-1EE3-68649D347EEC}"/>
                  </a:ext>
                </a:extLst>
              </p:cNvPr>
              <p:cNvSpPr txBox="1"/>
              <p:nvPr/>
            </p:nvSpPr>
            <p:spPr>
              <a:xfrm>
                <a:off x="7875754" y="868481"/>
                <a:ext cx="86482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1" h="149335">
                    <a:moveTo>
                      <a:pt x="82825" y="73"/>
                    </a:moveTo>
                    <a:cubicBezTo>
                      <a:pt x="84104" y="-25"/>
                      <a:pt x="85531" y="-25"/>
                      <a:pt x="87106" y="73"/>
                    </a:cubicBezTo>
                    <a:cubicBezTo>
                      <a:pt x="88681" y="172"/>
                      <a:pt x="90256" y="221"/>
                      <a:pt x="91831" y="221"/>
                    </a:cubicBezTo>
                    <a:cubicBezTo>
                      <a:pt x="93406" y="221"/>
                      <a:pt x="94488" y="221"/>
                      <a:pt x="95079" y="221"/>
                    </a:cubicBezTo>
                    <a:cubicBezTo>
                      <a:pt x="98425" y="418"/>
                      <a:pt x="102510" y="614"/>
                      <a:pt x="107333" y="811"/>
                    </a:cubicBezTo>
                    <a:cubicBezTo>
                      <a:pt x="112155" y="1008"/>
                      <a:pt x="117717" y="1303"/>
                      <a:pt x="124016" y="1697"/>
                    </a:cubicBezTo>
                    <a:cubicBezTo>
                      <a:pt x="124213" y="2878"/>
                      <a:pt x="124360" y="4059"/>
                      <a:pt x="124459" y="5240"/>
                    </a:cubicBezTo>
                    <a:cubicBezTo>
                      <a:pt x="124557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9" y="95053"/>
                      <a:pt x="125394" y="115870"/>
                      <a:pt x="124016" y="136933"/>
                    </a:cubicBezTo>
                    <a:cubicBezTo>
                      <a:pt x="124016" y="139492"/>
                      <a:pt x="123967" y="142051"/>
                      <a:pt x="123868" y="144610"/>
                    </a:cubicBezTo>
                    <a:cubicBezTo>
                      <a:pt x="123770" y="147169"/>
                      <a:pt x="122539" y="148646"/>
                      <a:pt x="120177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5" y="148892"/>
                      <a:pt x="107037" y="148596"/>
                    </a:cubicBezTo>
                    <a:cubicBezTo>
                      <a:pt x="103789" y="148301"/>
                      <a:pt x="100591" y="148154"/>
                      <a:pt x="97441" y="148154"/>
                    </a:cubicBezTo>
                    <a:cubicBezTo>
                      <a:pt x="95276" y="148154"/>
                      <a:pt x="93159" y="148301"/>
                      <a:pt x="91093" y="148596"/>
                    </a:cubicBezTo>
                    <a:cubicBezTo>
                      <a:pt x="89026" y="148892"/>
                      <a:pt x="86909" y="149039"/>
                      <a:pt x="84744" y="149039"/>
                    </a:cubicBezTo>
                    <a:cubicBezTo>
                      <a:pt x="83366" y="148646"/>
                      <a:pt x="82431" y="147858"/>
                      <a:pt x="81939" y="146677"/>
                    </a:cubicBezTo>
                    <a:cubicBezTo>
                      <a:pt x="81447" y="145496"/>
                      <a:pt x="81201" y="144118"/>
                      <a:pt x="81201" y="142543"/>
                    </a:cubicBezTo>
                    <a:cubicBezTo>
                      <a:pt x="81201" y="140378"/>
                      <a:pt x="81398" y="138606"/>
                      <a:pt x="81791" y="137228"/>
                    </a:cubicBezTo>
                    <a:cubicBezTo>
                      <a:pt x="82185" y="135850"/>
                      <a:pt x="82382" y="134177"/>
                      <a:pt x="82382" y="132209"/>
                    </a:cubicBezTo>
                    <a:cubicBezTo>
                      <a:pt x="77658" y="136933"/>
                      <a:pt x="71703" y="140968"/>
                      <a:pt x="64518" y="144315"/>
                    </a:cubicBezTo>
                    <a:cubicBezTo>
                      <a:pt x="57333" y="147661"/>
                      <a:pt x="50295" y="149335"/>
                      <a:pt x="43406" y="149335"/>
                    </a:cubicBezTo>
                    <a:cubicBezTo>
                      <a:pt x="35729" y="149335"/>
                      <a:pt x="29183" y="146677"/>
                      <a:pt x="23770" y="141362"/>
                    </a:cubicBezTo>
                    <a:cubicBezTo>
                      <a:pt x="18356" y="136047"/>
                      <a:pt x="13878" y="129453"/>
                      <a:pt x="10335" y="121579"/>
                    </a:cubicBezTo>
                    <a:cubicBezTo>
                      <a:pt x="6792" y="113705"/>
                      <a:pt x="4183" y="105142"/>
                      <a:pt x="2510" y="95890"/>
                    </a:cubicBezTo>
                    <a:cubicBezTo>
                      <a:pt x="837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9" y="43036"/>
                    </a:cubicBezTo>
                    <a:cubicBezTo>
                      <a:pt x="6398" y="34768"/>
                      <a:pt x="9892" y="27632"/>
                      <a:pt x="14321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1" y="4010"/>
                      <a:pt x="42717" y="2189"/>
                      <a:pt x="49606" y="1992"/>
                    </a:cubicBezTo>
                    <a:cubicBezTo>
                      <a:pt x="53150" y="1992"/>
                      <a:pt x="56447" y="2042"/>
                      <a:pt x="59498" y="2140"/>
                    </a:cubicBezTo>
                    <a:cubicBezTo>
                      <a:pt x="62549" y="2238"/>
                      <a:pt x="65354" y="2731"/>
                      <a:pt x="67913" y="3616"/>
                    </a:cubicBezTo>
                    <a:cubicBezTo>
                      <a:pt x="70473" y="4502"/>
                      <a:pt x="72736" y="5880"/>
                      <a:pt x="74705" y="7750"/>
                    </a:cubicBezTo>
                    <a:cubicBezTo>
                      <a:pt x="76673" y="9620"/>
                      <a:pt x="78347" y="12229"/>
                      <a:pt x="79724" y="15575"/>
                    </a:cubicBezTo>
                    <a:cubicBezTo>
                      <a:pt x="79528" y="12425"/>
                      <a:pt x="79675" y="9719"/>
                      <a:pt x="80167" y="7455"/>
                    </a:cubicBezTo>
                    <a:cubicBezTo>
                      <a:pt x="80659" y="5191"/>
                      <a:pt x="80906" y="2878"/>
                      <a:pt x="80906" y="516"/>
                    </a:cubicBezTo>
                    <a:cubicBezTo>
                      <a:pt x="80906" y="319"/>
                      <a:pt x="81545" y="172"/>
                      <a:pt x="82825" y="73"/>
                    </a:cubicBezTo>
                    <a:close/>
                    <a:moveTo>
                      <a:pt x="65551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5" y="55536"/>
                      <a:pt x="38091" y="60457"/>
                    </a:cubicBezTo>
                    <a:cubicBezTo>
                      <a:pt x="37303" y="63016"/>
                      <a:pt x="36811" y="65624"/>
                      <a:pt x="36614" y="68282"/>
                    </a:cubicBezTo>
                    <a:cubicBezTo>
                      <a:pt x="36417" y="70939"/>
                      <a:pt x="36319" y="73547"/>
                      <a:pt x="36319" y="76106"/>
                    </a:cubicBezTo>
                    <a:cubicBezTo>
                      <a:pt x="36319" y="84965"/>
                      <a:pt x="38632" y="92494"/>
                      <a:pt x="43258" y="98695"/>
                    </a:cubicBezTo>
                    <a:cubicBezTo>
                      <a:pt x="47884" y="104896"/>
                      <a:pt x="54331" y="107996"/>
                      <a:pt x="62599" y="107996"/>
                    </a:cubicBezTo>
                    <a:cubicBezTo>
                      <a:pt x="67520" y="107996"/>
                      <a:pt x="71211" y="107160"/>
                      <a:pt x="73671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9" y="95349"/>
                      <a:pt x="80659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59" y="51845"/>
                      <a:pt x="80167" y="48744"/>
                      <a:pt x="79282" y="46579"/>
                    </a:cubicBezTo>
                    <a:cubicBezTo>
                      <a:pt x="78396" y="44414"/>
                      <a:pt x="76919" y="43036"/>
                      <a:pt x="74852" y="42445"/>
                    </a:cubicBezTo>
                    <a:cubicBezTo>
                      <a:pt x="72785" y="41855"/>
                      <a:pt x="69685" y="41559"/>
                      <a:pt x="65551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2821C5-4474-1154-D1C1-69CFB4F1D95D}"/>
                  </a:ext>
                </a:extLst>
              </p:cNvPr>
              <p:cNvSpPr txBox="1"/>
              <p:nvPr/>
            </p:nvSpPr>
            <p:spPr>
              <a:xfrm>
                <a:off x="8646191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3" y="140968"/>
                      <a:pt x="64518" y="144315"/>
                    </a:cubicBezTo>
                    <a:cubicBezTo>
                      <a:pt x="57333" y="147661"/>
                      <a:pt x="50295" y="149335"/>
                      <a:pt x="43406" y="149335"/>
                    </a:cubicBezTo>
                    <a:cubicBezTo>
                      <a:pt x="35728" y="149335"/>
                      <a:pt x="29183" y="146677"/>
                      <a:pt x="23770" y="141362"/>
                    </a:cubicBezTo>
                    <a:cubicBezTo>
                      <a:pt x="18356" y="136047"/>
                      <a:pt x="13878" y="129453"/>
                      <a:pt x="10335" y="121579"/>
                    </a:cubicBezTo>
                    <a:cubicBezTo>
                      <a:pt x="6792" y="113705"/>
                      <a:pt x="4183" y="105142"/>
                      <a:pt x="2510" y="95890"/>
                    </a:cubicBezTo>
                    <a:cubicBezTo>
                      <a:pt x="837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9" y="43036"/>
                    </a:cubicBezTo>
                    <a:cubicBezTo>
                      <a:pt x="6398" y="34768"/>
                      <a:pt x="9892" y="27632"/>
                      <a:pt x="14321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1" y="4010"/>
                      <a:pt x="42717" y="2189"/>
                      <a:pt x="49606" y="1992"/>
                    </a:cubicBezTo>
                    <a:cubicBezTo>
                      <a:pt x="53150" y="1992"/>
                      <a:pt x="56447" y="2042"/>
                      <a:pt x="59498" y="2140"/>
                    </a:cubicBezTo>
                    <a:cubicBezTo>
                      <a:pt x="62549" y="2238"/>
                      <a:pt x="65354" y="2731"/>
                      <a:pt x="67913" y="3616"/>
                    </a:cubicBezTo>
                    <a:cubicBezTo>
                      <a:pt x="70473" y="4502"/>
                      <a:pt x="72736" y="5880"/>
                      <a:pt x="74705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1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5" y="55536"/>
                      <a:pt x="38091" y="60457"/>
                    </a:cubicBezTo>
                    <a:cubicBezTo>
                      <a:pt x="37303" y="63016"/>
                      <a:pt x="36811" y="65624"/>
                      <a:pt x="36614" y="68282"/>
                    </a:cubicBezTo>
                    <a:cubicBezTo>
                      <a:pt x="36417" y="70939"/>
                      <a:pt x="36319" y="73547"/>
                      <a:pt x="36319" y="76106"/>
                    </a:cubicBezTo>
                    <a:cubicBezTo>
                      <a:pt x="36319" y="84965"/>
                      <a:pt x="38632" y="92494"/>
                      <a:pt x="43258" y="98695"/>
                    </a:cubicBezTo>
                    <a:cubicBezTo>
                      <a:pt x="47884" y="104896"/>
                      <a:pt x="54331" y="107996"/>
                      <a:pt x="62599" y="107996"/>
                    </a:cubicBezTo>
                    <a:cubicBezTo>
                      <a:pt x="67520" y="107996"/>
                      <a:pt x="71211" y="107160"/>
                      <a:pt x="73671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5" y="41559"/>
                      <a:pt x="65551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FDD2A0B-8EA5-FACB-BF02-6829839A92EB}"/>
                  </a:ext>
                </a:extLst>
              </p:cNvPr>
              <p:cNvSpPr txBox="1"/>
              <p:nvPr/>
            </p:nvSpPr>
            <p:spPr>
              <a:xfrm>
                <a:off x="9600659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2" y="140968"/>
                      <a:pt x="64518" y="144315"/>
                    </a:cubicBezTo>
                    <a:cubicBezTo>
                      <a:pt x="57332" y="147661"/>
                      <a:pt x="50296" y="149335"/>
                      <a:pt x="43406" y="149335"/>
                    </a:cubicBezTo>
                    <a:cubicBezTo>
                      <a:pt x="35728" y="149335"/>
                      <a:pt x="29184" y="146677"/>
                      <a:pt x="23770" y="141362"/>
                    </a:cubicBezTo>
                    <a:cubicBezTo>
                      <a:pt x="18356" y="136047"/>
                      <a:pt x="13878" y="129453"/>
                      <a:pt x="10334" y="121579"/>
                    </a:cubicBezTo>
                    <a:cubicBezTo>
                      <a:pt x="6792" y="113705"/>
                      <a:pt x="4184" y="105142"/>
                      <a:pt x="2510" y="95890"/>
                    </a:cubicBezTo>
                    <a:cubicBezTo>
                      <a:pt x="836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8" y="43036"/>
                    </a:cubicBezTo>
                    <a:cubicBezTo>
                      <a:pt x="6398" y="34768"/>
                      <a:pt x="9892" y="27632"/>
                      <a:pt x="14322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0" y="4010"/>
                      <a:pt x="42716" y="2189"/>
                      <a:pt x="49606" y="1992"/>
                    </a:cubicBezTo>
                    <a:cubicBezTo>
                      <a:pt x="53150" y="1992"/>
                      <a:pt x="56446" y="2042"/>
                      <a:pt x="59498" y="2140"/>
                    </a:cubicBezTo>
                    <a:cubicBezTo>
                      <a:pt x="62550" y="2238"/>
                      <a:pt x="65354" y="2731"/>
                      <a:pt x="67914" y="3616"/>
                    </a:cubicBezTo>
                    <a:cubicBezTo>
                      <a:pt x="70472" y="4502"/>
                      <a:pt x="72736" y="5880"/>
                      <a:pt x="74704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2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4" y="55536"/>
                      <a:pt x="38090" y="60457"/>
                    </a:cubicBezTo>
                    <a:cubicBezTo>
                      <a:pt x="37304" y="63016"/>
                      <a:pt x="36812" y="65624"/>
                      <a:pt x="36614" y="68282"/>
                    </a:cubicBezTo>
                    <a:cubicBezTo>
                      <a:pt x="36418" y="70939"/>
                      <a:pt x="36320" y="73547"/>
                      <a:pt x="36320" y="76106"/>
                    </a:cubicBezTo>
                    <a:cubicBezTo>
                      <a:pt x="36320" y="84965"/>
                      <a:pt x="38632" y="92494"/>
                      <a:pt x="43258" y="98695"/>
                    </a:cubicBezTo>
                    <a:cubicBezTo>
                      <a:pt x="47884" y="104896"/>
                      <a:pt x="54330" y="107996"/>
                      <a:pt x="62598" y="107996"/>
                    </a:cubicBezTo>
                    <a:cubicBezTo>
                      <a:pt x="67520" y="107996"/>
                      <a:pt x="71210" y="107160"/>
                      <a:pt x="73672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6" y="41559"/>
                      <a:pt x="65552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2AD0285-DF00-F735-2857-3C47FB9FA1F1}"/>
                  </a:ext>
                </a:extLst>
              </p:cNvPr>
              <p:cNvSpPr txBox="1"/>
              <p:nvPr/>
            </p:nvSpPr>
            <p:spPr>
              <a:xfrm>
                <a:off x="10728535" y="868498"/>
                <a:ext cx="78257" cy="103164"/>
              </a:xfrm>
              <a:custGeom>
                <a:avLst/>
                <a:gdLst/>
                <a:ahLst/>
                <a:cxnLst/>
                <a:rect l="l" t="t" r="r" b="b"/>
                <a:pathLst>
                  <a:path w="113411" h="149507">
                    <a:moveTo>
                      <a:pt x="92016" y="48"/>
                    </a:moveTo>
                    <a:cubicBezTo>
                      <a:pt x="94574" y="147"/>
                      <a:pt x="97428" y="294"/>
                      <a:pt x="100578" y="491"/>
                    </a:cubicBezTo>
                    <a:cubicBezTo>
                      <a:pt x="103728" y="688"/>
                      <a:pt x="107664" y="589"/>
                      <a:pt x="112390" y="196"/>
                    </a:cubicBezTo>
                    <a:cubicBezTo>
                      <a:pt x="112390" y="24408"/>
                      <a:pt x="112636" y="48621"/>
                      <a:pt x="113128" y="72833"/>
                    </a:cubicBezTo>
                    <a:cubicBezTo>
                      <a:pt x="113620" y="97046"/>
                      <a:pt x="113472" y="122144"/>
                      <a:pt x="112684" y="148129"/>
                    </a:cubicBezTo>
                    <a:cubicBezTo>
                      <a:pt x="110322" y="147932"/>
                      <a:pt x="108354" y="147784"/>
                      <a:pt x="106780" y="147686"/>
                    </a:cubicBezTo>
                    <a:cubicBezTo>
                      <a:pt x="105204" y="147587"/>
                      <a:pt x="103728" y="147538"/>
                      <a:pt x="102350" y="147538"/>
                    </a:cubicBezTo>
                    <a:cubicBezTo>
                      <a:pt x="100972" y="147538"/>
                      <a:pt x="99496" y="147587"/>
                      <a:pt x="97920" y="147686"/>
                    </a:cubicBezTo>
                    <a:cubicBezTo>
                      <a:pt x="96346" y="147784"/>
                      <a:pt x="94378" y="147932"/>
                      <a:pt x="92016" y="148129"/>
                    </a:cubicBezTo>
                    <a:cubicBezTo>
                      <a:pt x="91228" y="148129"/>
                      <a:pt x="89850" y="148276"/>
                      <a:pt x="87882" y="148571"/>
                    </a:cubicBezTo>
                    <a:cubicBezTo>
                      <a:pt x="85912" y="148867"/>
                      <a:pt x="83944" y="149113"/>
                      <a:pt x="81976" y="149310"/>
                    </a:cubicBezTo>
                    <a:cubicBezTo>
                      <a:pt x="80008" y="149506"/>
                      <a:pt x="78236" y="149556"/>
                      <a:pt x="76662" y="149457"/>
                    </a:cubicBezTo>
                    <a:cubicBezTo>
                      <a:pt x="75086" y="149359"/>
                      <a:pt x="74298" y="149014"/>
                      <a:pt x="74298" y="148424"/>
                    </a:cubicBezTo>
                    <a:cubicBezTo>
                      <a:pt x="73906" y="145077"/>
                      <a:pt x="73758" y="142321"/>
                      <a:pt x="73856" y="140156"/>
                    </a:cubicBezTo>
                    <a:cubicBezTo>
                      <a:pt x="73954" y="137991"/>
                      <a:pt x="73906" y="135530"/>
                      <a:pt x="73708" y="132774"/>
                    </a:cubicBezTo>
                    <a:cubicBezTo>
                      <a:pt x="72724" y="133365"/>
                      <a:pt x="71494" y="134054"/>
                      <a:pt x="70018" y="134841"/>
                    </a:cubicBezTo>
                    <a:cubicBezTo>
                      <a:pt x="68542" y="135629"/>
                      <a:pt x="67310" y="136416"/>
                      <a:pt x="66326" y="137203"/>
                    </a:cubicBezTo>
                    <a:cubicBezTo>
                      <a:pt x="62192" y="140156"/>
                      <a:pt x="57566" y="142518"/>
                      <a:pt x="52448" y="144290"/>
                    </a:cubicBezTo>
                    <a:cubicBezTo>
                      <a:pt x="47330" y="146062"/>
                      <a:pt x="42064" y="147046"/>
                      <a:pt x="36652" y="147243"/>
                    </a:cubicBezTo>
                    <a:cubicBezTo>
                      <a:pt x="31238" y="147440"/>
                      <a:pt x="25972" y="146849"/>
                      <a:pt x="20854" y="145471"/>
                    </a:cubicBezTo>
                    <a:cubicBezTo>
                      <a:pt x="15736" y="144093"/>
                      <a:pt x="11110" y="141632"/>
                      <a:pt x="6976" y="138089"/>
                    </a:cubicBezTo>
                    <a:cubicBezTo>
                      <a:pt x="5008" y="136318"/>
                      <a:pt x="3482" y="132627"/>
                      <a:pt x="2400" y="127016"/>
                    </a:cubicBezTo>
                    <a:cubicBezTo>
                      <a:pt x="1316" y="121406"/>
                      <a:pt x="628" y="114664"/>
                      <a:pt x="332" y="106790"/>
                    </a:cubicBezTo>
                    <a:cubicBezTo>
                      <a:pt x="38" y="98916"/>
                      <a:pt x="-62" y="90304"/>
                      <a:pt x="38" y="80953"/>
                    </a:cubicBezTo>
                    <a:cubicBezTo>
                      <a:pt x="136" y="71603"/>
                      <a:pt x="284" y="62154"/>
                      <a:pt x="480" y="52607"/>
                    </a:cubicBezTo>
                    <a:cubicBezTo>
                      <a:pt x="676" y="43060"/>
                      <a:pt x="874" y="33857"/>
                      <a:pt x="1070" y="24999"/>
                    </a:cubicBezTo>
                    <a:cubicBezTo>
                      <a:pt x="1268" y="16141"/>
                      <a:pt x="1170" y="8365"/>
                      <a:pt x="776" y="1672"/>
                    </a:cubicBezTo>
                    <a:cubicBezTo>
                      <a:pt x="7666" y="688"/>
                      <a:pt x="13816" y="245"/>
                      <a:pt x="19230" y="343"/>
                    </a:cubicBezTo>
                    <a:cubicBezTo>
                      <a:pt x="24644" y="442"/>
                      <a:pt x="30794" y="491"/>
                      <a:pt x="37684" y="491"/>
                    </a:cubicBezTo>
                    <a:cubicBezTo>
                      <a:pt x="38078" y="5019"/>
                      <a:pt x="38276" y="10137"/>
                      <a:pt x="38276" y="15845"/>
                    </a:cubicBezTo>
                    <a:cubicBezTo>
                      <a:pt x="38276" y="21554"/>
                      <a:pt x="38226" y="27459"/>
                      <a:pt x="38128" y="33562"/>
                    </a:cubicBezTo>
                    <a:cubicBezTo>
                      <a:pt x="38030" y="39664"/>
                      <a:pt x="38030" y="45767"/>
                      <a:pt x="38128" y="51869"/>
                    </a:cubicBezTo>
                    <a:cubicBezTo>
                      <a:pt x="38226" y="57971"/>
                      <a:pt x="38472" y="63680"/>
                      <a:pt x="38866" y="68995"/>
                    </a:cubicBezTo>
                    <a:cubicBezTo>
                      <a:pt x="39062" y="71357"/>
                      <a:pt x="39260" y="73965"/>
                      <a:pt x="39456" y="76820"/>
                    </a:cubicBezTo>
                    <a:cubicBezTo>
                      <a:pt x="39654" y="79674"/>
                      <a:pt x="39998" y="82479"/>
                      <a:pt x="40490" y="85235"/>
                    </a:cubicBezTo>
                    <a:cubicBezTo>
                      <a:pt x="40982" y="87991"/>
                      <a:pt x="41670" y="90451"/>
                      <a:pt x="42556" y="92617"/>
                    </a:cubicBezTo>
                    <a:cubicBezTo>
                      <a:pt x="43442" y="94782"/>
                      <a:pt x="44672" y="96455"/>
                      <a:pt x="46248" y="97637"/>
                    </a:cubicBezTo>
                    <a:cubicBezTo>
                      <a:pt x="46444" y="97833"/>
                      <a:pt x="46642" y="97932"/>
                      <a:pt x="46838" y="97932"/>
                    </a:cubicBezTo>
                    <a:cubicBezTo>
                      <a:pt x="47036" y="97932"/>
                      <a:pt x="47232" y="98030"/>
                      <a:pt x="47428" y="98227"/>
                    </a:cubicBezTo>
                    <a:cubicBezTo>
                      <a:pt x="49004" y="99014"/>
                      <a:pt x="51316" y="99654"/>
                      <a:pt x="54368" y="100146"/>
                    </a:cubicBezTo>
                    <a:cubicBezTo>
                      <a:pt x="57418" y="100638"/>
                      <a:pt x="60420" y="100442"/>
                      <a:pt x="63374" y="99556"/>
                    </a:cubicBezTo>
                    <a:cubicBezTo>
                      <a:pt x="66326" y="98670"/>
                      <a:pt x="68984" y="96898"/>
                      <a:pt x="71346" y="94241"/>
                    </a:cubicBezTo>
                    <a:cubicBezTo>
                      <a:pt x="73708" y="91583"/>
                      <a:pt x="75086" y="87597"/>
                      <a:pt x="75480" y="82282"/>
                    </a:cubicBezTo>
                    <a:cubicBezTo>
                      <a:pt x="75874" y="75589"/>
                      <a:pt x="75972" y="68896"/>
                      <a:pt x="75776" y="62203"/>
                    </a:cubicBezTo>
                    <a:cubicBezTo>
                      <a:pt x="75578" y="55511"/>
                      <a:pt x="75332" y="48867"/>
                      <a:pt x="75038" y="42272"/>
                    </a:cubicBezTo>
                    <a:cubicBezTo>
                      <a:pt x="74742" y="35678"/>
                      <a:pt x="74544" y="29133"/>
                      <a:pt x="74446" y="22637"/>
                    </a:cubicBezTo>
                    <a:cubicBezTo>
                      <a:pt x="74348" y="16141"/>
                      <a:pt x="74790" y="9645"/>
                      <a:pt x="75776" y="3148"/>
                    </a:cubicBezTo>
                    <a:lnTo>
                      <a:pt x="75776" y="1967"/>
                    </a:lnTo>
                    <a:cubicBezTo>
                      <a:pt x="79122" y="983"/>
                      <a:pt x="82026" y="393"/>
                      <a:pt x="84486" y="196"/>
                    </a:cubicBezTo>
                    <a:cubicBezTo>
                      <a:pt x="86946" y="-1"/>
                      <a:pt x="89456" y="-50"/>
                      <a:pt x="92016" y="4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DC94F6B-5E7E-9F7C-E268-15E6720A909F}"/>
                  </a:ext>
                </a:extLst>
              </p:cNvPr>
              <p:cNvSpPr txBox="1"/>
              <p:nvPr/>
            </p:nvSpPr>
            <p:spPr>
              <a:xfrm>
                <a:off x="13820907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2" y="140968"/>
                      <a:pt x="64518" y="144315"/>
                    </a:cubicBezTo>
                    <a:cubicBezTo>
                      <a:pt x="57332" y="147661"/>
                      <a:pt x="50296" y="149335"/>
                      <a:pt x="43406" y="149335"/>
                    </a:cubicBezTo>
                    <a:cubicBezTo>
                      <a:pt x="35728" y="149335"/>
                      <a:pt x="29184" y="146677"/>
                      <a:pt x="23770" y="141362"/>
                    </a:cubicBezTo>
                    <a:cubicBezTo>
                      <a:pt x="18356" y="136047"/>
                      <a:pt x="13878" y="129453"/>
                      <a:pt x="10334" y="121579"/>
                    </a:cubicBezTo>
                    <a:cubicBezTo>
                      <a:pt x="6792" y="113705"/>
                      <a:pt x="4184" y="105142"/>
                      <a:pt x="2510" y="95890"/>
                    </a:cubicBezTo>
                    <a:cubicBezTo>
                      <a:pt x="836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8" y="43036"/>
                    </a:cubicBezTo>
                    <a:cubicBezTo>
                      <a:pt x="6398" y="34768"/>
                      <a:pt x="9892" y="27632"/>
                      <a:pt x="14322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0" y="4010"/>
                      <a:pt x="42716" y="2189"/>
                      <a:pt x="49606" y="1992"/>
                    </a:cubicBezTo>
                    <a:cubicBezTo>
                      <a:pt x="53150" y="1992"/>
                      <a:pt x="56446" y="2042"/>
                      <a:pt x="59498" y="2140"/>
                    </a:cubicBezTo>
                    <a:cubicBezTo>
                      <a:pt x="62550" y="2238"/>
                      <a:pt x="65354" y="2731"/>
                      <a:pt x="67914" y="3616"/>
                    </a:cubicBezTo>
                    <a:cubicBezTo>
                      <a:pt x="70472" y="4502"/>
                      <a:pt x="72736" y="5880"/>
                      <a:pt x="74704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2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4" y="55536"/>
                      <a:pt x="38090" y="60457"/>
                    </a:cubicBezTo>
                    <a:cubicBezTo>
                      <a:pt x="37304" y="63016"/>
                      <a:pt x="36812" y="65624"/>
                      <a:pt x="36614" y="68282"/>
                    </a:cubicBezTo>
                    <a:cubicBezTo>
                      <a:pt x="36418" y="70939"/>
                      <a:pt x="36320" y="73547"/>
                      <a:pt x="36320" y="76106"/>
                    </a:cubicBezTo>
                    <a:cubicBezTo>
                      <a:pt x="36320" y="84965"/>
                      <a:pt x="38632" y="92494"/>
                      <a:pt x="43258" y="98695"/>
                    </a:cubicBezTo>
                    <a:cubicBezTo>
                      <a:pt x="47884" y="104896"/>
                      <a:pt x="54330" y="107996"/>
                      <a:pt x="62598" y="107996"/>
                    </a:cubicBezTo>
                    <a:cubicBezTo>
                      <a:pt x="67520" y="107996"/>
                      <a:pt x="71210" y="107160"/>
                      <a:pt x="73672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6" y="41559"/>
                      <a:pt x="65552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F1CAE7C-3EAE-86AD-C6DE-294940422E03}"/>
                  </a:ext>
                </a:extLst>
              </p:cNvPr>
              <p:cNvSpPr txBox="1"/>
              <p:nvPr/>
            </p:nvSpPr>
            <p:spPr>
              <a:xfrm>
                <a:off x="14070663" y="868481"/>
                <a:ext cx="86481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125330" h="149335">
                    <a:moveTo>
                      <a:pt x="82824" y="73"/>
                    </a:moveTo>
                    <a:cubicBezTo>
                      <a:pt x="84104" y="-25"/>
                      <a:pt x="85532" y="-25"/>
                      <a:pt x="87106" y="73"/>
                    </a:cubicBezTo>
                    <a:cubicBezTo>
                      <a:pt x="88682" y="172"/>
                      <a:pt x="90256" y="221"/>
                      <a:pt x="91830" y="221"/>
                    </a:cubicBezTo>
                    <a:cubicBezTo>
                      <a:pt x="93406" y="221"/>
                      <a:pt x="94488" y="221"/>
                      <a:pt x="95078" y="221"/>
                    </a:cubicBezTo>
                    <a:cubicBezTo>
                      <a:pt x="98426" y="418"/>
                      <a:pt x="102510" y="614"/>
                      <a:pt x="107332" y="811"/>
                    </a:cubicBezTo>
                    <a:cubicBezTo>
                      <a:pt x="112156" y="1008"/>
                      <a:pt x="117716" y="1303"/>
                      <a:pt x="124016" y="1697"/>
                    </a:cubicBezTo>
                    <a:cubicBezTo>
                      <a:pt x="124212" y="2878"/>
                      <a:pt x="124360" y="4059"/>
                      <a:pt x="124458" y="5240"/>
                    </a:cubicBezTo>
                    <a:cubicBezTo>
                      <a:pt x="124558" y="6422"/>
                      <a:pt x="124606" y="7603"/>
                      <a:pt x="124606" y="8784"/>
                    </a:cubicBezTo>
                    <a:lnTo>
                      <a:pt x="124606" y="11736"/>
                    </a:lnTo>
                    <a:cubicBezTo>
                      <a:pt x="124016" y="32996"/>
                      <a:pt x="124114" y="53912"/>
                      <a:pt x="124902" y="74482"/>
                    </a:cubicBezTo>
                    <a:cubicBezTo>
                      <a:pt x="125688" y="95053"/>
                      <a:pt x="125394" y="115870"/>
                      <a:pt x="124016" y="136933"/>
                    </a:cubicBezTo>
                    <a:cubicBezTo>
                      <a:pt x="124016" y="139492"/>
                      <a:pt x="123966" y="142051"/>
                      <a:pt x="123868" y="144610"/>
                    </a:cubicBezTo>
                    <a:cubicBezTo>
                      <a:pt x="123770" y="147169"/>
                      <a:pt x="122540" y="148646"/>
                      <a:pt x="120178" y="149039"/>
                    </a:cubicBezTo>
                    <a:lnTo>
                      <a:pt x="116634" y="149039"/>
                    </a:lnTo>
                    <a:cubicBezTo>
                      <a:pt x="113484" y="149039"/>
                      <a:pt x="110286" y="148892"/>
                      <a:pt x="107038" y="148596"/>
                    </a:cubicBezTo>
                    <a:cubicBezTo>
                      <a:pt x="103790" y="148301"/>
                      <a:pt x="100590" y="148154"/>
                      <a:pt x="97440" y="148154"/>
                    </a:cubicBezTo>
                    <a:cubicBezTo>
                      <a:pt x="95276" y="148154"/>
                      <a:pt x="93160" y="148301"/>
                      <a:pt x="91092" y="148596"/>
                    </a:cubicBezTo>
                    <a:cubicBezTo>
                      <a:pt x="89026" y="148892"/>
                      <a:pt x="86910" y="149039"/>
                      <a:pt x="84744" y="149039"/>
                    </a:cubicBezTo>
                    <a:cubicBezTo>
                      <a:pt x="83366" y="148646"/>
                      <a:pt x="82432" y="147858"/>
                      <a:pt x="81940" y="146677"/>
                    </a:cubicBezTo>
                    <a:cubicBezTo>
                      <a:pt x="81446" y="145496"/>
                      <a:pt x="81200" y="144118"/>
                      <a:pt x="81200" y="142543"/>
                    </a:cubicBezTo>
                    <a:cubicBezTo>
                      <a:pt x="81200" y="140378"/>
                      <a:pt x="81398" y="138606"/>
                      <a:pt x="81792" y="137228"/>
                    </a:cubicBezTo>
                    <a:cubicBezTo>
                      <a:pt x="82186" y="135850"/>
                      <a:pt x="82382" y="134177"/>
                      <a:pt x="82382" y="132209"/>
                    </a:cubicBezTo>
                    <a:cubicBezTo>
                      <a:pt x="77658" y="136933"/>
                      <a:pt x="71702" y="140968"/>
                      <a:pt x="64518" y="144315"/>
                    </a:cubicBezTo>
                    <a:cubicBezTo>
                      <a:pt x="57332" y="147661"/>
                      <a:pt x="50296" y="149335"/>
                      <a:pt x="43406" y="149335"/>
                    </a:cubicBezTo>
                    <a:cubicBezTo>
                      <a:pt x="35728" y="149335"/>
                      <a:pt x="29184" y="146677"/>
                      <a:pt x="23770" y="141362"/>
                    </a:cubicBezTo>
                    <a:cubicBezTo>
                      <a:pt x="18356" y="136047"/>
                      <a:pt x="13878" y="129453"/>
                      <a:pt x="10334" y="121579"/>
                    </a:cubicBezTo>
                    <a:cubicBezTo>
                      <a:pt x="6792" y="113705"/>
                      <a:pt x="4184" y="105142"/>
                      <a:pt x="2510" y="95890"/>
                    </a:cubicBezTo>
                    <a:cubicBezTo>
                      <a:pt x="836" y="86638"/>
                      <a:pt x="0" y="78075"/>
                      <a:pt x="0" y="70201"/>
                    </a:cubicBezTo>
                    <a:cubicBezTo>
                      <a:pt x="0" y="60358"/>
                      <a:pt x="1280" y="51303"/>
                      <a:pt x="3838" y="43036"/>
                    </a:cubicBezTo>
                    <a:cubicBezTo>
                      <a:pt x="6398" y="34768"/>
                      <a:pt x="9892" y="27632"/>
                      <a:pt x="14322" y="21628"/>
                    </a:cubicBezTo>
                    <a:cubicBezTo>
                      <a:pt x="18750" y="15624"/>
                      <a:pt x="24016" y="10900"/>
                      <a:pt x="30118" y="7455"/>
                    </a:cubicBezTo>
                    <a:cubicBezTo>
                      <a:pt x="36220" y="4010"/>
                      <a:pt x="42716" y="2189"/>
                      <a:pt x="49606" y="1992"/>
                    </a:cubicBezTo>
                    <a:cubicBezTo>
                      <a:pt x="53150" y="1992"/>
                      <a:pt x="56446" y="2042"/>
                      <a:pt x="59498" y="2140"/>
                    </a:cubicBezTo>
                    <a:cubicBezTo>
                      <a:pt x="62550" y="2238"/>
                      <a:pt x="65354" y="2731"/>
                      <a:pt x="67914" y="3616"/>
                    </a:cubicBezTo>
                    <a:cubicBezTo>
                      <a:pt x="70472" y="4502"/>
                      <a:pt x="72736" y="5880"/>
                      <a:pt x="74704" y="7750"/>
                    </a:cubicBezTo>
                    <a:cubicBezTo>
                      <a:pt x="76674" y="9620"/>
                      <a:pt x="78346" y="12229"/>
                      <a:pt x="79724" y="15575"/>
                    </a:cubicBezTo>
                    <a:cubicBezTo>
                      <a:pt x="79528" y="12425"/>
                      <a:pt x="79676" y="9719"/>
                      <a:pt x="80168" y="7455"/>
                    </a:cubicBezTo>
                    <a:cubicBezTo>
                      <a:pt x="80660" y="5191"/>
                      <a:pt x="80906" y="2878"/>
                      <a:pt x="80906" y="516"/>
                    </a:cubicBezTo>
                    <a:cubicBezTo>
                      <a:pt x="80906" y="319"/>
                      <a:pt x="81546" y="172"/>
                      <a:pt x="82824" y="73"/>
                    </a:cubicBezTo>
                    <a:close/>
                    <a:moveTo>
                      <a:pt x="65552" y="41559"/>
                    </a:moveTo>
                    <a:cubicBezTo>
                      <a:pt x="57480" y="41559"/>
                      <a:pt x="51132" y="43479"/>
                      <a:pt x="46506" y="47317"/>
                    </a:cubicBezTo>
                    <a:cubicBezTo>
                      <a:pt x="41880" y="51156"/>
                      <a:pt x="39074" y="55536"/>
                      <a:pt x="38090" y="60457"/>
                    </a:cubicBezTo>
                    <a:cubicBezTo>
                      <a:pt x="37304" y="63016"/>
                      <a:pt x="36812" y="65624"/>
                      <a:pt x="36614" y="68282"/>
                    </a:cubicBezTo>
                    <a:cubicBezTo>
                      <a:pt x="36418" y="70939"/>
                      <a:pt x="36320" y="73547"/>
                      <a:pt x="36320" y="76106"/>
                    </a:cubicBezTo>
                    <a:cubicBezTo>
                      <a:pt x="36320" y="84965"/>
                      <a:pt x="38632" y="92494"/>
                      <a:pt x="43258" y="98695"/>
                    </a:cubicBezTo>
                    <a:cubicBezTo>
                      <a:pt x="47884" y="104896"/>
                      <a:pt x="54330" y="107996"/>
                      <a:pt x="62598" y="107996"/>
                    </a:cubicBezTo>
                    <a:cubicBezTo>
                      <a:pt x="67520" y="107996"/>
                      <a:pt x="71210" y="107160"/>
                      <a:pt x="73672" y="105486"/>
                    </a:cubicBezTo>
                    <a:cubicBezTo>
                      <a:pt x="76132" y="103813"/>
                      <a:pt x="77904" y="101451"/>
                      <a:pt x="78986" y="98400"/>
                    </a:cubicBezTo>
                    <a:cubicBezTo>
                      <a:pt x="80068" y="95349"/>
                      <a:pt x="80660" y="91608"/>
                      <a:pt x="80758" y="87179"/>
                    </a:cubicBezTo>
                    <a:cubicBezTo>
                      <a:pt x="80856" y="82750"/>
                      <a:pt x="80906" y="77780"/>
                      <a:pt x="80906" y="72268"/>
                    </a:cubicBezTo>
                    <a:cubicBezTo>
                      <a:pt x="80906" y="65378"/>
                      <a:pt x="80856" y="59916"/>
                      <a:pt x="80758" y="55880"/>
                    </a:cubicBezTo>
                    <a:cubicBezTo>
                      <a:pt x="80660" y="51845"/>
                      <a:pt x="80168" y="48744"/>
                      <a:pt x="79282" y="46579"/>
                    </a:cubicBezTo>
                    <a:cubicBezTo>
                      <a:pt x="78396" y="44414"/>
                      <a:pt x="76920" y="43036"/>
                      <a:pt x="74852" y="42445"/>
                    </a:cubicBezTo>
                    <a:cubicBezTo>
                      <a:pt x="72786" y="41855"/>
                      <a:pt x="69686" y="41559"/>
                      <a:pt x="65552" y="4155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65EA13C-9799-FC7E-6BAF-BE7919826B7A}"/>
                  </a:ext>
                </a:extLst>
              </p:cNvPr>
              <p:cNvSpPr txBox="1"/>
              <p:nvPr/>
            </p:nvSpPr>
            <p:spPr>
              <a:xfrm>
                <a:off x="8747946" y="868702"/>
                <a:ext cx="78257" cy="103164"/>
              </a:xfrm>
              <a:custGeom>
                <a:avLst/>
                <a:gdLst/>
                <a:ahLst/>
                <a:cxnLst/>
                <a:rect l="l" t="t" r="r" b="b"/>
                <a:pathLst>
                  <a:path w="113411" h="149507">
                    <a:moveTo>
                      <a:pt x="36751" y="48"/>
                    </a:moveTo>
                    <a:cubicBezTo>
                      <a:pt x="38325" y="147"/>
                      <a:pt x="39113" y="491"/>
                      <a:pt x="39113" y="1082"/>
                    </a:cubicBezTo>
                    <a:cubicBezTo>
                      <a:pt x="39507" y="4428"/>
                      <a:pt x="39655" y="7184"/>
                      <a:pt x="39555" y="9350"/>
                    </a:cubicBezTo>
                    <a:cubicBezTo>
                      <a:pt x="39457" y="11515"/>
                      <a:pt x="39507" y="13976"/>
                      <a:pt x="39703" y="16731"/>
                    </a:cubicBezTo>
                    <a:cubicBezTo>
                      <a:pt x="40687" y="16141"/>
                      <a:pt x="41919" y="15452"/>
                      <a:pt x="43395" y="14664"/>
                    </a:cubicBezTo>
                    <a:cubicBezTo>
                      <a:pt x="44871" y="13877"/>
                      <a:pt x="46101" y="13090"/>
                      <a:pt x="47085" y="12302"/>
                    </a:cubicBezTo>
                    <a:cubicBezTo>
                      <a:pt x="51219" y="9350"/>
                      <a:pt x="55845" y="6987"/>
                      <a:pt x="60963" y="5216"/>
                    </a:cubicBezTo>
                    <a:cubicBezTo>
                      <a:pt x="66081" y="3444"/>
                      <a:pt x="71347" y="2460"/>
                      <a:pt x="76761" y="2263"/>
                    </a:cubicBezTo>
                    <a:cubicBezTo>
                      <a:pt x="82173" y="2066"/>
                      <a:pt x="87439" y="2657"/>
                      <a:pt x="92557" y="4035"/>
                    </a:cubicBezTo>
                    <a:cubicBezTo>
                      <a:pt x="97675" y="5413"/>
                      <a:pt x="102301" y="7873"/>
                      <a:pt x="106435" y="11416"/>
                    </a:cubicBezTo>
                    <a:cubicBezTo>
                      <a:pt x="108405" y="13188"/>
                      <a:pt x="109929" y="16879"/>
                      <a:pt x="111013" y="22489"/>
                    </a:cubicBezTo>
                    <a:cubicBezTo>
                      <a:pt x="112095" y="28100"/>
                      <a:pt x="112785" y="34842"/>
                      <a:pt x="113079" y="42716"/>
                    </a:cubicBezTo>
                    <a:cubicBezTo>
                      <a:pt x="113375" y="50590"/>
                      <a:pt x="113473" y="59202"/>
                      <a:pt x="113375" y="68552"/>
                    </a:cubicBezTo>
                    <a:cubicBezTo>
                      <a:pt x="113277" y="77903"/>
                      <a:pt x="113129" y="87351"/>
                      <a:pt x="112931" y="96899"/>
                    </a:cubicBezTo>
                    <a:cubicBezTo>
                      <a:pt x="112735" y="106446"/>
                      <a:pt x="112537" y="115649"/>
                      <a:pt x="112341" y="124507"/>
                    </a:cubicBezTo>
                    <a:cubicBezTo>
                      <a:pt x="112145" y="133365"/>
                      <a:pt x="112243" y="141141"/>
                      <a:pt x="112637" y="147834"/>
                    </a:cubicBezTo>
                    <a:cubicBezTo>
                      <a:pt x="105747" y="148818"/>
                      <a:pt x="99595" y="149261"/>
                      <a:pt x="94181" y="149162"/>
                    </a:cubicBezTo>
                    <a:cubicBezTo>
                      <a:pt x="88769" y="149064"/>
                      <a:pt x="82617" y="149015"/>
                      <a:pt x="75727" y="149015"/>
                    </a:cubicBezTo>
                    <a:cubicBezTo>
                      <a:pt x="75333" y="144487"/>
                      <a:pt x="75137" y="139369"/>
                      <a:pt x="75137" y="133660"/>
                    </a:cubicBezTo>
                    <a:cubicBezTo>
                      <a:pt x="75137" y="127952"/>
                      <a:pt x="75185" y="122046"/>
                      <a:pt x="75285" y="115944"/>
                    </a:cubicBezTo>
                    <a:cubicBezTo>
                      <a:pt x="75383" y="109841"/>
                      <a:pt x="75383" y="103739"/>
                      <a:pt x="75285" y="97637"/>
                    </a:cubicBezTo>
                    <a:cubicBezTo>
                      <a:pt x="75185" y="91534"/>
                      <a:pt x="74939" y="85826"/>
                      <a:pt x="74545" y="80511"/>
                    </a:cubicBezTo>
                    <a:cubicBezTo>
                      <a:pt x="74349" y="78149"/>
                      <a:pt x="74153" y="75540"/>
                      <a:pt x="73955" y="72686"/>
                    </a:cubicBezTo>
                    <a:cubicBezTo>
                      <a:pt x="73759" y="69832"/>
                      <a:pt x="73415" y="67027"/>
                      <a:pt x="72921" y="64271"/>
                    </a:cubicBezTo>
                    <a:cubicBezTo>
                      <a:pt x="72429" y="61515"/>
                      <a:pt x="71741" y="59054"/>
                      <a:pt x="70855" y="56889"/>
                    </a:cubicBezTo>
                    <a:cubicBezTo>
                      <a:pt x="69969" y="54723"/>
                      <a:pt x="68739" y="53050"/>
                      <a:pt x="67165" y="51869"/>
                    </a:cubicBezTo>
                    <a:cubicBezTo>
                      <a:pt x="66967" y="51672"/>
                      <a:pt x="66771" y="51574"/>
                      <a:pt x="66573" y="51574"/>
                    </a:cubicBezTo>
                    <a:cubicBezTo>
                      <a:pt x="66377" y="51574"/>
                      <a:pt x="66179" y="51475"/>
                      <a:pt x="65983" y="51279"/>
                    </a:cubicBezTo>
                    <a:cubicBezTo>
                      <a:pt x="64409" y="50491"/>
                      <a:pt x="62095" y="49851"/>
                      <a:pt x="59043" y="49359"/>
                    </a:cubicBezTo>
                    <a:cubicBezTo>
                      <a:pt x="55993" y="48867"/>
                      <a:pt x="52991" y="49064"/>
                      <a:pt x="50039" y="49950"/>
                    </a:cubicBezTo>
                    <a:cubicBezTo>
                      <a:pt x="47085" y="50836"/>
                      <a:pt x="44427" y="52607"/>
                      <a:pt x="42065" y="55265"/>
                    </a:cubicBezTo>
                    <a:cubicBezTo>
                      <a:pt x="39703" y="57922"/>
                      <a:pt x="38325" y="61908"/>
                      <a:pt x="37931" y="67223"/>
                    </a:cubicBezTo>
                    <a:cubicBezTo>
                      <a:pt x="37539" y="74113"/>
                      <a:pt x="37439" y="80855"/>
                      <a:pt x="37637" y="87450"/>
                    </a:cubicBezTo>
                    <a:cubicBezTo>
                      <a:pt x="37833" y="94044"/>
                      <a:pt x="38079" y="100639"/>
                      <a:pt x="38375" y="107233"/>
                    </a:cubicBezTo>
                    <a:cubicBezTo>
                      <a:pt x="38671" y="113828"/>
                      <a:pt x="38817" y="120373"/>
                      <a:pt x="38817" y="126869"/>
                    </a:cubicBezTo>
                    <a:cubicBezTo>
                      <a:pt x="38817" y="133365"/>
                      <a:pt x="38423" y="139861"/>
                      <a:pt x="37637" y="146357"/>
                    </a:cubicBezTo>
                    <a:lnTo>
                      <a:pt x="37637" y="147538"/>
                    </a:lnTo>
                    <a:cubicBezTo>
                      <a:pt x="34291" y="148523"/>
                      <a:pt x="31387" y="149113"/>
                      <a:pt x="28925" y="149310"/>
                    </a:cubicBezTo>
                    <a:cubicBezTo>
                      <a:pt x="26465" y="149507"/>
                      <a:pt x="23955" y="149556"/>
                      <a:pt x="21397" y="149458"/>
                    </a:cubicBezTo>
                    <a:cubicBezTo>
                      <a:pt x="18837" y="149359"/>
                      <a:pt x="15983" y="149211"/>
                      <a:pt x="12833" y="149015"/>
                    </a:cubicBezTo>
                    <a:cubicBezTo>
                      <a:pt x="9683" y="148818"/>
                      <a:pt x="5747" y="148916"/>
                      <a:pt x="1023" y="149310"/>
                    </a:cubicBezTo>
                    <a:cubicBezTo>
                      <a:pt x="1023" y="125097"/>
                      <a:pt x="777" y="100885"/>
                      <a:pt x="285" y="76672"/>
                    </a:cubicBezTo>
                    <a:cubicBezTo>
                      <a:pt x="-207" y="52460"/>
                      <a:pt x="-61" y="27361"/>
                      <a:pt x="727" y="1377"/>
                    </a:cubicBezTo>
                    <a:cubicBezTo>
                      <a:pt x="3089" y="1574"/>
                      <a:pt x="5057" y="1722"/>
                      <a:pt x="6633" y="1820"/>
                    </a:cubicBezTo>
                    <a:cubicBezTo>
                      <a:pt x="8207" y="1918"/>
                      <a:pt x="9683" y="1968"/>
                      <a:pt x="11061" y="1968"/>
                    </a:cubicBezTo>
                    <a:cubicBezTo>
                      <a:pt x="12439" y="1968"/>
                      <a:pt x="13917" y="1918"/>
                      <a:pt x="15491" y="1820"/>
                    </a:cubicBezTo>
                    <a:cubicBezTo>
                      <a:pt x="17065" y="1722"/>
                      <a:pt x="19035" y="1574"/>
                      <a:pt x="21397" y="1377"/>
                    </a:cubicBezTo>
                    <a:cubicBezTo>
                      <a:pt x="22183" y="1377"/>
                      <a:pt x="23561" y="1229"/>
                      <a:pt x="25531" y="934"/>
                    </a:cubicBezTo>
                    <a:cubicBezTo>
                      <a:pt x="27499" y="639"/>
                      <a:pt x="29467" y="393"/>
                      <a:pt x="31435" y="196"/>
                    </a:cubicBezTo>
                    <a:cubicBezTo>
                      <a:pt x="33405" y="-1"/>
                      <a:pt x="35175" y="-50"/>
                      <a:pt x="36751" y="4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6FFF91-ED08-E436-9912-322D891C2CC5}"/>
                  </a:ext>
                </a:extLst>
              </p:cNvPr>
              <p:cNvSpPr txBox="1"/>
              <p:nvPr/>
            </p:nvSpPr>
            <p:spPr>
              <a:xfrm>
                <a:off x="10558293" y="868702"/>
                <a:ext cx="78256" cy="103164"/>
              </a:xfrm>
              <a:custGeom>
                <a:avLst/>
                <a:gdLst/>
                <a:ahLst/>
                <a:cxnLst/>
                <a:rect l="l" t="t" r="r" b="b"/>
                <a:pathLst>
                  <a:path w="113410" h="149507">
                    <a:moveTo>
                      <a:pt x="36750" y="48"/>
                    </a:moveTo>
                    <a:cubicBezTo>
                      <a:pt x="38326" y="147"/>
                      <a:pt x="39112" y="491"/>
                      <a:pt x="39112" y="1082"/>
                    </a:cubicBezTo>
                    <a:cubicBezTo>
                      <a:pt x="39506" y="4428"/>
                      <a:pt x="39654" y="7184"/>
                      <a:pt x="39556" y="9350"/>
                    </a:cubicBezTo>
                    <a:cubicBezTo>
                      <a:pt x="39458" y="11515"/>
                      <a:pt x="39506" y="13976"/>
                      <a:pt x="39704" y="16731"/>
                    </a:cubicBezTo>
                    <a:cubicBezTo>
                      <a:pt x="40688" y="16141"/>
                      <a:pt x="41918" y="15452"/>
                      <a:pt x="43394" y="14664"/>
                    </a:cubicBezTo>
                    <a:cubicBezTo>
                      <a:pt x="44870" y="13877"/>
                      <a:pt x="46102" y="13090"/>
                      <a:pt x="47086" y="12302"/>
                    </a:cubicBezTo>
                    <a:cubicBezTo>
                      <a:pt x="51220" y="9350"/>
                      <a:pt x="55846" y="6987"/>
                      <a:pt x="60964" y="5216"/>
                    </a:cubicBezTo>
                    <a:cubicBezTo>
                      <a:pt x="66082" y="3444"/>
                      <a:pt x="71348" y="2460"/>
                      <a:pt x="76760" y="2263"/>
                    </a:cubicBezTo>
                    <a:cubicBezTo>
                      <a:pt x="82174" y="2066"/>
                      <a:pt x="87440" y="2657"/>
                      <a:pt x="92558" y="4035"/>
                    </a:cubicBezTo>
                    <a:cubicBezTo>
                      <a:pt x="97676" y="5413"/>
                      <a:pt x="102302" y="7873"/>
                      <a:pt x="106436" y="11416"/>
                    </a:cubicBezTo>
                    <a:cubicBezTo>
                      <a:pt x="108404" y="13188"/>
                      <a:pt x="109930" y="16879"/>
                      <a:pt x="111012" y="22489"/>
                    </a:cubicBezTo>
                    <a:cubicBezTo>
                      <a:pt x="112096" y="28100"/>
                      <a:pt x="112784" y="34842"/>
                      <a:pt x="113080" y="42716"/>
                    </a:cubicBezTo>
                    <a:cubicBezTo>
                      <a:pt x="113374" y="50590"/>
                      <a:pt x="113472" y="59202"/>
                      <a:pt x="113374" y="68552"/>
                    </a:cubicBezTo>
                    <a:cubicBezTo>
                      <a:pt x="113276" y="77903"/>
                      <a:pt x="113128" y="87351"/>
                      <a:pt x="112932" y="96899"/>
                    </a:cubicBezTo>
                    <a:cubicBezTo>
                      <a:pt x="112734" y="106446"/>
                      <a:pt x="112538" y="115649"/>
                      <a:pt x="112342" y="124507"/>
                    </a:cubicBezTo>
                    <a:cubicBezTo>
                      <a:pt x="112144" y="133365"/>
                      <a:pt x="112242" y="141141"/>
                      <a:pt x="112636" y="147834"/>
                    </a:cubicBezTo>
                    <a:cubicBezTo>
                      <a:pt x="105746" y="148818"/>
                      <a:pt x="99596" y="149261"/>
                      <a:pt x="94182" y="149162"/>
                    </a:cubicBezTo>
                    <a:cubicBezTo>
                      <a:pt x="88768" y="149064"/>
                      <a:pt x="82616" y="149015"/>
                      <a:pt x="75728" y="149015"/>
                    </a:cubicBezTo>
                    <a:cubicBezTo>
                      <a:pt x="75334" y="144487"/>
                      <a:pt x="75136" y="139369"/>
                      <a:pt x="75136" y="133660"/>
                    </a:cubicBezTo>
                    <a:cubicBezTo>
                      <a:pt x="75136" y="127952"/>
                      <a:pt x="75186" y="122046"/>
                      <a:pt x="75284" y="115944"/>
                    </a:cubicBezTo>
                    <a:cubicBezTo>
                      <a:pt x="75382" y="109841"/>
                      <a:pt x="75382" y="103739"/>
                      <a:pt x="75284" y="97637"/>
                    </a:cubicBezTo>
                    <a:cubicBezTo>
                      <a:pt x="75186" y="91534"/>
                      <a:pt x="74940" y="85826"/>
                      <a:pt x="74546" y="80511"/>
                    </a:cubicBezTo>
                    <a:cubicBezTo>
                      <a:pt x="74350" y="78149"/>
                      <a:pt x="74152" y="75540"/>
                      <a:pt x="73956" y="72686"/>
                    </a:cubicBezTo>
                    <a:cubicBezTo>
                      <a:pt x="73758" y="69832"/>
                      <a:pt x="73414" y="67027"/>
                      <a:pt x="72922" y="64271"/>
                    </a:cubicBezTo>
                    <a:cubicBezTo>
                      <a:pt x="72430" y="61515"/>
                      <a:pt x="71740" y="59054"/>
                      <a:pt x="70854" y="56889"/>
                    </a:cubicBezTo>
                    <a:cubicBezTo>
                      <a:pt x="69970" y="54723"/>
                      <a:pt x="68738" y="53050"/>
                      <a:pt x="67164" y="51869"/>
                    </a:cubicBezTo>
                    <a:cubicBezTo>
                      <a:pt x="66968" y="51672"/>
                      <a:pt x="66770" y="51574"/>
                      <a:pt x="66574" y="51574"/>
                    </a:cubicBezTo>
                    <a:cubicBezTo>
                      <a:pt x="66376" y="51574"/>
                      <a:pt x="66180" y="51475"/>
                      <a:pt x="65982" y="51279"/>
                    </a:cubicBezTo>
                    <a:cubicBezTo>
                      <a:pt x="64408" y="50491"/>
                      <a:pt x="62096" y="49851"/>
                      <a:pt x="59044" y="49359"/>
                    </a:cubicBezTo>
                    <a:cubicBezTo>
                      <a:pt x="55992" y="48867"/>
                      <a:pt x="52990" y="49064"/>
                      <a:pt x="50038" y="49950"/>
                    </a:cubicBezTo>
                    <a:cubicBezTo>
                      <a:pt x="47086" y="50836"/>
                      <a:pt x="44428" y="52607"/>
                      <a:pt x="42066" y="55265"/>
                    </a:cubicBezTo>
                    <a:cubicBezTo>
                      <a:pt x="39704" y="57922"/>
                      <a:pt x="38326" y="61908"/>
                      <a:pt x="37932" y="67223"/>
                    </a:cubicBezTo>
                    <a:cubicBezTo>
                      <a:pt x="37538" y="74113"/>
                      <a:pt x="37440" y="80855"/>
                      <a:pt x="37636" y="87450"/>
                    </a:cubicBezTo>
                    <a:cubicBezTo>
                      <a:pt x="37834" y="94044"/>
                      <a:pt x="38080" y="100639"/>
                      <a:pt x="38374" y="107233"/>
                    </a:cubicBezTo>
                    <a:cubicBezTo>
                      <a:pt x="38670" y="113828"/>
                      <a:pt x="38818" y="120373"/>
                      <a:pt x="38818" y="126869"/>
                    </a:cubicBezTo>
                    <a:cubicBezTo>
                      <a:pt x="38818" y="133365"/>
                      <a:pt x="38424" y="139861"/>
                      <a:pt x="37636" y="146357"/>
                    </a:cubicBezTo>
                    <a:lnTo>
                      <a:pt x="37636" y="147538"/>
                    </a:lnTo>
                    <a:cubicBezTo>
                      <a:pt x="34290" y="148523"/>
                      <a:pt x="31386" y="149113"/>
                      <a:pt x="28926" y="149310"/>
                    </a:cubicBezTo>
                    <a:cubicBezTo>
                      <a:pt x="26466" y="149507"/>
                      <a:pt x="23956" y="149556"/>
                      <a:pt x="21396" y="149458"/>
                    </a:cubicBezTo>
                    <a:cubicBezTo>
                      <a:pt x="18838" y="149359"/>
                      <a:pt x="15984" y="149211"/>
                      <a:pt x="12834" y="149015"/>
                    </a:cubicBezTo>
                    <a:cubicBezTo>
                      <a:pt x="9684" y="148818"/>
                      <a:pt x="5746" y="148916"/>
                      <a:pt x="1022" y="149310"/>
                    </a:cubicBezTo>
                    <a:cubicBezTo>
                      <a:pt x="1022" y="125097"/>
                      <a:pt x="776" y="100885"/>
                      <a:pt x="284" y="76672"/>
                    </a:cubicBezTo>
                    <a:cubicBezTo>
                      <a:pt x="-208" y="52460"/>
                      <a:pt x="-60" y="27361"/>
                      <a:pt x="728" y="1377"/>
                    </a:cubicBezTo>
                    <a:cubicBezTo>
                      <a:pt x="3090" y="1574"/>
                      <a:pt x="5058" y="1722"/>
                      <a:pt x="6632" y="1820"/>
                    </a:cubicBezTo>
                    <a:cubicBezTo>
                      <a:pt x="8208" y="1918"/>
                      <a:pt x="9684" y="1968"/>
                      <a:pt x="11062" y="1968"/>
                    </a:cubicBezTo>
                    <a:cubicBezTo>
                      <a:pt x="12440" y="1968"/>
                      <a:pt x="13916" y="1918"/>
                      <a:pt x="15490" y="1820"/>
                    </a:cubicBezTo>
                    <a:cubicBezTo>
                      <a:pt x="17066" y="1722"/>
                      <a:pt x="19034" y="1574"/>
                      <a:pt x="21396" y="1377"/>
                    </a:cubicBezTo>
                    <a:cubicBezTo>
                      <a:pt x="22184" y="1377"/>
                      <a:pt x="23562" y="1229"/>
                      <a:pt x="25530" y="934"/>
                    </a:cubicBezTo>
                    <a:cubicBezTo>
                      <a:pt x="27498" y="639"/>
                      <a:pt x="29468" y="393"/>
                      <a:pt x="31436" y="196"/>
                    </a:cubicBezTo>
                    <a:cubicBezTo>
                      <a:pt x="33404" y="-1"/>
                      <a:pt x="35176" y="-50"/>
                      <a:pt x="36750" y="4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BD5F238-327A-0F1C-4942-1EC3B9AF3BE2}"/>
                  </a:ext>
                </a:extLst>
              </p:cNvPr>
              <p:cNvSpPr txBox="1"/>
              <p:nvPr/>
            </p:nvSpPr>
            <p:spPr>
              <a:xfrm>
                <a:off x="12094373" y="868837"/>
                <a:ext cx="136715" cy="103250"/>
              </a:xfrm>
              <a:custGeom>
                <a:avLst/>
                <a:gdLst/>
                <a:ahLst/>
                <a:cxnLst/>
                <a:rect l="l" t="t" r="r" b="b"/>
                <a:pathLst>
                  <a:path w="198130" h="149631">
                    <a:moveTo>
                      <a:pt x="108662" y="0"/>
                    </a:moveTo>
                    <a:cubicBezTo>
                      <a:pt x="111024" y="0"/>
                      <a:pt x="113680" y="295"/>
                      <a:pt x="116634" y="886"/>
                    </a:cubicBezTo>
                    <a:cubicBezTo>
                      <a:pt x="118012" y="7972"/>
                      <a:pt x="119340" y="16142"/>
                      <a:pt x="120620" y="25394"/>
                    </a:cubicBezTo>
                    <a:cubicBezTo>
                      <a:pt x="121900" y="34646"/>
                      <a:pt x="123278" y="43996"/>
                      <a:pt x="124754" y="53445"/>
                    </a:cubicBezTo>
                    <a:cubicBezTo>
                      <a:pt x="126230" y="62894"/>
                      <a:pt x="127854" y="71949"/>
                      <a:pt x="129626" y="80610"/>
                    </a:cubicBezTo>
                    <a:cubicBezTo>
                      <a:pt x="131398" y="89272"/>
                      <a:pt x="133366" y="96555"/>
                      <a:pt x="135532" y="102460"/>
                    </a:cubicBezTo>
                    <a:cubicBezTo>
                      <a:pt x="137894" y="96752"/>
                      <a:pt x="140158" y="89124"/>
                      <a:pt x="142322" y="79577"/>
                    </a:cubicBezTo>
                    <a:cubicBezTo>
                      <a:pt x="144488" y="70029"/>
                      <a:pt x="146554" y="60236"/>
                      <a:pt x="148524" y="50197"/>
                    </a:cubicBezTo>
                    <a:cubicBezTo>
                      <a:pt x="150492" y="40157"/>
                      <a:pt x="152412" y="30709"/>
                      <a:pt x="154282" y="21850"/>
                    </a:cubicBezTo>
                    <a:cubicBezTo>
                      <a:pt x="156152" y="12992"/>
                      <a:pt x="157972" y="6299"/>
                      <a:pt x="159744" y="1772"/>
                    </a:cubicBezTo>
                    <a:cubicBezTo>
                      <a:pt x="166042" y="1772"/>
                      <a:pt x="172046" y="1476"/>
                      <a:pt x="177756" y="886"/>
                    </a:cubicBezTo>
                    <a:cubicBezTo>
                      <a:pt x="183464" y="295"/>
                      <a:pt x="190256" y="295"/>
                      <a:pt x="198130" y="886"/>
                    </a:cubicBezTo>
                    <a:cubicBezTo>
                      <a:pt x="193996" y="12106"/>
                      <a:pt x="190404" y="23770"/>
                      <a:pt x="187352" y="35876"/>
                    </a:cubicBezTo>
                    <a:cubicBezTo>
                      <a:pt x="184300" y="47982"/>
                      <a:pt x="181398" y="60335"/>
                      <a:pt x="178642" y="72933"/>
                    </a:cubicBezTo>
                    <a:cubicBezTo>
                      <a:pt x="175886" y="85531"/>
                      <a:pt x="173130" y="98179"/>
                      <a:pt x="170374" y="110876"/>
                    </a:cubicBezTo>
                    <a:cubicBezTo>
                      <a:pt x="167618" y="123573"/>
                      <a:pt x="164566" y="136122"/>
                      <a:pt x="161220" y="148523"/>
                    </a:cubicBezTo>
                    <a:cubicBezTo>
                      <a:pt x="157284" y="149114"/>
                      <a:pt x="153100" y="149458"/>
                      <a:pt x="148670" y="149557"/>
                    </a:cubicBezTo>
                    <a:cubicBezTo>
                      <a:pt x="144242" y="149655"/>
                      <a:pt x="139714" y="149655"/>
                      <a:pt x="135088" y="149557"/>
                    </a:cubicBezTo>
                    <a:cubicBezTo>
                      <a:pt x="130462" y="149458"/>
                      <a:pt x="125934" y="149360"/>
                      <a:pt x="121506" y="149262"/>
                    </a:cubicBezTo>
                    <a:cubicBezTo>
                      <a:pt x="117076" y="149163"/>
                      <a:pt x="112992" y="149114"/>
                      <a:pt x="109252" y="149114"/>
                    </a:cubicBezTo>
                    <a:cubicBezTo>
                      <a:pt x="107480" y="138484"/>
                      <a:pt x="105660" y="127165"/>
                      <a:pt x="103790" y="115157"/>
                    </a:cubicBezTo>
                    <a:cubicBezTo>
                      <a:pt x="101920" y="103149"/>
                      <a:pt x="99902" y="91634"/>
                      <a:pt x="97736" y="80610"/>
                    </a:cubicBezTo>
                    <a:cubicBezTo>
                      <a:pt x="95374" y="91437"/>
                      <a:pt x="93552" y="102805"/>
                      <a:pt x="92274" y="114714"/>
                    </a:cubicBezTo>
                    <a:cubicBezTo>
                      <a:pt x="90994" y="126624"/>
                      <a:pt x="88976" y="137893"/>
                      <a:pt x="86220" y="148523"/>
                    </a:cubicBezTo>
                    <a:cubicBezTo>
                      <a:pt x="82284" y="149114"/>
                      <a:pt x="77904" y="149458"/>
                      <a:pt x="73080" y="149557"/>
                    </a:cubicBezTo>
                    <a:cubicBezTo>
                      <a:pt x="68258" y="149655"/>
                      <a:pt x="63336" y="149655"/>
                      <a:pt x="58316" y="149557"/>
                    </a:cubicBezTo>
                    <a:cubicBezTo>
                      <a:pt x="53298" y="149458"/>
                      <a:pt x="48376" y="149360"/>
                      <a:pt x="43554" y="149262"/>
                    </a:cubicBezTo>
                    <a:cubicBezTo>
                      <a:pt x="38730" y="149163"/>
                      <a:pt x="34448" y="149114"/>
                      <a:pt x="30708" y="149114"/>
                    </a:cubicBezTo>
                    <a:cubicBezTo>
                      <a:pt x="26772" y="124508"/>
                      <a:pt x="22244" y="99409"/>
                      <a:pt x="17126" y="73819"/>
                    </a:cubicBezTo>
                    <a:cubicBezTo>
                      <a:pt x="12008" y="48228"/>
                      <a:pt x="6300" y="23819"/>
                      <a:pt x="0" y="591"/>
                    </a:cubicBezTo>
                    <a:cubicBezTo>
                      <a:pt x="7086" y="1378"/>
                      <a:pt x="14174" y="1526"/>
                      <a:pt x="21260" y="1033"/>
                    </a:cubicBezTo>
                    <a:cubicBezTo>
                      <a:pt x="28346" y="541"/>
                      <a:pt x="35040" y="689"/>
                      <a:pt x="41338" y="1476"/>
                    </a:cubicBezTo>
                    <a:cubicBezTo>
                      <a:pt x="42716" y="8563"/>
                      <a:pt x="44094" y="16683"/>
                      <a:pt x="45472" y="25837"/>
                    </a:cubicBezTo>
                    <a:cubicBezTo>
                      <a:pt x="46850" y="34990"/>
                      <a:pt x="48278" y="44291"/>
                      <a:pt x="49754" y="53740"/>
                    </a:cubicBezTo>
                    <a:cubicBezTo>
                      <a:pt x="51230" y="63189"/>
                      <a:pt x="52854" y="72195"/>
                      <a:pt x="54626" y="80758"/>
                    </a:cubicBezTo>
                    <a:cubicBezTo>
                      <a:pt x="56398" y="89321"/>
                      <a:pt x="58366" y="96555"/>
                      <a:pt x="60532" y="102460"/>
                    </a:cubicBezTo>
                    <a:cubicBezTo>
                      <a:pt x="62696" y="96555"/>
                      <a:pt x="64468" y="91043"/>
                      <a:pt x="65846" y="85925"/>
                    </a:cubicBezTo>
                    <a:cubicBezTo>
                      <a:pt x="67224" y="80807"/>
                      <a:pt x="68602" y="75246"/>
                      <a:pt x="69980" y="69242"/>
                    </a:cubicBezTo>
                    <a:cubicBezTo>
                      <a:pt x="71358" y="63238"/>
                      <a:pt x="72786" y="56447"/>
                      <a:pt x="74262" y="48868"/>
                    </a:cubicBezTo>
                    <a:cubicBezTo>
                      <a:pt x="75738" y="41289"/>
                      <a:pt x="77658" y="32087"/>
                      <a:pt x="80020" y="21260"/>
                    </a:cubicBezTo>
                    <a:cubicBezTo>
                      <a:pt x="80020" y="21260"/>
                      <a:pt x="80266" y="20177"/>
                      <a:pt x="80758" y="18012"/>
                    </a:cubicBezTo>
                    <a:cubicBezTo>
                      <a:pt x="81250" y="15846"/>
                      <a:pt x="81692" y="13484"/>
                      <a:pt x="82086" y="10925"/>
                    </a:cubicBezTo>
                    <a:cubicBezTo>
                      <a:pt x="82480" y="8366"/>
                      <a:pt x="82874" y="6004"/>
                      <a:pt x="83268" y="3839"/>
                    </a:cubicBezTo>
                    <a:cubicBezTo>
                      <a:pt x="83662" y="1673"/>
                      <a:pt x="83858" y="591"/>
                      <a:pt x="83858" y="591"/>
                    </a:cubicBezTo>
                    <a:cubicBezTo>
                      <a:pt x="87598" y="984"/>
                      <a:pt x="90846" y="1083"/>
                      <a:pt x="93602" y="886"/>
                    </a:cubicBezTo>
                    <a:cubicBezTo>
                      <a:pt x="96358" y="689"/>
                      <a:pt x="98966" y="492"/>
                      <a:pt x="101428" y="295"/>
                    </a:cubicBezTo>
                    <a:cubicBezTo>
                      <a:pt x="103888" y="98"/>
                      <a:pt x="106300" y="0"/>
                      <a:pt x="10866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CCE72D0-674C-17D5-E8E9-B72BFDD429E8}"/>
                  </a:ext>
                </a:extLst>
              </p:cNvPr>
              <p:cNvSpPr txBox="1"/>
              <p:nvPr/>
            </p:nvSpPr>
            <p:spPr>
              <a:xfrm>
                <a:off x="8931976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1" h="149212">
                    <a:moveTo>
                      <a:pt x="38079" y="49"/>
                    </a:moveTo>
                    <a:cubicBezTo>
                      <a:pt x="39753" y="147"/>
                      <a:pt x="40589" y="393"/>
                      <a:pt x="40589" y="787"/>
                    </a:cubicBezTo>
                    <a:cubicBezTo>
                      <a:pt x="40589" y="2362"/>
                      <a:pt x="40589" y="3543"/>
                      <a:pt x="40589" y="4330"/>
                    </a:cubicBezTo>
                    <a:cubicBezTo>
                      <a:pt x="40589" y="5118"/>
                      <a:pt x="40589" y="5757"/>
                      <a:pt x="40589" y="6249"/>
                    </a:cubicBezTo>
                    <a:cubicBezTo>
                      <a:pt x="40589" y="6742"/>
                      <a:pt x="40639" y="7283"/>
                      <a:pt x="40737" y="7873"/>
                    </a:cubicBezTo>
                    <a:cubicBezTo>
                      <a:pt x="40835" y="8464"/>
                      <a:pt x="40885" y="9448"/>
                      <a:pt x="40885" y="10826"/>
                    </a:cubicBezTo>
                    <a:cubicBezTo>
                      <a:pt x="41671" y="10433"/>
                      <a:pt x="43493" y="9645"/>
                      <a:pt x="46347" y="8464"/>
                    </a:cubicBezTo>
                    <a:cubicBezTo>
                      <a:pt x="49201" y="7283"/>
                      <a:pt x="52007" y="6200"/>
                      <a:pt x="54763" y="5216"/>
                    </a:cubicBezTo>
                    <a:cubicBezTo>
                      <a:pt x="58503" y="4035"/>
                      <a:pt x="62735" y="3100"/>
                      <a:pt x="67459" y="2411"/>
                    </a:cubicBezTo>
                    <a:cubicBezTo>
                      <a:pt x="72183" y="1722"/>
                      <a:pt x="76613" y="1279"/>
                      <a:pt x="80747" y="1082"/>
                    </a:cubicBezTo>
                    <a:cubicBezTo>
                      <a:pt x="84881" y="885"/>
                      <a:pt x="88375" y="836"/>
                      <a:pt x="91229" y="934"/>
                    </a:cubicBezTo>
                    <a:cubicBezTo>
                      <a:pt x="94083" y="1033"/>
                      <a:pt x="95511" y="1181"/>
                      <a:pt x="95511" y="1377"/>
                    </a:cubicBezTo>
                    <a:cubicBezTo>
                      <a:pt x="95511" y="8070"/>
                      <a:pt x="95461" y="13976"/>
                      <a:pt x="95363" y="19094"/>
                    </a:cubicBezTo>
                    <a:cubicBezTo>
                      <a:pt x="95265" y="24212"/>
                      <a:pt x="95215" y="28789"/>
                      <a:pt x="95215" y="32824"/>
                    </a:cubicBezTo>
                    <a:cubicBezTo>
                      <a:pt x="95215" y="36860"/>
                      <a:pt x="95215" y="40551"/>
                      <a:pt x="95215" y="43897"/>
                    </a:cubicBezTo>
                    <a:cubicBezTo>
                      <a:pt x="95215" y="47243"/>
                      <a:pt x="95313" y="50393"/>
                      <a:pt x="95511" y="53346"/>
                    </a:cubicBezTo>
                    <a:lnTo>
                      <a:pt x="92853" y="52460"/>
                    </a:lnTo>
                    <a:cubicBezTo>
                      <a:pt x="91869" y="52066"/>
                      <a:pt x="90835" y="51722"/>
                      <a:pt x="89753" y="51427"/>
                    </a:cubicBezTo>
                    <a:cubicBezTo>
                      <a:pt x="88669" y="51131"/>
                      <a:pt x="87637" y="50787"/>
                      <a:pt x="86653" y="50393"/>
                    </a:cubicBezTo>
                    <a:cubicBezTo>
                      <a:pt x="84289" y="49802"/>
                      <a:pt x="81879" y="49310"/>
                      <a:pt x="79417" y="48917"/>
                    </a:cubicBezTo>
                    <a:cubicBezTo>
                      <a:pt x="76957" y="48523"/>
                      <a:pt x="75629" y="48326"/>
                      <a:pt x="75431" y="48326"/>
                    </a:cubicBezTo>
                    <a:cubicBezTo>
                      <a:pt x="70117" y="47736"/>
                      <a:pt x="65245" y="47440"/>
                      <a:pt x="60815" y="47440"/>
                    </a:cubicBezTo>
                    <a:cubicBezTo>
                      <a:pt x="56387" y="47440"/>
                      <a:pt x="52547" y="48129"/>
                      <a:pt x="49299" y="49507"/>
                    </a:cubicBezTo>
                    <a:cubicBezTo>
                      <a:pt x="46051" y="50885"/>
                      <a:pt x="43543" y="53051"/>
                      <a:pt x="41771" y="56003"/>
                    </a:cubicBezTo>
                    <a:cubicBezTo>
                      <a:pt x="39999" y="58956"/>
                      <a:pt x="39211" y="63188"/>
                      <a:pt x="39409" y="68700"/>
                    </a:cubicBezTo>
                    <a:cubicBezTo>
                      <a:pt x="39605" y="75590"/>
                      <a:pt x="39801" y="82086"/>
                      <a:pt x="39999" y="88188"/>
                    </a:cubicBezTo>
                    <a:cubicBezTo>
                      <a:pt x="40195" y="94291"/>
                      <a:pt x="40293" y="100442"/>
                      <a:pt x="40295" y="106643"/>
                    </a:cubicBezTo>
                    <a:cubicBezTo>
                      <a:pt x="40293" y="112844"/>
                      <a:pt x="40343" y="119143"/>
                      <a:pt x="40441" y="125541"/>
                    </a:cubicBezTo>
                    <a:cubicBezTo>
                      <a:pt x="40541" y="131938"/>
                      <a:pt x="40589" y="138779"/>
                      <a:pt x="40589" y="146062"/>
                    </a:cubicBezTo>
                    <a:lnTo>
                      <a:pt x="40589" y="147243"/>
                    </a:lnTo>
                    <a:cubicBezTo>
                      <a:pt x="37243" y="148228"/>
                      <a:pt x="34191" y="148818"/>
                      <a:pt x="31435" y="149015"/>
                    </a:cubicBezTo>
                    <a:cubicBezTo>
                      <a:pt x="28679" y="149212"/>
                      <a:pt x="25825" y="149261"/>
                      <a:pt x="22873" y="149163"/>
                    </a:cubicBezTo>
                    <a:cubicBezTo>
                      <a:pt x="19919" y="149064"/>
                      <a:pt x="16721" y="148916"/>
                      <a:pt x="13277" y="148720"/>
                    </a:cubicBezTo>
                    <a:cubicBezTo>
                      <a:pt x="9831" y="148523"/>
                      <a:pt x="5747" y="148621"/>
                      <a:pt x="1023" y="149015"/>
                    </a:cubicBezTo>
                    <a:cubicBezTo>
                      <a:pt x="1023" y="124802"/>
                      <a:pt x="777" y="100590"/>
                      <a:pt x="285" y="76377"/>
                    </a:cubicBezTo>
                    <a:cubicBezTo>
                      <a:pt x="-207" y="52165"/>
                      <a:pt x="-61" y="27066"/>
                      <a:pt x="727" y="1082"/>
                    </a:cubicBezTo>
                    <a:cubicBezTo>
                      <a:pt x="3089" y="1279"/>
                      <a:pt x="5057" y="1427"/>
                      <a:pt x="6633" y="1525"/>
                    </a:cubicBezTo>
                    <a:cubicBezTo>
                      <a:pt x="8207" y="1623"/>
                      <a:pt x="9683" y="1673"/>
                      <a:pt x="11061" y="1673"/>
                    </a:cubicBezTo>
                    <a:cubicBezTo>
                      <a:pt x="12439" y="1673"/>
                      <a:pt x="13917" y="1623"/>
                      <a:pt x="15491" y="1525"/>
                    </a:cubicBezTo>
                    <a:cubicBezTo>
                      <a:pt x="17065" y="1427"/>
                      <a:pt x="19035" y="1279"/>
                      <a:pt x="21397" y="1082"/>
                    </a:cubicBezTo>
                    <a:cubicBezTo>
                      <a:pt x="22183" y="1082"/>
                      <a:pt x="23611" y="984"/>
                      <a:pt x="25677" y="787"/>
                    </a:cubicBezTo>
                    <a:cubicBezTo>
                      <a:pt x="27745" y="590"/>
                      <a:pt x="29911" y="393"/>
                      <a:pt x="32173" y="196"/>
                    </a:cubicBezTo>
                    <a:cubicBezTo>
                      <a:pt x="34437" y="-1"/>
                      <a:pt x="36407" y="-50"/>
                      <a:pt x="38079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CC3BFA3-08D9-A4FE-CF33-5C8C1E80ECB1}"/>
                  </a:ext>
                </a:extLst>
              </p:cNvPr>
              <p:cNvSpPr txBox="1"/>
              <p:nvPr/>
            </p:nvSpPr>
            <p:spPr>
              <a:xfrm>
                <a:off x="12329208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1" h="149212">
                    <a:moveTo>
                      <a:pt x="38079" y="49"/>
                    </a:moveTo>
                    <a:cubicBezTo>
                      <a:pt x="39753" y="147"/>
                      <a:pt x="40589" y="393"/>
                      <a:pt x="40589" y="787"/>
                    </a:cubicBezTo>
                    <a:cubicBezTo>
                      <a:pt x="40589" y="2362"/>
                      <a:pt x="40589" y="3543"/>
                      <a:pt x="40589" y="4330"/>
                    </a:cubicBezTo>
                    <a:cubicBezTo>
                      <a:pt x="40589" y="5118"/>
                      <a:pt x="40589" y="5757"/>
                      <a:pt x="40589" y="6249"/>
                    </a:cubicBezTo>
                    <a:cubicBezTo>
                      <a:pt x="40589" y="6742"/>
                      <a:pt x="40639" y="7283"/>
                      <a:pt x="40737" y="7873"/>
                    </a:cubicBezTo>
                    <a:cubicBezTo>
                      <a:pt x="40835" y="8464"/>
                      <a:pt x="40885" y="9448"/>
                      <a:pt x="40885" y="10826"/>
                    </a:cubicBezTo>
                    <a:cubicBezTo>
                      <a:pt x="41671" y="10433"/>
                      <a:pt x="43493" y="9645"/>
                      <a:pt x="46347" y="8464"/>
                    </a:cubicBezTo>
                    <a:cubicBezTo>
                      <a:pt x="49201" y="7283"/>
                      <a:pt x="52007" y="6200"/>
                      <a:pt x="54763" y="5216"/>
                    </a:cubicBezTo>
                    <a:cubicBezTo>
                      <a:pt x="58503" y="4035"/>
                      <a:pt x="62735" y="3100"/>
                      <a:pt x="67459" y="2411"/>
                    </a:cubicBezTo>
                    <a:cubicBezTo>
                      <a:pt x="72183" y="1722"/>
                      <a:pt x="76613" y="1279"/>
                      <a:pt x="80747" y="1082"/>
                    </a:cubicBezTo>
                    <a:cubicBezTo>
                      <a:pt x="84881" y="885"/>
                      <a:pt x="88375" y="836"/>
                      <a:pt x="91229" y="934"/>
                    </a:cubicBezTo>
                    <a:cubicBezTo>
                      <a:pt x="94083" y="1033"/>
                      <a:pt x="95511" y="1181"/>
                      <a:pt x="95511" y="1377"/>
                    </a:cubicBezTo>
                    <a:cubicBezTo>
                      <a:pt x="95511" y="8070"/>
                      <a:pt x="95461" y="13976"/>
                      <a:pt x="95363" y="19094"/>
                    </a:cubicBezTo>
                    <a:cubicBezTo>
                      <a:pt x="95265" y="24212"/>
                      <a:pt x="95215" y="28789"/>
                      <a:pt x="95215" y="32824"/>
                    </a:cubicBezTo>
                    <a:cubicBezTo>
                      <a:pt x="95215" y="36860"/>
                      <a:pt x="95215" y="40551"/>
                      <a:pt x="95215" y="43897"/>
                    </a:cubicBezTo>
                    <a:cubicBezTo>
                      <a:pt x="95215" y="47243"/>
                      <a:pt x="95313" y="50393"/>
                      <a:pt x="95511" y="53346"/>
                    </a:cubicBezTo>
                    <a:lnTo>
                      <a:pt x="92853" y="52460"/>
                    </a:lnTo>
                    <a:cubicBezTo>
                      <a:pt x="91869" y="52066"/>
                      <a:pt x="90835" y="51722"/>
                      <a:pt x="89753" y="51426"/>
                    </a:cubicBezTo>
                    <a:cubicBezTo>
                      <a:pt x="88669" y="51131"/>
                      <a:pt x="87637" y="50787"/>
                      <a:pt x="86653" y="50393"/>
                    </a:cubicBezTo>
                    <a:cubicBezTo>
                      <a:pt x="84289" y="49802"/>
                      <a:pt x="81879" y="49310"/>
                      <a:pt x="79417" y="48917"/>
                    </a:cubicBezTo>
                    <a:cubicBezTo>
                      <a:pt x="76957" y="48523"/>
                      <a:pt x="75629" y="48326"/>
                      <a:pt x="75431" y="48326"/>
                    </a:cubicBezTo>
                    <a:cubicBezTo>
                      <a:pt x="70117" y="47736"/>
                      <a:pt x="65245" y="47440"/>
                      <a:pt x="60815" y="47440"/>
                    </a:cubicBezTo>
                    <a:cubicBezTo>
                      <a:pt x="56387" y="47440"/>
                      <a:pt x="52547" y="48129"/>
                      <a:pt x="49299" y="49507"/>
                    </a:cubicBezTo>
                    <a:cubicBezTo>
                      <a:pt x="46051" y="50885"/>
                      <a:pt x="43543" y="53051"/>
                      <a:pt x="41771" y="56003"/>
                    </a:cubicBezTo>
                    <a:cubicBezTo>
                      <a:pt x="39999" y="58956"/>
                      <a:pt x="39211" y="63188"/>
                      <a:pt x="39409" y="68700"/>
                    </a:cubicBezTo>
                    <a:cubicBezTo>
                      <a:pt x="39605" y="75590"/>
                      <a:pt x="39801" y="82086"/>
                      <a:pt x="39999" y="88188"/>
                    </a:cubicBezTo>
                    <a:cubicBezTo>
                      <a:pt x="40195" y="94291"/>
                      <a:pt x="40293" y="100442"/>
                      <a:pt x="40293" y="106643"/>
                    </a:cubicBezTo>
                    <a:cubicBezTo>
                      <a:pt x="40293" y="112844"/>
                      <a:pt x="40343" y="119143"/>
                      <a:pt x="40441" y="125541"/>
                    </a:cubicBezTo>
                    <a:cubicBezTo>
                      <a:pt x="40541" y="131938"/>
                      <a:pt x="40589" y="138779"/>
                      <a:pt x="40589" y="146062"/>
                    </a:cubicBezTo>
                    <a:lnTo>
                      <a:pt x="40589" y="147243"/>
                    </a:lnTo>
                    <a:cubicBezTo>
                      <a:pt x="37243" y="148228"/>
                      <a:pt x="34191" y="148818"/>
                      <a:pt x="31435" y="149015"/>
                    </a:cubicBezTo>
                    <a:cubicBezTo>
                      <a:pt x="28679" y="149212"/>
                      <a:pt x="25825" y="149261"/>
                      <a:pt x="22873" y="149163"/>
                    </a:cubicBezTo>
                    <a:cubicBezTo>
                      <a:pt x="19921" y="149064"/>
                      <a:pt x="16721" y="148916"/>
                      <a:pt x="13277" y="148720"/>
                    </a:cubicBezTo>
                    <a:cubicBezTo>
                      <a:pt x="9831" y="148523"/>
                      <a:pt x="5747" y="148621"/>
                      <a:pt x="1023" y="149015"/>
                    </a:cubicBezTo>
                    <a:cubicBezTo>
                      <a:pt x="1023" y="124802"/>
                      <a:pt x="777" y="100590"/>
                      <a:pt x="285" y="76377"/>
                    </a:cubicBezTo>
                    <a:cubicBezTo>
                      <a:pt x="-207" y="52165"/>
                      <a:pt x="-61" y="27066"/>
                      <a:pt x="727" y="1082"/>
                    </a:cubicBezTo>
                    <a:cubicBezTo>
                      <a:pt x="3089" y="1279"/>
                      <a:pt x="5057" y="1427"/>
                      <a:pt x="6633" y="1525"/>
                    </a:cubicBezTo>
                    <a:cubicBezTo>
                      <a:pt x="8207" y="1623"/>
                      <a:pt x="9683" y="1673"/>
                      <a:pt x="11061" y="1673"/>
                    </a:cubicBezTo>
                    <a:cubicBezTo>
                      <a:pt x="12439" y="1673"/>
                      <a:pt x="13917" y="1623"/>
                      <a:pt x="15491" y="1525"/>
                    </a:cubicBezTo>
                    <a:cubicBezTo>
                      <a:pt x="17065" y="1427"/>
                      <a:pt x="19035" y="1279"/>
                      <a:pt x="21397" y="1082"/>
                    </a:cubicBezTo>
                    <a:cubicBezTo>
                      <a:pt x="22183" y="1082"/>
                      <a:pt x="23611" y="984"/>
                      <a:pt x="25677" y="787"/>
                    </a:cubicBezTo>
                    <a:cubicBezTo>
                      <a:pt x="27745" y="590"/>
                      <a:pt x="29911" y="393"/>
                      <a:pt x="32173" y="196"/>
                    </a:cubicBezTo>
                    <a:cubicBezTo>
                      <a:pt x="34437" y="-1"/>
                      <a:pt x="36407" y="-50"/>
                      <a:pt x="38079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436BB3F-DE62-28AF-A161-A7D32E67D3A3}"/>
                  </a:ext>
                </a:extLst>
              </p:cNvPr>
              <p:cNvSpPr txBox="1"/>
              <p:nvPr/>
            </p:nvSpPr>
            <p:spPr>
              <a:xfrm>
                <a:off x="12401505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0" h="149212">
                    <a:moveTo>
                      <a:pt x="38080" y="49"/>
                    </a:moveTo>
                    <a:cubicBezTo>
                      <a:pt x="39752" y="147"/>
                      <a:pt x="40590" y="393"/>
                      <a:pt x="40590" y="787"/>
                    </a:cubicBezTo>
                    <a:cubicBezTo>
                      <a:pt x="40590" y="2362"/>
                      <a:pt x="40590" y="3543"/>
                      <a:pt x="40590" y="4330"/>
                    </a:cubicBezTo>
                    <a:cubicBezTo>
                      <a:pt x="40590" y="5118"/>
                      <a:pt x="40590" y="5757"/>
                      <a:pt x="40590" y="6249"/>
                    </a:cubicBezTo>
                    <a:cubicBezTo>
                      <a:pt x="40590" y="6742"/>
                      <a:pt x="40638" y="7283"/>
                      <a:pt x="40736" y="7873"/>
                    </a:cubicBezTo>
                    <a:cubicBezTo>
                      <a:pt x="40836" y="8464"/>
                      <a:pt x="40884" y="9448"/>
                      <a:pt x="40884" y="10826"/>
                    </a:cubicBezTo>
                    <a:cubicBezTo>
                      <a:pt x="41672" y="10433"/>
                      <a:pt x="43492" y="9645"/>
                      <a:pt x="46348" y="8464"/>
                    </a:cubicBezTo>
                    <a:cubicBezTo>
                      <a:pt x="49202" y="7283"/>
                      <a:pt x="52006" y="6200"/>
                      <a:pt x="54762" y="5216"/>
                    </a:cubicBezTo>
                    <a:cubicBezTo>
                      <a:pt x="58502" y="4035"/>
                      <a:pt x="62734" y="3100"/>
                      <a:pt x="67460" y="2411"/>
                    </a:cubicBezTo>
                    <a:cubicBezTo>
                      <a:pt x="72184" y="1722"/>
                      <a:pt x="76612" y="1279"/>
                      <a:pt x="80746" y="1082"/>
                    </a:cubicBezTo>
                    <a:cubicBezTo>
                      <a:pt x="84880" y="885"/>
                      <a:pt x="88374" y="836"/>
                      <a:pt x="91228" y="934"/>
                    </a:cubicBezTo>
                    <a:cubicBezTo>
                      <a:pt x="94084" y="1033"/>
                      <a:pt x="95510" y="1181"/>
                      <a:pt x="95510" y="1377"/>
                    </a:cubicBezTo>
                    <a:cubicBezTo>
                      <a:pt x="95510" y="8070"/>
                      <a:pt x="95462" y="13976"/>
                      <a:pt x="95362" y="19094"/>
                    </a:cubicBezTo>
                    <a:cubicBezTo>
                      <a:pt x="95264" y="24212"/>
                      <a:pt x="95216" y="28789"/>
                      <a:pt x="95216" y="32824"/>
                    </a:cubicBezTo>
                    <a:cubicBezTo>
                      <a:pt x="95216" y="36860"/>
                      <a:pt x="95216" y="40551"/>
                      <a:pt x="95216" y="43897"/>
                    </a:cubicBezTo>
                    <a:cubicBezTo>
                      <a:pt x="95216" y="47243"/>
                      <a:pt x="95314" y="50393"/>
                      <a:pt x="95510" y="53346"/>
                    </a:cubicBezTo>
                    <a:lnTo>
                      <a:pt x="92852" y="52460"/>
                    </a:lnTo>
                    <a:cubicBezTo>
                      <a:pt x="91868" y="52066"/>
                      <a:pt x="90836" y="51722"/>
                      <a:pt x="89752" y="51426"/>
                    </a:cubicBezTo>
                    <a:cubicBezTo>
                      <a:pt x="88670" y="51131"/>
                      <a:pt x="87636" y="50787"/>
                      <a:pt x="86652" y="50393"/>
                    </a:cubicBezTo>
                    <a:cubicBezTo>
                      <a:pt x="84290" y="49802"/>
                      <a:pt x="81878" y="49310"/>
                      <a:pt x="79418" y="48917"/>
                    </a:cubicBezTo>
                    <a:cubicBezTo>
                      <a:pt x="76958" y="48523"/>
                      <a:pt x="75628" y="48326"/>
                      <a:pt x="75432" y="48326"/>
                    </a:cubicBezTo>
                    <a:cubicBezTo>
                      <a:pt x="70116" y="47736"/>
                      <a:pt x="65244" y="47440"/>
                      <a:pt x="60816" y="47440"/>
                    </a:cubicBezTo>
                    <a:cubicBezTo>
                      <a:pt x="56386" y="47440"/>
                      <a:pt x="52548" y="48129"/>
                      <a:pt x="49300" y="49507"/>
                    </a:cubicBezTo>
                    <a:cubicBezTo>
                      <a:pt x="46052" y="50885"/>
                      <a:pt x="43542" y="53051"/>
                      <a:pt x="41770" y="56003"/>
                    </a:cubicBezTo>
                    <a:cubicBezTo>
                      <a:pt x="39998" y="58956"/>
                      <a:pt x="39212" y="63188"/>
                      <a:pt x="39408" y="68700"/>
                    </a:cubicBezTo>
                    <a:cubicBezTo>
                      <a:pt x="39606" y="75590"/>
                      <a:pt x="39802" y="82086"/>
                      <a:pt x="39998" y="88188"/>
                    </a:cubicBezTo>
                    <a:cubicBezTo>
                      <a:pt x="40196" y="94291"/>
                      <a:pt x="40294" y="100442"/>
                      <a:pt x="40294" y="106643"/>
                    </a:cubicBezTo>
                    <a:cubicBezTo>
                      <a:pt x="40294" y="112844"/>
                      <a:pt x="40344" y="119143"/>
                      <a:pt x="40442" y="125541"/>
                    </a:cubicBezTo>
                    <a:cubicBezTo>
                      <a:pt x="40540" y="131938"/>
                      <a:pt x="40590" y="138779"/>
                      <a:pt x="40590" y="146062"/>
                    </a:cubicBezTo>
                    <a:lnTo>
                      <a:pt x="40590" y="147243"/>
                    </a:lnTo>
                    <a:cubicBezTo>
                      <a:pt x="37242" y="148228"/>
                      <a:pt x="34192" y="148818"/>
                      <a:pt x="31436" y="149015"/>
                    </a:cubicBezTo>
                    <a:cubicBezTo>
                      <a:pt x="28680" y="149212"/>
                      <a:pt x="25826" y="149261"/>
                      <a:pt x="22872" y="149163"/>
                    </a:cubicBezTo>
                    <a:cubicBezTo>
                      <a:pt x="19920" y="149064"/>
                      <a:pt x="16722" y="148916"/>
                      <a:pt x="13276" y="148720"/>
                    </a:cubicBezTo>
                    <a:cubicBezTo>
                      <a:pt x="9832" y="148523"/>
                      <a:pt x="5746" y="148621"/>
                      <a:pt x="1022" y="149015"/>
                    </a:cubicBezTo>
                    <a:cubicBezTo>
                      <a:pt x="1022" y="124802"/>
                      <a:pt x="776" y="100590"/>
                      <a:pt x="284" y="76377"/>
                    </a:cubicBezTo>
                    <a:cubicBezTo>
                      <a:pt x="-208" y="52165"/>
                      <a:pt x="-60" y="27066"/>
                      <a:pt x="728" y="1082"/>
                    </a:cubicBezTo>
                    <a:cubicBezTo>
                      <a:pt x="3090" y="1279"/>
                      <a:pt x="5058" y="1427"/>
                      <a:pt x="6632" y="1525"/>
                    </a:cubicBezTo>
                    <a:cubicBezTo>
                      <a:pt x="8208" y="1623"/>
                      <a:pt x="9684" y="1673"/>
                      <a:pt x="11062" y="1673"/>
                    </a:cubicBezTo>
                    <a:cubicBezTo>
                      <a:pt x="12440" y="1673"/>
                      <a:pt x="13916" y="1623"/>
                      <a:pt x="15490" y="1525"/>
                    </a:cubicBezTo>
                    <a:cubicBezTo>
                      <a:pt x="17066" y="1427"/>
                      <a:pt x="19034" y="1279"/>
                      <a:pt x="21396" y="1082"/>
                    </a:cubicBezTo>
                    <a:cubicBezTo>
                      <a:pt x="22184" y="1082"/>
                      <a:pt x="23610" y="984"/>
                      <a:pt x="25678" y="787"/>
                    </a:cubicBezTo>
                    <a:cubicBezTo>
                      <a:pt x="27744" y="590"/>
                      <a:pt x="29910" y="393"/>
                      <a:pt x="32174" y="196"/>
                    </a:cubicBezTo>
                    <a:cubicBezTo>
                      <a:pt x="34438" y="-1"/>
                      <a:pt x="36406" y="-50"/>
                      <a:pt x="38080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BCE4459-46D0-8C56-138A-C791CEE0B490}"/>
                  </a:ext>
                </a:extLst>
              </p:cNvPr>
              <p:cNvSpPr txBox="1"/>
              <p:nvPr/>
            </p:nvSpPr>
            <p:spPr>
              <a:xfrm>
                <a:off x="14001532" y="868905"/>
                <a:ext cx="65905" cy="102961"/>
              </a:xfrm>
              <a:custGeom>
                <a:avLst/>
                <a:gdLst/>
                <a:ahLst/>
                <a:cxnLst/>
                <a:rect l="l" t="t" r="r" b="b"/>
                <a:pathLst>
                  <a:path w="95511" h="149212">
                    <a:moveTo>
                      <a:pt x="38079" y="49"/>
                    </a:moveTo>
                    <a:cubicBezTo>
                      <a:pt x="39753" y="147"/>
                      <a:pt x="40589" y="393"/>
                      <a:pt x="40589" y="787"/>
                    </a:cubicBezTo>
                    <a:cubicBezTo>
                      <a:pt x="40589" y="2362"/>
                      <a:pt x="40589" y="3543"/>
                      <a:pt x="40589" y="4330"/>
                    </a:cubicBezTo>
                    <a:cubicBezTo>
                      <a:pt x="40589" y="5118"/>
                      <a:pt x="40589" y="5757"/>
                      <a:pt x="40589" y="6249"/>
                    </a:cubicBezTo>
                    <a:cubicBezTo>
                      <a:pt x="40589" y="6742"/>
                      <a:pt x="40639" y="7283"/>
                      <a:pt x="40737" y="7873"/>
                    </a:cubicBezTo>
                    <a:cubicBezTo>
                      <a:pt x="40835" y="8464"/>
                      <a:pt x="40885" y="9448"/>
                      <a:pt x="40885" y="10826"/>
                    </a:cubicBezTo>
                    <a:cubicBezTo>
                      <a:pt x="41671" y="10433"/>
                      <a:pt x="43493" y="9645"/>
                      <a:pt x="46347" y="8464"/>
                    </a:cubicBezTo>
                    <a:cubicBezTo>
                      <a:pt x="49201" y="7283"/>
                      <a:pt x="52007" y="6200"/>
                      <a:pt x="54763" y="5216"/>
                    </a:cubicBezTo>
                    <a:cubicBezTo>
                      <a:pt x="58503" y="4035"/>
                      <a:pt x="62735" y="3100"/>
                      <a:pt x="67459" y="2411"/>
                    </a:cubicBezTo>
                    <a:cubicBezTo>
                      <a:pt x="72183" y="1722"/>
                      <a:pt x="76613" y="1279"/>
                      <a:pt x="80747" y="1082"/>
                    </a:cubicBezTo>
                    <a:cubicBezTo>
                      <a:pt x="84881" y="885"/>
                      <a:pt x="88375" y="836"/>
                      <a:pt x="91229" y="934"/>
                    </a:cubicBezTo>
                    <a:cubicBezTo>
                      <a:pt x="94083" y="1033"/>
                      <a:pt x="95511" y="1181"/>
                      <a:pt x="95511" y="1377"/>
                    </a:cubicBezTo>
                    <a:cubicBezTo>
                      <a:pt x="95511" y="8070"/>
                      <a:pt x="95461" y="13976"/>
                      <a:pt x="95363" y="19094"/>
                    </a:cubicBezTo>
                    <a:cubicBezTo>
                      <a:pt x="95265" y="24212"/>
                      <a:pt x="95215" y="28789"/>
                      <a:pt x="95215" y="32824"/>
                    </a:cubicBezTo>
                    <a:cubicBezTo>
                      <a:pt x="95215" y="36860"/>
                      <a:pt x="95215" y="40551"/>
                      <a:pt x="95215" y="43897"/>
                    </a:cubicBezTo>
                    <a:cubicBezTo>
                      <a:pt x="95215" y="47243"/>
                      <a:pt x="95313" y="50393"/>
                      <a:pt x="95511" y="53346"/>
                    </a:cubicBezTo>
                    <a:lnTo>
                      <a:pt x="92853" y="52460"/>
                    </a:lnTo>
                    <a:cubicBezTo>
                      <a:pt x="91869" y="52066"/>
                      <a:pt x="90835" y="51722"/>
                      <a:pt x="89753" y="51426"/>
                    </a:cubicBezTo>
                    <a:cubicBezTo>
                      <a:pt x="88669" y="51131"/>
                      <a:pt x="87637" y="50787"/>
                      <a:pt x="86653" y="50393"/>
                    </a:cubicBezTo>
                    <a:cubicBezTo>
                      <a:pt x="84291" y="49802"/>
                      <a:pt x="81879" y="49310"/>
                      <a:pt x="79417" y="48917"/>
                    </a:cubicBezTo>
                    <a:cubicBezTo>
                      <a:pt x="76957" y="48523"/>
                      <a:pt x="75629" y="48326"/>
                      <a:pt x="75431" y="48326"/>
                    </a:cubicBezTo>
                    <a:cubicBezTo>
                      <a:pt x="70117" y="47736"/>
                      <a:pt x="65245" y="47440"/>
                      <a:pt x="60815" y="47440"/>
                    </a:cubicBezTo>
                    <a:cubicBezTo>
                      <a:pt x="56387" y="47440"/>
                      <a:pt x="52547" y="48129"/>
                      <a:pt x="49299" y="49507"/>
                    </a:cubicBezTo>
                    <a:cubicBezTo>
                      <a:pt x="46051" y="50885"/>
                      <a:pt x="43543" y="53051"/>
                      <a:pt x="41771" y="56003"/>
                    </a:cubicBezTo>
                    <a:cubicBezTo>
                      <a:pt x="39999" y="58956"/>
                      <a:pt x="39211" y="63188"/>
                      <a:pt x="39409" y="68700"/>
                    </a:cubicBezTo>
                    <a:cubicBezTo>
                      <a:pt x="39605" y="75590"/>
                      <a:pt x="39801" y="82086"/>
                      <a:pt x="39999" y="88188"/>
                    </a:cubicBezTo>
                    <a:cubicBezTo>
                      <a:pt x="40195" y="94291"/>
                      <a:pt x="40295" y="100442"/>
                      <a:pt x="40295" y="106643"/>
                    </a:cubicBezTo>
                    <a:cubicBezTo>
                      <a:pt x="40295" y="112844"/>
                      <a:pt x="40343" y="119143"/>
                      <a:pt x="40441" y="125541"/>
                    </a:cubicBezTo>
                    <a:cubicBezTo>
                      <a:pt x="40541" y="131938"/>
                      <a:pt x="40589" y="138779"/>
                      <a:pt x="40589" y="146062"/>
                    </a:cubicBezTo>
                    <a:lnTo>
                      <a:pt x="40589" y="147243"/>
                    </a:lnTo>
                    <a:cubicBezTo>
                      <a:pt x="37243" y="148228"/>
                      <a:pt x="34191" y="148818"/>
                      <a:pt x="31435" y="149015"/>
                    </a:cubicBezTo>
                    <a:cubicBezTo>
                      <a:pt x="28679" y="149212"/>
                      <a:pt x="25825" y="149261"/>
                      <a:pt x="22873" y="149163"/>
                    </a:cubicBezTo>
                    <a:cubicBezTo>
                      <a:pt x="19921" y="149064"/>
                      <a:pt x="16721" y="148916"/>
                      <a:pt x="13277" y="148720"/>
                    </a:cubicBezTo>
                    <a:cubicBezTo>
                      <a:pt x="9831" y="148523"/>
                      <a:pt x="5747" y="148621"/>
                      <a:pt x="1023" y="149015"/>
                    </a:cubicBezTo>
                    <a:cubicBezTo>
                      <a:pt x="1023" y="124802"/>
                      <a:pt x="777" y="100590"/>
                      <a:pt x="285" y="76377"/>
                    </a:cubicBezTo>
                    <a:cubicBezTo>
                      <a:pt x="-207" y="52165"/>
                      <a:pt x="-61" y="27066"/>
                      <a:pt x="727" y="1082"/>
                    </a:cubicBezTo>
                    <a:cubicBezTo>
                      <a:pt x="3089" y="1279"/>
                      <a:pt x="5057" y="1427"/>
                      <a:pt x="6633" y="1525"/>
                    </a:cubicBezTo>
                    <a:cubicBezTo>
                      <a:pt x="8207" y="1623"/>
                      <a:pt x="9683" y="1673"/>
                      <a:pt x="11061" y="1673"/>
                    </a:cubicBezTo>
                    <a:cubicBezTo>
                      <a:pt x="12439" y="1673"/>
                      <a:pt x="13917" y="1623"/>
                      <a:pt x="15491" y="1525"/>
                    </a:cubicBezTo>
                    <a:cubicBezTo>
                      <a:pt x="17065" y="1427"/>
                      <a:pt x="19035" y="1279"/>
                      <a:pt x="21397" y="1082"/>
                    </a:cubicBezTo>
                    <a:cubicBezTo>
                      <a:pt x="22183" y="1082"/>
                      <a:pt x="23611" y="984"/>
                      <a:pt x="25677" y="787"/>
                    </a:cubicBezTo>
                    <a:cubicBezTo>
                      <a:pt x="27745" y="590"/>
                      <a:pt x="29911" y="393"/>
                      <a:pt x="32173" y="196"/>
                    </a:cubicBezTo>
                    <a:cubicBezTo>
                      <a:pt x="34437" y="-1"/>
                      <a:pt x="36407" y="-50"/>
                      <a:pt x="38079" y="4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0114351-1402-DA4E-53A7-C2929F1B5C33}"/>
                  </a:ext>
                </a:extLst>
              </p:cNvPr>
              <p:cNvSpPr txBox="1"/>
              <p:nvPr/>
            </p:nvSpPr>
            <p:spPr>
              <a:xfrm>
                <a:off x="11322101" y="869040"/>
                <a:ext cx="83740" cy="102486"/>
              </a:xfrm>
              <a:custGeom>
                <a:avLst/>
                <a:gdLst/>
                <a:ahLst/>
                <a:cxnLst/>
                <a:rect l="l" t="t" r="r" b="b"/>
                <a:pathLst>
                  <a:path w="121358" h="148524">
                    <a:moveTo>
                      <a:pt x="108072" y="0"/>
                    </a:moveTo>
                    <a:cubicBezTo>
                      <a:pt x="112796" y="0"/>
                      <a:pt x="117126" y="0"/>
                      <a:pt x="121064" y="0"/>
                    </a:cubicBezTo>
                    <a:lnTo>
                      <a:pt x="121358" y="0"/>
                    </a:lnTo>
                    <a:cubicBezTo>
                      <a:pt x="121358" y="197"/>
                      <a:pt x="121260" y="296"/>
                      <a:pt x="121064" y="296"/>
                    </a:cubicBezTo>
                    <a:cubicBezTo>
                      <a:pt x="117126" y="12500"/>
                      <a:pt x="112648" y="24853"/>
                      <a:pt x="107628" y="37353"/>
                    </a:cubicBezTo>
                    <a:cubicBezTo>
                      <a:pt x="102608" y="49853"/>
                      <a:pt x="99016" y="62500"/>
                      <a:pt x="96850" y="75295"/>
                    </a:cubicBezTo>
                    <a:cubicBezTo>
                      <a:pt x="99016" y="87106"/>
                      <a:pt x="102362" y="99311"/>
                      <a:pt x="106890" y="111910"/>
                    </a:cubicBezTo>
                    <a:cubicBezTo>
                      <a:pt x="111418" y="124508"/>
                      <a:pt x="115060" y="136516"/>
                      <a:pt x="117816" y="147933"/>
                    </a:cubicBezTo>
                    <a:cubicBezTo>
                      <a:pt x="116832" y="147736"/>
                      <a:pt x="115946" y="147638"/>
                      <a:pt x="115158" y="147638"/>
                    </a:cubicBezTo>
                    <a:cubicBezTo>
                      <a:pt x="114370" y="147638"/>
                      <a:pt x="113484" y="147638"/>
                      <a:pt x="112500" y="147638"/>
                    </a:cubicBezTo>
                    <a:cubicBezTo>
                      <a:pt x="110334" y="147638"/>
                      <a:pt x="107972" y="147687"/>
                      <a:pt x="105414" y="147785"/>
                    </a:cubicBezTo>
                    <a:cubicBezTo>
                      <a:pt x="102854" y="147884"/>
                      <a:pt x="100394" y="147933"/>
                      <a:pt x="98032" y="147933"/>
                    </a:cubicBezTo>
                    <a:cubicBezTo>
                      <a:pt x="97244" y="147933"/>
                      <a:pt x="95718" y="147933"/>
                      <a:pt x="93456" y="147933"/>
                    </a:cubicBezTo>
                    <a:cubicBezTo>
                      <a:pt x="91192" y="147933"/>
                      <a:pt x="88830" y="147884"/>
                      <a:pt x="86368" y="147785"/>
                    </a:cubicBezTo>
                    <a:cubicBezTo>
                      <a:pt x="83908" y="147687"/>
                      <a:pt x="81546" y="147589"/>
                      <a:pt x="79282" y="147490"/>
                    </a:cubicBezTo>
                    <a:cubicBezTo>
                      <a:pt x="77018" y="147392"/>
                      <a:pt x="75590" y="147244"/>
                      <a:pt x="75000" y="147047"/>
                    </a:cubicBezTo>
                    <a:lnTo>
                      <a:pt x="74706" y="147047"/>
                    </a:lnTo>
                    <a:cubicBezTo>
                      <a:pt x="73130" y="143701"/>
                      <a:pt x="71802" y="140010"/>
                      <a:pt x="70718" y="135974"/>
                    </a:cubicBezTo>
                    <a:cubicBezTo>
                      <a:pt x="69636" y="131939"/>
                      <a:pt x="68602" y="127854"/>
                      <a:pt x="67618" y="123721"/>
                    </a:cubicBezTo>
                    <a:cubicBezTo>
                      <a:pt x="66634" y="119587"/>
                      <a:pt x="65600" y="115502"/>
                      <a:pt x="64518" y="111467"/>
                    </a:cubicBezTo>
                    <a:cubicBezTo>
                      <a:pt x="63436" y="107431"/>
                      <a:pt x="62106" y="103740"/>
                      <a:pt x="60532" y="100394"/>
                    </a:cubicBezTo>
                    <a:lnTo>
                      <a:pt x="60532" y="100099"/>
                    </a:lnTo>
                    <a:cubicBezTo>
                      <a:pt x="56988" y="107973"/>
                      <a:pt x="54332" y="116191"/>
                      <a:pt x="52560" y="124754"/>
                    </a:cubicBezTo>
                    <a:cubicBezTo>
                      <a:pt x="50788" y="133317"/>
                      <a:pt x="48228" y="141142"/>
                      <a:pt x="44882" y="148228"/>
                    </a:cubicBezTo>
                    <a:cubicBezTo>
                      <a:pt x="44094" y="148228"/>
                      <a:pt x="42716" y="148228"/>
                      <a:pt x="40748" y="148228"/>
                    </a:cubicBezTo>
                    <a:cubicBezTo>
                      <a:pt x="38780" y="148228"/>
                      <a:pt x="36614" y="148278"/>
                      <a:pt x="34252" y="148376"/>
                    </a:cubicBezTo>
                    <a:cubicBezTo>
                      <a:pt x="31890" y="148474"/>
                      <a:pt x="29676" y="148524"/>
                      <a:pt x="27608" y="148524"/>
                    </a:cubicBezTo>
                    <a:cubicBezTo>
                      <a:pt x="25542" y="148524"/>
                      <a:pt x="24114" y="148524"/>
                      <a:pt x="23328" y="148524"/>
                    </a:cubicBezTo>
                    <a:cubicBezTo>
                      <a:pt x="20178" y="148524"/>
                      <a:pt x="16486" y="148474"/>
                      <a:pt x="12254" y="148376"/>
                    </a:cubicBezTo>
                    <a:cubicBezTo>
                      <a:pt x="8022" y="148278"/>
                      <a:pt x="4626" y="147736"/>
                      <a:pt x="2068" y="146752"/>
                    </a:cubicBezTo>
                    <a:cubicBezTo>
                      <a:pt x="3446" y="141634"/>
                      <a:pt x="5168" y="136073"/>
                      <a:pt x="7234" y="130069"/>
                    </a:cubicBezTo>
                    <a:cubicBezTo>
                      <a:pt x="9302" y="124065"/>
                      <a:pt x="11418" y="117963"/>
                      <a:pt x="13584" y="111762"/>
                    </a:cubicBezTo>
                    <a:cubicBezTo>
                      <a:pt x="15748" y="105561"/>
                      <a:pt x="17816" y="99311"/>
                      <a:pt x="19784" y="93012"/>
                    </a:cubicBezTo>
                    <a:cubicBezTo>
                      <a:pt x="21752" y="86713"/>
                      <a:pt x="23426" y="80709"/>
                      <a:pt x="24804" y="75000"/>
                    </a:cubicBezTo>
                    <a:cubicBezTo>
                      <a:pt x="22442" y="62795"/>
                      <a:pt x="18848" y="50394"/>
                      <a:pt x="14026" y="37795"/>
                    </a:cubicBezTo>
                    <a:cubicBezTo>
                      <a:pt x="9204" y="25197"/>
                      <a:pt x="4528" y="12992"/>
                      <a:pt x="0" y="1181"/>
                    </a:cubicBezTo>
                    <a:cubicBezTo>
                      <a:pt x="8858" y="591"/>
                      <a:pt x="15748" y="296"/>
                      <a:pt x="20670" y="296"/>
                    </a:cubicBezTo>
                    <a:cubicBezTo>
                      <a:pt x="22442" y="296"/>
                      <a:pt x="24754" y="296"/>
                      <a:pt x="27608" y="296"/>
                    </a:cubicBezTo>
                    <a:cubicBezTo>
                      <a:pt x="30464" y="296"/>
                      <a:pt x="33220" y="296"/>
                      <a:pt x="35876" y="296"/>
                    </a:cubicBezTo>
                    <a:cubicBezTo>
                      <a:pt x="38534" y="296"/>
                      <a:pt x="40846" y="394"/>
                      <a:pt x="42816" y="591"/>
                    </a:cubicBezTo>
                    <a:cubicBezTo>
                      <a:pt x="44784" y="788"/>
                      <a:pt x="45866" y="985"/>
                      <a:pt x="46064" y="1181"/>
                    </a:cubicBezTo>
                    <a:cubicBezTo>
                      <a:pt x="46850" y="4134"/>
                      <a:pt x="47884" y="7924"/>
                      <a:pt x="49164" y="12549"/>
                    </a:cubicBezTo>
                    <a:cubicBezTo>
                      <a:pt x="50444" y="17175"/>
                      <a:pt x="51722" y="21900"/>
                      <a:pt x="53002" y="26723"/>
                    </a:cubicBezTo>
                    <a:cubicBezTo>
                      <a:pt x="54282" y="31546"/>
                      <a:pt x="55512" y="36221"/>
                      <a:pt x="56694" y="40748"/>
                    </a:cubicBezTo>
                    <a:cubicBezTo>
                      <a:pt x="57874" y="45276"/>
                      <a:pt x="58958" y="48819"/>
                      <a:pt x="59942" y="51378"/>
                    </a:cubicBezTo>
                    <a:cubicBezTo>
                      <a:pt x="61122" y="48622"/>
                      <a:pt x="62352" y="45030"/>
                      <a:pt x="63632" y="40601"/>
                    </a:cubicBezTo>
                    <a:cubicBezTo>
                      <a:pt x="64912" y="36171"/>
                      <a:pt x="66192" y="31496"/>
                      <a:pt x="67470" y="26575"/>
                    </a:cubicBezTo>
                    <a:cubicBezTo>
                      <a:pt x="68750" y="21654"/>
                      <a:pt x="69932" y="16880"/>
                      <a:pt x="71014" y="12254"/>
                    </a:cubicBezTo>
                    <a:cubicBezTo>
                      <a:pt x="72096" y="7628"/>
                      <a:pt x="73130" y="3839"/>
                      <a:pt x="74114" y="886"/>
                    </a:cubicBezTo>
                    <a:cubicBezTo>
                      <a:pt x="75886" y="689"/>
                      <a:pt x="78592" y="542"/>
                      <a:pt x="82234" y="443"/>
                    </a:cubicBezTo>
                    <a:cubicBezTo>
                      <a:pt x="85876" y="345"/>
                      <a:pt x="89912" y="246"/>
                      <a:pt x="94340" y="148"/>
                    </a:cubicBezTo>
                    <a:cubicBezTo>
                      <a:pt x="98770" y="50"/>
                      <a:pt x="103346" y="0"/>
                      <a:pt x="10807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36D0A6C-F0EB-9477-13E4-86267F8A993B}"/>
                  </a:ext>
                </a:extLst>
              </p:cNvPr>
              <p:cNvSpPr txBox="1"/>
              <p:nvPr/>
            </p:nvSpPr>
            <p:spPr>
              <a:xfrm>
                <a:off x="8837407" y="869059"/>
                <a:ext cx="83849" cy="143080"/>
              </a:xfrm>
              <a:custGeom>
                <a:avLst/>
                <a:gdLst/>
                <a:ahLst/>
                <a:cxnLst/>
                <a:rect l="l" t="t" r="r" b="b"/>
                <a:pathLst>
                  <a:path w="121515" h="207354">
                    <a:moveTo>
                      <a:pt x="100098" y="120"/>
                    </a:moveTo>
                    <a:cubicBezTo>
                      <a:pt x="106790" y="415"/>
                      <a:pt x="113484" y="563"/>
                      <a:pt x="120176" y="563"/>
                    </a:cubicBezTo>
                    <a:cubicBezTo>
                      <a:pt x="120964" y="25169"/>
                      <a:pt x="121406" y="50907"/>
                      <a:pt x="121504" y="77777"/>
                    </a:cubicBezTo>
                    <a:cubicBezTo>
                      <a:pt x="121604" y="104647"/>
                      <a:pt x="121062" y="132256"/>
                      <a:pt x="119880" y="160602"/>
                    </a:cubicBezTo>
                    <a:cubicBezTo>
                      <a:pt x="119684" y="165326"/>
                      <a:pt x="119684" y="170001"/>
                      <a:pt x="119880" y="174627"/>
                    </a:cubicBezTo>
                    <a:cubicBezTo>
                      <a:pt x="120078" y="179253"/>
                      <a:pt x="119192" y="183141"/>
                      <a:pt x="117224" y="186291"/>
                    </a:cubicBezTo>
                    <a:cubicBezTo>
                      <a:pt x="114468" y="190622"/>
                      <a:pt x="111662" y="194066"/>
                      <a:pt x="108808" y="196625"/>
                    </a:cubicBezTo>
                    <a:cubicBezTo>
                      <a:pt x="105954" y="199184"/>
                      <a:pt x="103148" y="201202"/>
                      <a:pt x="100392" y="202679"/>
                    </a:cubicBezTo>
                    <a:cubicBezTo>
                      <a:pt x="97636" y="204155"/>
                      <a:pt x="94880" y="205188"/>
                      <a:pt x="92124" y="205779"/>
                    </a:cubicBezTo>
                    <a:cubicBezTo>
                      <a:pt x="89368" y="206370"/>
                      <a:pt x="86810" y="206763"/>
                      <a:pt x="84448" y="206960"/>
                    </a:cubicBezTo>
                    <a:cubicBezTo>
                      <a:pt x="82480" y="207354"/>
                      <a:pt x="78936" y="207452"/>
                      <a:pt x="73818" y="207255"/>
                    </a:cubicBezTo>
                    <a:cubicBezTo>
                      <a:pt x="68700" y="207059"/>
                      <a:pt x="62106" y="206960"/>
                      <a:pt x="54034" y="206960"/>
                    </a:cubicBezTo>
                    <a:cubicBezTo>
                      <a:pt x="44782" y="206960"/>
                      <a:pt x="36514" y="204992"/>
                      <a:pt x="29232" y="201055"/>
                    </a:cubicBezTo>
                    <a:cubicBezTo>
                      <a:pt x="21948" y="197118"/>
                      <a:pt x="16042" y="191803"/>
                      <a:pt x="11514" y="185110"/>
                    </a:cubicBezTo>
                    <a:cubicBezTo>
                      <a:pt x="10728" y="183732"/>
                      <a:pt x="9990" y="181911"/>
                      <a:pt x="9300" y="179647"/>
                    </a:cubicBezTo>
                    <a:cubicBezTo>
                      <a:pt x="8612" y="177383"/>
                      <a:pt x="8020" y="175070"/>
                      <a:pt x="7528" y="172708"/>
                    </a:cubicBezTo>
                    <a:cubicBezTo>
                      <a:pt x="7036" y="170346"/>
                      <a:pt x="6742" y="168082"/>
                      <a:pt x="6642" y="165917"/>
                    </a:cubicBezTo>
                    <a:cubicBezTo>
                      <a:pt x="6544" y="163751"/>
                      <a:pt x="6594" y="161881"/>
                      <a:pt x="6790" y="160307"/>
                    </a:cubicBezTo>
                    <a:cubicBezTo>
                      <a:pt x="8758" y="159519"/>
                      <a:pt x="11416" y="158978"/>
                      <a:pt x="14762" y="158683"/>
                    </a:cubicBezTo>
                    <a:cubicBezTo>
                      <a:pt x="18110" y="158387"/>
                      <a:pt x="21604" y="158289"/>
                      <a:pt x="25246" y="158387"/>
                    </a:cubicBezTo>
                    <a:cubicBezTo>
                      <a:pt x="28886" y="158486"/>
                      <a:pt x="32430" y="158683"/>
                      <a:pt x="35874" y="158978"/>
                    </a:cubicBezTo>
                    <a:cubicBezTo>
                      <a:pt x="39320" y="159273"/>
                      <a:pt x="42224" y="159618"/>
                      <a:pt x="44586" y="160011"/>
                    </a:cubicBezTo>
                    <a:cubicBezTo>
                      <a:pt x="44586" y="165129"/>
                      <a:pt x="46210" y="169214"/>
                      <a:pt x="49458" y="172265"/>
                    </a:cubicBezTo>
                    <a:cubicBezTo>
                      <a:pt x="52706" y="175316"/>
                      <a:pt x="56348" y="177039"/>
                      <a:pt x="60382" y="177433"/>
                    </a:cubicBezTo>
                    <a:cubicBezTo>
                      <a:pt x="64418" y="177826"/>
                      <a:pt x="68356" y="176842"/>
                      <a:pt x="72194" y="174480"/>
                    </a:cubicBezTo>
                    <a:cubicBezTo>
                      <a:pt x="76032" y="172118"/>
                      <a:pt x="78542" y="168181"/>
                      <a:pt x="79724" y="162669"/>
                    </a:cubicBezTo>
                    <a:cubicBezTo>
                      <a:pt x="79920" y="160700"/>
                      <a:pt x="80116" y="158683"/>
                      <a:pt x="80314" y="156616"/>
                    </a:cubicBezTo>
                    <a:cubicBezTo>
                      <a:pt x="80510" y="154549"/>
                      <a:pt x="80510" y="152728"/>
                      <a:pt x="80314" y="151153"/>
                    </a:cubicBezTo>
                    <a:cubicBezTo>
                      <a:pt x="79920" y="147807"/>
                      <a:pt x="79920" y="144362"/>
                      <a:pt x="80314" y="140818"/>
                    </a:cubicBezTo>
                    <a:cubicBezTo>
                      <a:pt x="78346" y="142984"/>
                      <a:pt x="76032" y="144559"/>
                      <a:pt x="73374" y="145543"/>
                    </a:cubicBezTo>
                    <a:cubicBezTo>
                      <a:pt x="70718" y="146527"/>
                      <a:pt x="67864" y="147216"/>
                      <a:pt x="64812" y="147610"/>
                    </a:cubicBezTo>
                    <a:cubicBezTo>
                      <a:pt x="61760" y="148004"/>
                      <a:pt x="58660" y="148200"/>
                      <a:pt x="55510" y="148200"/>
                    </a:cubicBezTo>
                    <a:cubicBezTo>
                      <a:pt x="52362" y="148200"/>
                      <a:pt x="49408" y="148299"/>
                      <a:pt x="46652" y="148496"/>
                    </a:cubicBezTo>
                    <a:cubicBezTo>
                      <a:pt x="42912" y="148496"/>
                      <a:pt x="39122" y="148200"/>
                      <a:pt x="35284" y="147610"/>
                    </a:cubicBezTo>
                    <a:cubicBezTo>
                      <a:pt x="31446" y="147019"/>
                      <a:pt x="27804" y="146035"/>
                      <a:pt x="24360" y="144657"/>
                    </a:cubicBezTo>
                    <a:cubicBezTo>
                      <a:pt x="20914" y="143279"/>
                      <a:pt x="17814" y="141409"/>
                      <a:pt x="15058" y="139047"/>
                    </a:cubicBezTo>
                    <a:cubicBezTo>
                      <a:pt x="12302" y="136685"/>
                      <a:pt x="10038" y="133633"/>
                      <a:pt x="8266" y="129893"/>
                    </a:cubicBezTo>
                    <a:cubicBezTo>
                      <a:pt x="5510" y="124578"/>
                      <a:pt x="3542" y="119017"/>
                      <a:pt x="2362" y="113210"/>
                    </a:cubicBezTo>
                    <a:cubicBezTo>
                      <a:pt x="1180" y="107403"/>
                      <a:pt x="392" y="101448"/>
                      <a:pt x="0" y="95346"/>
                    </a:cubicBezTo>
                    <a:cubicBezTo>
                      <a:pt x="0" y="86094"/>
                      <a:pt x="196" y="76153"/>
                      <a:pt x="590" y="65523"/>
                    </a:cubicBezTo>
                    <a:cubicBezTo>
                      <a:pt x="984" y="54893"/>
                      <a:pt x="2706" y="44903"/>
                      <a:pt x="5756" y="35553"/>
                    </a:cubicBezTo>
                    <a:cubicBezTo>
                      <a:pt x="8808" y="26203"/>
                      <a:pt x="13680" y="18329"/>
                      <a:pt x="20374" y="11931"/>
                    </a:cubicBezTo>
                    <a:cubicBezTo>
                      <a:pt x="27066" y="5533"/>
                      <a:pt x="36712" y="1941"/>
                      <a:pt x="49310" y="1153"/>
                    </a:cubicBezTo>
                    <a:cubicBezTo>
                      <a:pt x="55610" y="760"/>
                      <a:pt x="61466" y="1596"/>
                      <a:pt x="66878" y="3663"/>
                    </a:cubicBezTo>
                    <a:cubicBezTo>
                      <a:pt x="72292" y="5730"/>
                      <a:pt x="76180" y="9520"/>
                      <a:pt x="78542" y="15031"/>
                    </a:cubicBezTo>
                    <a:cubicBezTo>
                      <a:pt x="79330" y="15425"/>
                      <a:pt x="79772" y="15081"/>
                      <a:pt x="79870" y="13998"/>
                    </a:cubicBezTo>
                    <a:cubicBezTo>
                      <a:pt x="79970" y="12915"/>
                      <a:pt x="79970" y="11537"/>
                      <a:pt x="79870" y="9864"/>
                    </a:cubicBezTo>
                    <a:cubicBezTo>
                      <a:pt x="79772" y="8191"/>
                      <a:pt x="79674" y="6518"/>
                      <a:pt x="79576" y="4844"/>
                    </a:cubicBezTo>
                    <a:cubicBezTo>
                      <a:pt x="79478" y="3171"/>
                      <a:pt x="79724" y="1842"/>
                      <a:pt x="80314" y="858"/>
                    </a:cubicBezTo>
                    <a:cubicBezTo>
                      <a:pt x="86810" y="71"/>
                      <a:pt x="93404" y="-175"/>
                      <a:pt x="100098" y="120"/>
                    </a:cubicBezTo>
                    <a:close/>
                    <a:moveTo>
                      <a:pt x="63188" y="37472"/>
                    </a:moveTo>
                    <a:cubicBezTo>
                      <a:pt x="60038" y="37079"/>
                      <a:pt x="56938" y="37325"/>
                      <a:pt x="53886" y="38210"/>
                    </a:cubicBezTo>
                    <a:cubicBezTo>
                      <a:pt x="50836" y="39096"/>
                      <a:pt x="48128" y="40523"/>
                      <a:pt x="45766" y="42492"/>
                    </a:cubicBezTo>
                    <a:cubicBezTo>
                      <a:pt x="42814" y="45838"/>
                      <a:pt x="40304" y="49529"/>
                      <a:pt x="38238" y="53565"/>
                    </a:cubicBezTo>
                    <a:cubicBezTo>
                      <a:pt x="36170" y="57600"/>
                      <a:pt x="34744" y="61882"/>
                      <a:pt x="33956" y="66409"/>
                    </a:cubicBezTo>
                    <a:cubicBezTo>
                      <a:pt x="33562" y="68378"/>
                      <a:pt x="33366" y="70297"/>
                      <a:pt x="33366" y="72167"/>
                    </a:cubicBezTo>
                    <a:cubicBezTo>
                      <a:pt x="33366" y="74037"/>
                      <a:pt x="33366" y="75956"/>
                      <a:pt x="33366" y="77925"/>
                    </a:cubicBezTo>
                    <a:lnTo>
                      <a:pt x="33366" y="80582"/>
                    </a:lnTo>
                    <a:cubicBezTo>
                      <a:pt x="33366" y="90622"/>
                      <a:pt x="36318" y="99185"/>
                      <a:pt x="42224" y="106271"/>
                    </a:cubicBezTo>
                    <a:cubicBezTo>
                      <a:pt x="45766" y="110602"/>
                      <a:pt x="50492" y="113210"/>
                      <a:pt x="56396" y="114096"/>
                    </a:cubicBezTo>
                    <a:cubicBezTo>
                      <a:pt x="62302" y="114982"/>
                      <a:pt x="67814" y="114637"/>
                      <a:pt x="72932" y="113063"/>
                    </a:cubicBezTo>
                    <a:cubicBezTo>
                      <a:pt x="74704" y="112472"/>
                      <a:pt x="76082" y="111537"/>
                      <a:pt x="77066" y="110258"/>
                    </a:cubicBezTo>
                    <a:cubicBezTo>
                      <a:pt x="78050" y="108978"/>
                      <a:pt x="78838" y="107502"/>
                      <a:pt x="79428" y="105828"/>
                    </a:cubicBezTo>
                    <a:cubicBezTo>
                      <a:pt x="80018" y="104155"/>
                      <a:pt x="80462" y="102384"/>
                      <a:pt x="80756" y="100513"/>
                    </a:cubicBezTo>
                    <a:cubicBezTo>
                      <a:pt x="81052" y="98643"/>
                      <a:pt x="81298" y="96823"/>
                      <a:pt x="81494" y="95051"/>
                    </a:cubicBezTo>
                    <a:cubicBezTo>
                      <a:pt x="81494" y="87177"/>
                      <a:pt x="81348" y="79155"/>
                      <a:pt x="81052" y="70986"/>
                    </a:cubicBezTo>
                    <a:cubicBezTo>
                      <a:pt x="80756" y="62817"/>
                      <a:pt x="79624" y="54992"/>
                      <a:pt x="77656" y="47512"/>
                    </a:cubicBezTo>
                    <a:cubicBezTo>
                      <a:pt x="76476" y="44559"/>
                      <a:pt x="74556" y="42246"/>
                      <a:pt x="71898" y="40573"/>
                    </a:cubicBezTo>
                    <a:cubicBezTo>
                      <a:pt x="69242" y="38899"/>
                      <a:pt x="66338" y="37866"/>
                      <a:pt x="63188" y="3747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48FD975-EB4D-2F13-C9C3-347D7726EF7C}"/>
                  </a:ext>
                </a:extLst>
              </p:cNvPr>
              <p:cNvSpPr txBox="1"/>
              <p:nvPr/>
            </p:nvSpPr>
            <p:spPr>
              <a:xfrm>
                <a:off x="9702180" y="869060"/>
                <a:ext cx="83456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46" h="209249">
                    <a:moveTo>
                      <a:pt x="20552" y="120"/>
                    </a:moveTo>
                    <a:cubicBezTo>
                      <a:pt x="27836" y="-175"/>
                      <a:pt x="34430" y="71"/>
                      <a:pt x="40336" y="858"/>
                    </a:cubicBezTo>
                    <a:cubicBezTo>
                      <a:pt x="40532" y="1252"/>
                      <a:pt x="40630" y="1941"/>
                      <a:pt x="40630" y="2925"/>
                    </a:cubicBezTo>
                    <a:cubicBezTo>
                      <a:pt x="40630" y="4894"/>
                      <a:pt x="40680" y="6468"/>
                      <a:pt x="40778" y="7649"/>
                    </a:cubicBezTo>
                    <a:cubicBezTo>
                      <a:pt x="40878" y="8831"/>
                      <a:pt x="40926" y="10504"/>
                      <a:pt x="40926" y="12669"/>
                    </a:cubicBezTo>
                    <a:cubicBezTo>
                      <a:pt x="41320" y="13653"/>
                      <a:pt x="41762" y="14392"/>
                      <a:pt x="42256" y="14884"/>
                    </a:cubicBezTo>
                    <a:cubicBezTo>
                      <a:pt x="42748" y="15376"/>
                      <a:pt x="43288" y="15031"/>
                      <a:pt x="43880" y="13850"/>
                    </a:cubicBezTo>
                    <a:cubicBezTo>
                      <a:pt x="46832" y="7945"/>
                      <a:pt x="50768" y="4155"/>
                      <a:pt x="55690" y="2482"/>
                    </a:cubicBezTo>
                    <a:cubicBezTo>
                      <a:pt x="60612" y="809"/>
                      <a:pt x="65828" y="366"/>
                      <a:pt x="71340" y="1153"/>
                    </a:cubicBezTo>
                    <a:cubicBezTo>
                      <a:pt x="82560" y="1941"/>
                      <a:pt x="91418" y="4844"/>
                      <a:pt x="97914" y="9864"/>
                    </a:cubicBezTo>
                    <a:cubicBezTo>
                      <a:pt x="104410" y="14884"/>
                      <a:pt x="109282" y="21281"/>
                      <a:pt x="112530" y="29057"/>
                    </a:cubicBezTo>
                    <a:cubicBezTo>
                      <a:pt x="115778" y="36832"/>
                      <a:pt x="117894" y="45543"/>
                      <a:pt x="118878" y="55189"/>
                    </a:cubicBezTo>
                    <a:cubicBezTo>
                      <a:pt x="119864" y="64834"/>
                      <a:pt x="120552" y="74578"/>
                      <a:pt x="120946" y="84421"/>
                    </a:cubicBezTo>
                    <a:cubicBezTo>
                      <a:pt x="120946" y="91311"/>
                      <a:pt x="120502" y="98004"/>
                      <a:pt x="119618" y="104500"/>
                    </a:cubicBezTo>
                    <a:cubicBezTo>
                      <a:pt x="118732" y="110996"/>
                      <a:pt x="117354" y="116950"/>
                      <a:pt x="115484" y="122364"/>
                    </a:cubicBezTo>
                    <a:cubicBezTo>
                      <a:pt x="113614" y="127777"/>
                      <a:pt x="111152" y="132403"/>
                      <a:pt x="108102" y="136242"/>
                    </a:cubicBezTo>
                    <a:cubicBezTo>
                      <a:pt x="105050" y="140080"/>
                      <a:pt x="101360" y="142787"/>
                      <a:pt x="97028" y="144362"/>
                    </a:cubicBezTo>
                    <a:cubicBezTo>
                      <a:pt x="91714" y="146330"/>
                      <a:pt x="85858" y="147561"/>
                      <a:pt x="79460" y="148053"/>
                    </a:cubicBezTo>
                    <a:cubicBezTo>
                      <a:pt x="73062" y="148545"/>
                      <a:pt x="67008" y="148545"/>
                      <a:pt x="61300" y="148053"/>
                    </a:cubicBezTo>
                    <a:cubicBezTo>
                      <a:pt x="55592" y="147561"/>
                      <a:pt x="50768" y="146626"/>
                      <a:pt x="46832" y="145248"/>
                    </a:cubicBezTo>
                    <a:cubicBezTo>
                      <a:pt x="42894" y="143870"/>
                      <a:pt x="40730" y="142295"/>
                      <a:pt x="40336" y="140523"/>
                    </a:cubicBezTo>
                    <a:cubicBezTo>
                      <a:pt x="40532" y="149775"/>
                      <a:pt x="40630" y="157255"/>
                      <a:pt x="40630" y="162964"/>
                    </a:cubicBezTo>
                    <a:cubicBezTo>
                      <a:pt x="40630" y="168673"/>
                      <a:pt x="40630" y="173250"/>
                      <a:pt x="40630" y="176694"/>
                    </a:cubicBezTo>
                    <a:cubicBezTo>
                      <a:pt x="40630" y="180139"/>
                      <a:pt x="40582" y="182797"/>
                      <a:pt x="40484" y="184667"/>
                    </a:cubicBezTo>
                    <a:cubicBezTo>
                      <a:pt x="40384" y="186537"/>
                      <a:pt x="40286" y="188309"/>
                      <a:pt x="40188" y="189982"/>
                    </a:cubicBezTo>
                    <a:cubicBezTo>
                      <a:pt x="40090" y="191655"/>
                      <a:pt x="39992" y="193525"/>
                      <a:pt x="39892" y="195592"/>
                    </a:cubicBezTo>
                    <a:cubicBezTo>
                      <a:pt x="39794" y="197659"/>
                      <a:pt x="39646" y="200661"/>
                      <a:pt x="39450" y="204598"/>
                    </a:cubicBezTo>
                    <a:lnTo>
                      <a:pt x="39450" y="207846"/>
                    </a:lnTo>
                    <a:cubicBezTo>
                      <a:pt x="39450" y="208043"/>
                      <a:pt x="38122" y="208289"/>
                      <a:pt x="35464" y="208584"/>
                    </a:cubicBezTo>
                    <a:cubicBezTo>
                      <a:pt x="32806" y="208879"/>
                      <a:pt x="29558" y="209076"/>
                      <a:pt x="25720" y="209175"/>
                    </a:cubicBezTo>
                    <a:cubicBezTo>
                      <a:pt x="21882" y="209273"/>
                      <a:pt x="17796" y="209273"/>
                      <a:pt x="13466" y="209175"/>
                    </a:cubicBezTo>
                    <a:cubicBezTo>
                      <a:pt x="9136" y="209076"/>
                      <a:pt x="5394" y="208732"/>
                      <a:pt x="2246" y="208141"/>
                    </a:cubicBezTo>
                    <a:lnTo>
                      <a:pt x="2246" y="188653"/>
                    </a:lnTo>
                    <a:cubicBezTo>
                      <a:pt x="2246" y="172314"/>
                      <a:pt x="2048" y="155976"/>
                      <a:pt x="1654" y="139637"/>
                    </a:cubicBezTo>
                    <a:cubicBezTo>
                      <a:pt x="1262" y="123299"/>
                      <a:pt x="916" y="107206"/>
                      <a:pt x="622" y="91360"/>
                    </a:cubicBezTo>
                    <a:cubicBezTo>
                      <a:pt x="326" y="75513"/>
                      <a:pt x="130" y="59962"/>
                      <a:pt x="30" y="44706"/>
                    </a:cubicBezTo>
                    <a:cubicBezTo>
                      <a:pt x="-68" y="29451"/>
                      <a:pt x="80" y="14736"/>
                      <a:pt x="474" y="563"/>
                    </a:cubicBezTo>
                    <a:cubicBezTo>
                      <a:pt x="6576" y="563"/>
                      <a:pt x="13268" y="415"/>
                      <a:pt x="20552" y="120"/>
                    </a:cubicBezTo>
                    <a:close/>
                    <a:moveTo>
                      <a:pt x="60414" y="37472"/>
                    </a:moveTo>
                    <a:cubicBezTo>
                      <a:pt x="55296" y="37472"/>
                      <a:pt x="51360" y="38555"/>
                      <a:pt x="48604" y="40720"/>
                    </a:cubicBezTo>
                    <a:cubicBezTo>
                      <a:pt x="45848" y="42886"/>
                      <a:pt x="43732" y="45838"/>
                      <a:pt x="42256" y="49578"/>
                    </a:cubicBezTo>
                    <a:cubicBezTo>
                      <a:pt x="40778" y="53319"/>
                      <a:pt x="39892" y="57846"/>
                      <a:pt x="39598" y="63161"/>
                    </a:cubicBezTo>
                    <a:cubicBezTo>
                      <a:pt x="39302" y="68476"/>
                      <a:pt x="39154" y="74185"/>
                      <a:pt x="39154" y="80287"/>
                    </a:cubicBezTo>
                    <a:cubicBezTo>
                      <a:pt x="39154" y="87964"/>
                      <a:pt x="39302" y="94017"/>
                      <a:pt x="39598" y="98447"/>
                    </a:cubicBezTo>
                    <a:cubicBezTo>
                      <a:pt x="39892" y="102876"/>
                      <a:pt x="40630" y="106271"/>
                      <a:pt x="41812" y="108634"/>
                    </a:cubicBezTo>
                    <a:cubicBezTo>
                      <a:pt x="42994" y="110996"/>
                      <a:pt x="44814" y="112521"/>
                      <a:pt x="47274" y="113210"/>
                    </a:cubicBezTo>
                    <a:cubicBezTo>
                      <a:pt x="49736" y="113899"/>
                      <a:pt x="53032" y="114244"/>
                      <a:pt x="57166" y="114244"/>
                    </a:cubicBezTo>
                    <a:cubicBezTo>
                      <a:pt x="65238" y="114244"/>
                      <a:pt x="71684" y="112472"/>
                      <a:pt x="76506" y="108929"/>
                    </a:cubicBezTo>
                    <a:cubicBezTo>
                      <a:pt x="81330" y="105385"/>
                      <a:pt x="84234" y="100169"/>
                      <a:pt x="85218" y="93279"/>
                    </a:cubicBezTo>
                    <a:cubicBezTo>
                      <a:pt x="86202" y="90523"/>
                      <a:pt x="86792" y="87669"/>
                      <a:pt x="86990" y="84716"/>
                    </a:cubicBezTo>
                    <a:cubicBezTo>
                      <a:pt x="87186" y="81763"/>
                      <a:pt x="87284" y="78909"/>
                      <a:pt x="87284" y="76153"/>
                    </a:cubicBezTo>
                    <a:cubicBezTo>
                      <a:pt x="87284" y="71232"/>
                      <a:pt x="86694" y="66458"/>
                      <a:pt x="85512" y="61832"/>
                    </a:cubicBezTo>
                    <a:cubicBezTo>
                      <a:pt x="84332" y="57206"/>
                      <a:pt x="82560" y="53073"/>
                      <a:pt x="80198" y="49431"/>
                    </a:cubicBezTo>
                    <a:cubicBezTo>
                      <a:pt x="77836" y="45789"/>
                      <a:pt x="74982" y="42886"/>
                      <a:pt x="71634" y="40720"/>
                    </a:cubicBezTo>
                    <a:cubicBezTo>
                      <a:pt x="68288" y="38555"/>
                      <a:pt x="64548" y="37472"/>
                      <a:pt x="60414" y="3747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E3AFE13-10F8-ABD4-EBDF-F37B26DA456C}"/>
                  </a:ext>
                </a:extLst>
              </p:cNvPr>
              <p:cNvSpPr txBox="1"/>
              <p:nvPr/>
            </p:nvSpPr>
            <p:spPr>
              <a:xfrm>
                <a:off x="9794196" y="869060"/>
                <a:ext cx="83456" cy="144388"/>
              </a:xfrm>
              <a:custGeom>
                <a:avLst/>
                <a:gdLst/>
                <a:ahLst/>
                <a:cxnLst/>
                <a:rect l="l" t="t" r="r" b="b"/>
                <a:pathLst>
                  <a:path w="120946" h="209249">
                    <a:moveTo>
                      <a:pt x="20552" y="120"/>
                    </a:moveTo>
                    <a:cubicBezTo>
                      <a:pt x="27836" y="-175"/>
                      <a:pt x="34430" y="71"/>
                      <a:pt x="40336" y="858"/>
                    </a:cubicBezTo>
                    <a:cubicBezTo>
                      <a:pt x="40532" y="1252"/>
                      <a:pt x="40630" y="1941"/>
                      <a:pt x="40632" y="2925"/>
                    </a:cubicBezTo>
                    <a:cubicBezTo>
                      <a:pt x="40630" y="4894"/>
                      <a:pt x="40680" y="6468"/>
                      <a:pt x="40778" y="7649"/>
                    </a:cubicBezTo>
                    <a:cubicBezTo>
                      <a:pt x="40878" y="8831"/>
                      <a:pt x="40926" y="10504"/>
                      <a:pt x="40926" y="12669"/>
                    </a:cubicBezTo>
                    <a:cubicBezTo>
                      <a:pt x="41320" y="13653"/>
                      <a:pt x="41762" y="14392"/>
                      <a:pt x="42256" y="14884"/>
                    </a:cubicBezTo>
                    <a:cubicBezTo>
                      <a:pt x="42748" y="15376"/>
                      <a:pt x="43288" y="15031"/>
                      <a:pt x="43880" y="13850"/>
                    </a:cubicBezTo>
                    <a:cubicBezTo>
                      <a:pt x="46832" y="7945"/>
                      <a:pt x="50768" y="4155"/>
                      <a:pt x="55690" y="2482"/>
                    </a:cubicBezTo>
                    <a:cubicBezTo>
                      <a:pt x="60612" y="809"/>
                      <a:pt x="65828" y="366"/>
                      <a:pt x="71340" y="1153"/>
                    </a:cubicBezTo>
                    <a:cubicBezTo>
                      <a:pt x="82560" y="1941"/>
                      <a:pt x="91418" y="4844"/>
                      <a:pt x="97914" y="9864"/>
                    </a:cubicBezTo>
                    <a:cubicBezTo>
                      <a:pt x="104410" y="14884"/>
                      <a:pt x="109282" y="21281"/>
                      <a:pt x="112530" y="29057"/>
                    </a:cubicBezTo>
                    <a:cubicBezTo>
                      <a:pt x="115778" y="36832"/>
                      <a:pt x="117894" y="45543"/>
                      <a:pt x="118878" y="55189"/>
                    </a:cubicBezTo>
                    <a:cubicBezTo>
                      <a:pt x="119864" y="64834"/>
                      <a:pt x="120552" y="74578"/>
                      <a:pt x="120946" y="84421"/>
                    </a:cubicBezTo>
                    <a:cubicBezTo>
                      <a:pt x="120946" y="91311"/>
                      <a:pt x="120502" y="98004"/>
                      <a:pt x="119618" y="104500"/>
                    </a:cubicBezTo>
                    <a:cubicBezTo>
                      <a:pt x="118732" y="110996"/>
                      <a:pt x="117354" y="116950"/>
                      <a:pt x="115484" y="122364"/>
                    </a:cubicBezTo>
                    <a:cubicBezTo>
                      <a:pt x="113614" y="127777"/>
                      <a:pt x="111152" y="132403"/>
                      <a:pt x="108102" y="136242"/>
                    </a:cubicBezTo>
                    <a:cubicBezTo>
                      <a:pt x="105050" y="140080"/>
                      <a:pt x="101360" y="142787"/>
                      <a:pt x="97028" y="144362"/>
                    </a:cubicBezTo>
                    <a:cubicBezTo>
                      <a:pt x="91714" y="146330"/>
                      <a:pt x="85858" y="147561"/>
                      <a:pt x="79460" y="148053"/>
                    </a:cubicBezTo>
                    <a:cubicBezTo>
                      <a:pt x="73062" y="148545"/>
                      <a:pt x="67008" y="148545"/>
                      <a:pt x="61300" y="148053"/>
                    </a:cubicBezTo>
                    <a:cubicBezTo>
                      <a:pt x="55592" y="147561"/>
                      <a:pt x="50768" y="146626"/>
                      <a:pt x="46832" y="145248"/>
                    </a:cubicBezTo>
                    <a:cubicBezTo>
                      <a:pt x="42894" y="143870"/>
                      <a:pt x="40730" y="142295"/>
                      <a:pt x="40336" y="140523"/>
                    </a:cubicBezTo>
                    <a:cubicBezTo>
                      <a:pt x="40532" y="149775"/>
                      <a:pt x="40630" y="157255"/>
                      <a:pt x="40632" y="162964"/>
                    </a:cubicBezTo>
                    <a:cubicBezTo>
                      <a:pt x="40630" y="168673"/>
                      <a:pt x="40630" y="173250"/>
                      <a:pt x="40632" y="176694"/>
                    </a:cubicBezTo>
                    <a:cubicBezTo>
                      <a:pt x="40630" y="180139"/>
                      <a:pt x="40582" y="182797"/>
                      <a:pt x="40484" y="184667"/>
                    </a:cubicBezTo>
                    <a:cubicBezTo>
                      <a:pt x="40384" y="186537"/>
                      <a:pt x="40286" y="188309"/>
                      <a:pt x="40188" y="189982"/>
                    </a:cubicBezTo>
                    <a:cubicBezTo>
                      <a:pt x="40090" y="191655"/>
                      <a:pt x="39992" y="193525"/>
                      <a:pt x="39892" y="195592"/>
                    </a:cubicBezTo>
                    <a:cubicBezTo>
                      <a:pt x="39794" y="197659"/>
                      <a:pt x="39646" y="200661"/>
                      <a:pt x="39450" y="204598"/>
                    </a:cubicBezTo>
                    <a:lnTo>
                      <a:pt x="39450" y="207846"/>
                    </a:lnTo>
                    <a:cubicBezTo>
                      <a:pt x="39450" y="208043"/>
                      <a:pt x="38122" y="208289"/>
                      <a:pt x="35464" y="208584"/>
                    </a:cubicBezTo>
                    <a:cubicBezTo>
                      <a:pt x="32806" y="208879"/>
                      <a:pt x="29558" y="209076"/>
                      <a:pt x="25720" y="209175"/>
                    </a:cubicBezTo>
                    <a:cubicBezTo>
                      <a:pt x="21880" y="209273"/>
                      <a:pt x="17796" y="209273"/>
                      <a:pt x="13466" y="209175"/>
                    </a:cubicBezTo>
                    <a:cubicBezTo>
                      <a:pt x="9136" y="209076"/>
                      <a:pt x="5394" y="208732"/>
                      <a:pt x="2246" y="208141"/>
                    </a:cubicBezTo>
                    <a:lnTo>
                      <a:pt x="2246" y="188653"/>
                    </a:lnTo>
                    <a:cubicBezTo>
                      <a:pt x="2246" y="172314"/>
                      <a:pt x="2048" y="155976"/>
                      <a:pt x="1654" y="139637"/>
                    </a:cubicBezTo>
                    <a:cubicBezTo>
                      <a:pt x="1262" y="123299"/>
                      <a:pt x="916" y="107206"/>
                      <a:pt x="622" y="91360"/>
                    </a:cubicBezTo>
                    <a:cubicBezTo>
                      <a:pt x="326" y="75513"/>
                      <a:pt x="130" y="59962"/>
                      <a:pt x="30" y="44706"/>
                    </a:cubicBezTo>
                    <a:cubicBezTo>
                      <a:pt x="-68" y="29451"/>
                      <a:pt x="80" y="14736"/>
                      <a:pt x="474" y="563"/>
                    </a:cubicBezTo>
                    <a:cubicBezTo>
                      <a:pt x="6576" y="563"/>
                      <a:pt x="13268" y="415"/>
                      <a:pt x="20552" y="120"/>
                    </a:cubicBezTo>
                    <a:close/>
                    <a:moveTo>
                      <a:pt x="60414" y="37472"/>
                    </a:moveTo>
                    <a:cubicBezTo>
                      <a:pt x="55296" y="37472"/>
                      <a:pt x="51360" y="38555"/>
                      <a:pt x="48604" y="40720"/>
                    </a:cubicBezTo>
                    <a:cubicBezTo>
                      <a:pt x="45848" y="42886"/>
                      <a:pt x="43732" y="45838"/>
                      <a:pt x="42256" y="49578"/>
                    </a:cubicBezTo>
                    <a:cubicBezTo>
                      <a:pt x="40778" y="53319"/>
                      <a:pt x="39892" y="57846"/>
                      <a:pt x="39598" y="63161"/>
                    </a:cubicBezTo>
                    <a:cubicBezTo>
                      <a:pt x="39302" y="68476"/>
                      <a:pt x="39154" y="74185"/>
                      <a:pt x="39154" y="80287"/>
                    </a:cubicBezTo>
                    <a:cubicBezTo>
                      <a:pt x="39154" y="87964"/>
                      <a:pt x="39302" y="94017"/>
                      <a:pt x="39598" y="98447"/>
                    </a:cubicBezTo>
                    <a:cubicBezTo>
                      <a:pt x="39892" y="102876"/>
                      <a:pt x="40632" y="106271"/>
                      <a:pt x="41812" y="108634"/>
                    </a:cubicBezTo>
                    <a:cubicBezTo>
                      <a:pt x="42994" y="110996"/>
                      <a:pt x="44814" y="112521"/>
                      <a:pt x="47274" y="113210"/>
                    </a:cubicBezTo>
                    <a:cubicBezTo>
                      <a:pt x="49736" y="113899"/>
                      <a:pt x="53032" y="114244"/>
                      <a:pt x="57166" y="114244"/>
                    </a:cubicBezTo>
                    <a:cubicBezTo>
                      <a:pt x="65238" y="114244"/>
                      <a:pt x="71684" y="112472"/>
                      <a:pt x="76506" y="108929"/>
                    </a:cubicBezTo>
                    <a:cubicBezTo>
                      <a:pt x="81330" y="105385"/>
                      <a:pt x="84234" y="100169"/>
                      <a:pt x="85218" y="93279"/>
                    </a:cubicBezTo>
                    <a:cubicBezTo>
                      <a:pt x="86202" y="90523"/>
                      <a:pt x="86792" y="87669"/>
                      <a:pt x="86990" y="84716"/>
                    </a:cubicBezTo>
                    <a:cubicBezTo>
                      <a:pt x="87186" y="81763"/>
                      <a:pt x="87284" y="78909"/>
                      <a:pt x="87284" y="76153"/>
                    </a:cubicBezTo>
                    <a:cubicBezTo>
                      <a:pt x="87284" y="71232"/>
                      <a:pt x="86694" y="66458"/>
                      <a:pt x="85512" y="61832"/>
                    </a:cubicBezTo>
                    <a:cubicBezTo>
                      <a:pt x="84332" y="57206"/>
                      <a:pt x="82560" y="53073"/>
                      <a:pt x="80198" y="49431"/>
                    </a:cubicBezTo>
                    <a:cubicBezTo>
                      <a:pt x="77836" y="45789"/>
                      <a:pt x="74982" y="42886"/>
                      <a:pt x="71634" y="40720"/>
                    </a:cubicBezTo>
                    <a:cubicBezTo>
                      <a:pt x="68288" y="38555"/>
                      <a:pt x="64548" y="37472"/>
                      <a:pt x="60414" y="37472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2355747-DE2F-4719-64E5-23D3A24230C8}"/>
                  </a:ext>
                </a:extLst>
              </p:cNvPr>
              <p:cNvSpPr txBox="1"/>
              <p:nvPr/>
            </p:nvSpPr>
            <p:spPr>
              <a:xfrm>
                <a:off x="8993865" y="869082"/>
                <a:ext cx="93224" cy="138322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200458">
                    <a:moveTo>
                      <a:pt x="5772" y="236"/>
                    </a:moveTo>
                    <a:cubicBezTo>
                      <a:pt x="12858" y="1023"/>
                      <a:pt x="20338" y="1171"/>
                      <a:pt x="28212" y="678"/>
                    </a:cubicBezTo>
                    <a:cubicBezTo>
                      <a:pt x="36086" y="186"/>
                      <a:pt x="43174" y="334"/>
                      <a:pt x="49472" y="1121"/>
                    </a:cubicBezTo>
                    <a:cubicBezTo>
                      <a:pt x="50850" y="8208"/>
                      <a:pt x="52426" y="16623"/>
                      <a:pt x="54196" y="26367"/>
                    </a:cubicBezTo>
                    <a:cubicBezTo>
                      <a:pt x="55968" y="36111"/>
                      <a:pt x="57838" y="46003"/>
                      <a:pt x="59808" y="56043"/>
                    </a:cubicBezTo>
                    <a:cubicBezTo>
                      <a:pt x="61776" y="66082"/>
                      <a:pt x="63842" y="75678"/>
                      <a:pt x="66008" y="84832"/>
                    </a:cubicBezTo>
                    <a:cubicBezTo>
                      <a:pt x="68174" y="93985"/>
                      <a:pt x="70338" y="101515"/>
                      <a:pt x="72504" y="107420"/>
                    </a:cubicBezTo>
                    <a:cubicBezTo>
                      <a:pt x="74670" y="101515"/>
                      <a:pt x="76440" y="93739"/>
                      <a:pt x="77818" y="84094"/>
                    </a:cubicBezTo>
                    <a:cubicBezTo>
                      <a:pt x="79196" y="74448"/>
                      <a:pt x="80526" y="64409"/>
                      <a:pt x="81806" y="53976"/>
                    </a:cubicBezTo>
                    <a:cubicBezTo>
                      <a:pt x="83084" y="43543"/>
                      <a:pt x="84512" y="33503"/>
                      <a:pt x="86086" y="23858"/>
                    </a:cubicBezTo>
                    <a:cubicBezTo>
                      <a:pt x="87662" y="14212"/>
                      <a:pt x="89630" y="6436"/>
                      <a:pt x="91992" y="531"/>
                    </a:cubicBezTo>
                    <a:cubicBezTo>
                      <a:pt x="98684" y="728"/>
                      <a:pt x="105476" y="629"/>
                      <a:pt x="112366" y="236"/>
                    </a:cubicBezTo>
                    <a:cubicBezTo>
                      <a:pt x="119256" y="-158"/>
                      <a:pt x="126834" y="-60"/>
                      <a:pt x="135102" y="531"/>
                    </a:cubicBezTo>
                    <a:cubicBezTo>
                      <a:pt x="131952" y="12342"/>
                      <a:pt x="129148" y="23612"/>
                      <a:pt x="126686" y="34340"/>
                    </a:cubicBezTo>
                    <a:cubicBezTo>
                      <a:pt x="124226" y="45068"/>
                      <a:pt x="121814" y="55550"/>
                      <a:pt x="119452" y="65787"/>
                    </a:cubicBezTo>
                    <a:cubicBezTo>
                      <a:pt x="116894" y="75432"/>
                      <a:pt x="114580" y="85570"/>
                      <a:pt x="112514" y="96200"/>
                    </a:cubicBezTo>
                    <a:cubicBezTo>
                      <a:pt x="110446" y="106830"/>
                      <a:pt x="107888" y="117263"/>
                      <a:pt x="104836" y="127499"/>
                    </a:cubicBezTo>
                    <a:cubicBezTo>
                      <a:pt x="101786" y="137735"/>
                      <a:pt x="97898" y="147479"/>
                      <a:pt x="93174" y="156731"/>
                    </a:cubicBezTo>
                    <a:cubicBezTo>
                      <a:pt x="88448" y="165983"/>
                      <a:pt x="82198" y="174005"/>
                      <a:pt x="74424" y="180796"/>
                    </a:cubicBezTo>
                    <a:cubicBezTo>
                      <a:pt x="66648" y="187588"/>
                      <a:pt x="57002" y="192755"/>
                      <a:pt x="45486" y="196298"/>
                    </a:cubicBezTo>
                    <a:cubicBezTo>
                      <a:pt x="33970" y="199841"/>
                      <a:pt x="19846" y="201121"/>
                      <a:pt x="3114" y="200137"/>
                    </a:cubicBezTo>
                    <a:cubicBezTo>
                      <a:pt x="1146" y="194231"/>
                      <a:pt x="112" y="187588"/>
                      <a:pt x="14" y="180206"/>
                    </a:cubicBezTo>
                    <a:cubicBezTo>
                      <a:pt x="-84" y="172824"/>
                      <a:pt x="358" y="166377"/>
                      <a:pt x="1342" y="160865"/>
                    </a:cubicBezTo>
                    <a:cubicBezTo>
                      <a:pt x="6068" y="160865"/>
                      <a:pt x="10940" y="161062"/>
                      <a:pt x="15958" y="161456"/>
                    </a:cubicBezTo>
                    <a:cubicBezTo>
                      <a:pt x="20978" y="161849"/>
                      <a:pt x="25456" y="161603"/>
                      <a:pt x="29394" y="160718"/>
                    </a:cubicBezTo>
                    <a:cubicBezTo>
                      <a:pt x="33330" y="159832"/>
                      <a:pt x="36332" y="157912"/>
                      <a:pt x="38400" y="154960"/>
                    </a:cubicBezTo>
                    <a:cubicBezTo>
                      <a:pt x="40466" y="152007"/>
                      <a:pt x="41008" y="147283"/>
                      <a:pt x="40024" y="140786"/>
                    </a:cubicBezTo>
                    <a:cubicBezTo>
                      <a:pt x="35890" y="116968"/>
                      <a:pt x="30674" y="93149"/>
                      <a:pt x="24374" y="69330"/>
                    </a:cubicBezTo>
                    <a:cubicBezTo>
                      <a:pt x="18074" y="45511"/>
                      <a:pt x="11874" y="22480"/>
                      <a:pt x="5772" y="23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64FEAB1-5361-FF65-4BC0-E60DF9226853}"/>
                  </a:ext>
                </a:extLst>
              </p:cNvPr>
              <p:cNvSpPr txBox="1"/>
              <p:nvPr/>
            </p:nvSpPr>
            <p:spPr>
              <a:xfrm>
                <a:off x="9876034" y="869082"/>
                <a:ext cx="93226" cy="138322"/>
              </a:xfrm>
              <a:custGeom>
                <a:avLst/>
                <a:gdLst/>
                <a:ahLst/>
                <a:cxnLst/>
                <a:rect l="l" t="t" r="r" b="b"/>
                <a:pathLst>
                  <a:path w="135104" h="200458">
                    <a:moveTo>
                      <a:pt x="5772" y="236"/>
                    </a:moveTo>
                    <a:cubicBezTo>
                      <a:pt x="12860" y="1023"/>
                      <a:pt x="20340" y="1171"/>
                      <a:pt x="28214" y="678"/>
                    </a:cubicBezTo>
                    <a:cubicBezTo>
                      <a:pt x="36088" y="186"/>
                      <a:pt x="43174" y="334"/>
                      <a:pt x="49474" y="1121"/>
                    </a:cubicBezTo>
                    <a:cubicBezTo>
                      <a:pt x="50852" y="8208"/>
                      <a:pt x="52426" y="16623"/>
                      <a:pt x="54198" y="26367"/>
                    </a:cubicBezTo>
                    <a:cubicBezTo>
                      <a:pt x="55970" y="36111"/>
                      <a:pt x="57840" y="46003"/>
                      <a:pt x="59808" y="56043"/>
                    </a:cubicBezTo>
                    <a:cubicBezTo>
                      <a:pt x="61776" y="66082"/>
                      <a:pt x="63844" y="75678"/>
                      <a:pt x="66008" y="84832"/>
                    </a:cubicBezTo>
                    <a:cubicBezTo>
                      <a:pt x="68174" y="93985"/>
                      <a:pt x="70340" y="101515"/>
                      <a:pt x="72504" y="107420"/>
                    </a:cubicBezTo>
                    <a:cubicBezTo>
                      <a:pt x="74670" y="101515"/>
                      <a:pt x="76442" y="93739"/>
                      <a:pt x="77820" y="84094"/>
                    </a:cubicBezTo>
                    <a:cubicBezTo>
                      <a:pt x="79198" y="74448"/>
                      <a:pt x="80526" y="64409"/>
                      <a:pt x="81806" y="53976"/>
                    </a:cubicBezTo>
                    <a:cubicBezTo>
                      <a:pt x="83086" y="43543"/>
                      <a:pt x="84512" y="33503"/>
                      <a:pt x="86088" y="23858"/>
                    </a:cubicBezTo>
                    <a:cubicBezTo>
                      <a:pt x="87662" y="14212"/>
                      <a:pt x="89630" y="6436"/>
                      <a:pt x="91994" y="531"/>
                    </a:cubicBezTo>
                    <a:cubicBezTo>
                      <a:pt x="98686" y="728"/>
                      <a:pt x="105478" y="629"/>
                      <a:pt x="112368" y="236"/>
                    </a:cubicBezTo>
                    <a:cubicBezTo>
                      <a:pt x="119256" y="-158"/>
                      <a:pt x="126836" y="-60"/>
                      <a:pt x="135104" y="531"/>
                    </a:cubicBezTo>
                    <a:cubicBezTo>
                      <a:pt x="131954" y="12342"/>
                      <a:pt x="129148" y="23612"/>
                      <a:pt x="126688" y="34340"/>
                    </a:cubicBezTo>
                    <a:cubicBezTo>
                      <a:pt x="124228" y="45068"/>
                      <a:pt x="121816" y="55550"/>
                      <a:pt x="119454" y="65787"/>
                    </a:cubicBezTo>
                    <a:cubicBezTo>
                      <a:pt x="116894" y="75432"/>
                      <a:pt x="114582" y="85570"/>
                      <a:pt x="112514" y="96200"/>
                    </a:cubicBezTo>
                    <a:cubicBezTo>
                      <a:pt x="110448" y="106830"/>
                      <a:pt x="107888" y="117263"/>
                      <a:pt x="104838" y="127499"/>
                    </a:cubicBezTo>
                    <a:cubicBezTo>
                      <a:pt x="101786" y="137735"/>
                      <a:pt x="97898" y="147479"/>
                      <a:pt x="93174" y="156731"/>
                    </a:cubicBezTo>
                    <a:cubicBezTo>
                      <a:pt x="88450" y="165983"/>
                      <a:pt x="82200" y="174005"/>
                      <a:pt x="74424" y="180796"/>
                    </a:cubicBezTo>
                    <a:cubicBezTo>
                      <a:pt x="66648" y="187588"/>
                      <a:pt x="57002" y="192755"/>
                      <a:pt x="45488" y="196298"/>
                    </a:cubicBezTo>
                    <a:cubicBezTo>
                      <a:pt x="33972" y="199841"/>
                      <a:pt x="19848" y="201121"/>
                      <a:pt x="3116" y="200137"/>
                    </a:cubicBezTo>
                    <a:cubicBezTo>
                      <a:pt x="1146" y="194231"/>
                      <a:pt x="114" y="187588"/>
                      <a:pt x="14" y="180206"/>
                    </a:cubicBezTo>
                    <a:cubicBezTo>
                      <a:pt x="-84" y="172824"/>
                      <a:pt x="360" y="166377"/>
                      <a:pt x="1344" y="160865"/>
                    </a:cubicBezTo>
                    <a:cubicBezTo>
                      <a:pt x="6068" y="160865"/>
                      <a:pt x="10940" y="161062"/>
                      <a:pt x="15960" y="161456"/>
                    </a:cubicBezTo>
                    <a:cubicBezTo>
                      <a:pt x="20980" y="161849"/>
                      <a:pt x="25458" y="161603"/>
                      <a:pt x="29394" y="160718"/>
                    </a:cubicBezTo>
                    <a:cubicBezTo>
                      <a:pt x="33332" y="159832"/>
                      <a:pt x="36334" y="157912"/>
                      <a:pt x="38400" y="154960"/>
                    </a:cubicBezTo>
                    <a:cubicBezTo>
                      <a:pt x="40468" y="152007"/>
                      <a:pt x="41010" y="147283"/>
                      <a:pt x="40024" y="140786"/>
                    </a:cubicBezTo>
                    <a:cubicBezTo>
                      <a:pt x="35890" y="116968"/>
                      <a:pt x="30674" y="93149"/>
                      <a:pt x="24376" y="69330"/>
                    </a:cubicBezTo>
                    <a:cubicBezTo>
                      <a:pt x="18076" y="45511"/>
                      <a:pt x="11876" y="22480"/>
                      <a:pt x="5772" y="23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AEB03B2-39D0-3A79-0188-51202166A69A}"/>
                  </a:ext>
                </a:extLst>
              </p:cNvPr>
              <p:cNvSpPr txBox="1"/>
              <p:nvPr/>
            </p:nvSpPr>
            <p:spPr>
              <a:xfrm>
                <a:off x="778389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12F18D9-9EA4-6D6C-7216-E8F09E45C47C}"/>
                  </a:ext>
                </a:extLst>
              </p:cNvPr>
              <p:cNvSpPr txBox="1"/>
              <p:nvPr/>
            </p:nvSpPr>
            <p:spPr>
              <a:xfrm>
                <a:off x="8204532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3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3FDA2EA-6B88-7EEF-5B60-1C72978DA288}"/>
                  </a:ext>
                </a:extLst>
              </p:cNvPr>
              <p:cNvSpPr txBox="1"/>
              <p:nvPr/>
            </p:nvSpPr>
            <p:spPr>
              <a:xfrm>
                <a:off x="913271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BDD2B40-A203-BF9A-9D96-2394C815F13A}"/>
                  </a:ext>
                </a:extLst>
              </p:cNvPr>
              <p:cNvSpPr txBox="1"/>
              <p:nvPr/>
            </p:nvSpPr>
            <p:spPr>
              <a:xfrm>
                <a:off x="951154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4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69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06D3199-CEDA-0F7E-16D8-E4EB5D1217CD}"/>
                  </a:ext>
                </a:extLst>
              </p:cNvPr>
              <p:cNvSpPr txBox="1"/>
              <p:nvPr/>
            </p:nvSpPr>
            <p:spPr>
              <a:xfrm>
                <a:off x="10436975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96F2EE8-0570-00A3-3D62-F1D240DC0B80}"/>
                  </a:ext>
                </a:extLst>
              </p:cNvPr>
              <p:cNvSpPr txBox="1"/>
              <p:nvPr/>
            </p:nvSpPr>
            <p:spPr>
              <a:xfrm>
                <a:off x="10509273" y="129989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1583F84-EB03-4D0B-3DE9-1BFE8FB9373F}"/>
                  </a:ext>
                </a:extLst>
              </p:cNvPr>
              <p:cNvSpPr txBox="1"/>
              <p:nvPr/>
            </p:nvSpPr>
            <p:spPr>
              <a:xfrm>
                <a:off x="10585229" y="129989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9EEA4C-74A5-B600-2505-9C74D0ADA20A}"/>
                  </a:ext>
                </a:extLst>
              </p:cNvPr>
              <p:cNvSpPr txBox="1"/>
              <p:nvPr/>
            </p:nvSpPr>
            <p:spPr>
              <a:xfrm>
                <a:off x="10680159" y="129989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C9E5A4A-E5F7-BBEF-6A1B-4A69F4689BED}"/>
                  </a:ext>
                </a:extLst>
              </p:cNvPr>
              <p:cNvSpPr txBox="1"/>
              <p:nvPr/>
            </p:nvSpPr>
            <p:spPr>
              <a:xfrm>
                <a:off x="11680634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3C487CC-37DD-0AAF-856D-8BB29A29F51A}"/>
                  </a:ext>
                </a:extLst>
              </p:cNvPr>
              <p:cNvSpPr txBox="1"/>
              <p:nvPr/>
            </p:nvSpPr>
            <p:spPr>
              <a:xfrm>
                <a:off x="12477363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2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EB1872A-03F8-26BF-A520-D5EDA6B083C7}"/>
                  </a:ext>
                </a:extLst>
              </p:cNvPr>
              <p:cNvSpPr txBox="1"/>
              <p:nvPr/>
            </p:nvSpPr>
            <p:spPr>
              <a:xfrm>
                <a:off x="13374996" y="1299899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6" y="0"/>
                    </a:lnTo>
                    <a:lnTo>
                      <a:pt x="25536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49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4" y="62004"/>
                      <a:pt x="25536" y="67777"/>
                    </a:cubicBezTo>
                    <a:lnTo>
                      <a:pt x="2553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6D84762-C4C4-5483-07A5-BE6557DD7180}"/>
                  </a:ext>
                </a:extLst>
              </p:cNvPr>
              <p:cNvSpPr txBox="1"/>
              <p:nvPr/>
            </p:nvSpPr>
            <p:spPr>
              <a:xfrm>
                <a:off x="13510701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FC027CBA-91DA-21A7-2E37-7BA94439BA25}"/>
                  </a:ext>
                </a:extLst>
              </p:cNvPr>
              <p:cNvSpPr txBox="1"/>
              <p:nvPr/>
            </p:nvSpPr>
            <p:spPr>
              <a:xfrm>
                <a:off x="13890444" y="129989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B35505C-764E-CD1E-7475-D2D80BB0AC12}"/>
                  </a:ext>
                </a:extLst>
              </p:cNvPr>
              <p:cNvSpPr txBox="1"/>
              <p:nvPr/>
            </p:nvSpPr>
            <p:spPr>
              <a:xfrm>
                <a:off x="14202267" y="129989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F878EFD-0C2E-326C-3CB6-BBA34B11C490}"/>
                  </a:ext>
                </a:extLst>
              </p:cNvPr>
              <p:cNvSpPr txBox="1"/>
              <p:nvPr/>
            </p:nvSpPr>
            <p:spPr>
              <a:xfrm>
                <a:off x="8905294" y="1301422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4"/>
                      <a:pt x="18616" y="26422"/>
                      <a:pt x="14316" y="26422"/>
                    </a:cubicBezTo>
                    <a:cubicBezTo>
                      <a:pt x="10016" y="26422"/>
                      <a:pt x="6554" y="25184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9627774-9118-510F-5F40-5AAD9F4C1394}"/>
                  </a:ext>
                </a:extLst>
              </p:cNvPr>
              <p:cNvSpPr txBox="1"/>
              <p:nvPr/>
            </p:nvSpPr>
            <p:spPr>
              <a:xfrm>
                <a:off x="9820327" y="1301422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4"/>
                      <a:pt x="18616" y="26422"/>
                      <a:pt x="14316" y="26422"/>
                    </a:cubicBezTo>
                    <a:cubicBezTo>
                      <a:pt x="10016" y="26422"/>
                      <a:pt x="6554" y="25184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7DD20CC-02DF-CB55-CD89-D00473E94792}"/>
                  </a:ext>
                </a:extLst>
              </p:cNvPr>
              <p:cNvSpPr txBox="1"/>
              <p:nvPr/>
            </p:nvSpPr>
            <p:spPr>
              <a:xfrm>
                <a:off x="11374347" y="1301422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4"/>
                      <a:pt x="18616" y="26422"/>
                      <a:pt x="14316" y="26422"/>
                    </a:cubicBezTo>
                    <a:cubicBezTo>
                      <a:pt x="10016" y="26422"/>
                      <a:pt x="6554" y="25184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409AAE8-20A9-9D15-EFBB-D5CD6BE415C4}"/>
                  </a:ext>
                </a:extLst>
              </p:cNvPr>
              <p:cNvSpPr txBox="1"/>
              <p:nvPr/>
            </p:nvSpPr>
            <p:spPr>
              <a:xfrm>
                <a:off x="12236802" y="1301422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1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4"/>
                      <a:pt x="18614" y="26422"/>
                      <a:pt x="14314" y="26422"/>
                    </a:cubicBezTo>
                    <a:cubicBezTo>
                      <a:pt x="10014" y="26422"/>
                      <a:pt x="6552" y="25184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0" y="6186"/>
                      <a:pt x="3842" y="3711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083946-072E-4195-AE23-8DCE9DB4BB2F}"/>
                  </a:ext>
                </a:extLst>
              </p:cNvPr>
              <p:cNvSpPr txBox="1"/>
              <p:nvPr/>
            </p:nvSpPr>
            <p:spPr>
              <a:xfrm>
                <a:off x="13276712" y="1301422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1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4"/>
                      <a:pt x="18616" y="26422"/>
                      <a:pt x="14316" y="26422"/>
                    </a:cubicBezTo>
                    <a:cubicBezTo>
                      <a:pt x="10014" y="26422"/>
                      <a:pt x="6554" y="25184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1372628-71AA-B80C-2D0A-9943848965D2}"/>
                  </a:ext>
                </a:extLst>
              </p:cNvPr>
              <p:cNvSpPr txBox="1"/>
              <p:nvPr/>
            </p:nvSpPr>
            <p:spPr>
              <a:xfrm>
                <a:off x="8411439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5"/>
                      <a:pt x="41355" y="120885"/>
                    </a:cubicBezTo>
                    <a:cubicBezTo>
                      <a:pt x="23446" y="120885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DA87A63-5FC8-B95C-1F3A-5000978BA696}"/>
                  </a:ext>
                </a:extLst>
              </p:cNvPr>
              <p:cNvSpPr txBox="1"/>
              <p:nvPr/>
            </p:nvSpPr>
            <p:spPr>
              <a:xfrm>
                <a:off x="11572059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350F196-4FB7-9EE0-0EE3-4301DF880C02}"/>
                  </a:ext>
                </a:extLst>
              </p:cNvPr>
              <p:cNvSpPr txBox="1"/>
              <p:nvPr/>
            </p:nvSpPr>
            <p:spPr>
              <a:xfrm>
                <a:off x="12263628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674D5DE-71C1-A3E7-3E55-40D3AC9AC5FD}"/>
                  </a:ext>
                </a:extLst>
              </p:cNvPr>
              <p:cNvSpPr txBox="1"/>
              <p:nvPr/>
            </p:nvSpPr>
            <p:spPr>
              <a:xfrm>
                <a:off x="12368788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70B877B-E9F8-4BC4-4444-4601CE912CF7}"/>
                  </a:ext>
                </a:extLst>
              </p:cNvPr>
              <p:cNvSpPr txBox="1"/>
              <p:nvPr/>
            </p:nvSpPr>
            <p:spPr>
              <a:xfrm>
                <a:off x="13086645" y="131136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034279F-8022-2E6A-058D-E7F274027526}"/>
                  </a:ext>
                </a:extLst>
              </p:cNvPr>
              <p:cNvSpPr txBox="1"/>
              <p:nvPr/>
            </p:nvSpPr>
            <p:spPr>
              <a:xfrm>
                <a:off x="7851552" y="1327581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5"/>
                      <a:pt x="32210" y="25737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837D14B-2210-EB56-6834-EDB0C14A97F2}"/>
                  </a:ext>
                </a:extLst>
              </p:cNvPr>
              <p:cNvSpPr txBox="1"/>
              <p:nvPr/>
            </p:nvSpPr>
            <p:spPr>
              <a:xfrm>
                <a:off x="7921305" y="132636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7"/>
                      <a:pt x="54492" y="24168"/>
                      <a:pt x="52136" y="21782"/>
                    </a:cubicBezTo>
                    <a:cubicBezTo>
                      <a:pt x="49779" y="19396"/>
                      <a:pt x="46097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3" y="85671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4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8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1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1F01294-C2B8-8653-C230-36FB1DB55728}"/>
                  </a:ext>
                </a:extLst>
              </p:cNvPr>
              <p:cNvSpPr txBox="1"/>
              <p:nvPr/>
            </p:nvSpPr>
            <p:spPr>
              <a:xfrm>
                <a:off x="7990384" y="1326362"/>
                <a:ext cx="59390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69" h="134141">
                    <a:moveTo>
                      <a:pt x="48778" y="0"/>
                    </a:moveTo>
                    <a:cubicBezTo>
                      <a:pt x="60560" y="0"/>
                      <a:pt x="69721" y="4359"/>
                      <a:pt x="76260" y="13078"/>
                    </a:cubicBezTo>
                    <a:cubicBezTo>
                      <a:pt x="82799" y="21797"/>
                      <a:pt x="86069" y="33815"/>
                      <a:pt x="86069" y="49132"/>
                    </a:cubicBezTo>
                    <a:lnTo>
                      <a:pt x="86069" y="50457"/>
                    </a:lnTo>
                    <a:cubicBezTo>
                      <a:pt x="86069" y="65185"/>
                      <a:pt x="82726" y="76982"/>
                      <a:pt x="76039" y="85848"/>
                    </a:cubicBezTo>
                    <a:cubicBezTo>
                      <a:pt x="69353" y="94714"/>
                      <a:pt x="60325" y="99147"/>
                      <a:pt x="48955" y="99147"/>
                    </a:cubicBezTo>
                    <a:cubicBezTo>
                      <a:pt x="39293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1" y="3711"/>
                      <a:pt x="38822" y="0"/>
                      <a:pt x="48778" y="0"/>
                    </a:cubicBezTo>
                    <a:close/>
                    <a:moveTo>
                      <a:pt x="42062" y="20766"/>
                    </a:moveTo>
                    <a:cubicBezTo>
                      <a:pt x="34050" y="20766"/>
                      <a:pt x="28542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7" y="78558"/>
                      <a:pt x="42239" y="78558"/>
                    </a:cubicBezTo>
                    <a:cubicBezTo>
                      <a:pt x="54434" y="78558"/>
                      <a:pt x="60531" y="68573"/>
                      <a:pt x="60531" y="48602"/>
                    </a:cubicBezTo>
                    <a:cubicBezTo>
                      <a:pt x="60531" y="39706"/>
                      <a:pt x="58955" y="32843"/>
                      <a:pt x="55803" y="28012"/>
                    </a:cubicBezTo>
                    <a:cubicBezTo>
                      <a:pt x="52652" y="23182"/>
                      <a:pt x="48071" y="20766"/>
                      <a:pt x="42062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1DAC038-436A-A406-8F2C-71241093AE54}"/>
                  </a:ext>
                </a:extLst>
              </p:cNvPr>
              <p:cNvSpPr txBox="1"/>
              <p:nvPr/>
            </p:nvSpPr>
            <p:spPr>
              <a:xfrm>
                <a:off x="8059937" y="132636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7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5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5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1B7E303-EDAD-6AA7-39D8-86165DDE9D7D}"/>
                  </a:ext>
                </a:extLst>
              </p:cNvPr>
              <p:cNvSpPr txBox="1"/>
              <p:nvPr/>
            </p:nvSpPr>
            <p:spPr>
              <a:xfrm>
                <a:off x="8134613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0"/>
                      <a:pt x="55819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B0F5726-29AC-D601-2EEC-3BF6D3CD4302}"/>
                  </a:ext>
                </a:extLst>
              </p:cNvPr>
              <p:cNvSpPr txBox="1"/>
              <p:nvPr/>
            </p:nvSpPr>
            <p:spPr>
              <a:xfrm>
                <a:off x="8277196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5"/>
                      <a:pt x="32210" y="25737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8D2634D-DBBA-C7B4-79E4-AAC9F71952D8}"/>
                  </a:ext>
                </a:extLst>
              </p:cNvPr>
              <p:cNvSpPr txBox="1"/>
              <p:nvPr/>
            </p:nvSpPr>
            <p:spPr>
              <a:xfrm>
                <a:off x="8344934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0"/>
                      <a:pt x="55819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7AE8608-F711-E34A-6E43-583DAE702575}"/>
                  </a:ext>
                </a:extLst>
              </p:cNvPr>
              <p:cNvSpPr txBox="1"/>
              <p:nvPr/>
            </p:nvSpPr>
            <p:spPr>
              <a:xfrm>
                <a:off x="8646467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7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7" y="84361"/>
                      <a:pt x="82535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8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3" y="18910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6"/>
                    </a:cubicBezTo>
                    <a:lnTo>
                      <a:pt x="2121" y="30486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67F6D76-6E7A-2C76-8727-6D13ABC938DD}"/>
                  </a:ext>
                </a:extLst>
              </p:cNvPr>
              <p:cNvSpPr txBox="1"/>
              <p:nvPr/>
            </p:nvSpPr>
            <p:spPr>
              <a:xfrm>
                <a:off x="8712253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5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49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7"/>
                      <a:pt x="38528" y="99147"/>
                    </a:cubicBezTo>
                    <a:cubicBezTo>
                      <a:pt x="27040" y="99147"/>
                      <a:pt x="17746" y="94655"/>
                      <a:pt x="10648" y="85671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84EEE8C-13F3-7679-5369-9258DC463B74}"/>
                  </a:ext>
                </a:extLst>
              </p:cNvPr>
              <p:cNvSpPr txBox="1"/>
              <p:nvPr/>
            </p:nvSpPr>
            <p:spPr>
              <a:xfrm>
                <a:off x="8784550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5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49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7"/>
                      <a:pt x="38528" y="99147"/>
                    </a:cubicBezTo>
                    <a:cubicBezTo>
                      <a:pt x="27040" y="99147"/>
                      <a:pt x="17748" y="94655"/>
                      <a:pt x="10648" y="85671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487F6A0-5948-8089-2DD4-6898ADD5B4ED}"/>
                  </a:ext>
                </a:extLst>
              </p:cNvPr>
              <p:cNvSpPr txBox="1"/>
              <p:nvPr/>
            </p:nvSpPr>
            <p:spPr>
              <a:xfrm>
                <a:off x="8859409" y="1326361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4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91FF8C2A-278A-DC11-9034-FD2EAEAF47D2}"/>
                  </a:ext>
                </a:extLst>
              </p:cNvPr>
              <p:cNvSpPr txBox="1"/>
              <p:nvPr/>
            </p:nvSpPr>
            <p:spPr>
              <a:xfrm>
                <a:off x="893590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FD0FEFF-2C2C-CE2C-58D3-14B5461DB4C2}"/>
                  </a:ext>
                </a:extLst>
              </p:cNvPr>
              <p:cNvSpPr txBox="1"/>
              <p:nvPr/>
            </p:nvSpPr>
            <p:spPr>
              <a:xfrm>
                <a:off x="906735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70BC4CD-F9B6-7C5F-CDA2-4509ECD16EB4}"/>
                  </a:ext>
                </a:extLst>
              </p:cNvPr>
              <p:cNvSpPr txBox="1"/>
              <p:nvPr/>
            </p:nvSpPr>
            <p:spPr>
              <a:xfrm>
                <a:off x="958146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3319ECA-7187-CF3C-6E40-149C9F8364FA}"/>
                  </a:ext>
                </a:extLst>
              </p:cNvPr>
              <p:cNvSpPr txBox="1"/>
              <p:nvPr/>
            </p:nvSpPr>
            <p:spPr>
              <a:xfrm>
                <a:off x="9646942" y="1326362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8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4" y="18910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6"/>
                    </a:cubicBezTo>
                    <a:lnTo>
                      <a:pt x="2120" y="30486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DF21D31-10A6-180C-BD50-45CB66693A15}"/>
                  </a:ext>
                </a:extLst>
              </p:cNvPr>
              <p:cNvSpPr txBox="1"/>
              <p:nvPr/>
            </p:nvSpPr>
            <p:spPr>
              <a:xfrm>
                <a:off x="9715289" y="1326361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6" y="0"/>
                      <a:pt x="72990" y="4860"/>
                      <a:pt x="77586" y="14580"/>
                    </a:cubicBezTo>
                    <a:cubicBezTo>
                      <a:pt x="84302" y="4860"/>
                      <a:pt x="93874" y="0"/>
                      <a:pt x="106304" y="0"/>
                    </a:cubicBezTo>
                    <a:cubicBezTo>
                      <a:pt x="116674" y="0"/>
                      <a:pt x="124390" y="3019"/>
                      <a:pt x="129456" y="9058"/>
                    </a:cubicBezTo>
                    <a:cubicBezTo>
                      <a:pt x="134524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5"/>
                      <a:pt x="108248" y="24522"/>
                    </a:cubicBezTo>
                    <a:cubicBezTo>
                      <a:pt x="106128" y="22018"/>
                      <a:pt x="102388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8" y="97380"/>
                    </a:lnTo>
                    <a:lnTo>
                      <a:pt x="55670" y="97380"/>
                    </a:lnTo>
                    <a:lnTo>
                      <a:pt x="55670" y="36495"/>
                    </a:lnTo>
                    <a:cubicBezTo>
                      <a:pt x="55670" y="30958"/>
                      <a:pt x="54580" y="26952"/>
                      <a:pt x="52402" y="24478"/>
                    </a:cubicBezTo>
                    <a:cubicBezTo>
                      <a:pt x="50222" y="22003"/>
                      <a:pt x="46510" y="20766"/>
                      <a:pt x="41266" y="20766"/>
                    </a:cubicBezTo>
                    <a:cubicBezTo>
                      <a:pt x="34020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2" y="12460"/>
                    </a:lnTo>
                    <a:cubicBezTo>
                      <a:pt x="31518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B84CED3-9567-8426-505E-E6FFAD02907C}"/>
                  </a:ext>
                </a:extLst>
              </p:cNvPr>
              <p:cNvSpPr txBox="1"/>
              <p:nvPr/>
            </p:nvSpPr>
            <p:spPr>
              <a:xfrm>
                <a:off x="9852946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0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686E6C4-0ECD-2EF1-D289-98BB06FEB50B}"/>
                  </a:ext>
                </a:extLst>
              </p:cNvPr>
              <p:cNvSpPr txBox="1"/>
              <p:nvPr/>
            </p:nvSpPr>
            <p:spPr>
              <a:xfrm>
                <a:off x="9923049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5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49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7"/>
                      <a:pt x="38528" y="99147"/>
                    </a:cubicBezTo>
                    <a:cubicBezTo>
                      <a:pt x="27040" y="99147"/>
                      <a:pt x="17748" y="94655"/>
                      <a:pt x="10648" y="85671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A60E723-D597-344D-DA00-BD2648E85486}"/>
                  </a:ext>
                </a:extLst>
              </p:cNvPr>
              <p:cNvSpPr txBox="1"/>
              <p:nvPr/>
            </p:nvSpPr>
            <p:spPr>
              <a:xfrm>
                <a:off x="10371371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D7B3C08-D441-5869-7FFD-A4EF47334857}"/>
                  </a:ext>
                </a:extLst>
              </p:cNvPr>
              <p:cNvSpPr txBox="1"/>
              <p:nvPr/>
            </p:nvSpPr>
            <p:spPr>
              <a:xfrm>
                <a:off x="10614799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7AF1D92C-CD53-1120-7361-568AC8CEE364}"/>
                  </a:ext>
                </a:extLst>
              </p:cNvPr>
              <p:cNvSpPr txBox="1"/>
              <p:nvPr/>
            </p:nvSpPr>
            <p:spPr>
              <a:xfrm>
                <a:off x="11233824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8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033DE88-BECF-86B5-CAD1-6B20F40F7418}"/>
                  </a:ext>
                </a:extLst>
              </p:cNvPr>
              <p:cNvSpPr txBox="1"/>
              <p:nvPr/>
            </p:nvSpPr>
            <p:spPr>
              <a:xfrm>
                <a:off x="11301805" y="1326361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0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69B4065-001E-FBF4-CEA2-C86C5FCDAA92}"/>
                  </a:ext>
                </a:extLst>
              </p:cNvPr>
              <p:cNvSpPr txBox="1"/>
              <p:nvPr/>
            </p:nvSpPr>
            <p:spPr>
              <a:xfrm>
                <a:off x="11407332" y="1326361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0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5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5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902DFCF-A9CE-95F5-F630-AE826F5F4C6A}"/>
                  </a:ext>
                </a:extLst>
              </p:cNvPr>
              <p:cNvSpPr txBox="1"/>
              <p:nvPr/>
            </p:nvSpPr>
            <p:spPr>
              <a:xfrm>
                <a:off x="11509870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8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33DAFD2-2C52-95D7-E407-1A60741CAD1C}"/>
                  </a:ext>
                </a:extLst>
              </p:cNvPr>
              <p:cNvSpPr txBox="1"/>
              <p:nvPr/>
            </p:nvSpPr>
            <p:spPr>
              <a:xfrm>
                <a:off x="11615274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D0CB572A-9A54-2B91-73DF-9DE277AF8F3C}"/>
                  </a:ext>
                </a:extLst>
              </p:cNvPr>
              <p:cNvSpPr txBox="1"/>
              <p:nvPr/>
            </p:nvSpPr>
            <p:spPr>
              <a:xfrm>
                <a:off x="12096278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CCFC85B-EC63-EBD4-2F98-C27BDA4EA915}"/>
                  </a:ext>
                </a:extLst>
              </p:cNvPr>
              <p:cNvSpPr txBox="1"/>
              <p:nvPr/>
            </p:nvSpPr>
            <p:spPr>
              <a:xfrm>
                <a:off x="12162065" y="132636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5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49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7"/>
                      <a:pt x="38528" y="99147"/>
                    </a:cubicBezTo>
                    <a:cubicBezTo>
                      <a:pt x="27040" y="99147"/>
                      <a:pt x="17746" y="94655"/>
                      <a:pt x="10648" y="85671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45E8B51-EB52-299C-B3D3-4A1CE501CE58}"/>
                  </a:ext>
                </a:extLst>
              </p:cNvPr>
              <p:cNvSpPr txBox="1"/>
              <p:nvPr/>
            </p:nvSpPr>
            <p:spPr>
              <a:xfrm>
                <a:off x="12306599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CBB6D88-15DA-0E22-50C6-7B100FEBB75C}"/>
                  </a:ext>
                </a:extLst>
              </p:cNvPr>
              <p:cNvSpPr txBox="1"/>
              <p:nvPr/>
            </p:nvSpPr>
            <p:spPr>
              <a:xfrm>
                <a:off x="12412003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13D9913-741B-4FB1-349C-76517EBC9627}"/>
                  </a:ext>
                </a:extLst>
              </p:cNvPr>
              <p:cNvSpPr txBox="1"/>
              <p:nvPr/>
            </p:nvSpPr>
            <p:spPr>
              <a:xfrm>
                <a:off x="12958731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4BEECD6-A325-F842-F147-B5656BFD8441}"/>
                  </a:ext>
                </a:extLst>
              </p:cNvPr>
              <p:cNvSpPr txBox="1"/>
              <p:nvPr/>
            </p:nvSpPr>
            <p:spPr>
              <a:xfrm>
                <a:off x="13023724" y="132636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6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1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B9C9A59-A765-D94E-173F-6EFDAC95A346}"/>
                  </a:ext>
                </a:extLst>
              </p:cNvPr>
              <p:cNvSpPr txBox="1"/>
              <p:nvPr/>
            </p:nvSpPr>
            <p:spPr>
              <a:xfrm>
                <a:off x="13129495" y="132636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2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5BD3F17-C9CB-827D-152D-F5ED73C37B56}"/>
                  </a:ext>
                </a:extLst>
              </p:cNvPr>
              <p:cNvSpPr txBox="1"/>
              <p:nvPr/>
            </p:nvSpPr>
            <p:spPr>
              <a:xfrm>
                <a:off x="13204171" y="1326361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0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524928A-2B5D-CBB1-8E2C-C9A585849350}"/>
                  </a:ext>
                </a:extLst>
              </p:cNvPr>
              <p:cNvSpPr txBox="1"/>
              <p:nvPr/>
            </p:nvSpPr>
            <p:spPr>
              <a:xfrm>
                <a:off x="13306343" y="132636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7"/>
                      <a:pt x="54492" y="24168"/>
                      <a:pt x="52136" y="21782"/>
                    </a:cubicBezTo>
                    <a:cubicBezTo>
                      <a:pt x="49780" y="19396"/>
                      <a:pt x="46098" y="18204"/>
                      <a:pt x="41090" y="18204"/>
                    </a:cubicBezTo>
                    <a:cubicBezTo>
                      <a:pt x="36790" y="18204"/>
                      <a:pt x="33460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2" y="85671"/>
                      <a:pt x="70252" y="91062"/>
                    </a:cubicBezTo>
                    <a:cubicBezTo>
                      <a:pt x="62770" y="96452"/>
                      <a:pt x="53108" y="99147"/>
                      <a:pt x="41266" y="99147"/>
                    </a:cubicBezTo>
                    <a:cubicBezTo>
                      <a:pt x="33254" y="99147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4"/>
                      <a:pt x="52888" y="78249"/>
                    </a:cubicBezTo>
                    <a:cubicBezTo>
                      <a:pt x="55390" y="76393"/>
                      <a:pt x="56642" y="73963"/>
                      <a:pt x="56642" y="70958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D9CED48-DC9D-53CB-D0E9-A999608605F2}"/>
                  </a:ext>
                </a:extLst>
              </p:cNvPr>
              <p:cNvSpPr txBox="1"/>
              <p:nvPr/>
            </p:nvSpPr>
            <p:spPr>
              <a:xfrm>
                <a:off x="13445341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6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CCE35ED-C40B-2BA5-60BA-41DCBC12CA99}"/>
                  </a:ext>
                </a:extLst>
              </p:cNvPr>
              <p:cNvSpPr txBox="1"/>
              <p:nvPr/>
            </p:nvSpPr>
            <p:spPr>
              <a:xfrm>
                <a:off x="13821182" y="1326362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7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8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989CB45-7869-9AF2-B97F-29E091B4DC76}"/>
                  </a:ext>
                </a:extLst>
              </p:cNvPr>
              <p:cNvSpPr txBox="1"/>
              <p:nvPr/>
            </p:nvSpPr>
            <p:spPr>
              <a:xfrm>
                <a:off x="13919770" y="1326362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4" y="18910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6"/>
                    </a:cubicBezTo>
                    <a:lnTo>
                      <a:pt x="2120" y="30486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B2596CE-22BD-2473-7551-D353C02458A8}"/>
                  </a:ext>
                </a:extLst>
              </p:cNvPr>
              <p:cNvSpPr txBox="1"/>
              <p:nvPr/>
            </p:nvSpPr>
            <p:spPr>
              <a:xfrm>
                <a:off x="13988118" y="132636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C126024-2590-6383-ADB7-A48986B95A7C}"/>
                  </a:ext>
                </a:extLst>
              </p:cNvPr>
              <p:cNvSpPr txBox="1"/>
              <p:nvPr/>
            </p:nvSpPr>
            <p:spPr>
              <a:xfrm>
                <a:off x="14034125" y="1326361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0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5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5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414AB22F-DD00-51DD-60D7-FDDDD6488FF4}"/>
                  </a:ext>
                </a:extLst>
              </p:cNvPr>
              <p:cNvSpPr txBox="1"/>
              <p:nvPr/>
            </p:nvSpPr>
            <p:spPr>
              <a:xfrm>
                <a:off x="14136907" y="132636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5"/>
                      <a:pt x="32210" y="25737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49"/>
                      <a:pt x="60030" y="28356"/>
                      <a:pt x="57086" y="25249"/>
                    </a:cubicBezTo>
                    <a:cubicBezTo>
                      <a:pt x="54140" y="22143"/>
                      <a:pt x="49956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5FB2A0FD-F540-EFA9-5D65-2C1EA9E5F957}"/>
                  </a:ext>
                </a:extLst>
              </p:cNvPr>
              <p:cNvSpPr txBox="1"/>
              <p:nvPr/>
            </p:nvSpPr>
            <p:spPr>
              <a:xfrm>
                <a:off x="8906332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51B0425-D45D-49DA-1265-E592705005D5}"/>
                  </a:ext>
                </a:extLst>
              </p:cNvPr>
              <p:cNvSpPr txBox="1"/>
              <p:nvPr/>
            </p:nvSpPr>
            <p:spPr>
              <a:xfrm>
                <a:off x="8998028" y="1327581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0" y="0"/>
                    </a:moveTo>
                    <a:lnTo>
                      <a:pt x="26688" y="0"/>
                    </a:lnTo>
                    <a:lnTo>
                      <a:pt x="44450" y="64420"/>
                    </a:lnTo>
                    <a:lnTo>
                      <a:pt x="62210" y="0"/>
                    </a:lnTo>
                    <a:lnTo>
                      <a:pt x="88898" y="0"/>
                    </a:lnTo>
                    <a:lnTo>
                      <a:pt x="56644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0940494-8E5F-6580-0906-56925D0ADC12}"/>
                  </a:ext>
                </a:extLst>
              </p:cNvPr>
              <p:cNvSpPr txBox="1"/>
              <p:nvPr/>
            </p:nvSpPr>
            <p:spPr>
              <a:xfrm>
                <a:off x="9821365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6E560580-F10D-13FD-F3DA-7B4C002476D0}"/>
                  </a:ext>
                </a:extLst>
              </p:cNvPr>
              <p:cNvSpPr txBox="1"/>
              <p:nvPr/>
            </p:nvSpPr>
            <p:spPr>
              <a:xfrm>
                <a:off x="11375385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9E4A059A-727F-BA8C-164F-CACD149134A8}"/>
                  </a:ext>
                </a:extLst>
              </p:cNvPr>
              <p:cNvSpPr txBox="1"/>
              <p:nvPr/>
            </p:nvSpPr>
            <p:spPr>
              <a:xfrm>
                <a:off x="12237839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D1805C1-8A58-773A-EAAC-4ACA73F5CE0C}"/>
                  </a:ext>
                </a:extLst>
              </p:cNvPr>
              <p:cNvSpPr txBox="1"/>
              <p:nvPr/>
            </p:nvSpPr>
            <p:spPr>
              <a:xfrm>
                <a:off x="13277749" y="132758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24B22745-D6DA-8CE4-5923-3A5BE908EEF5}"/>
                  </a:ext>
                </a:extLst>
              </p:cNvPr>
              <p:cNvSpPr txBox="1"/>
              <p:nvPr/>
            </p:nvSpPr>
            <p:spPr>
              <a:xfrm>
                <a:off x="10507017" y="1476076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1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0" y="8881"/>
                    </a:cubicBezTo>
                    <a:cubicBezTo>
                      <a:pt x="29618" y="2960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E42F48F-C730-9AA9-B037-1177969A0917}"/>
                  </a:ext>
                </a:extLst>
              </p:cNvPr>
              <p:cNvSpPr txBox="1"/>
              <p:nvPr/>
            </p:nvSpPr>
            <p:spPr>
              <a:xfrm>
                <a:off x="10553024" y="1476076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195AF937-4D97-78B5-A2B6-6F5804A9FB4F}"/>
                  </a:ext>
                </a:extLst>
              </p:cNvPr>
              <p:cNvSpPr txBox="1"/>
              <p:nvPr/>
            </p:nvSpPr>
            <p:spPr>
              <a:xfrm>
                <a:off x="7783891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6CC8BE3-8F58-5E29-9E80-26A030BE1A1E}"/>
                  </a:ext>
                </a:extLst>
              </p:cNvPr>
              <p:cNvSpPr txBox="1"/>
              <p:nvPr/>
            </p:nvSpPr>
            <p:spPr>
              <a:xfrm>
                <a:off x="8306779" y="147735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F8258E6-F37D-ED83-61DE-51AB03DDAB18}"/>
                  </a:ext>
                </a:extLst>
              </p:cNvPr>
              <p:cNvSpPr txBox="1"/>
              <p:nvPr/>
            </p:nvSpPr>
            <p:spPr>
              <a:xfrm>
                <a:off x="9060414" y="147735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28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4C0A41D7-ADBA-1526-1014-AECD8A8662E3}"/>
                  </a:ext>
                </a:extLst>
              </p:cNvPr>
              <p:cNvSpPr txBox="1"/>
              <p:nvPr/>
            </p:nvSpPr>
            <p:spPr>
              <a:xfrm>
                <a:off x="9511541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D42129F4-B52A-94B8-DC02-DAB68BA70285}"/>
                  </a:ext>
                </a:extLst>
              </p:cNvPr>
              <p:cNvSpPr txBox="1"/>
              <p:nvPr/>
            </p:nvSpPr>
            <p:spPr>
              <a:xfrm>
                <a:off x="10373993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639A5237-635A-E0B0-F712-B4D889047A39}"/>
                  </a:ext>
                </a:extLst>
              </p:cNvPr>
              <p:cNvSpPr txBox="1"/>
              <p:nvPr/>
            </p:nvSpPr>
            <p:spPr>
              <a:xfrm>
                <a:off x="10604947" y="147735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39E636F-FE86-7EBC-DD62-325600A99952}"/>
                  </a:ext>
                </a:extLst>
              </p:cNvPr>
              <p:cNvSpPr txBox="1"/>
              <p:nvPr/>
            </p:nvSpPr>
            <p:spPr>
              <a:xfrm>
                <a:off x="10699876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E335EAE-5E37-F37F-2A91-D584FABB2920}"/>
                  </a:ext>
                </a:extLst>
              </p:cNvPr>
              <p:cNvSpPr txBox="1"/>
              <p:nvPr/>
            </p:nvSpPr>
            <p:spPr>
              <a:xfrm>
                <a:off x="11303086" y="147735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0CD4F48-6098-58ED-99B3-39C5BFE6E780}"/>
                  </a:ext>
                </a:extLst>
              </p:cNvPr>
              <p:cNvSpPr txBox="1"/>
              <p:nvPr/>
            </p:nvSpPr>
            <p:spPr>
              <a:xfrm>
                <a:off x="11634627" y="147735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49B9D523-7EE2-C38A-A44D-F7F771881B99}"/>
                  </a:ext>
                </a:extLst>
              </p:cNvPr>
              <p:cNvSpPr txBox="1"/>
              <p:nvPr/>
            </p:nvSpPr>
            <p:spPr>
              <a:xfrm>
                <a:off x="13346389" y="147735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2D09636-1FE5-FEB5-1034-4DEF08BDF95D}"/>
                  </a:ext>
                </a:extLst>
              </p:cNvPr>
              <p:cNvSpPr txBox="1"/>
              <p:nvPr/>
            </p:nvSpPr>
            <p:spPr>
              <a:xfrm>
                <a:off x="13484411" y="147735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8CF6153-331B-0A6E-D0B0-EC4FAC15AD25}"/>
                  </a:ext>
                </a:extLst>
              </p:cNvPr>
              <p:cNvSpPr txBox="1"/>
              <p:nvPr/>
            </p:nvSpPr>
            <p:spPr>
              <a:xfrm>
                <a:off x="14145432" y="1477357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9F41607-6D7B-B76E-C130-10F5D427F3AD}"/>
                  </a:ext>
                </a:extLst>
              </p:cNvPr>
              <p:cNvSpPr txBox="1"/>
              <p:nvPr/>
            </p:nvSpPr>
            <p:spPr>
              <a:xfrm>
                <a:off x="7858812" y="1478880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1"/>
                    </a:cubicBezTo>
                    <a:cubicBezTo>
                      <a:pt x="27335" y="6186"/>
                      <a:pt x="28631" y="9337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7"/>
                      <a:pt x="1281" y="6186"/>
                      <a:pt x="3844" y="3711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2C4D3FFF-4B02-6C56-9C5E-29BDB9676912}"/>
                  </a:ext>
                </a:extLst>
              </p:cNvPr>
              <p:cNvSpPr txBox="1"/>
              <p:nvPr/>
            </p:nvSpPr>
            <p:spPr>
              <a:xfrm>
                <a:off x="12302526" y="1478880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2EEF380-12C9-03E0-9D2E-3865EA3BD0B1}"/>
                  </a:ext>
                </a:extLst>
              </p:cNvPr>
              <p:cNvSpPr txBox="1"/>
              <p:nvPr/>
            </p:nvSpPr>
            <p:spPr>
              <a:xfrm>
                <a:off x="14408636" y="1478880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1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77A9C96-8FD8-5C3A-C60C-B6709255CBD6}"/>
                  </a:ext>
                </a:extLst>
              </p:cNvPr>
              <p:cNvSpPr txBox="1"/>
              <p:nvPr/>
            </p:nvSpPr>
            <p:spPr>
              <a:xfrm>
                <a:off x="8398294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5"/>
                      <a:pt x="41355" y="120885"/>
                    </a:cubicBezTo>
                    <a:cubicBezTo>
                      <a:pt x="23446" y="120885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A5AA14E-9BEF-4940-E101-7595F9E30ABF}"/>
                  </a:ext>
                </a:extLst>
              </p:cNvPr>
              <p:cNvSpPr txBox="1"/>
              <p:nvPr/>
            </p:nvSpPr>
            <p:spPr>
              <a:xfrm>
                <a:off x="9926024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8857419-8C6D-0270-4B2E-B2AA4F190203}"/>
                  </a:ext>
                </a:extLst>
              </p:cNvPr>
              <p:cNvSpPr txBox="1"/>
              <p:nvPr/>
            </p:nvSpPr>
            <p:spPr>
              <a:xfrm>
                <a:off x="11526051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8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0C4D396-FC00-2B76-C4F1-3D207AB5B2F6}"/>
                  </a:ext>
                </a:extLst>
              </p:cNvPr>
              <p:cNvSpPr txBox="1"/>
              <p:nvPr/>
            </p:nvSpPr>
            <p:spPr>
              <a:xfrm>
                <a:off x="13086645" y="148882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E0870B2-982B-2414-C4CD-012E1998A421}"/>
                  </a:ext>
                </a:extLst>
              </p:cNvPr>
              <p:cNvSpPr txBox="1"/>
              <p:nvPr/>
            </p:nvSpPr>
            <p:spPr>
              <a:xfrm>
                <a:off x="7888442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8"/>
                      <a:pt x="54492" y="24168"/>
                      <a:pt x="52136" y="21782"/>
                    </a:cubicBezTo>
                    <a:cubicBezTo>
                      <a:pt x="49779" y="19397"/>
                      <a:pt x="46098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5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8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1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B2BB69F-BADE-A97A-34E7-F51E4BF8E750}"/>
                  </a:ext>
                </a:extLst>
              </p:cNvPr>
              <p:cNvSpPr txBox="1"/>
              <p:nvPr/>
            </p:nvSpPr>
            <p:spPr>
              <a:xfrm>
                <a:off x="7954777" y="1503820"/>
                <a:ext cx="57805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7">
                    <a:moveTo>
                      <a:pt x="44007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7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89"/>
                      <a:pt x="43565" y="20589"/>
                    </a:cubicBezTo>
                    <a:cubicBezTo>
                      <a:pt x="37615" y="20589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2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6" y="76747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9" y="99147"/>
                      <a:pt x="44184" y="99147"/>
                    </a:cubicBezTo>
                    <a:cubicBezTo>
                      <a:pt x="30516" y="99147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2EA7B80E-8143-F2DC-ED6F-55B93196BF91}"/>
                  </a:ext>
                </a:extLst>
              </p:cNvPr>
              <p:cNvSpPr txBox="1"/>
              <p:nvPr/>
            </p:nvSpPr>
            <p:spPr>
              <a:xfrm>
                <a:off x="8020502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5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11F1622A-AB9E-EEC3-5D81-3B8790D3757E}"/>
                  </a:ext>
                </a:extLst>
              </p:cNvPr>
              <p:cNvSpPr txBox="1"/>
              <p:nvPr/>
            </p:nvSpPr>
            <p:spPr>
              <a:xfrm>
                <a:off x="8095178" y="1503819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1"/>
                      <a:pt x="55819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C711092-4F71-F6AF-8D20-FA0D7921CD07}"/>
                  </a:ext>
                </a:extLst>
              </p:cNvPr>
              <p:cNvSpPr txBox="1"/>
              <p:nvPr/>
            </p:nvSpPr>
            <p:spPr>
              <a:xfrm>
                <a:off x="8164488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8" y="21709"/>
                      <a:pt x="81208" y="30840"/>
                    </a:cubicBezTo>
                    <a:lnTo>
                      <a:pt x="55671" y="30840"/>
                    </a:lnTo>
                    <a:cubicBezTo>
                      <a:pt x="55671" y="27188"/>
                      <a:pt x="54492" y="24168"/>
                      <a:pt x="52136" y="21782"/>
                    </a:cubicBezTo>
                    <a:cubicBezTo>
                      <a:pt x="49779" y="19397"/>
                      <a:pt x="46098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2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5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8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0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B2D8B982-BDD3-D208-E861-D31B6ED4CE14}"/>
                  </a:ext>
                </a:extLst>
              </p:cNvPr>
              <p:cNvSpPr txBox="1"/>
              <p:nvPr/>
            </p:nvSpPr>
            <p:spPr>
              <a:xfrm>
                <a:off x="8230822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EF81E807-8ACA-B837-6685-A33125A716A6}"/>
                  </a:ext>
                </a:extLst>
              </p:cNvPr>
              <p:cNvSpPr txBox="1"/>
              <p:nvPr/>
            </p:nvSpPr>
            <p:spPr>
              <a:xfrm>
                <a:off x="8336106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70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7DEAFF6E-7B7C-3011-552E-8C9B67E5F25B}"/>
                  </a:ext>
                </a:extLst>
              </p:cNvPr>
              <p:cNvSpPr txBox="1"/>
              <p:nvPr/>
            </p:nvSpPr>
            <p:spPr>
              <a:xfrm>
                <a:off x="8441510" y="1503820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1" y="94597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B2326B1-4960-FA6E-26AD-9A6430063619}"/>
                  </a:ext>
                </a:extLst>
              </p:cNvPr>
              <p:cNvSpPr txBox="1"/>
              <p:nvPr/>
            </p:nvSpPr>
            <p:spPr>
              <a:xfrm>
                <a:off x="8646467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7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7" y="84361"/>
                      <a:pt x="82535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81BCEEF-F2CE-03EA-B5DE-7090A4AF7F2B}"/>
                  </a:ext>
                </a:extLst>
              </p:cNvPr>
              <p:cNvSpPr txBox="1"/>
              <p:nvPr/>
            </p:nvSpPr>
            <p:spPr>
              <a:xfrm>
                <a:off x="8714448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533E7AFE-E6D6-9674-AC4D-AE5EE217BBDC}"/>
                  </a:ext>
                </a:extLst>
              </p:cNvPr>
              <p:cNvSpPr txBox="1"/>
              <p:nvPr/>
            </p:nvSpPr>
            <p:spPr>
              <a:xfrm>
                <a:off x="8786746" y="1503819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D899E250-D59E-4D8D-87B6-B2BE0A92BF61}"/>
                  </a:ext>
                </a:extLst>
              </p:cNvPr>
              <p:cNvSpPr txBox="1"/>
              <p:nvPr/>
            </p:nvSpPr>
            <p:spPr>
              <a:xfrm>
                <a:off x="8856665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0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2F202586-56A4-7463-E88D-F6315870D67F}"/>
                  </a:ext>
                </a:extLst>
              </p:cNvPr>
              <p:cNvSpPr txBox="1"/>
              <p:nvPr/>
            </p:nvSpPr>
            <p:spPr>
              <a:xfrm>
                <a:off x="8995054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3850F522-C2E2-C336-01B1-18CA777043E4}"/>
                  </a:ext>
                </a:extLst>
              </p:cNvPr>
              <p:cNvSpPr txBox="1"/>
              <p:nvPr/>
            </p:nvSpPr>
            <p:spPr>
              <a:xfrm>
                <a:off x="9653393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0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E78A4EE9-0313-F46A-6A40-2101CB0F69B3}"/>
                  </a:ext>
                </a:extLst>
              </p:cNvPr>
              <p:cNvSpPr txBox="1"/>
              <p:nvPr/>
            </p:nvSpPr>
            <p:spPr>
              <a:xfrm>
                <a:off x="9791538" y="1503820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C103355-D5A8-A5B9-4797-BDFA1DD06325}"/>
                  </a:ext>
                </a:extLst>
              </p:cNvPr>
              <p:cNvSpPr txBox="1"/>
              <p:nvPr/>
            </p:nvSpPr>
            <p:spPr>
              <a:xfrm>
                <a:off x="9859519" y="1503819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2F0FC83-A130-A8F8-05C3-1240674D0E85}"/>
                  </a:ext>
                </a:extLst>
              </p:cNvPr>
              <p:cNvSpPr txBox="1"/>
              <p:nvPr/>
            </p:nvSpPr>
            <p:spPr>
              <a:xfrm>
                <a:off x="10443670" y="1503820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72951AF2-BA1F-E3C7-86CA-8C3BB9B40723}"/>
                  </a:ext>
                </a:extLst>
              </p:cNvPr>
              <p:cNvSpPr txBox="1"/>
              <p:nvPr/>
            </p:nvSpPr>
            <p:spPr>
              <a:xfrm>
                <a:off x="10634516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559B228E-BD4C-EBA3-D5AC-FC5871C059DA}"/>
                  </a:ext>
                </a:extLst>
              </p:cNvPr>
              <p:cNvSpPr txBox="1"/>
              <p:nvPr/>
            </p:nvSpPr>
            <p:spPr>
              <a:xfrm>
                <a:off x="11234068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5AE7AA39-5E34-C3FA-E9C5-5B5ACD769B01}"/>
                  </a:ext>
                </a:extLst>
              </p:cNvPr>
              <p:cNvSpPr txBox="1"/>
              <p:nvPr/>
            </p:nvSpPr>
            <p:spPr>
              <a:xfrm>
                <a:off x="11332657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2333E53-AE84-5DC9-3103-7D8FF9C4C5CC}"/>
                  </a:ext>
                </a:extLst>
              </p:cNvPr>
              <p:cNvSpPr txBox="1"/>
              <p:nvPr/>
            </p:nvSpPr>
            <p:spPr>
              <a:xfrm>
                <a:off x="11463863" y="1503820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D4B98CD8-CFCA-E5EA-AEBF-B4B9303B078F}"/>
                  </a:ext>
                </a:extLst>
              </p:cNvPr>
              <p:cNvSpPr txBox="1"/>
              <p:nvPr/>
            </p:nvSpPr>
            <p:spPr>
              <a:xfrm>
                <a:off x="11569267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A3BA8641-22A1-329E-DA4C-124FC1BBEE9D}"/>
                  </a:ext>
                </a:extLst>
              </p:cNvPr>
              <p:cNvSpPr txBox="1"/>
              <p:nvPr/>
            </p:nvSpPr>
            <p:spPr>
              <a:xfrm>
                <a:off x="12096278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DB79DB3-D728-75EE-8A70-565695028562}"/>
                  </a:ext>
                </a:extLst>
              </p:cNvPr>
              <p:cNvSpPr txBox="1"/>
              <p:nvPr/>
            </p:nvSpPr>
            <p:spPr>
              <a:xfrm>
                <a:off x="12164260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1E43E52C-482C-E644-1A1D-12ADC7BC95B1}"/>
                  </a:ext>
                </a:extLst>
              </p:cNvPr>
              <p:cNvSpPr txBox="1"/>
              <p:nvPr/>
            </p:nvSpPr>
            <p:spPr>
              <a:xfrm>
                <a:off x="12332767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2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763A71E9-8E36-C1C2-2129-732337630995}"/>
                  </a:ext>
                </a:extLst>
              </p:cNvPr>
              <p:cNvSpPr txBox="1"/>
              <p:nvPr/>
            </p:nvSpPr>
            <p:spPr>
              <a:xfrm>
                <a:off x="12476753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C04D898-31AF-84D3-7043-8EC4CC29BFE3}"/>
                  </a:ext>
                </a:extLst>
              </p:cNvPr>
              <p:cNvSpPr txBox="1"/>
              <p:nvPr/>
            </p:nvSpPr>
            <p:spPr>
              <a:xfrm>
                <a:off x="12958731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6F886A8-C062-2661-1F0E-01250F961DE6}"/>
                  </a:ext>
                </a:extLst>
              </p:cNvPr>
              <p:cNvSpPr txBox="1"/>
              <p:nvPr/>
            </p:nvSpPr>
            <p:spPr>
              <a:xfrm>
                <a:off x="13023724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6B844917-5A41-70FD-A637-8FEE905369E7}"/>
                  </a:ext>
                </a:extLst>
              </p:cNvPr>
              <p:cNvSpPr txBox="1"/>
              <p:nvPr/>
            </p:nvSpPr>
            <p:spPr>
              <a:xfrm>
                <a:off x="13129495" y="150382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8" y="99147"/>
                      <a:pt x="20546" y="94729"/>
                      <a:pt x="12328" y="85892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2"/>
                      <a:pt x="36084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2" y="20589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65256892-B4A9-20E8-BBAF-7ABDE6C44B90}"/>
                  </a:ext>
                </a:extLst>
              </p:cNvPr>
              <p:cNvSpPr txBox="1"/>
              <p:nvPr/>
            </p:nvSpPr>
            <p:spPr>
              <a:xfrm>
                <a:off x="13276468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A607E397-6675-4A39-8D3E-653E16EA0050}"/>
                  </a:ext>
                </a:extLst>
              </p:cNvPr>
              <p:cNvSpPr txBox="1"/>
              <p:nvPr/>
            </p:nvSpPr>
            <p:spPr>
              <a:xfrm>
                <a:off x="13419051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A3B57B54-225B-56DB-BCEE-922C9EC04809}"/>
                  </a:ext>
                </a:extLst>
              </p:cNvPr>
              <p:cNvSpPr txBox="1"/>
              <p:nvPr/>
            </p:nvSpPr>
            <p:spPr>
              <a:xfrm>
                <a:off x="13821182" y="1503820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8"/>
                      <a:pt x="38088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FBD8E0E-FC04-00F7-C6B1-F7EE09E965AA}"/>
                  </a:ext>
                </a:extLst>
              </p:cNvPr>
              <p:cNvSpPr txBox="1"/>
              <p:nvPr/>
            </p:nvSpPr>
            <p:spPr>
              <a:xfrm>
                <a:off x="13889529" y="1503820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4D949FF-7E03-B34C-73C1-68B2266F75EB}"/>
                  </a:ext>
                </a:extLst>
              </p:cNvPr>
              <p:cNvSpPr txBox="1"/>
              <p:nvPr/>
            </p:nvSpPr>
            <p:spPr>
              <a:xfrm>
                <a:off x="13961828" y="1503820"/>
                <a:ext cx="59389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68" h="134141">
                    <a:moveTo>
                      <a:pt x="48778" y="0"/>
                    </a:moveTo>
                    <a:cubicBezTo>
                      <a:pt x="60560" y="0"/>
                      <a:pt x="69722" y="4359"/>
                      <a:pt x="76260" y="13078"/>
                    </a:cubicBezTo>
                    <a:cubicBezTo>
                      <a:pt x="82800" y="21797"/>
                      <a:pt x="86068" y="33815"/>
                      <a:pt x="86068" y="49132"/>
                    </a:cubicBezTo>
                    <a:lnTo>
                      <a:pt x="86068" y="50457"/>
                    </a:lnTo>
                    <a:cubicBezTo>
                      <a:pt x="86068" y="65185"/>
                      <a:pt x="82726" y="76982"/>
                      <a:pt x="76040" y="85848"/>
                    </a:cubicBezTo>
                    <a:cubicBezTo>
                      <a:pt x="69352" y="94714"/>
                      <a:pt x="60324" y="99147"/>
                      <a:pt x="48954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2" y="0"/>
                      <a:pt x="48778" y="0"/>
                    </a:cubicBezTo>
                    <a:close/>
                    <a:moveTo>
                      <a:pt x="42062" y="20766"/>
                    </a:moveTo>
                    <a:cubicBezTo>
                      <a:pt x="34050" y="20766"/>
                      <a:pt x="28542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38" y="78558"/>
                    </a:cubicBezTo>
                    <a:cubicBezTo>
                      <a:pt x="54434" y="78558"/>
                      <a:pt x="60530" y="68573"/>
                      <a:pt x="60530" y="48602"/>
                    </a:cubicBezTo>
                    <a:cubicBezTo>
                      <a:pt x="60530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2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471A2DC-02E8-708C-6284-AEA9B9BFC944}"/>
                  </a:ext>
                </a:extLst>
              </p:cNvPr>
              <p:cNvSpPr txBox="1"/>
              <p:nvPr/>
            </p:nvSpPr>
            <p:spPr>
              <a:xfrm>
                <a:off x="14034125" y="1503819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DC1C0BF1-84E5-D325-02A5-9A8E4AF673D0}"/>
                  </a:ext>
                </a:extLst>
              </p:cNvPr>
              <p:cNvSpPr txBox="1"/>
              <p:nvPr/>
            </p:nvSpPr>
            <p:spPr>
              <a:xfrm>
                <a:off x="14077755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8B3735D7-8DCD-9C53-110D-E3DACCBA62F1}"/>
                  </a:ext>
                </a:extLst>
              </p:cNvPr>
              <p:cNvSpPr txBox="1"/>
              <p:nvPr/>
            </p:nvSpPr>
            <p:spPr>
              <a:xfrm>
                <a:off x="14215777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2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8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99A0AF73-1968-94B4-94A3-04352ABF76DC}"/>
                  </a:ext>
                </a:extLst>
              </p:cNvPr>
              <p:cNvSpPr txBox="1"/>
              <p:nvPr/>
            </p:nvSpPr>
            <p:spPr>
              <a:xfrm>
                <a:off x="14283515" y="1503819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8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B3C1070C-E9C2-4DE2-1A67-988F290DE1B7}"/>
                  </a:ext>
                </a:extLst>
              </p:cNvPr>
              <p:cNvSpPr txBox="1"/>
              <p:nvPr/>
            </p:nvSpPr>
            <p:spPr>
              <a:xfrm>
                <a:off x="14346252" y="150382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41F2468C-08D7-B311-602E-CDC85566FF52}"/>
                  </a:ext>
                </a:extLst>
              </p:cNvPr>
              <p:cNvSpPr txBox="1"/>
              <p:nvPr/>
            </p:nvSpPr>
            <p:spPr>
              <a:xfrm>
                <a:off x="14498396" y="150382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71F6E303-EDAD-A28C-0E32-15A94D81358F}"/>
                  </a:ext>
                </a:extLst>
              </p:cNvPr>
              <p:cNvSpPr txBox="1"/>
              <p:nvPr/>
            </p:nvSpPr>
            <p:spPr>
              <a:xfrm>
                <a:off x="7859848" y="1505039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295E9F6-0BBC-FF00-3F20-ED558274A713}"/>
                  </a:ext>
                </a:extLst>
              </p:cNvPr>
              <p:cNvSpPr txBox="1"/>
              <p:nvPr/>
            </p:nvSpPr>
            <p:spPr>
              <a:xfrm>
                <a:off x="8925121" y="1505039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4" y="59471"/>
                    </a:lnTo>
                    <a:lnTo>
                      <a:pt x="62918" y="0"/>
                    </a:lnTo>
                    <a:lnTo>
                      <a:pt x="90310" y="0"/>
                    </a:lnTo>
                    <a:lnTo>
                      <a:pt x="51872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4" y="134229"/>
                    </a:cubicBezTo>
                    <a:cubicBezTo>
                      <a:pt x="17762" y="134229"/>
                      <a:pt x="13992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2" y="113286"/>
                      <a:pt x="22490" y="112550"/>
                      <a:pt x="24876" y="111077"/>
                    </a:cubicBezTo>
                    <a:cubicBezTo>
                      <a:pt x="27262" y="109605"/>
                      <a:pt x="29132" y="107160"/>
                      <a:pt x="30486" y="103743"/>
                    </a:cubicBezTo>
                    <a:lnTo>
                      <a:pt x="33492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F61A918-A25B-A2C7-E42B-25DB6086E009}"/>
                  </a:ext>
                </a:extLst>
              </p:cNvPr>
              <p:cNvSpPr txBox="1"/>
              <p:nvPr/>
            </p:nvSpPr>
            <p:spPr>
              <a:xfrm>
                <a:off x="9583413" y="150503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91FDC5E9-9AFB-6913-E74F-C4EFBE4D0988}"/>
                  </a:ext>
                </a:extLst>
              </p:cNvPr>
              <p:cNvSpPr txBox="1"/>
              <p:nvPr/>
            </p:nvSpPr>
            <p:spPr>
              <a:xfrm>
                <a:off x="9721849" y="1505039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4" y="59471"/>
                    </a:lnTo>
                    <a:lnTo>
                      <a:pt x="62918" y="0"/>
                    </a:lnTo>
                    <a:lnTo>
                      <a:pt x="90310" y="0"/>
                    </a:lnTo>
                    <a:lnTo>
                      <a:pt x="51872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4" y="134229"/>
                    </a:cubicBezTo>
                    <a:cubicBezTo>
                      <a:pt x="17762" y="134229"/>
                      <a:pt x="13992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2" y="113286"/>
                      <a:pt x="22490" y="112550"/>
                      <a:pt x="24876" y="111077"/>
                    </a:cubicBezTo>
                    <a:cubicBezTo>
                      <a:pt x="27262" y="109605"/>
                      <a:pt x="29132" y="107160"/>
                      <a:pt x="30486" y="103743"/>
                    </a:cubicBezTo>
                    <a:lnTo>
                      <a:pt x="33492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E3A507ED-A3FF-53CA-1F52-6C8FD0C8E0D1}"/>
                  </a:ext>
                </a:extLst>
              </p:cNvPr>
              <p:cNvSpPr txBox="1"/>
              <p:nvPr/>
            </p:nvSpPr>
            <p:spPr>
              <a:xfrm>
                <a:off x="11394784" y="1505039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0" y="0"/>
                    </a:moveTo>
                    <a:lnTo>
                      <a:pt x="26686" y="0"/>
                    </a:lnTo>
                    <a:lnTo>
                      <a:pt x="44448" y="64420"/>
                    </a:lnTo>
                    <a:lnTo>
                      <a:pt x="62210" y="0"/>
                    </a:lnTo>
                    <a:lnTo>
                      <a:pt x="88896" y="0"/>
                    </a:lnTo>
                    <a:lnTo>
                      <a:pt x="56642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7843287E-E5C6-86C2-F1C6-0866868B5FBD}"/>
                  </a:ext>
                </a:extLst>
              </p:cNvPr>
              <p:cNvSpPr txBox="1"/>
              <p:nvPr/>
            </p:nvSpPr>
            <p:spPr>
              <a:xfrm>
                <a:off x="12231435" y="1505039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1238" y="0"/>
                    </a:moveTo>
                    <a:lnTo>
                      <a:pt x="28632" y="0"/>
                    </a:lnTo>
                    <a:lnTo>
                      <a:pt x="44360" y="28543"/>
                    </a:lnTo>
                    <a:lnTo>
                      <a:pt x="60444" y="0"/>
                    </a:lnTo>
                    <a:lnTo>
                      <a:pt x="87748" y="0"/>
                    </a:lnTo>
                    <a:lnTo>
                      <a:pt x="60532" y="46835"/>
                    </a:lnTo>
                    <a:lnTo>
                      <a:pt x="88898" y="95613"/>
                    </a:lnTo>
                    <a:lnTo>
                      <a:pt x="61504" y="95613"/>
                    </a:lnTo>
                    <a:lnTo>
                      <a:pt x="44450" y="65568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8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9AFEBB2F-4165-6C39-19B5-BC341360BC3A}"/>
                  </a:ext>
                </a:extLst>
              </p:cNvPr>
              <p:cNvSpPr txBox="1"/>
              <p:nvPr/>
            </p:nvSpPr>
            <p:spPr>
              <a:xfrm>
                <a:off x="12303564" y="1505039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740C9B67-9023-CFAE-2AAE-A4FF0B829B1B}"/>
                  </a:ext>
                </a:extLst>
              </p:cNvPr>
              <p:cNvSpPr txBox="1"/>
              <p:nvPr/>
            </p:nvSpPr>
            <p:spPr>
              <a:xfrm>
                <a:off x="12407383" y="150503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D111B67-4D1B-4B3F-C95F-11C8DBB9472C}"/>
                  </a:ext>
                </a:extLst>
              </p:cNvPr>
              <p:cNvSpPr txBox="1"/>
              <p:nvPr/>
            </p:nvSpPr>
            <p:spPr>
              <a:xfrm>
                <a:off x="13204110" y="150503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0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D8229B27-D4CC-4F71-A552-FDAD6E190B4D}"/>
                  </a:ext>
                </a:extLst>
              </p:cNvPr>
              <p:cNvSpPr txBox="1"/>
              <p:nvPr/>
            </p:nvSpPr>
            <p:spPr>
              <a:xfrm>
                <a:off x="14409674" y="1505039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592A859-29FC-C47B-3DB1-94A5D17BDDC4}"/>
                  </a:ext>
                </a:extLst>
              </p:cNvPr>
              <p:cNvSpPr txBox="1"/>
              <p:nvPr/>
            </p:nvSpPr>
            <p:spPr>
              <a:xfrm>
                <a:off x="14435645" y="1505039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0" y="0"/>
                    </a:moveTo>
                    <a:lnTo>
                      <a:pt x="26688" y="0"/>
                    </a:lnTo>
                    <a:lnTo>
                      <a:pt x="44450" y="64420"/>
                    </a:lnTo>
                    <a:lnTo>
                      <a:pt x="62210" y="0"/>
                    </a:lnTo>
                    <a:lnTo>
                      <a:pt x="88898" y="0"/>
                    </a:lnTo>
                    <a:lnTo>
                      <a:pt x="56644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B1A32025-3BD1-21EC-C84F-5FEFC8CBED48}"/>
                  </a:ext>
                </a:extLst>
              </p:cNvPr>
              <p:cNvSpPr txBox="1"/>
              <p:nvPr/>
            </p:nvSpPr>
            <p:spPr>
              <a:xfrm>
                <a:off x="7783891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5FD2B42-A55A-00B1-54D9-83F9A949DA4C}"/>
                  </a:ext>
                </a:extLst>
              </p:cNvPr>
              <p:cNvSpPr txBox="1"/>
              <p:nvPr/>
            </p:nvSpPr>
            <p:spPr>
              <a:xfrm>
                <a:off x="8129321" y="165481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627BEC52-20CB-953B-FEF0-3B2C0752BCB0}"/>
                  </a:ext>
                </a:extLst>
              </p:cNvPr>
              <p:cNvSpPr txBox="1"/>
              <p:nvPr/>
            </p:nvSpPr>
            <p:spPr>
              <a:xfrm>
                <a:off x="8646344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1BE392E2-E7DA-A4C2-F7AD-CD0F3D8EA16A}"/>
                  </a:ext>
                </a:extLst>
              </p:cNvPr>
              <p:cNvSpPr txBox="1"/>
              <p:nvPr/>
            </p:nvSpPr>
            <p:spPr>
              <a:xfrm>
                <a:off x="9310170" y="165481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564C4999-E5AF-05E2-C8AB-B29D86B8519B}"/>
                  </a:ext>
                </a:extLst>
              </p:cNvPr>
              <p:cNvSpPr txBox="1"/>
              <p:nvPr/>
            </p:nvSpPr>
            <p:spPr>
              <a:xfrm>
                <a:off x="9576839" y="1654815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529EA15-D053-ED27-2BD6-5625FC54FE49}"/>
                  </a:ext>
                </a:extLst>
              </p:cNvPr>
              <p:cNvSpPr txBox="1"/>
              <p:nvPr/>
            </p:nvSpPr>
            <p:spPr>
              <a:xfrm>
                <a:off x="10373993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82A22DFE-9315-390E-D6C3-1483A3B92FD9}"/>
                  </a:ext>
                </a:extLst>
              </p:cNvPr>
              <p:cNvSpPr txBox="1"/>
              <p:nvPr/>
            </p:nvSpPr>
            <p:spPr>
              <a:xfrm>
                <a:off x="10818181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BEA2DC1A-E754-7452-F188-1D70251C2694}"/>
                  </a:ext>
                </a:extLst>
              </p:cNvPr>
              <p:cNvSpPr txBox="1"/>
              <p:nvPr/>
            </p:nvSpPr>
            <p:spPr>
              <a:xfrm>
                <a:off x="11375385" y="165481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6DA64C81-D395-CFB6-D375-0E2DC12F0D67}"/>
                  </a:ext>
                </a:extLst>
              </p:cNvPr>
              <p:cNvSpPr txBox="1"/>
              <p:nvPr/>
            </p:nvSpPr>
            <p:spPr>
              <a:xfrm>
                <a:off x="11706924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1672AB77-0615-2AAE-2900-12BF6A57F70F}"/>
                  </a:ext>
                </a:extLst>
              </p:cNvPr>
              <p:cNvSpPr txBox="1"/>
              <p:nvPr/>
            </p:nvSpPr>
            <p:spPr>
              <a:xfrm>
                <a:off x="12420528" y="1654815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7900313C-A3D9-4E8B-2594-1887A4E5F4D4}"/>
                  </a:ext>
                </a:extLst>
              </p:cNvPr>
              <p:cNvSpPr txBox="1"/>
              <p:nvPr/>
            </p:nvSpPr>
            <p:spPr>
              <a:xfrm>
                <a:off x="12958609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2CA2C127-3C0E-FA13-E61E-5EB8890F4879}"/>
                  </a:ext>
                </a:extLst>
              </p:cNvPr>
              <p:cNvSpPr txBox="1"/>
              <p:nvPr/>
            </p:nvSpPr>
            <p:spPr>
              <a:xfrm>
                <a:off x="13622434" y="165481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0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5C1C11D-75A2-1235-6D16-913DE41D6D30}"/>
                  </a:ext>
                </a:extLst>
              </p:cNvPr>
              <p:cNvSpPr txBox="1"/>
              <p:nvPr/>
            </p:nvSpPr>
            <p:spPr>
              <a:xfrm>
                <a:off x="13821060" y="165481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C0CA3ED6-E216-986C-89DC-7846B250399D}"/>
                  </a:ext>
                </a:extLst>
              </p:cNvPr>
              <p:cNvSpPr txBox="1"/>
              <p:nvPr/>
            </p:nvSpPr>
            <p:spPr>
              <a:xfrm>
                <a:off x="14208840" y="165481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3E50D2EF-822C-8EC7-C269-929A65FE0A86}"/>
                  </a:ext>
                </a:extLst>
              </p:cNvPr>
              <p:cNvSpPr txBox="1"/>
              <p:nvPr/>
            </p:nvSpPr>
            <p:spPr>
              <a:xfrm>
                <a:off x="7858812" y="165633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2"/>
                    </a:cubicBezTo>
                    <a:cubicBezTo>
                      <a:pt x="27335" y="6186"/>
                      <a:pt x="28631" y="9337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7"/>
                      <a:pt x="1281" y="6186"/>
                      <a:pt x="3844" y="3712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A9ABA723-2D3A-E292-476A-317902F9204C}"/>
                  </a:ext>
                </a:extLst>
              </p:cNvPr>
              <p:cNvSpPr txBox="1"/>
              <p:nvPr/>
            </p:nvSpPr>
            <p:spPr>
              <a:xfrm>
                <a:off x="8721264" y="1656338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D5411310-62EF-81E7-998D-8AA665296934}"/>
                  </a:ext>
                </a:extLst>
              </p:cNvPr>
              <p:cNvSpPr txBox="1"/>
              <p:nvPr/>
            </p:nvSpPr>
            <p:spPr>
              <a:xfrm>
                <a:off x="11407210" y="165633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C36940CD-168B-CBFB-3460-7A24568EE152}"/>
                  </a:ext>
                </a:extLst>
              </p:cNvPr>
              <p:cNvSpPr txBox="1"/>
              <p:nvPr/>
            </p:nvSpPr>
            <p:spPr>
              <a:xfrm>
                <a:off x="12683734" y="165633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18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0" y="6186"/>
                      <a:pt x="3844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9E664E9E-472B-E760-4224-8020EDFD9A03}"/>
                  </a:ext>
                </a:extLst>
              </p:cNvPr>
              <p:cNvSpPr txBox="1"/>
              <p:nvPr/>
            </p:nvSpPr>
            <p:spPr>
              <a:xfrm>
                <a:off x="13033528" y="1656338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427CEF7E-8749-036F-F8A5-8495821AA065}"/>
                  </a:ext>
                </a:extLst>
              </p:cNvPr>
              <p:cNvSpPr txBox="1"/>
              <p:nvPr/>
            </p:nvSpPr>
            <p:spPr>
              <a:xfrm>
                <a:off x="9024136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F61A19FB-E7E2-DA70-9DD2-BC851DDE9BDA}"/>
                  </a:ext>
                </a:extLst>
              </p:cNvPr>
              <p:cNvSpPr txBox="1"/>
              <p:nvPr/>
            </p:nvSpPr>
            <p:spPr>
              <a:xfrm>
                <a:off x="9201594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A2BBE4FB-49D6-CAD0-15E0-EE3C2E806E6C}"/>
                  </a:ext>
                </a:extLst>
              </p:cNvPr>
              <p:cNvSpPr txBox="1"/>
              <p:nvPr/>
            </p:nvSpPr>
            <p:spPr>
              <a:xfrm>
                <a:off x="13513858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1AEE6FB3-C8E8-E02C-FBEB-3496B04BB385}"/>
                  </a:ext>
                </a:extLst>
              </p:cNvPr>
              <p:cNvSpPr txBox="1"/>
              <p:nvPr/>
            </p:nvSpPr>
            <p:spPr>
              <a:xfrm>
                <a:off x="14100264" y="1666278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AC16C704-42E5-6209-9BC7-B497AE505646}"/>
                  </a:ext>
                </a:extLst>
              </p:cNvPr>
              <p:cNvSpPr txBox="1"/>
              <p:nvPr/>
            </p:nvSpPr>
            <p:spPr>
              <a:xfrm>
                <a:off x="7888442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8"/>
                      <a:pt x="54492" y="24168"/>
                      <a:pt x="52136" y="21782"/>
                    </a:cubicBezTo>
                    <a:cubicBezTo>
                      <a:pt x="49779" y="19397"/>
                      <a:pt x="46098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8"/>
                      <a:pt x="41267" y="99148"/>
                    </a:cubicBezTo>
                    <a:cubicBezTo>
                      <a:pt x="33255" y="99148"/>
                      <a:pt x="26141" y="97719"/>
                      <a:pt x="19926" y="94862"/>
                    </a:cubicBezTo>
                    <a:cubicBezTo>
                      <a:pt x="13711" y="92004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9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0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8B22F790-22BF-82B5-81FA-E0A600DD0E64}"/>
                  </a:ext>
                </a:extLst>
              </p:cNvPr>
              <p:cNvSpPr txBox="1"/>
              <p:nvPr/>
            </p:nvSpPr>
            <p:spPr>
              <a:xfrm>
                <a:off x="7957521" y="1681277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6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3E11E8A5-58C7-F2E1-D128-4642B0BE7144}"/>
                  </a:ext>
                </a:extLst>
              </p:cNvPr>
              <p:cNvSpPr txBox="1"/>
              <p:nvPr/>
            </p:nvSpPr>
            <p:spPr>
              <a:xfrm>
                <a:off x="8060060" y="168127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8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9" y="23123"/>
                      <a:pt x="81209" y="33845"/>
                    </a:cubicBezTo>
                    <a:lnTo>
                      <a:pt x="81209" y="75289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8"/>
                      <a:pt x="32519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3C13D322-FA17-49A5-8008-9FEA6ED13FDC}"/>
                  </a:ext>
                </a:extLst>
              </p:cNvPr>
              <p:cNvSpPr txBox="1"/>
              <p:nvPr/>
            </p:nvSpPr>
            <p:spPr>
              <a:xfrm>
                <a:off x="8750895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6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B61AE4E1-98FB-4B97-5C94-72098F1FD8E8}"/>
                  </a:ext>
                </a:extLst>
              </p:cNvPr>
              <p:cNvSpPr txBox="1"/>
              <p:nvPr/>
            </p:nvSpPr>
            <p:spPr>
              <a:xfrm>
                <a:off x="8817230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6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4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F11E5703-5977-0112-DF78-486C823F04E1}"/>
                  </a:ext>
                </a:extLst>
              </p:cNvPr>
              <p:cNvSpPr txBox="1"/>
              <p:nvPr/>
            </p:nvSpPr>
            <p:spPr>
              <a:xfrm>
                <a:off x="8882955" y="168127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092858FA-34BD-D25B-41E7-697D3C4D7FEA}"/>
                  </a:ext>
                </a:extLst>
              </p:cNvPr>
              <p:cNvSpPr txBox="1"/>
              <p:nvPr/>
            </p:nvSpPr>
            <p:spPr>
              <a:xfrm>
                <a:off x="8957631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BF961C3C-EB02-B3F5-17E2-A5F322964C8B}"/>
                  </a:ext>
                </a:extLst>
              </p:cNvPr>
              <p:cNvSpPr txBox="1"/>
              <p:nvPr/>
            </p:nvSpPr>
            <p:spPr>
              <a:xfrm>
                <a:off x="9067351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708BA85E-5681-9A5E-809B-D3402E52CA11}"/>
                  </a:ext>
                </a:extLst>
              </p:cNvPr>
              <p:cNvSpPr txBox="1"/>
              <p:nvPr/>
            </p:nvSpPr>
            <p:spPr>
              <a:xfrm>
                <a:off x="9135089" y="1681277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B7724D01-A668-EC88-8EFF-5F02495F70BE}"/>
                  </a:ext>
                </a:extLst>
              </p:cNvPr>
              <p:cNvSpPr txBox="1"/>
              <p:nvPr/>
            </p:nvSpPr>
            <p:spPr>
              <a:xfrm>
                <a:off x="9244810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6A3160F6-C7FF-0E96-F7B6-C693BEE6C468}"/>
                  </a:ext>
                </a:extLst>
              </p:cNvPr>
              <p:cNvSpPr txBox="1"/>
              <p:nvPr/>
            </p:nvSpPr>
            <p:spPr>
              <a:xfrm>
                <a:off x="9508797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92169A53-990C-F7D8-6456-BCF8C7B3C100}"/>
                  </a:ext>
                </a:extLst>
              </p:cNvPr>
              <p:cNvSpPr txBox="1"/>
              <p:nvPr/>
            </p:nvSpPr>
            <p:spPr>
              <a:xfrm>
                <a:off x="9647186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7CE95370-B62D-B073-20B5-B2C8A9EF7A71}"/>
                  </a:ext>
                </a:extLst>
              </p:cNvPr>
              <p:cNvSpPr txBox="1"/>
              <p:nvPr/>
            </p:nvSpPr>
            <p:spPr>
              <a:xfrm>
                <a:off x="971291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A3AE7006-8957-C3F8-16B3-8DBA1838E513}"/>
                  </a:ext>
                </a:extLst>
              </p:cNvPr>
              <p:cNvSpPr txBox="1"/>
              <p:nvPr/>
            </p:nvSpPr>
            <p:spPr>
              <a:xfrm>
                <a:off x="9781015" y="168127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6E4D9299-9D43-183D-265B-BBBCED2BFE39}"/>
                  </a:ext>
                </a:extLst>
              </p:cNvPr>
              <p:cNvSpPr txBox="1"/>
              <p:nvPr/>
            </p:nvSpPr>
            <p:spPr>
              <a:xfrm>
                <a:off x="10443914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22599078-4899-C7A1-C08A-57ED37F836E6}"/>
                  </a:ext>
                </a:extLst>
              </p:cNvPr>
              <p:cNvSpPr txBox="1"/>
              <p:nvPr/>
            </p:nvSpPr>
            <p:spPr>
              <a:xfrm>
                <a:off x="10512017" y="1681277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6" y="0"/>
                      <a:pt x="72990" y="4860"/>
                      <a:pt x="77586" y="14581"/>
                    </a:cubicBezTo>
                    <a:cubicBezTo>
                      <a:pt x="84302" y="4860"/>
                      <a:pt x="93874" y="0"/>
                      <a:pt x="106304" y="0"/>
                    </a:cubicBezTo>
                    <a:cubicBezTo>
                      <a:pt x="116674" y="0"/>
                      <a:pt x="124390" y="3019"/>
                      <a:pt x="129456" y="9058"/>
                    </a:cubicBezTo>
                    <a:cubicBezTo>
                      <a:pt x="134524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8" y="24522"/>
                    </a:cubicBezTo>
                    <a:cubicBezTo>
                      <a:pt x="106128" y="22018"/>
                      <a:pt x="102388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8" y="97380"/>
                    </a:lnTo>
                    <a:lnTo>
                      <a:pt x="55670" y="97380"/>
                    </a:lnTo>
                    <a:lnTo>
                      <a:pt x="55670" y="36496"/>
                    </a:lnTo>
                    <a:cubicBezTo>
                      <a:pt x="55670" y="30958"/>
                      <a:pt x="54580" y="26952"/>
                      <a:pt x="52402" y="24478"/>
                    </a:cubicBezTo>
                    <a:cubicBezTo>
                      <a:pt x="50222" y="22003"/>
                      <a:pt x="46510" y="20766"/>
                      <a:pt x="41266" y="20766"/>
                    </a:cubicBezTo>
                    <a:cubicBezTo>
                      <a:pt x="34020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2" y="12460"/>
                    </a:lnTo>
                    <a:cubicBezTo>
                      <a:pt x="31518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C1D9B653-AD39-8406-1F63-2B79A53FE06C}"/>
                  </a:ext>
                </a:extLst>
              </p:cNvPr>
              <p:cNvSpPr txBox="1"/>
              <p:nvPr/>
            </p:nvSpPr>
            <p:spPr>
              <a:xfrm>
                <a:off x="10686121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155818D1-C750-90E3-7921-528EDADD5289}"/>
                  </a:ext>
                </a:extLst>
              </p:cNvPr>
              <p:cNvSpPr txBox="1"/>
              <p:nvPr/>
            </p:nvSpPr>
            <p:spPr>
              <a:xfrm>
                <a:off x="1075282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1F1FFCEF-3588-38F9-149A-71EE31EEC39A}"/>
                  </a:ext>
                </a:extLst>
              </p:cNvPr>
              <p:cNvSpPr txBox="1"/>
              <p:nvPr/>
            </p:nvSpPr>
            <p:spPr>
              <a:xfrm>
                <a:off x="11234068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2498A522-EAF3-E26E-A539-94D7077E830A}"/>
                  </a:ext>
                </a:extLst>
              </p:cNvPr>
              <p:cNvSpPr txBox="1"/>
              <p:nvPr/>
            </p:nvSpPr>
            <p:spPr>
              <a:xfrm>
                <a:off x="11301805" y="1681277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B65C1A69-9A8C-5E03-ADB0-AC4DC4E57411}"/>
                  </a:ext>
                </a:extLst>
              </p:cNvPr>
              <p:cNvSpPr txBox="1"/>
              <p:nvPr/>
            </p:nvSpPr>
            <p:spPr>
              <a:xfrm>
                <a:off x="1150354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08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6933095F-C4D7-41BF-7409-E38C0F53AEF9}"/>
                  </a:ext>
                </a:extLst>
              </p:cNvPr>
              <p:cNvSpPr txBox="1"/>
              <p:nvPr/>
            </p:nvSpPr>
            <p:spPr>
              <a:xfrm>
                <a:off x="11571279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0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A80693D-F140-406C-122A-BD3185D9B237}"/>
                  </a:ext>
                </a:extLst>
              </p:cNvPr>
              <p:cNvSpPr txBox="1"/>
              <p:nvPr/>
            </p:nvSpPr>
            <p:spPr>
              <a:xfrm>
                <a:off x="11641564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A828EB93-8EA9-B387-9F7D-148709D74581}"/>
                  </a:ext>
                </a:extLst>
              </p:cNvPr>
              <p:cNvSpPr txBox="1"/>
              <p:nvPr/>
            </p:nvSpPr>
            <p:spPr>
              <a:xfrm>
                <a:off x="12096278" y="168127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8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16A19D3B-EA23-E2CB-1207-4F824B9E5CA7}"/>
                  </a:ext>
                </a:extLst>
              </p:cNvPr>
              <p:cNvSpPr txBox="1"/>
              <p:nvPr/>
            </p:nvSpPr>
            <p:spPr>
              <a:xfrm>
                <a:off x="12164625" y="1681278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BC0BE7F-79B5-5DFF-78C6-D66DFDB97DCF}"/>
                  </a:ext>
                </a:extLst>
              </p:cNvPr>
              <p:cNvSpPr txBox="1"/>
              <p:nvPr/>
            </p:nvSpPr>
            <p:spPr>
              <a:xfrm>
                <a:off x="12236924" y="1681278"/>
                <a:ext cx="59389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68" h="134141">
                    <a:moveTo>
                      <a:pt x="48778" y="0"/>
                    </a:moveTo>
                    <a:cubicBezTo>
                      <a:pt x="60560" y="0"/>
                      <a:pt x="69722" y="4359"/>
                      <a:pt x="76260" y="13078"/>
                    </a:cubicBezTo>
                    <a:cubicBezTo>
                      <a:pt x="82800" y="21797"/>
                      <a:pt x="86068" y="33815"/>
                      <a:pt x="86068" y="49132"/>
                    </a:cubicBezTo>
                    <a:lnTo>
                      <a:pt x="86068" y="50457"/>
                    </a:lnTo>
                    <a:cubicBezTo>
                      <a:pt x="86068" y="65185"/>
                      <a:pt x="82726" y="76982"/>
                      <a:pt x="76040" y="85848"/>
                    </a:cubicBezTo>
                    <a:cubicBezTo>
                      <a:pt x="69352" y="94714"/>
                      <a:pt x="60324" y="99148"/>
                      <a:pt x="48954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2" y="0"/>
                      <a:pt x="48778" y="0"/>
                    </a:cubicBezTo>
                    <a:close/>
                    <a:moveTo>
                      <a:pt x="42062" y="20766"/>
                    </a:moveTo>
                    <a:cubicBezTo>
                      <a:pt x="34050" y="20766"/>
                      <a:pt x="28542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0" y="68573"/>
                      <a:pt x="60530" y="48602"/>
                    </a:cubicBezTo>
                    <a:cubicBezTo>
                      <a:pt x="60530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2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99EF0B97-7D43-63FF-100A-8A1D7879D33B}"/>
                  </a:ext>
                </a:extLst>
              </p:cNvPr>
              <p:cNvSpPr txBox="1"/>
              <p:nvPr/>
            </p:nvSpPr>
            <p:spPr>
              <a:xfrm>
                <a:off x="12309221" y="168127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93947208-01A7-94BA-DE24-E928A5CAF80C}"/>
                  </a:ext>
                </a:extLst>
              </p:cNvPr>
              <p:cNvSpPr txBox="1"/>
              <p:nvPr/>
            </p:nvSpPr>
            <p:spPr>
              <a:xfrm>
                <a:off x="12352851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C3AEEE96-0E46-99C7-A864-CDAE95305C58}"/>
                  </a:ext>
                </a:extLst>
              </p:cNvPr>
              <p:cNvSpPr txBox="1"/>
              <p:nvPr/>
            </p:nvSpPr>
            <p:spPr>
              <a:xfrm>
                <a:off x="12490873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2B9A930B-13D9-14F2-8142-ECB5C2F3C6A8}"/>
                  </a:ext>
                </a:extLst>
              </p:cNvPr>
              <p:cNvSpPr txBox="1"/>
              <p:nvPr/>
            </p:nvSpPr>
            <p:spPr>
              <a:xfrm>
                <a:off x="12558611" y="1681277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7512A64-782D-EE56-57B9-13991CBCC38C}"/>
                  </a:ext>
                </a:extLst>
              </p:cNvPr>
              <p:cNvSpPr txBox="1"/>
              <p:nvPr/>
            </p:nvSpPr>
            <p:spPr>
              <a:xfrm>
                <a:off x="12621348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61A9281F-3EB1-FDDB-62CC-0C9BCF0550D6}"/>
                  </a:ext>
                </a:extLst>
              </p:cNvPr>
              <p:cNvSpPr txBox="1"/>
              <p:nvPr/>
            </p:nvSpPr>
            <p:spPr>
              <a:xfrm>
                <a:off x="12773492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11454B19-62D2-F0F5-F482-C30A0DD67596}"/>
                  </a:ext>
                </a:extLst>
              </p:cNvPr>
              <p:cNvSpPr txBox="1"/>
              <p:nvPr/>
            </p:nvSpPr>
            <p:spPr>
              <a:xfrm>
                <a:off x="13063159" y="168127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DECD3BBC-7C85-DED8-25EE-B2C2E9FAFC5D}"/>
                  </a:ext>
                </a:extLst>
              </p:cNvPr>
              <p:cNvSpPr txBox="1"/>
              <p:nvPr/>
            </p:nvSpPr>
            <p:spPr>
              <a:xfrm>
                <a:off x="13129495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E0FE5ECC-80E5-36A9-A608-7397015C1362}"/>
                  </a:ext>
                </a:extLst>
              </p:cNvPr>
              <p:cNvSpPr txBox="1"/>
              <p:nvPr/>
            </p:nvSpPr>
            <p:spPr>
              <a:xfrm>
                <a:off x="13195220" y="168127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81C4133E-E5FD-6B20-5F58-5466A4B8558F}"/>
                  </a:ext>
                </a:extLst>
              </p:cNvPr>
              <p:cNvSpPr txBox="1"/>
              <p:nvPr/>
            </p:nvSpPr>
            <p:spPr>
              <a:xfrm>
                <a:off x="13269896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764E0D5B-CA43-1F9F-810B-B78839B0A876}"/>
                  </a:ext>
                </a:extLst>
              </p:cNvPr>
              <p:cNvSpPr txBox="1"/>
              <p:nvPr/>
            </p:nvSpPr>
            <p:spPr>
              <a:xfrm>
                <a:off x="13339815" y="1681277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6" y="20590"/>
                      <a:pt x="33124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6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1BE2E7B3-2170-B448-DEF4-E872423EB04E}"/>
                  </a:ext>
                </a:extLst>
              </p:cNvPr>
              <p:cNvSpPr txBox="1"/>
              <p:nvPr/>
            </p:nvSpPr>
            <p:spPr>
              <a:xfrm>
                <a:off x="13405906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8B581307-4EF6-91F2-9B23-9831108F4878}"/>
                  </a:ext>
                </a:extLst>
              </p:cNvPr>
              <p:cNvSpPr txBox="1"/>
              <p:nvPr/>
            </p:nvSpPr>
            <p:spPr>
              <a:xfrm>
                <a:off x="13474009" y="168127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20D3B53A-3E38-75C7-E117-496529B26CDB}"/>
                  </a:ext>
                </a:extLst>
              </p:cNvPr>
              <p:cNvSpPr txBox="1"/>
              <p:nvPr/>
            </p:nvSpPr>
            <p:spPr>
              <a:xfrm>
                <a:off x="13557075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C9B7A3CB-07B3-F1AF-19CE-117818B6DB83}"/>
                  </a:ext>
                </a:extLst>
              </p:cNvPr>
              <p:cNvSpPr txBox="1"/>
              <p:nvPr/>
            </p:nvSpPr>
            <p:spPr>
              <a:xfrm>
                <a:off x="13893480" y="1681277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C640789E-63C1-B1CE-B7A8-BE546880038F}"/>
                  </a:ext>
                </a:extLst>
              </p:cNvPr>
              <p:cNvSpPr txBox="1"/>
              <p:nvPr/>
            </p:nvSpPr>
            <p:spPr>
              <a:xfrm>
                <a:off x="14033759" y="1681277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2D4BABA7-C6E4-BAC1-2D43-ADFF0A1B2D83}"/>
                  </a:ext>
                </a:extLst>
              </p:cNvPr>
              <p:cNvSpPr txBox="1"/>
              <p:nvPr/>
            </p:nvSpPr>
            <p:spPr>
              <a:xfrm>
                <a:off x="14143480" y="168127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337C1684-3E06-ABB7-A0D1-576CEDA4E485}"/>
                  </a:ext>
                </a:extLst>
              </p:cNvPr>
              <p:cNvSpPr txBox="1"/>
              <p:nvPr/>
            </p:nvSpPr>
            <p:spPr>
              <a:xfrm>
                <a:off x="7859848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A56FB9BF-7345-4AA2-B73F-A3A9717A588F}"/>
                  </a:ext>
                </a:extLst>
              </p:cNvPr>
              <p:cNvSpPr txBox="1"/>
              <p:nvPr/>
            </p:nvSpPr>
            <p:spPr>
              <a:xfrm>
                <a:off x="8722301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EEBE46C4-6F4F-3164-7BF4-2DA08AE6EB48}"/>
                  </a:ext>
                </a:extLst>
              </p:cNvPr>
              <p:cNvSpPr txBox="1"/>
              <p:nvPr/>
            </p:nvSpPr>
            <p:spPr>
              <a:xfrm>
                <a:off x="9820437" y="1682497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7"/>
                    </a:lnTo>
                    <a:cubicBezTo>
                      <a:pt x="18880" y="113287"/>
                      <a:pt x="22488" y="112550"/>
                      <a:pt x="24874" y="111077"/>
                    </a:cubicBezTo>
                    <a:cubicBezTo>
                      <a:pt x="27260" y="109605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0242B510-A94F-13B0-56CB-8B03F5E50845}"/>
                  </a:ext>
                </a:extLst>
              </p:cNvPr>
              <p:cNvSpPr txBox="1"/>
              <p:nvPr/>
            </p:nvSpPr>
            <p:spPr>
              <a:xfrm>
                <a:off x="10616751" y="1682497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E1C03D1E-B06A-F239-1A75-E2EA90DD5281}"/>
                  </a:ext>
                </a:extLst>
              </p:cNvPr>
              <p:cNvSpPr txBox="1"/>
              <p:nvPr/>
            </p:nvSpPr>
            <p:spPr>
              <a:xfrm>
                <a:off x="11408246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6C2E3647-AC04-EFD4-6D01-7CF478570A66}"/>
                  </a:ext>
                </a:extLst>
              </p:cNvPr>
              <p:cNvSpPr txBox="1"/>
              <p:nvPr/>
            </p:nvSpPr>
            <p:spPr>
              <a:xfrm>
                <a:off x="11434219" y="1682497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0" y="0"/>
                    </a:moveTo>
                    <a:lnTo>
                      <a:pt x="26686" y="0"/>
                    </a:lnTo>
                    <a:lnTo>
                      <a:pt x="44448" y="64420"/>
                    </a:lnTo>
                    <a:lnTo>
                      <a:pt x="62210" y="0"/>
                    </a:lnTo>
                    <a:lnTo>
                      <a:pt x="88896" y="0"/>
                    </a:lnTo>
                    <a:lnTo>
                      <a:pt x="56642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2BD97CA9-BB41-4D8B-4146-AC2D32CC7C0A}"/>
                  </a:ext>
                </a:extLst>
              </p:cNvPr>
              <p:cNvSpPr txBox="1"/>
              <p:nvPr/>
            </p:nvSpPr>
            <p:spPr>
              <a:xfrm>
                <a:off x="12684770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0544A9C5-1420-DACA-AC33-72ECC9CF0B0E}"/>
                  </a:ext>
                </a:extLst>
              </p:cNvPr>
              <p:cNvSpPr txBox="1"/>
              <p:nvPr/>
            </p:nvSpPr>
            <p:spPr>
              <a:xfrm>
                <a:off x="12710741" y="1682497"/>
                <a:ext cx="61342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95613">
                    <a:moveTo>
                      <a:pt x="0" y="0"/>
                    </a:moveTo>
                    <a:lnTo>
                      <a:pt x="26688" y="0"/>
                    </a:lnTo>
                    <a:lnTo>
                      <a:pt x="44450" y="64420"/>
                    </a:lnTo>
                    <a:lnTo>
                      <a:pt x="62210" y="0"/>
                    </a:lnTo>
                    <a:lnTo>
                      <a:pt x="88898" y="0"/>
                    </a:lnTo>
                    <a:lnTo>
                      <a:pt x="56644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FDEE47FE-30D3-2DB4-6755-890431852E61}"/>
                  </a:ext>
                </a:extLst>
              </p:cNvPr>
              <p:cNvSpPr txBox="1"/>
              <p:nvPr/>
            </p:nvSpPr>
            <p:spPr>
              <a:xfrm>
                <a:off x="13034566" y="168249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1A4067D3-030B-3674-51A0-A97373A8CC7D}"/>
                  </a:ext>
                </a:extLst>
              </p:cNvPr>
              <p:cNvSpPr txBox="1"/>
              <p:nvPr/>
            </p:nvSpPr>
            <p:spPr>
              <a:xfrm>
                <a:off x="13961401" y="1682497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68DAEF25-871D-31E2-EA68-EADC7445211B}"/>
                  </a:ext>
                </a:extLst>
              </p:cNvPr>
              <p:cNvSpPr txBox="1"/>
              <p:nvPr/>
            </p:nvSpPr>
            <p:spPr>
              <a:xfrm>
                <a:off x="8024819" y="1830992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2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7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1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805A4409-57B8-1227-5335-990F13312AA5}"/>
                  </a:ext>
                </a:extLst>
              </p:cNvPr>
              <p:cNvSpPr txBox="1"/>
              <p:nvPr/>
            </p:nvSpPr>
            <p:spPr>
              <a:xfrm>
                <a:off x="13818804" y="1830992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7D6ECF5A-E37E-829D-95B2-158CCA316D3A}"/>
                  </a:ext>
                </a:extLst>
              </p:cNvPr>
              <p:cNvSpPr txBox="1"/>
              <p:nvPr/>
            </p:nvSpPr>
            <p:spPr>
              <a:xfrm>
                <a:off x="14042270" y="1830992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BF387FE-5D91-5C8F-8EE6-4AA75E091C3D}"/>
                  </a:ext>
                </a:extLst>
              </p:cNvPr>
              <p:cNvSpPr txBox="1"/>
              <p:nvPr/>
            </p:nvSpPr>
            <p:spPr>
              <a:xfrm>
                <a:off x="7783891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8445811E-FBDA-CCF0-DAEF-166A857CCBEF}"/>
                  </a:ext>
                </a:extLst>
              </p:cNvPr>
              <p:cNvSpPr txBox="1"/>
              <p:nvPr/>
            </p:nvSpPr>
            <p:spPr>
              <a:xfrm>
                <a:off x="7932146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C8C56D04-CC37-5E47-54B3-A9C224B15369}"/>
                  </a:ext>
                </a:extLst>
              </p:cNvPr>
              <p:cNvSpPr txBox="1"/>
              <p:nvPr/>
            </p:nvSpPr>
            <p:spPr>
              <a:xfrm>
                <a:off x="8149039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48A1175A-8377-8A80-E908-F7F88EDBA5D1}"/>
                  </a:ext>
                </a:extLst>
              </p:cNvPr>
              <p:cNvSpPr txBox="1"/>
              <p:nvPr/>
            </p:nvSpPr>
            <p:spPr>
              <a:xfrm>
                <a:off x="8646344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E0AA9B90-B7B1-8D63-F2EF-22FDD571E58D}"/>
                  </a:ext>
                </a:extLst>
              </p:cNvPr>
              <p:cNvSpPr txBox="1"/>
              <p:nvPr/>
            </p:nvSpPr>
            <p:spPr>
              <a:xfrm>
                <a:off x="9123224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BE426C93-8338-F1DF-E21F-5F68DD5D6B7D}"/>
                  </a:ext>
                </a:extLst>
              </p:cNvPr>
              <p:cNvSpPr txBox="1"/>
              <p:nvPr/>
            </p:nvSpPr>
            <p:spPr>
              <a:xfrm>
                <a:off x="9218154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AE3D674A-106A-5BD3-3576-C5AA84A0A4C3}"/>
                  </a:ext>
                </a:extLst>
              </p:cNvPr>
              <p:cNvSpPr txBox="1"/>
              <p:nvPr/>
            </p:nvSpPr>
            <p:spPr>
              <a:xfrm>
                <a:off x="10001737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1A0D4E7E-779F-A5D1-C636-F761920F1F42}"/>
                  </a:ext>
                </a:extLst>
              </p:cNvPr>
              <p:cNvSpPr txBox="1"/>
              <p:nvPr/>
            </p:nvSpPr>
            <p:spPr>
              <a:xfrm>
                <a:off x="10373993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4858F098-68E8-7B14-63AC-37D8181020C7}"/>
                  </a:ext>
                </a:extLst>
              </p:cNvPr>
              <p:cNvSpPr txBox="1"/>
              <p:nvPr/>
            </p:nvSpPr>
            <p:spPr>
              <a:xfrm>
                <a:off x="10637809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6278B945-C07C-C43F-478A-EBF2A3D0D76C}"/>
                  </a:ext>
                </a:extLst>
              </p:cNvPr>
              <p:cNvSpPr txBox="1"/>
              <p:nvPr/>
            </p:nvSpPr>
            <p:spPr>
              <a:xfrm>
                <a:off x="10667014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E31F4C8E-CD1D-D2D2-6B1C-00E0AB2ADF3C}"/>
                  </a:ext>
                </a:extLst>
              </p:cNvPr>
              <p:cNvSpPr txBox="1"/>
              <p:nvPr/>
            </p:nvSpPr>
            <p:spPr>
              <a:xfrm>
                <a:off x="10916770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41EE6AD4-28D8-3F5E-E03C-2852CE72E1B6}"/>
                  </a:ext>
                </a:extLst>
              </p:cNvPr>
              <p:cNvSpPr txBox="1"/>
              <p:nvPr/>
            </p:nvSpPr>
            <p:spPr>
              <a:xfrm>
                <a:off x="11413478" y="1832273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4865C9BE-C538-DFA2-9CE1-51D6E8AD0573}"/>
                  </a:ext>
                </a:extLst>
              </p:cNvPr>
              <p:cNvSpPr txBox="1"/>
              <p:nvPr/>
            </p:nvSpPr>
            <p:spPr>
              <a:xfrm>
                <a:off x="12621958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32673DA6-B8FD-89BD-3547-6F5CBFD866D5}"/>
                  </a:ext>
                </a:extLst>
              </p:cNvPr>
              <p:cNvSpPr txBox="1"/>
              <p:nvPr/>
            </p:nvSpPr>
            <p:spPr>
              <a:xfrm>
                <a:off x="12958609" y="183227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61CF6014-646C-5249-9003-C9332CD729A5}"/>
                  </a:ext>
                </a:extLst>
              </p:cNvPr>
              <p:cNvSpPr txBox="1"/>
              <p:nvPr/>
            </p:nvSpPr>
            <p:spPr>
              <a:xfrm>
                <a:off x="13477839" y="183227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09923F0C-7958-4AE4-F946-51C2CC3C94B7}"/>
                  </a:ext>
                </a:extLst>
              </p:cNvPr>
              <p:cNvSpPr txBox="1"/>
              <p:nvPr/>
            </p:nvSpPr>
            <p:spPr>
              <a:xfrm>
                <a:off x="14166490" y="183227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F20190EF-CA85-B63E-709A-D01B766A5AFB}"/>
                  </a:ext>
                </a:extLst>
              </p:cNvPr>
              <p:cNvSpPr txBox="1"/>
              <p:nvPr/>
            </p:nvSpPr>
            <p:spPr>
              <a:xfrm>
                <a:off x="8721264" y="1833797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F3353C5E-678B-17FC-748F-BCE5A0707EED}"/>
                  </a:ext>
                </a:extLst>
              </p:cNvPr>
              <p:cNvSpPr txBox="1"/>
              <p:nvPr/>
            </p:nvSpPr>
            <p:spPr>
              <a:xfrm>
                <a:off x="10603911" y="1833797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0" y="6186"/>
                      <a:pt x="3842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5F1E644B-4EF5-CF40-4630-70D7A51FBC5F}"/>
                  </a:ext>
                </a:extLst>
              </p:cNvPr>
              <p:cNvSpPr txBox="1"/>
              <p:nvPr/>
            </p:nvSpPr>
            <p:spPr>
              <a:xfrm>
                <a:off x="11624103" y="1833797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BE9C8DB2-6BDF-552A-8A28-552F328BFD4D}"/>
                  </a:ext>
                </a:extLst>
              </p:cNvPr>
              <p:cNvSpPr txBox="1"/>
              <p:nvPr/>
            </p:nvSpPr>
            <p:spPr>
              <a:xfrm>
                <a:off x="11827851" y="1833797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9B10D094-7F9A-9B03-CA1F-00B74AFFB2A9}"/>
                  </a:ext>
                </a:extLst>
              </p:cNvPr>
              <p:cNvSpPr txBox="1"/>
              <p:nvPr/>
            </p:nvSpPr>
            <p:spPr>
              <a:xfrm>
                <a:off x="13033528" y="1833797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7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70F9B0CF-656A-7D92-23F1-288EF7EFDCF2}"/>
                  </a:ext>
                </a:extLst>
              </p:cNvPr>
              <p:cNvSpPr txBox="1"/>
              <p:nvPr/>
            </p:nvSpPr>
            <p:spPr>
              <a:xfrm>
                <a:off x="9076717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4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A3E9B9F4-59EB-5768-589C-C8555DB71DCE}"/>
                  </a:ext>
                </a:extLst>
              </p:cNvPr>
              <p:cNvSpPr txBox="1"/>
              <p:nvPr/>
            </p:nvSpPr>
            <p:spPr>
              <a:xfrm>
                <a:off x="9715704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2D202837-459E-8E70-0748-19211C8060B2}"/>
                  </a:ext>
                </a:extLst>
              </p:cNvPr>
              <p:cNvSpPr txBox="1"/>
              <p:nvPr/>
            </p:nvSpPr>
            <p:spPr>
              <a:xfrm>
                <a:off x="9893161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46A37FA4-23F2-BAE6-037E-9BF472ABF5F6}"/>
                  </a:ext>
                </a:extLst>
              </p:cNvPr>
              <p:cNvSpPr txBox="1"/>
              <p:nvPr/>
            </p:nvSpPr>
            <p:spPr>
              <a:xfrm>
                <a:off x="11368310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1D7EB12F-8AFF-117C-9990-351CC3F9D6AD}"/>
                  </a:ext>
                </a:extLst>
              </p:cNvPr>
              <p:cNvSpPr txBox="1"/>
              <p:nvPr/>
            </p:nvSpPr>
            <p:spPr>
              <a:xfrm>
                <a:off x="11782380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09B1AD7E-73FB-1E15-4F76-70BCEAEB47D5}"/>
                  </a:ext>
                </a:extLst>
              </p:cNvPr>
              <p:cNvSpPr txBox="1"/>
              <p:nvPr/>
            </p:nvSpPr>
            <p:spPr>
              <a:xfrm>
                <a:off x="13126080" y="1843736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E522EA41-751B-5A47-EA0A-2D2B7AC6733A}"/>
                  </a:ext>
                </a:extLst>
              </p:cNvPr>
              <p:cNvSpPr txBox="1"/>
              <p:nvPr/>
            </p:nvSpPr>
            <p:spPr>
              <a:xfrm>
                <a:off x="7856189" y="1858736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8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7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3EC2E5ED-8C3A-C435-2EC6-91B36963C999}"/>
                  </a:ext>
                </a:extLst>
              </p:cNvPr>
              <p:cNvSpPr txBox="1"/>
              <p:nvPr/>
            </p:nvSpPr>
            <p:spPr>
              <a:xfrm>
                <a:off x="7961715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1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5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49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150860B5-1FBF-D165-2901-8564891A6853}"/>
                  </a:ext>
                </a:extLst>
              </p:cNvPr>
              <p:cNvSpPr txBox="1"/>
              <p:nvPr/>
            </p:nvSpPr>
            <p:spPr>
              <a:xfrm>
                <a:off x="8750895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038F7364-851D-5DC5-FA03-396BEA9576A3}"/>
                  </a:ext>
                </a:extLst>
              </p:cNvPr>
              <p:cNvSpPr txBox="1"/>
              <p:nvPr/>
            </p:nvSpPr>
            <p:spPr>
              <a:xfrm>
                <a:off x="8817414" y="1858736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5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0FE88DBC-47B4-8C17-EA52-1969B91EA252}"/>
                  </a:ext>
                </a:extLst>
              </p:cNvPr>
              <p:cNvSpPr txBox="1"/>
              <p:nvPr/>
            </p:nvSpPr>
            <p:spPr>
              <a:xfrm>
                <a:off x="8892272" y="1858736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6BC5EFF3-3101-8A72-548C-9E3C8108981F}"/>
                  </a:ext>
                </a:extLst>
              </p:cNvPr>
              <p:cNvSpPr txBox="1"/>
              <p:nvPr/>
            </p:nvSpPr>
            <p:spPr>
              <a:xfrm>
                <a:off x="9010212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78113509-43BE-A781-A37F-E0E62411B25B}"/>
                  </a:ext>
                </a:extLst>
              </p:cNvPr>
              <p:cNvSpPr txBox="1"/>
              <p:nvPr/>
            </p:nvSpPr>
            <p:spPr>
              <a:xfrm>
                <a:off x="9152795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5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475C7577-3971-450C-6E10-87F2344F6090}"/>
                  </a:ext>
                </a:extLst>
              </p:cNvPr>
              <p:cNvSpPr txBox="1"/>
              <p:nvPr/>
            </p:nvSpPr>
            <p:spPr>
              <a:xfrm>
                <a:off x="9508797" y="1858736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E690A1A3-0C07-4459-506B-44022251922D}"/>
                  </a:ext>
                </a:extLst>
              </p:cNvPr>
              <p:cNvSpPr txBox="1"/>
              <p:nvPr/>
            </p:nvSpPr>
            <p:spPr>
              <a:xfrm>
                <a:off x="9574522" y="1858736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092BC1F5-E99C-C2CF-E798-16C451F1C210}"/>
                  </a:ext>
                </a:extLst>
              </p:cNvPr>
              <p:cNvSpPr txBox="1"/>
              <p:nvPr/>
            </p:nvSpPr>
            <p:spPr>
              <a:xfrm>
                <a:off x="9649199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F86AB771-7ACA-C7C6-A701-FAA6AECF4121}"/>
                  </a:ext>
                </a:extLst>
              </p:cNvPr>
              <p:cNvSpPr txBox="1"/>
              <p:nvPr/>
            </p:nvSpPr>
            <p:spPr>
              <a:xfrm>
                <a:off x="9758919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514FFE02-109B-2C47-4B95-90DAA15289E5}"/>
                  </a:ext>
                </a:extLst>
              </p:cNvPr>
              <p:cNvSpPr txBox="1"/>
              <p:nvPr/>
            </p:nvSpPr>
            <p:spPr>
              <a:xfrm>
                <a:off x="9826656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A68FEE90-ABCD-2CD2-B663-0B23AA2BD5BE}"/>
                  </a:ext>
                </a:extLst>
              </p:cNvPr>
              <p:cNvSpPr txBox="1"/>
              <p:nvPr/>
            </p:nvSpPr>
            <p:spPr>
              <a:xfrm>
                <a:off x="9936377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107E8A16-AFD4-7431-1383-E0A1F917172F}"/>
                  </a:ext>
                </a:extLst>
              </p:cNvPr>
              <p:cNvSpPr txBox="1"/>
              <p:nvPr/>
            </p:nvSpPr>
            <p:spPr>
              <a:xfrm>
                <a:off x="10443914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593B2021-B4E5-B9AB-37EF-0CAD6138FD55}"/>
                  </a:ext>
                </a:extLst>
              </p:cNvPr>
              <p:cNvSpPr txBox="1"/>
              <p:nvPr/>
            </p:nvSpPr>
            <p:spPr>
              <a:xfrm>
                <a:off x="10739677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ECA487CE-38B1-3152-A69F-499FA04CFB17}"/>
                  </a:ext>
                </a:extLst>
              </p:cNvPr>
              <p:cNvSpPr txBox="1"/>
              <p:nvPr/>
            </p:nvSpPr>
            <p:spPr>
              <a:xfrm>
                <a:off x="10807780" y="1858736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FC26D136-526A-1163-9790-54CA0B398FDC}"/>
                  </a:ext>
                </a:extLst>
              </p:cNvPr>
              <p:cNvSpPr txBox="1"/>
              <p:nvPr/>
            </p:nvSpPr>
            <p:spPr>
              <a:xfrm>
                <a:off x="10851410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8838A9A6-4CAB-18B3-F64B-55E04C1238E1}"/>
                  </a:ext>
                </a:extLst>
              </p:cNvPr>
              <p:cNvSpPr txBox="1"/>
              <p:nvPr/>
            </p:nvSpPr>
            <p:spPr>
              <a:xfrm>
                <a:off x="11234068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id="{BE41989E-61C6-790A-0421-50572BCB064D}"/>
                  </a:ext>
                </a:extLst>
              </p:cNvPr>
              <p:cNvSpPr txBox="1"/>
              <p:nvPr/>
            </p:nvSpPr>
            <p:spPr>
              <a:xfrm>
                <a:off x="11301805" y="1858736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4" name="TextBox 383">
                <a:extLst>
                  <a:ext uri="{FF2B5EF4-FFF2-40B4-BE49-F238E27FC236}">
                    <a16:creationId xmlns:a16="http://schemas.microsoft.com/office/drawing/2014/main" id="{C203309C-7B25-4C9C-3D25-FD806804CC5C}"/>
                  </a:ext>
                </a:extLst>
              </p:cNvPr>
              <p:cNvSpPr txBox="1"/>
              <p:nvPr/>
            </p:nvSpPr>
            <p:spPr>
              <a:xfrm>
                <a:off x="11555147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2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D2DFD12F-761B-7FFB-B819-8DA038132DC7}"/>
                  </a:ext>
                </a:extLst>
              </p:cNvPr>
              <p:cNvSpPr txBox="1"/>
              <p:nvPr/>
            </p:nvSpPr>
            <p:spPr>
              <a:xfrm>
                <a:off x="11654465" y="1858736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8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257BB9F1-59A1-5C47-0DB3-0C68445FDF1F}"/>
                  </a:ext>
                </a:extLst>
              </p:cNvPr>
              <p:cNvSpPr txBox="1"/>
              <p:nvPr/>
            </p:nvSpPr>
            <p:spPr>
              <a:xfrm>
                <a:off x="11719459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7" name="TextBox 386">
                <a:extLst>
                  <a:ext uri="{FF2B5EF4-FFF2-40B4-BE49-F238E27FC236}">
                    <a16:creationId xmlns:a16="http://schemas.microsoft.com/office/drawing/2014/main" id="{DBE950F4-7E61-2A15-3F78-D2BE8F9B5039}"/>
                  </a:ext>
                </a:extLst>
              </p:cNvPr>
              <p:cNvSpPr txBox="1"/>
              <p:nvPr/>
            </p:nvSpPr>
            <p:spPr>
              <a:xfrm>
                <a:off x="11858093" y="1858736"/>
                <a:ext cx="57804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0" h="99148">
                    <a:moveTo>
                      <a:pt x="44006" y="0"/>
                    </a:moveTo>
                    <a:cubicBezTo>
                      <a:pt x="55964" y="0"/>
                      <a:pt x="65552" y="3402"/>
                      <a:pt x="72770" y="10206"/>
                    </a:cubicBezTo>
                    <a:cubicBezTo>
                      <a:pt x="79986" y="17011"/>
                      <a:pt x="83652" y="26068"/>
                      <a:pt x="83770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28" y="25254"/>
                    </a:cubicBezTo>
                    <a:cubicBezTo>
                      <a:pt x="52282" y="22144"/>
                      <a:pt x="48394" y="20590"/>
                      <a:pt x="43564" y="20590"/>
                    </a:cubicBezTo>
                    <a:cubicBezTo>
                      <a:pt x="37614" y="20590"/>
                      <a:pt x="33122" y="22758"/>
                      <a:pt x="30088" y="27094"/>
                    </a:cubicBezTo>
                    <a:cubicBezTo>
                      <a:pt x="27054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48" y="76405"/>
                      <a:pt x="37614" y="78558"/>
                      <a:pt x="43740" y="78558"/>
                    </a:cubicBezTo>
                    <a:cubicBezTo>
                      <a:pt x="48454" y="78558"/>
                      <a:pt x="52282" y="77262"/>
                      <a:pt x="55228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0" y="64331"/>
                    </a:lnTo>
                    <a:cubicBezTo>
                      <a:pt x="83712" y="70811"/>
                      <a:pt x="81944" y="76747"/>
                      <a:pt x="78468" y="82137"/>
                    </a:cubicBezTo>
                    <a:cubicBezTo>
                      <a:pt x="74992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2" y="99148"/>
                    </a:cubicBezTo>
                    <a:cubicBezTo>
                      <a:pt x="30516" y="99148"/>
                      <a:pt x="19734" y="94803"/>
                      <a:pt x="11840" y="86113"/>
                    </a:cubicBezTo>
                    <a:cubicBezTo>
                      <a:pt x="3946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6" y="21944"/>
                      <a:pt x="11752" y="13167"/>
                    </a:cubicBezTo>
                    <a:cubicBezTo>
                      <a:pt x="19588" y="4389"/>
                      <a:pt x="30338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CF884B1B-2D51-2D51-5CB5-F2AEE1DB7701}"/>
                  </a:ext>
                </a:extLst>
              </p:cNvPr>
              <p:cNvSpPr txBox="1"/>
              <p:nvPr/>
            </p:nvSpPr>
            <p:spPr>
              <a:xfrm>
                <a:off x="12096156" y="1858736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6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6F92DFD0-FB57-129F-11D3-1DAC68119CD2}"/>
                  </a:ext>
                </a:extLst>
              </p:cNvPr>
              <p:cNvSpPr txBox="1"/>
              <p:nvPr/>
            </p:nvSpPr>
            <p:spPr>
              <a:xfrm>
                <a:off x="12161882" y="1858736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2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20ED7163-B5A1-0BE1-B3E3-A850B1D24EC7}"/>
                  </a:ext>
                </a:extLst>
              </p:cNvPr>
              <p:cNvSpPr txBox="1"/>
              <p:nvPr/>
            </p:nvSpPr>
            <p:spPr>
              <a:xfrm>
                <a:off x="12236558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401D976E-E6EA-1CBD-DA72-32456F94665F}"/>
                  </a:ext>
                </a:extLst>
              </p:cNvPr>
              <p:cNvSpPr txBox="1"/>
              <p:nvPr/>
            </p:nvSpPr>
            <p:spPr>
              <a:xfrm>
                <a:off x="12306477" y="1858736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4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8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A177D3D3-49AC-E122-80A9-D85AE990E631}"/>
                  </a:ext>
                </a:extLst>
              </p:cNvPr>
              <p:cNvSpPr txBox="1"/>
              <p:nvPr/>
            </p:nvSpPr>
            <p:spPr>
              <a:xfrm>
                <a:off x="12372568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85757DE9-E6AF-0061-6AC6-A7CBAEFF2B0E}"/>
                  </a:ext>
                </a:extLst>
              </p:cNvPr>
              <p:cNvSpPr txBox="1"/>
              <p:nvPr/>
            </p:nvSpPr>
            <p:spPr>
              <a:xfrm>
                <a:off x="12440671" y="1858736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17570AA4-BC3C-B052-8559-7AF0B57D5625}"/>
                  </a:ext>
                </a:extLst>
              </p:cNvPr>
              <p:cNvSpPr txBox="1"/>
              <p:nvPr/>
            </p:nvSpPr>
            <p:spPr>
              <a:xfrm>
                <a:off x="12486314" y="1858736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326C45B4-FE1B-3659-2945-439B13060181}"/>
                  </a:ext>
                </a:extLst>
              </p:cNvPr>
              <p:cNvSpPr txBox="1"/>
              <p:nvPr/>
            </p:nvSpPr>
            <p:spPr>
              <a:xfrm>
                <a:off x="12556599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2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1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CC6E2788-FB31-0ECC-870D-9EC7455709CE}"/>
                  </a:ext>
                </a:extLst>
              </p:cNvPr>
              <p:cNvSpPr txBox="1"/>
              <p:nvPr/>
            </p:nvSpPr>
            <p:spPr>
              <a:xfrm>
                <a:off x="13063159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A45DCF83-7616-58D5-0C89-9E1A6E5A1E4C}"/>
                  </a:ext>
                </a:extLst>
              </p:cNvPr>
              <p:cNvSpPr txBox="1"/>
              <p:nvPr/>
            </p:nvSpPr>
            <p:spPr>
              <a:xfrm>
                <a:off x="13171673" y="1858736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582FF3B8-399B-0256-0198-0C10D80A1388}"/>
                  </a:ext>
                </a:extLst>
              </p:cNvPr>
              <p:cNvSpPr txBox="1"/>
              <p:nvPr/>
            </p:nvSpPr>
            <p:spPr>
              <a:xfrm>
                <a:off x="13215304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BC696AD4-97A6-828F-EE7D-B1A551DB739F}"/>
                  </a:ext>
                </a:extLst>
              </p:cNvPr>
              <p:cNvSpPr txBox="1"/>
              <p:nvPr/>
            </p:nvSpPr>
            <p:spPr>
              <a:xfrm>
                <a:off x="13280053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2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4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8C4E6385-2618-E6BB-9046-E1826B0F9889}"/>
                  </a:ext>
                </a:extLst>
              </p:cNvPr>
              <p:cNvSpPr txBox="1"/>
              <p:nvPr/>
            </p:nvSpPr>
            <p:spPr>
              <a:xfrm>
                <a:off x="13345779" y="1858736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2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1" name="TextBox 400">
                <a:extLst>
                  <a:ext uri="{FF2B5EF4-FFF2-40B4-BE49-F238E27FC236}">
                    <a16:creationId xmlns:a16="http://schemas.microsoft.com/office/drawing/2014/main" id="{B33BB1DF-85E8-46EA-8F5B-42A42036B9A8}"/>
                  </a:ext>
                </a:extLst>
              </p:cNvPr>
              <p:cNvSpPr txBox="1"/>
              <p:nvPr/>
            </p:nvSpPr>
            <p:spPr>
              <a:xfrm>
                <a:off x="13412479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2" name="TextBox 401">
                <a:extLst>
                  <a:ext uri="{FF2B5EF4-FFF2-40B4-BE49-F238E27FC236}">
                    <a16:creationId xmlns:a16="http://schemas.microsoft.com/office/drawing/2014/main" id="{5418E031-9DC3-171D-FE74-9BAAFC872B8C}"/>
                  </a:ext>
                </a:extLst>
              </p:cNvPr>
              <p:cNvSpPr txBox="1"/>
              <p:nvPr/>
            </p:nvSpPr>
            <p:spPr>
              <a:xfrm>
                <a:off x="13867434" y="1858736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1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5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38769C50-E239-FE90-3E71-0336B3383B9A}"/>
                  </a:ext>
                </a:extLst>
              </p:cNvPr>
              <p:cNvSpPr txBox="1"/>
              <p:nvPr/>
            </p:nvSpPr>
            <p:spPr>
              <a:xfrm>
                <a:off x="13932915" y="1858736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4" name="TextBox 403">
                <a:extLst>
                  <a:ext uri="{FF2B5EF4-FFF2-40B4-BE49-F238E27FC236}">
                    <a16:creationId xmlns:a16="http://schemas.microsoft.com/office/drawing/2014/main" id="{4EFF4FBF-D07A-2352-CE2D-B1648E4B41F7}"/>
                  </a:ext>
                </a:extLst>
              </p:cNvPr>
              <p:cNvSpPr txBox="1"/>
              <p:nvPr/>
            </p:nvSpPr>
            <p:spPr>
              <a:xfrm>
                <a:off x="14001263" y="1858736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1BC0CB6C-7BE2-B290-495E-EC7BF441F1C3}"/>
                  </a:ext>
                </a:extLst>
              </p:cNvPr>
              <p:cNvSpPr txBox="1"/>
              <p:nvPr/>
            </p:nvSpPr>
            <p:spPr>
              <a:xfrm>
                <a:off x="8075400" y="1859956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7" y="76791"/>
                    </a:cubicBezTo>
                    <a:cubicBezTo>
                      <a:pt x="47807" y="76791"/>
                      <a:pt x="53757" y="73783"/>
                      <a:pt x="56997" y="67767"/>
                    </a:cubicBezTo>
                    <a:lnTo>
                      <a:pt x="56997" y="0"/>
                    </a:lnTo>
                    <a:lnTo>
                      <a:pt x="82623" y="0"/>
                    </a:lnTo>
                    <a:lnTo>
                      <a:pt x="82623" y="95613"/>
                    </a:lnTo>
                    <a:lnTo>
                      <a:pt x="58587" y="95613"/>
                    </a:lnTo>
                    <a:lnTo>
                      <a:pt x="57880" y="85893"/>
                    </a:lnTo>
                    <a:cubicBezTo>
                      <a:pt x="51577" y="93551"/>
                      <a:pt x="42858" y="97381"/>
                      <a:pt x="31724" y="97381"/>
                    </a:cubicBezTo>
                    <a:cubicBezTo>
                      <a:pt x="21473" y="97381"/>
                      <a:pt x="13653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50250582-9D95-DA59-691B-C328813785F8}"/>
                  </a:ext>
                </a:extLst>
              </p:cNvPr>
              <p:cNvSpPr txBox="1"/>
              <p:nvPr/>
            </p:nvSpPr>
            <p:spPr>
              <a:xfrm>
                <a:off x="8722301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7" name="TextBox 406">
                <a:extLst>
                  <a:ext uri="{FF2B5EF4-FFF2-40B4-BE49-F238E27FC236}">
                    <a16:creationId xmlns:a16="http://schemas.microsoft.com/office/drawing/2014/main" id="{629D8D16-139D-0C0D-3179-3432D1016F64}"/>
                  </a:ext>
                </a:extLst>
              </p:cNvPr>
              <p:cNvSpPr txBox="1"/>
              <p:nvPr/>
            </p:nvSpPr>
            <p:spPr>
              <a:xfrm>
                <a:off x="8937852" y="1859956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58D9078B-7B5C-1257-0220-EF1ADB8B8C93}"/>
                  </a:ext>
                </a:extLst>
              </p:cNvPr>
              <p:cNvSpPr txBox="1"/>
              <p:nvPr/>
            </p:nvSpPr>
            <p:spPr>
              <a:xfrm>
                <a:off x="10506956" y="1859956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4" y="0"/>
                    </a:lnTo>
                    <a:lnTo>
                      <a:pt x="37114" y="60797"/>
                    </a:lnTo>
                    <a:lnTo>
                      <a:pt x="54610" y="0"/>
                    </a:lnTo>
                    <a:lnTo>
                      <a:pt x="73078" y="0"/>
                    </a:lnTo>
                    <a:lnTo>
                      <a:pt x="90486" y="60885"/>
                    </a:lnTo>
                    <a:lnTo>
                      <a:pt x="103034" y="0"/>
                    </a:lnTo>
                    <a:lnTo>
                      <a:pt x="127690" y="0"/>
                    </a:lnTo>
                    <a:lnTo>
                      <a:pt x="103300" y="95613"/>
                    </a:lnTo>
                    <a:lnTo>
                      <a:pt x="81916" y="95613"/>
                    </a:lnTo>
                    <a:lnTo>
                      <a:pt x="63800" y="35435"/>
                    </a:lnTo>
                    <a:lnTo>
                      <a:pt x="45684" y="95613"/>
                    </a:lnTo>
                    <a:lnTo>
                      <a:pt x="24388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14665D91-262A-304B-A586-4F91346382B7}"/>
                  </a:ext>
                </a:extLst>
              </p:cNvPr>
              <p:cNvSpPr txBox="1"/>
              <p:nvPr/>
            </p:nvSpPr>
            <p:spPr>
              <a:xfrm>
                <a:off x="10604947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19D4C213-E004-C2B3-E73C-296C980A4589}"/>
                  </a:ext>
                </a:extLst>
              </p:cNvPr>
              <p:cNvSpPr txBox="1"/>
              <p:nvPr/>
            </p:nvSpPr>
            <p:spPr>
              <a:xfrm>
                <a:off x="11485775" y="1859956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0AF32827-B0D6-93E8-6CC3-C7499C26BE5B}"/>
                  </a:ext>
                </a:extLst>
              </p:cNvPr>
              <p:cNvSpPr txBox="1"/>
              <p:nvPr/>
            </p:nvSpPr>
            <p:spPr>
              <a:xfrm>
                <a:off x="11625140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A991538F-9218-4A49-9BF4-DEB57F9736C8}"/>
                  </a:ext>
                </a:extLst>
              </p:cNvPr>
              <p:cNvSpPr txBox="1"/>
              <p:nvPr/>
            </p:nvSpPr>
            <p:spPr>
              <a:xfrm>
                <a:off x="11828888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1B386529-78D7-897F-B4B3-10AA337134FA}"/>
                  </a:ext>
                </a:extLst>
              </p:cNvPr>
              <p:cNvSpPr txBox="1"/>
              <p:nvPr/>
            </p:nvSpPr>
            <p:spPr>
              <a:xfrm>
                <a:off x="13034566" y="1859956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5E835DFD-4E06-76A7-C6F6-B2A49A004A74}"/>
                  </a:ext>
                </a:extLst>
              </p:cNvPr>
              <p:cNvSpPr txBox="1"/>
              <p:nvPr/>
            </p:nvSpPr>
            <p:spPr>
              <a:xfrm>
                <a:off x="14092852" y="1859956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F8F7FE07-6074-7F4C-BB38-F99C1BDA3D6C}"/>
                  </a:ext>
                </a:extLst>
              </p:cNvPr>
              <p:cNvSpPr txBox="1"/>
              <p:nvPr/>
            </p:nvSpPr>
            <p:spPr>
              <a:xfrm>
                <a:off x="13278407" y="2008450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41950741-D0C7-7F9F-3179-53143D828F57}"/>
                  </a:ext>
                </a:extLst>
              </p:cNvPr>
              <p:cNvSpPr txBox="1"/>
              <p:nvPr/>
            </p:nvSpPr>
            <p:spPr>
              <a:xfrm>
                <a:off x="13818804" y="200845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BC6046F1-823F-7B75-C6C0-9EA9A146B6EE}"/>
                  </a:ext>
                </a:extLst>
              </p:cNvPr>
              <p:cNvSpPr txBox="1"/>
              <p:nvPr/>
            </p:nvSpPr>
            <p:spPr>
              <a:xfrm>
                <a:off x="7783891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9C4BF4EB-6DC2-DE44-F876-75DFDDC9F584}"/>
                  </a:ext>
                </a:extLst>
              </p:cNvPr>
              <p:cNvSpPr txBox="1"/>
              <p:nvPr/>
            </p:nvSpPr>
            <p:spPr>
              <a:xfrm>
                <a:off x="8095117" y="2009731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3" y="42416"/>
                      <a:pt x="40826" y="38351"/>
                      <a:pt x="51076" y="38351"/>
                    </a:cubicBezTo>
                    <a:cubicBezTo>
                      <a:pt x="71813" y="38351"/>
                      <a:pt x="82328" y="50398"/>
                      <a:pt x="82623" y="74493"/>
                    </a:cubicBezTo>
                    <a:lnTo>
                      <a:pt x="82623" y="135731"/>
                    </a:lnTo>
                    <a:lnTo>
                      <a:pt x="57085" y="135731"/>
                    </a:lnTo>
                    <a:lnTo>
                      <a:pt x="57085" y="75200"/>
                    </a:lnTo>
                    <a:cubicBezTo>
                      <a:pt x="57085" y="69721"/>
                      <a:pt x="55907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CC40AFCF-88E7-645F-F3AD-32F7836289A5}"/>
                  </a:ext>
                </a:extLst>
              </p:cNvPr>
              <p:cNvSpPr txBox="1"/>
              <p:nvPr/>
            </p:nvSpPr>
            <p:spPr>
              <a:xfrm>
                <a:off x="8447716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4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3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0" name="TextBox 419">
                <a:extLst>
                  <a:ext uri="{FF2B5EF4-FFF2-40B4-BE49-F238E27FC236}">
                    <a16:creationId xmlns:a16="http://schemas.microsoft.com/office/drawing/2014/main" id="{107FA3CF-30C3-924D-4B80-442C2F6A3E35}"/>
                  </a:ext>
                </a:extLst>
              </p:cNvPr>
              <p:cNvSpPr txBox="1"/>
              <p:nvPr/>
            </p:nvSpPr>
            <p:spPr>
              <a:xfrm>
                <a:off x="8646344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9"/>
                      <a:pt x="37291" y="137499"/>
                    </a:cubicBezTo>
                    <a:cubicBezTo>
                      <a:pt x="26039" y="137499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1" y="113576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84AD4976-58A2-113D-7534-F2B0F26D5AA0}"/>
                  </a:ext>
                </a:extLst>
              </p:cNvPr>
              <p:cNvSpPr txBox="1"/>
              <p:nvPr/>
            </p:nvSpPr>
            <p:spPr>
              <a:xfrm>
                <a:off x="9165574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2" name="TextBox 421">
                <a:extLst>
                  <a:ext uri="{FF2B5EF4-FFF2-40B4-BE49-F238E27FC236}">
                    <a16:creationId xmlns:a16="http://schemas.microsoft.com/office/drawing/2014/main" id="{C0C3C530-2EF9-66D7-E121-375475EEF740}"/>
                  </a:ext>
                </a:extLst>
              </p:cNvPr>
              <p:cNvSpPr txBox="1"/>
              <p:nvPr/>
            </p:nvSpPr>
            <p:spPr>
              <a:xfrm>
                <a:off x="9508797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90A8015-FDFB-BA02-DDB2-5B626360A620}"/>
                  </a:ext>
                </a:extLst>
              </p:cNvPr>
              <p:cNvSpPr txBox="1"/>
              <p:nvPr/>
            </p:nvSpPr>
            <p:spPr>
              <a:xfrm>
                <a:off x="9650479" y="200973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24DCA738-4766-20DE-1A40-95B6CE814BC1}"/>
                  </a:ext>
                </a:extLst>
              </p:cNvPr>
              <p:cNvSpPr txBox="1"/>
              <p:nvPr/>
            </p:nvSpPr>
            <p:spPr>
              <a:xfrm>
                <a:off x="9787160" y="2009731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1067FF9D-87CA-1491-4576-567452E068C8}"/>
                  </a:ext>
                </a:extLst>
              </p:cNvPr>
              <p:cNvSpPr txBox="1"/>
              <p:nvPr/>
            </p:nvSpPr>
            <p:spPr>
              <a:xfrm>
                <a:off x="9962302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C709A306-C9D2-7E84-5C6B-8DD5CC7D2015}"/>
                  </a:ext>
                </a:extLst>
              </p:cNvPr>
              <p:cNvSpPr txBox="1"/>
              <p:nvPr/>
            </p:nvSpPr>
            <p:spPr>
              <a:xfrm>
                <a:off x="10371250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C49383CB-60A2-EE27-57E3-B8FAF38E0D72}"/>
                  </a:ext>
                </a:extLst>
              </p:cNvPr>
              <p:cNvSpPr txBox="1"/>
              <p:nvPr/>
            </p:nvSpPr>
            <p:spPr>
              <a:xfrm>
                <a:off x="11041647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3C263C4F-C813-3E4A-5D2D-7D16E297A0BB}"/>
                  </a:ext>
                </a:extLst>
              </p:cNvPr>
              <p:cNvSpPr txBox="1"/>
              <p:nvPr/>
            </p:nvSpPr>
            <p:spPr>
              <a:xfrm>
                <a:off x="11367470" y="2009731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A8BB7F77-696F-A8F7-A960-8DD3BBFFAD86}"/>
                  </a:ext>
                </a:extLst>
              </p:cNvPr>
              <p:cNvSpPr txBox="1"/>
              <p:nvPr/>
            </p:nvSpPr>
            <p:spPr>
              <a:xfrm>
                <a:off x="11473972" y="200973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B39C66E1-219C-7380-9991-586B41DA0E60}"/>
                  </a:ext>
                </a:extLst>
              </p:cNvPr>
              <p:cNvSpPr txBox="1"/>
              <p:nvPr/>
            </p:nvSpPr>
            <p:spPr>
              <a:xfrm>
                <a:off x="11785794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C4271778-163B-EE1F-C882-7393DB60E60C}"/>
                  </a:ext>
                </a:extLst>
              </p:cNvPr>
              <p:cNvSpPr txBox="1"/>
              <p:nvPr/>
            </p:nvSpPr>
            <p:spPr>
              <a:xfrm>
                <a:off x="12096156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2797A1DC-5662-185A-D859-A737CF0877A9}"/>
                  </a:ext>
                </a:extLst>
              </p:cNvPr>
              <p:cNvSpPr txBox="1"/>
              <p:nvPr/>
            </p:nvSpPr>
            <p:spPr>
              <a:xfrm>
                <a:off x="12615386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0999EBA2-961D-DC66-A1C7-930694FA1A23}"/>
                  </a:ext>
                </a:extLst>
              </p:cNvPr>
              <p:cNvSpPr txBox="1"/>
              <p:nvPr/>
            </p:nvSpPr>
            <p:spPr>
              <a:xfrm>
                <a:off x="12958609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4D0DA3EC-87E1-0A84-2B52-8C36DCFE481D}"/>
                  </a:ext>
                </a:extLst>
              </p:cNvPr>
              <p:cNvSpPr txBox="1"/>
              <p:nvPr/>
            </p:nvSpPr>
            <p:spPr>
              <a:xfrm>
                <a:off x="13211108" y="2009731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5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F95177F5-FD81-1A12-A770-11D837D69DF8}"/>
                  </a:ext>
                </a:extLst>
              </p:cNvPr>
              <p:cNvSpPr txBox="1"/>
              <p:nvPr/>
            </p:nvSpPr>
            <p:spPr>
              <a:xfrm>
                <a:off x="13530419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3FD77EF0-F419-3048-E8A0-46EAA42A8FD5}"/>
                  </a:ext>
                </a:extLst>
              </p:cNvPr>
              <p:cNvSpPr txBox="1"/>
              <p:nvPr/>
            </p:nvSpPr>
            <p:spPr>
              <a:xfrm>
                <a:off x="13661869" y="2009731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5400AE88-EBBC-DB12-8325-4F1A01C100A6}"/>
                  </a:ext>
                </a:extLst>
              </p:cNvPr>
              <p:cNvSpPr txBox="1"/>
              <p:nvPr/>
            </p:nvSpPr>
            <p:spPr>
              <a:xfrm>
                <a:off x="8721264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51B1FBA7-9E9B-1753-5182-6D7483DA787B}"/>
                  </a:ext>
                </a:extLst>
              </p:cNvPr>
              <p:cNvSpPr txBox="1"/>
              <p:nvPr/>
            </p:nvSpPr>
            <p:spPr>
              <a:xfrm>
                <a:off x="9682305" y="2011255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A8A2628D-F434-2512-E4DE-D17DB2D123CD}"/>
                  </a:ext>
                </a:extLst>
              </p:cNvPr>
              <p:cNvSpPr txBox="1"/>
              <p:nvPr/>
            </p:nvSpPr>
            <p:spPr>
              <a:xfrm>
                <a:off x="10446169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0" name="TextBox 439">
                <a:extLst>
                  <a:ext uri="{FF2B5EF4-FFF2-40B4-BE49-F238E27FC236}">
                    <a16:creationId xmlns:a16="http://schemas.microsoft.com/office/drawing/2014/main" id="{502252FA-32F7-AC2E-E072-2718C4908CCF}"/>
                  </a:ext>
                </a:extLst>
              </p:cNvPr>
              <p:cNvSpPr txBox="1"/>
              <p:nvPr/>
            </p:nvSpPr>
            <p:spPr>
              <a:xfrm>
                <a:off x="10663063" y="2011255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EF0DDB40-22C0-826B-FDA9-C47DF3976571}"/>
                  </a:ext>
                </a:extLst>
              </p:cNvPr>
              <p:cNvSpPr txBox="1"/>
              <p:nvPr/>
            </p:nvSpPr>
            <p:spPr>
              <a:xfrm>
                <a:off x="11440072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38385638-5E72-E51D-6EEA-8A84435093B6}"/>
                  </a:ext>
                </a:extLst>
              </p:cNvPr>
              <p:cNvSpPr txBox="1"/>
              <p:nvPr/>
            </p:nvSpPr>
            <p:spPr>
              <a:xfrm>
                <a:off x="12171076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EAB29186-24B4-5886-5A96-3B3EABDD5A0B}"/>
                  </a:ext>
                </a:extLst>
              </p:cNvPr>
              <p:cNvSpPr txBox="1"/>
              <p:nvPr/>
            </p:nvSpPr>
            <p:spPr>
              <a:xfrm>
                <a:off x="12414260" y="2011255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4AF2ADF-9229-41E3-46D8-1C5B24EC3F09}"/>
                  </a:ext>
                </a:extLst>
              </p:cNvPr>
              <p:cNvSpPr txBox="1"/>
              <p:nvPr/>
            </p:nvSpPr>
            <p:spPr>
              <a:xfrm>
                <a:off x="14093155" y="2011255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0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B93FD39C-C5C5-F20A-9676-E2AD0C08F7EC}"/>
                  </a:ext>
                </a:extLst>
              </p:cNvPr>
              <p:cNvSpPr txBox="1"/>
              <p:nvPr/>
            </p:nvSpPr>
            <p:spPr>
              <a:xfrm>
                <a:off x="8339142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499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6"/>
                      <a:pt x="41355" y="120886"/>
                    </a:cubicBezTo>
                    <a:cubicBezTo>
                      <a:pt x="23446" y="120886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7BB6367D-EDED-B2FF-5782-C93F132CF345}"/>
                  </a:ext>
                </a:extLst>
              </p:cNvPr>
              <p:cNvSpPr txBox="1"/>
              <p:nvPr/>
            </p:nvSpPr>
            <p:spPr>
              <a:xfrm>
                <a:off x="8813816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7C457408-AE17-7A29-9050-B75C21AB9974}"/>
                  </a:ext>
                </a:extLst>
              </p:cNvPr>
              <p:cNvSpPr txBox="1"/>
              <p:nvPr/>
            </p:nvSpPr>
            <p:spPr>
              <a:xfrm>
                <a:off x="9853726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70590BBF-4325-168E-404B-DB37B85E2BBD}"/>
                  </a:ext>
                </a:extLst>
              </p:cNvPr>
              <p:cNvSpPr txBox="1"/>
              <p:nvPr/>
            </p:nvSpPr>
            <p:spPr>
              <a:xfrm>
                <a:off x="10827912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E295E106-120F-5FC8-344C-88D0B709DFE4}"/>
                  </a:ext>
                </a:extLst>
              </p:cNvPr>
              <p:cNvSpPr txBox="1"/>
              <p:nvPr/>
            </p:nvSpPr>
            <p:spPr>
              <a:xfrm>
                <a:off x="10933072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EF651D1A-9B8C-20DF-617A-0EFB6582320C}"/>
                  </a:ext>
                </a:extLst>
              </p:cNvPr>
              <p:cNvSpPr txBox="1"/>
              <p:nvPr/>
            </p:nvSpPr>
            <p:spPr>
              <a:xfrm>
                <a:off x="11677220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5E4149E5-41C9-CF52-6964-864DF4E1A3A4}"/>
                  </a:ext>
                </a:extLst>
              </p:cNvPr>
              <p:cNvSpPr txBox="1"/>
              <p:nvPr/>
            </p:nvSpPr>
            <p:spPr>
              <a:xfrm>
                <a:off x="12506810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DEECF767-8992-EEE6-C2E7-7D5A354EC8EA}"/>
                  </a:ext>
                </a:extLst>
              </p:cNvPr>
              <p:cNvSpPr txBox="1"/>
              <p:nvPr/>
            </p:nvSpPr>
            <p:spPr>
              <a:xfrm>
                <a:off x="14047684" y="2021194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FAAAB37B-5B53-A9A9-2598-2DB796BE3D15}"/>
                  </a:ext>
                </a:extLst>
              </p:cNvPr>
              <p:cNvSpPr txBox="1"/>
              <p:nvPr/>
            </p:nvSpPr>
            <p:spPr>
              <a:xfrm>
                <a:off x="7856189" y="2036194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8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82854A59-F02F-B364-AED9-565DD79510AA}"/>
                  </a:ext>
                </a:extLst>
              </p:cNvPr>
              <p:cNvSpPr txBox="1"/>
              <p:nvPr/>
            </p:nvSpPr>
            <p:spPr>
              <a:xfrm>
                <a:off x="8022880" y="2036194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3" y="0"/>
                    </a:moveTo>
                    <a:cubicBezTo>
                      <a:pt x="62445" y="0"/>
                      <a:pt x="69986" y="2975"/>
                      <a:pt x="74934" y="8925"/>
                    </a:cubicBezTo>
                    <a:cubicBezTo>
                      <a:pt x="79883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1" y="24434"/>
                    </a:cubicBezTo>
                    <a:cubicBezTo>
                      <a:pt x="51105" y="21989"/>
                      <a:pt x="47187" y="20766"/>
                      <a:pt x="41709" y="20766"/>
                    </a:cubicBezTo>
                    <a:cubicBezTo>
                      <a:pt x="34521" y="20766"/>
                      <a:pt x="29131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5" y="1767"/>
                    </a:lnTo>
                    <a:lnTo>
                      <a:pt x="24831" y="12813"/>
                    </a:lnTo>
                    <a:cubicBezTo>
                      <a:pt x="31664" y="4271"/>
                      <a:pt x="40825" y="0"/>
                      <a:pt x="52313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3A29142D-BFB7-0BFD-BB5E-1DCB28FE8A73}"/>
                  </a:ext>
                </a:extLst>
              </p:cNvPr>
              <p:cNvSpPr txBox="1"/>
              <p:nvPr/>
            </p:nvSpPr>
            <p:spPr>
              <a:xfrm>
                <a:off x="8165464" y="2036194"/>
                <a:ext cx="5987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1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50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DAD38EC3-5A70-7EEC-664C-60EEC73E09EE}"/>
                  </a:ext>
                </a:extLst>
              </p:cNvPr>
              <p:cNvSpPr txBox="1"/>
              <p:nvPr/>
            </p:nvSpPr>
            <p:spPr>
              <a:xfrm>
                <a:off x="8230945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8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9" y="23123"/>
                      <a:pt x="81209" y="33845"/>
                    </a:cubicBezTo>
                    <a:lnTo>
                      <a:pt x="81209" y="75289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8"/>
                      <a:pt x="32519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5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3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3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2" y="70340"/>
                    </a:cubicBezTo>
                    <a:lnTo>
                      <a:pt x="55582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FCBC6B2B-540D-93B6-EDEC-908EBCE09BD2}"/>
                  </a:ext>
                </a:extLst>
              </p:cNvPr>
              <p:cNvSpPr txBox="1"/>
              <p:nvPr/>
            </p:nvSpPr>
            <p:spPr>
              <a:xfrm>
                <a:off x="8299292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7" y="25008"/>
                      <a:pt x="44536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C4E9E2B9-E5D0-EBA1-E5A7-B10C84F54E23}"/>
                  </a:ext>
                </a:extLst>
              </p:cNvPr>
              <p:cNvSpPr txBox="1"/>
              <p:nvPr/>
            </p:nvSpPr>
            <p:spPr>
              <a:xfrm>
                <a:off x="8382356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50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962ED222-A959-6F9A-F2F2-CDC8DDCEF602}"/>
                  </a:ext>
                </a:extLst>
              </p:cNvPr>
              <p:cNvSpPr txBox="1"/>
              <p:nvPr/>
            </p:nvSpPr>
            <p:spPr>
              <a:xfrm>
                <a:off x="8750895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6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id="{308FBA7E-BC7B-F62C-094F-698BA177E9A7}"/>
                  </a:ext>
                </a:extLst>
              </p:cNvPr>
              <p:cNvSpPr txBox="1"/>
              <p:nvPr/>
            </p:nvSpPr>
            <p:spPr>
              <a:xfrm>
                <a:off x="8859409" y="2036194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2C617FE6-B4FF-993A-3E3D-9F18CE8A6C08}"/>
                  </a:ext>
                </a:extLst>
              </p:cNvPr>
              <p:cNvSpPr txBox="1"/>
              <p:nvPr/>
            </p:nvSpPr>
            <p:spPr>
              <a:xfrm>
                <a:off x="8903039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E9C36882-46AA-E0F5-F3DC-FC59E07F640F}"/>
                  </a:ext>
                </a:extLst>
              </p:cNvPr>
              <p:cNvSpPr txBox="1"/>
              <p:nvPr/>
            </p:nvSpPr>
            <p:spPr>
              <a:xfrm>
                <a:off x="8967789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5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7B6FBA0E-5A4F-B244-4BC0-07AC8AEF114C}"/>
                  </a:ext>
                </a:extLst>
              </p:cNvPr>
              <p:cNvSpPr txBox="1"/>
              <p:nvPr/>
            </p:nvSpPr>
            <p:spPr>
              <a:xfrm>
                <a:off x="9033514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5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37233F0C-B085-4EF5-A769-2C13138E90A0}"/>
                  </a:ext>
                </a:extLst>
              </p:cNvPr>
              <p:cNvSpPr txBox="1"/>
              <p:nvPr/>
            </p:nvSpPr>
            <p:spPr>
              <a:xfrm>
                <a:off x="9100215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DCE07123-CAE1-BB5D-B2CC-E2BE130B5103}"/>
                  </a:ext>
                </a:extLst>
              </p:cNvPr>
              <p:cNvSpPr txBox="1"/>
              <p:nvPr/>
            </p:nvSpPr>
            <p:spPr>
              <a:xfrm>
                <a:off x="9581461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1EEFD504-DF80-0D67-8C5A-26804B9EBF40}"/>
                  </a:ext>
                </a:extLst>
              </p:cNvPr>
              <p:cNvSpPr txBox="1"/>
              <p:nvPr/>
            </p:nvSpPr>
            <p:spPr>
              <a:xfrm>
                <a:off x="9712728" y="2036194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6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50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8"/>
                      <a:pt x="38528" y="99148"/>
                    </a:cubicBezTo>
                    <a:cubicBezTo>
                      <a:pt x="27040" y="99148"/>
                      <a:pt x="17748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745C3C9B-2297-1FDB-B70D-5D7BB190D151}"/>
                  </a:ext>
                </a:extLst>
              </p:cNvPr>
              <p:cNvSpPr txBox="1"/>
              <p:nvPr/>
            </p:nvSpPr>
            <p:spPr>
              <a:xfrm>
                <a:off x="9896942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857A5BB4-E904-1E27-CE0E-8049DFD630DB}"/>
                  </a:ext>
                </a:extLst>
              </p:cNvPr>
              <p:cNvSpPr txBox="1"/>
              <p:nvPr/>
            </p:nvSpPr>
            <p:spPr>
              <a:xfrm>
                <a:off x="10475800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6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D44DF8D4-5FFC-A781-9004-ADD3C854E3C0}"/>
                  </a:ext>
                </a:extLst>
              </p:cNvPr>
              <p:cNvSpPr txBox="1"/>
              <p:nvPr/>
            </p:nvSpPr>
            <p:spPr>
              <a:xfrm>
                <a:off x="10542135" y="2036194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0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18A53B84-3F95-7617-9161-1929C753B43E}"/>
                  </a:ext>
                </a:extLst>
              </p:cNvPr>
              <p:cNvSpPr txBox="1"/>
              <p:nvPr/>
            </p:nvSpPr>
            <p:spPr>
              <a:xfrm>
                <a:off x="10617177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5564D2F-F1C3-B349-C009-5C8A2A76BF35}"/>
                  </a:ext>
                </a:extLst>
              </p:cNvPr>
              <p:cNvSpPr txBox="1"/>
              <p:nvPr/>
            </p:nvSpPr>
            <p:spPr>
              <a:xfrm>
                <a:off x="10693670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2BE70B12-CA22-EC91-9A2F-DF135F3FBAD3}"/>
                  </a:ext>
                </a:extLst>
              </p:cNvPr>
              <p:cNvSpPr txBox="1"/>
              <p:nvPr/>
            </p:nvSpPr>
            <p:spPr>
              <a:xfrm>
                <a:off x="10761407" y="2036194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0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9DD0DD36-8C80-D6CC-C674-72DCDAACB941}"/>
                  </a:ext>
                </a:extLst>
              </p:cNvPr>
              <p:cNvSpPr txBox="1"/>
              <p:nvPr/>
            </p:nvSpPr>
            <p:spPr>
              <a:xfrm>
                <a:off x="10870883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02FA2A59-6C65-C8FC-A775-DEB0EA1E4391}"/>
                  </a:ext>
                </a:extLst>
              </p:cNvPr>
              <p:cNvSpPr txBox="1"/>
              <p:nvPr/>
            </p:nvSpPr>
            <p:spPr>
              <a:xfrm>
                <a:off x="10976287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E1819573-F6FB-BE9C-EDF3-A6E643C4B2D6}"/>
                  </a:ext>
                </a:extLst>
              </p:cNvPr>
              <p:cNvSpPr txBox="1"/>
              <p:nvPr/>
            </p:nvSpPr>
            <p:spPr>
              <a:xfrm>
                <a:off x="11234068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5123CBDC-BFC9-25F9-EBC1-D16D772F0F7F}"/>
                  </a:ext>
                </a:extLst>
              </p:cNvPr>
              <p:cNvSpPr txBox="1"/>
              <p:nvPr/>
            </p:nvSpPr>
            <p:spPr>
              <a:xfrm>
                <a:off x="11503298" y="2036194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0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B4B63266-3999-086E-17B4-7837D73389B3}"/>
                  </a:ext>
                </a:extLst>
              </p:cNvPr>
              <p:cNvSpPr txBox="1"/>
              <p:nvPr/>
            </p:nvSpPr>
            <p:spPr>
              <a:xfrm>
                <a:off x="11571645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0F9BC32D-485E-8659-B7FC-F1254786A9CB}"/>
                  </a:ext>
                </a:extLst>
              </p:cNvPr>
              <p:cNvSpPr txBox="1"/>
              <p:nvPr/>
            </p:nvSpPr>
            <p:spPr>
              <a:xfrm>
                <a:off x="11615030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4F44A775-0DA8-4855-D33A-89AC9D90897B}"/>
                  </a:ext>
                </a:extLst>
              </p:cNvPr>
              <p:cNvSpPr txBox="1"/>
              <p:nvPr/>
            </p:nvSpPr>
            <p:spPr>
              <a:xfrm>
                <a:off x="11720435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C52F2EDF-F28F-114C-2EEC-DB01101E3CC3}"/>
                  </a:ext>
                </a:extLst>
              </p:cNvPr>
              <p:cNvSpPr txBox="1"/>
              <p:nvPr/>
            </p:nvSpPr>
            <p:spPr>
              <a:xfrm>
                <a:off x="12200707" y="2036194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B071D2D4-EE79-AE55-E7B9-5E942F1187CD}"/>
                  </a:ext>
                </a:extLst>
              </p:cNvPr>
              <p:cNvSpPr txBox="1"/>
              <p:nvPr/>
            </p:nvSpPr>
            <p:spPr>
              <a:xfrm>
                <a:off x="12267042" y="2036194"/>
                <a:ext cx="5945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4141">
                    <a:moveTo>
                      <a:pt x="37556" y="0"/>
                    </a:moveTo>
                    <a:cubicBezTo>
                      <a:pt x="47806" y="0"/>
                      <a:pt x="55966" y="3918"/>
                      <a:pt x="62034" y="11753"/>
                    </a:cubicBezTo>
                    <a:lnTo>
                      <a:pt x="63712" y="1767"/>
                    </a:lnTo>
                    <a:lnTo>
                      <a:pt x="86158" y="1767"/>
                    </a:lnTo>
                    <a:lnTo>
                      <a:pt x="86158" y="134141"/>
                    </a:lnTo>
                    <a:lnTo>
                      <a:pt x="60532" y="134141"/>
                    </a:lnTo>
                    <a:lnTo>
                      <a:pt x="60532" y="89162"/>
                    </a:lnTo>
                    <a:cubicBezTo>
                      <a:pt x="54640" y="95819"/>
                      <a:pt x="46922" y="99148"/>
                      <a:pt x="37380" y="99148"/>
                    </a:cubicBezTo>
                    <a:cubicBezTo>
                      <a:pt x="26010" y="99148"/>
                      <a:pt x="16938" y="94729"/>
                      <a:pt x="10162" y="85893"/>
                    </a:cubicBezTo>
                    <a:cubicBezTo>
                      <a:pt x="3388" y="77056"/>
                      <a:pt x="0" y="64655"/>
                      <a:pt x="0" y="48690"/>
                    </a:cubicBezTo>
                    <a:cubicBezTo>
                      <a:pt x="0" y="33668"/>
                      <a:pt x="3344" y="21797"/>
                      <a:pt x="10030" y="13078"/>
                    </a:cubicBezTo>
                    <a:cubicBezTo>
                      <a:pt x="16716" y="4360"/>
                      <a:pt x="25892" y="0"/>
                      <a:pt x="37556" y="0"/>
                    </a:cubicBezTo>
                    <a:close/>
                    <a:moveTo>
                      <a:pt x="44096" y="20590"/>
                    </a:moveTo>
                    <a:cubicBezTo>
                      <a:pt x="38204" y="20590"/>
                      <a:pt x="33638" y="22979"/>
                      <a:pt x="30398" y="27758"/>
                    </a:cubicBezTo>
                    <a:cubicBezTo>
                      <a:pt x="27158" y="32537"/>
                      <a:pt x="25538" y="40119"/>
                      <a:pt x="25538" y="50503"/>
                    </a:cubicBezTo>
                    <a:cubicBezTo>
                      <a:pt x="25538" y="59648"/>
                      <a:pt x="27144" y="66610"/>
                      <a:pt x="30354" y="71389"/>
                    </a:cubicBezTo>
                    <a:cubicBezTo>
                      <a:pt x="33564" y="76168"/>
                      <a:pt x="38086" y="78558"/>
                      <a:pt x="43918" y="78558"/>
                    </a:cubicBezTo>
                    <a:cubicBezTo>
                      <a:pt x="51754" y="78558"/>
                      <a:pt x="57292" y="75431"/>
                      <a:pt x="60532" y="69177"/>
                    </a:cubicBezTo>
                    <a:lnTo>
                      <a:pt x="60532" y="29617"/>
                    </a:lnTo>
                    <a:cubicBezTo>
                      <a:pt x="57350" y="23599"/>
                      <a:pt x="51872" y="20590"/>
                      <a:pt x="4409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15073AFF-54C7-EEFF-6181-F0F3AC557535}"/>
                  </a:ext>
                </a:extLst>
              </p:cNvPr>
              <p:cNvSpPr txBox="1"/>
              <p:nvPr/>
            </p:nvSpPr>
            <p:spPr>
              <a:xfrm>
                <a:off x="12444866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11168579-00AC-7819-43EB-29FA3F1EC00C}"/>
                  </a:ext>
                </a:extLst>
              </p:cNvPr>
              <p:cNvSpPr txBox="1"/>
              <p:nvPr/>
            </p:nvSpPr>
            <p:spPr>
              <a:xfrm>
                <a:off x="12550027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FEA0DB28-426F-8CBB-D1FB-9A1AF95C3E88}"/>
                  </a:ext>
                </a:extLst>
              </p:cNvPr>
              <p:cNvSpPr txBox="1"/>
              <p:nvPr/>
            </p:nvSpPr>
            <p:spPr>
              <a:xfrm>
                <a:off x="13105948" y="2036194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1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6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6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1A81363C-238A-3CAE-3E8B-9F8BF8054A07}"/>
                  </a:ext>
                </a:extLst>
              </p:cNvPr>
              <p:cNvSpPr txBox="1"/>
              <p:nvPr/>
            </p:nvSpPr>
            <p:spPr>
              <a:xfrm>
                <a:off x="13326670" y="2036194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2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9D27687A-B29B-BCC0-F4B1-1E91C2F14D3E}"/>
                  </a:ext>
                </a:extLst>
              </p:cNvPr>
              <p:cNvSpPr txBox="1"/>
              <p:nvPr/>
            </p:nvSpPr>
            <p:spPr>
              <a:xfrm>
                <a:off x="13460499" y="2036194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8A54D98C-BE8F-EFDC-2A81-50D65710C3DF}"/>
                  </a:ext>
                </a:extLst>
              </p:cNvPr>
              <p:cNvSpPr txBox="1"/>
              <p:nvPr/>
            </p:nvSpPr>
            <p:spPr>
              <a:xfrm>
                <a:off x="13596510" y="2036194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1ED00EAD-0C1E-F0A1-F071-36AD61888745}"/>
                  </a:ext>
                </a:extLst>
              </p:cNvPr>
              <p:cNvSpPr txBox="1"/>
              <p:nvPr/>
            </p:nvSpPr>
            <p:spPr>
              <a:xfrm>
                <a:off x="13869812" y="2036194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396D3FA4-86CC-99CC-D8A7-02F7A976415D}"/>
                  </a:ext>
                </a:extLst>
              </p:cNvPr>
              <p:cNvSpPr txBox="1"/>
              <p:nvPr/>
            </p:nvSpPr>
            <p:spPr>
              <a:xfrm>
                <a:off x="13913197" y="2036194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DB149F88-B379-E374-9AA8-CEE001B4BC28}"/>
                  </a:ext>
                </a:extLst>
              </p:cNvPr>
              <p:cNvSpPr txBox="1"/>
              <p:nvPr/>
            </p:nvSpPr>
            <p:spPr>
              <a:xfrm>
                <a:off x="13981179" y="2036194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D001F3FD-99CA-A00E-834E-AE6827AD1004}"/>
                  </a:ext>
                </a:extLst>
              </p:cNvPr>
              <p:cNvSpPr txBox="1"/>
              <p:nvPr/>
            </p:nvSpPr>
            <p:spPr>
              <a:xfrm>
                <a:off x="14123396" y="2036194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4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7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4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CF22CC35-960E-748B-FBAA-6E7FCA4BF57E}"/>
                  </a:ext>
                </a:extLst>
              </p:cNvPr>
              <p:cNvSpPr txBox="1"/>
              <p:nvPr/>
            </p:nvSpPr>
            <p:spPr>
              <a:xfrm>
                <a:off x="7926169" y="2037414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5" y="0"/>
                    </a:lnTo>
                    <a:lnTo>
                      <a:pt x="37114" y="60797"/>
                    </a:lnTo>
                    <a:lnTo>
                      <a:pt x="54611" y="0"/>
                    </a:lnTo>
                    <a:lnTo>
                      <a:pt x="73079" y="0"/>
                    </a:lnTo>
                    <a:lnTo>
                      <a:pt x="90488" y="60885"/>
                    </a:lnTo>
                    <a:lnTo>
                      <a:pt x="103036" y="0"/>
                    </a:lnTo>
                    <a:lnTo>
                      <a:pt x="127690" y="0"/>
                    </a:lnTo>
                    <a:lnTo>
                      <a:pt x="103301" y="95613"/>
                    </a:lnTo>
                    <a:lnTo>
                      <a:pt x="81916" y="95613"/>
                    </a:lnTo>
                    <a:lnTo>
                      <a:pt x="63801" y="35435"/>
                    </a:lnTo>
                    <a:lnTo>
                      <a:pt x="45686" y="95613"/>
                    </a:lnTo>
                    <a:lnTo>
                      <a:pt x="24389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3" name="TextBox 492">
                <a:extLst>
                  <a:ext uri="{FF2B5EF4-FFF2-40B4-BE49-F238E27FC236}">
                    <a16:creationId xmlns:a16="http://schemas.microsoft.com/office/drawing/2014/main" id="{52BC95F5-AE47-50FB-6CFB-AA68548837D9}"/>
                  </a:ext>
                </a:extLst>
              </p:cNvPr>
              <p:cNvSpPr txBox="1"/>
              <p:nvPr/>
            </p:nvSpPr>
            <p:spPr>
              <a:xfrm>
                <a:off x="8722301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CE80AD95-D9F1-FDB5-8ED7-3FCC249038DE}"/>
                  </a:ext>
                </a:extLst>
              </p:cNvPr>
              <p:cNvSpPr txBox="1"/>
              <p:nvPr/>
            </p:nvSpPr>
            <p:spPr>
              <a:xfrm>
                <a:off x="9683341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22D86827-B21B-E7FE-6B97-490FC85764B5}"/>
                  </a:ext>
                </a:extLst>
              </p:cNvPr>
              <p:cNvSpPr txBox="1"/>
              <p:nvPr/>
            </p:nvSpPr>
            <p:spPr>
              <a:xfrm>
                <a:off x="10447207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BABFEDAC-8121-FAF3-49CF-B9D8C95F641E}"/>
                  </a:ext>
                </a:extLst>
              </p:cNvPr>
              <p:cNvSpPr txBox="1"/>
              <p:nvPr/>
            </p:nvSpPr>
            <p:spPr>
              <a:xfrm>
                <a:off x="10664099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8618AFEB-3B01-6018-A9B2-0A9D6BBB4307}"/>
                  </a:ext>
                </a:extLst>
              </p:cNvPr>
              <p:cNvSpPr txBox="1"/>
              <p:nvPr/>
            </p:nvSpPr>
            <p:spPr>
              <a:xfrm>
                <a:off x="11296684" y="2037414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9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EEA306BE-85F0-5CAD-582D-B8B9D70F975D}"/>
                  </a:ext>
                </a:extLst>
              </p:cNvPr>
              <p:cNvSpPr txBox="1"/>
              <p:nvPr/>
            </p:nvSpPr>
            <p:spPr>
              <a:xfrm>
                <a:off x="11441110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499" name="TextBox 498">
                <a:extLst>
                  <a:ext uri="{FF2B5EF4-FFF2-40B4-BE49-F238E27FC236}">
                    <a16:creationId xmlns:a16="http://schemas.microsoft.com/office/drawing/2014/main" id="{E92E6D35-A431-43AD-2102-61A709A79E4F}"/>
                  </a:ext>
                </a:extLst>
              </p:cNvPr>
              <p:cNvSpPr txBox="1"/>
              <p:nvPr/>
            </p:nvSpPr>
            <p:spPr>
              <a:xfrm>
                <a:off x="12172113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0" name="TextBox 499">
                <a:extLst>
                  <a:ext uri="{FF2B5EF4-FFF2-40B4-BE49-F238E27FC236}">
                    <a16:creationId xmlns:a16="http://schemas.microsoft.com/office/drawing/2014/main" id="{D5860F81-B40A-ACCB-A065-6F8C2FAA888C}"/>
                  </a:ext>
                </a:extLst>
              </p:cNvPr>
              <p:cNvSpPr txBox="1"/>
              <p:nvPr/>
            </p:nvSpPr>
            <p:spPr>
              <a:xfrm>
                <a:off x="12341658" y="2037414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0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7274FBBF-BF08-DC6D-74C7-1D1DACBB674D}"/>
                  </a:ext>
                </a:extLst>
              </p:cNvPr>
              <p:cNvSpPr txBox="1"/>
              <p:nvPr/>
            </p:nvSpPr>
            <p:spPr>
              <a:xfrm>
                <a:off x="12415296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ED82B680-4361-7B4B-7AF7-6F77A3BE0669}"/>
                  </a:ext>
                </a:extLst>
              </p:cNvPr>
              <p:cNvSpPr txBox="1"/>
              <p:nvPr/>
            </p:nvSpPr>
            <p:spPr>
              <a:xfrm>
                <a:off x="13033225" y="2037414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F23ACFF7-24A7-8FC0-D443-54E798AACD15}"/>
                  </a:ext>
                </a:extLst>
              </p:cNvPr>
              <p:cNvSpPr txBox="1"/>
              <p:nvPr/>
            </p:nvSpPr>
            <p:spPr>
              <a:xfrm>
                <a:off x="13394713" y="2037414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5E793FB1-224F-7AAA-AFFB-000A029C9AB7}"/>
                  </a:ext>
                </a:extLst>
              </p:cNvPr>
              <p:cNvSpPr txBox="1"/>
              <p:nvPr/>
            </p:nvSpPr>
            <p:spPr>
              <a:xfrm>
                <a:off x="14094193" y="2037414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D58CAF83-652C-36E7-29DB-FF78A46CBC0C}"/>
                  </a:ext>
                </a:extLst>
              </p:cNvPr>
              <p:cNvSpPr txBox="1"/>
              <p:nvPr/>
            </p:nvSpPr>
            <p:spPr>
              <a:xfrm>
                <a:off x="7781635" y="218590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2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7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1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CDFFD5C1-04EF-6E5D-2CB9-DB235F563FEC}"/>
                  </a:ext>
                </a:extLst>
              </p:cNvPr>
              <p:cNvSpPr txBox="1"/>
              <p:nvPr/>
            </p:nvSpPr>
            <p:spPr>
              <a:xfrm>
                <a:off x="13225827" y="218590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7" name="TextBox 506">
                <a:extLst>
                  <a:ext uri="{FF2B5EF4-FFF2-40B4-BE49-F238E27FC236}">
                    <a16:creationId xmlns:a16="http://schemas.microsoft.com/office/drawing/2014/main" id="{10A61BD3-B81C-C438-0DA3-DE0F13C23FCE}"/>
                  </a:ext>
                </a:extLst>
              </p:cNvPr>
              <p:cNvSpPr txBox="1"/>
              <p:nvPr/>
            </p:nvSpPr>
            <p:spPr>
              <a:xfrm>
                <a:off x="14088278" y="218590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0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8" name="TextBox 507">
                <a:extLst>
                  <a:ext uri="{FF2B5EF4-FFF2-40B4-BE49-F238E27FC236}">
                    <a16:creationId xmlns:a16="http://schemas.microsoft.com/office/drawing/2014/main" id="{66B9DC61-2C17-8851-5AFE-31213BAEF90A}"/>
                  </a:ext>
                </a:extLst>
              </p:cNvPr>
              <p:cNvSpPr txBox="1"/>
              <p:nvPr/>
            </p:nvSpPr>
            <p:spPr>
              <a:xfrm>
                <a:off x="7951863" y="218718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AAAF1B04-C313-E099-8F16-B247EF1EE3F8}"/>
                  </a:ext>
                </a:extLst>
              </p:cNvPr>
              <p:cNvSpPr txBox="1"/>
              <p:nvPr/>
            </p:nvSpPr>
            <p:spPr>
              <a:xfrm>
                <a:off x="9264161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9638C1B2-6BB1-20B9-D0F9-70648050DA70}"/>
                  </a:ext>
                </a:extLst>
              </p:cNvPr>
              <p:cNvSpPr txBox="1"/>
              <p:nvPr/>
            </p:nvSpPr>
            <p:spPr>
              <a:xfrm>
                <a:off x="10054317" y="2187189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031CDE0B-A258-317B-A3AD-A70BF29E28CA}"/>
                  </a:ext>
                </a:extLst>
              </p:cNvPr>
              <p:cNvSpPr txBox="1"/>
              <p:nvPr/>
            </p:nvSpPr>
            <p:spPr>
              <a:xfrm>
                <a:off x="10476410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E2BA9744-5DEF-9F04-E6FB-74EF300A888A}"/>
                  </a:ext>
                </a:extLst>
              </p:cNvPr>
              <p:cNvSpPr txBox="1"/>
              <p:nvPr/>
            </p:nvSpPr>
            <p:spPr>
              <a:xfrm>
                <a:off x="11440195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28" y="41797"/>
                      <a:pt x="39176" y="38351"/>
                      <a:pt x="48778" y="38351"/>
                    </a:cubicBezTo>
                    <a:cubicBezTo>
                      <a:pt x="60442" y="38351"/>
                      <a:pt x="69588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48" y="124641"/>
                    </a:cubicBezTo>
                    <a:cubicBezTo>
                      <a:pt x="69810" y="133213"/>
                      <a:pt x="60678" y="137499"/>
                      <a:pt x="48954" y="137499"/>
                    </a:cubicBezTo>
                    <a:cubicBezTo>
                      <a:pt x="38586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4" y="116909"/>
                    </a:cubicBezTo>
                    <a:cubicBezTo>
                      <a:pt x="50752" y="116909"/>
                      <a:pt x="56172" y="112844"/>
                      <a:pt x="58764" y="104715"/>
                    </a:cubicBezTo>
                    <a:cubicBezTo>
                      <a:pt x="60000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4" y="65789"/>
                    </a:cubicBezTo>
                    <a:cubicBezTo>
                      <a:pt x="52960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3A349A3D-FF5C-67E1-F055-A6830E43D8FB}"/>
                  </a:ext>
                </a:extLst>
              </p:cNvPr>
              <p:cNvSpPr txBox="1"/>
              <p:nvPr/>
            </p:nvSpPr>
            <p:spPr>
              <a:xfrm>
                <a:off x="12096156" y="2187189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4F21A376-7633-9106-C78B-5FEC8595B1E4}"/>
                  </a:ext>
                </a:extLst>
              </p:cNvPr>
              <p:cNvSpPr txBox="1"/>
              <p:nvPr/>
            </p:nvSpPr>
            <p:spPr>
              <a:xfrm>
                <a:off x="12565123" y="2187189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4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4" y="135731"/>
                    </a:lnTo>
                    <a:lnTo>
                      <a:pt x="57084" y="75200"/>
                    </a:lnTo>
                    <a:cubicBezTo>
                      <a:pt x="57084" y="69721"/>
                      <a:pt x="55906" y="65671"/>
                      <a:pt x="53550" y="63050"/>
                    </a:cubicBezTo>
                    <a:cubicBezTo>
                      <a:pt x="51192" y="60428"/>
                      <a:pt x="47276" y="59117"/>
                      <a:pt x="41796" y="59117"/>
                    </a:cubicBezTo>
                    <a:cubicBezTo>
                      <a:pt x="34314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5" name="TextBox 514">
                <a:extLst>
                  <a:ext uri="{FF2B5EF4-FFF2-40B4-BE49-F238E27FC236}">
                    <a16:creationId xmlns:a16="http://schemas.microsoft.com/office/drawing/2014/main" id="{5B327D1C-933C-0503-B14F-64AB710BA519}"/>
                  </a:ext>
                </a:extLst>
              </p:cNvPr>
              <p:cNvSpPr txBox="1"/>
              <p:nvPr/>
            </p:nvSpPr>
            <p:spPr>
              <a:xfrm>
                <a:off x="12960926" y="2187189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BAC64B7B-D89C-415F-5FC3-0AB5687F46C0}"/>
                  </a:ext>
                </a:extLst>
              </p:cNvPr>
              <p:cNvSpPr txBox="1"/>
              <p:nvPr/>
            </p:nvSpPr>
            <p:spPr>
              <a:xfrm>
                <a:off x="13372679" y="2187189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7" name="TextBox 516">
                <a:extLst>
                  <a:ext uri="{FF2B5EF4-FFF2-40B4-BE49-F238E27FC236}">
                    <a16:creationId xmlns:a16="http://schemas.microsoft.com/office/drawing/2014/main" id="{1015F9D0-C690-586C-BB9F-F2E8D4C00A24}"/>
                  </a:ext>
                </a:extLst>
              </p:cNvPr>
              <p:cNvSpPr txBox="1"/>
              <p:nvPr/>
            </p:nvSpPr>
            <p:spPr>
              <a:xfrm>
                <a:off x="13823378" y="2187189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2" y="74493"/>
                    </a:cubicBezTo>
                    <a:lnTo>
                      <a:pt x="82622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8" name="TextBox 517">
                <a:extLst>
                  <a:ext uri="{FF2B5EF4-FFF2-40B4-BE49-F238E27FC236}">
                    <a16:creationId xmlns:a16="http://schemas.microsoft.com/office/drawing/2014/main" id="{73651C08-FC76-6931-3C8E-1BE18834DAE6}"/>
                  </a:ext>
                </a:extLst>
              </p:cNvPr>
              <p:cNvSpPr txBox="1"/>
              <p:nvPr/>
            </p:nvSpPr>
            <p:spPr>
              <a:xfrm>
                <a:off x="14235130" y="2187189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19" name="TextBox 518">
                <a:extLst>
                  <a:ext uri="{FF2B5EF4-FFF2-40B4-BE49-F238E27FC236}">
                    <a16:creationId xmlns:a16="http://schemas.microsoft.com/office/drawing/2014/main" id="{C97CF752-C391-8227-A434-C47F1F4307F6}"/>
                  </a:ext>
                </a:extLst>
              </p:cNvPr>
              <p:cNvSpPr txBox="1"/>
              <p:nvPr/>
            </p:nvSpPr>
            <p:spPr>
              <a:xfrm>
                <a:off x="10373872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0" name="TextBox 519">
                <a:extLst>
                  <a:ext uri="{FF2B5EF4-FFF2-40B4-BE49-F238E27FC236}">
                    <a16:creationId xmlns:a16="http://schemas.microsoft.com/office/drawing/2014/main" id="{8F5F1094-18B8-5DF8-07EC-0C89123510E9}"/>
                  </a:ext>
                </a:extLst>
              </p:cNvPr>
              <p:cNvSpPr txBox="1"/>
              <p:nvPr/>
            </p:nvSpPr>
            <p:spPr>
              <a:xfrm>
                <a:off x="10551331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0" y="6186"/>
                      <a:pt x="3842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1" name="TextBox 520">
                <a:extLst>
                  <a:ext uri="{FF2B5EF4-FFF2-40B4-BE49-F238E27FC236}">
                    <a16:creationId xmlns:a16="http://schemas.microsoft.com/office/drawing/2014/main" id="{7B164816-378E-279D-67DB-084EF02DBA6A}"/>
                  </a:ext>
                </a:extLst>
              </p:cNvPr>
              <p:cNvSpPr txBox="1"/>
              <p:nvPr/>
            </p:nvSpPr>
            <p:spPr>
              <a:xfrm>
                <a:off x="10689353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id="{906A94D7-C340-F317-BCE8-4572C059D9D7}"/>
                  </a:ext>
                </a:extLst>
              </p:cNvPr>
              <p:cNvSpPr txBox="1"/>
              <p:nvPr/>
            </p:nvSpPr>
            <p:spPr>
              <a:xfrm>
                <a:off x="12171076" y="2188713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D5E1F861-E723-8CC1-F728-BF037655BC65}"/>
                  </a:ext>
                </a:extLst>
              </p:cNvPr>
              <p:cNvSpPr txBox="1"/>
              <p:nvPr/>
            </p:nvSpPr>
            <p:spPr>
              <a:xfrm>
                <a:off x="13197842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6019B448-8E54-0CCF-0264-9E82BE171C0E}"/>
                  </a:ext>
                </a:extLst>
              </p:cNvPr>
              <p:cNvSpPr txBox="1"/>
              <p:nvPr/>
            </p:nvSpPr>
            <p:spPr>
              <a:xfrm>
                <a:off x="13276712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5" name="TextBox 524">
                <a:extLst>
                  <a:ext uri="{FF2B5EF4-FFF2-40B4-BE49-F238E27FC236}">
                    <a16:creationId xmlns:a16="http://schemas.microsoft.com/office/drawing/2014/main" id="{4FD76F70-BFE3-E664-8F7F-8567BDA4643C}"/>
                  </a:ext>
                </a:extLst>
              </p:cNvPr>
              <p:cNvSpPr txBox="1"/>
              <p:nvPr/>
            </p:nvSpPr>
            <p:spPr>
              <a:xfrm>
                <a:off x="14060293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1186573F-275B-123B-F902-F25CB7851571}"/>
                  </a:ext>
                </a:extLst>
              </p:cNvPr>
              <p:cNvSpPr txBox="1"/>
              <p:nvPr/>
            </p:nvSpPr>
            <p:spPr>
              <a:xfrm>
                <a:off x="14139163" y="2188713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6DF9178A-40EE-0B59-0F26-DECC9723AA1C}"/>
                  </a:ext>
                </a:extLst>
              </p:cNvPr>
              <p:cNvSpPr txBox="1"/>
              <p:nvPr/>
            </p:nvSpPr>
            <p:spPr>
              <a:xfrm>
                <a:off x="9155587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4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CA365B68-4842-30D6-0C0A-FA0A685ADE22}"/>
                  </a:ext>
                </a:extLst>
              </p:cNvPr>
              <p:cNvSpPr txBox="1"/>
              <p:nvPr/>
            </p:nvSpPr>
            <p:spPr>
              <a:xfrm>
                <a:off x="9827436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29" name="TextBox 528">
                <a:extLst>
                  <a:ext uri="{FF2B5EF4-FFF2-40B4-BE49-F238E27FC236}">
                    <a16:creationId xmlns:a16="http://schemas.microsoft.com/office/drawing/2014/main" id="{81464625-7020-B360-2F3C-A337130B0B00}"/>
                  </a:ext>
                </a:extLst>
              </p:cNvPr>
              <p:cNvSpPr txBox="1"/>
              <p:nvPr/>
            </p:nvSpPr>
            <p:spPr>
              <a:xfrm>
                <a:off x="10643881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952C830C-FE36-A506-C72C-7576540C5630}"/>
                  </a:ext>
                </a:extLst>
              </p:cNvPr>
              <p:cNvSpPr txBox="1"/>
              <p:nvPr/>
            </p:nvSpPr>
            <p:spPr>
              <a:xfrm>
                <a:off x="10854202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AB16C422-19EC-04E4-5EFC-A0F040DA4318}"/>
                  </a:ext>
                </a:extLst>
              </p:cNvPr>
              <p:cNvSpPr txBox="1"/>
              <p:nvPr/>
            </p:nvSpPr>
            <p:spPr>
              <a:xfrm>
                <a:off x="11756090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E5560E12-614C-3695-07BE-82F3DEC336E7}"/>
                  </a:ext>
                </a:extLst>
              </p:cNvPr>
              <p:cNvSpPr txBox="1"/>
              <p:nvPr/>
            </p:nvSpPr>
            <p:spPr>
              <a:xfrm>
                <a:off x="12263628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5D0CA183-0147-7DDD-09E5-EBB32E1A1360}"/>
                  </a:ext>
                </a:extLst>
              </p:cNvPr>
              <p:cNvSpPr txBox="1"/>
              <p:nvPr/>
            </p:nvSpPr>
            <p:spPr>
              <a:xfrm>
                <a:off x="12631689" y="2198652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6" y="96025"/>
                      <a:pt x="41532" y="97557"/>
                    </a:cubicBezTo>
                    <a:cubicBezTo>
                      <a:pt x="42888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4" name="TextBox 533">
                <a:extLst>
                  <a:ext uri="{FF2B5EF4-FFF2-40B4-BE49-F238E27FC236}">
                    <a16:creationId xmlns:a16="http://schemas.microsoft.com/office/drawing/2014/main" id="{EB64982C-BBFF-8216-5317-059AC06D80C4}"/>
                  </a:ext>
                </a:extLst>
              </p:cNvPr>
              <p:cNvSpPr txBox="1"/>
              <p:nvPr/>
            </p:nvSpPr>
            <p:spPr>
              <a:xfrm>
                <a:off x="7829899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8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5" name="TextBox 534">
                <a:extLst>
                  <a:ext uri="{FF2B5EF4-FFF2-40B4-BE49-F238E27FC236}">
                    <a16:creationId xmlns:a16="http://schemas.microsoft.com/office/drawing/2014/main" id="{469FFE04-E417-1262-E4EC-30BFB3F74A85}"/>
                  </a:ext>
                </a:extLst>
              </p:cNvPr>
              <p:cNvSpPr txBox="1"/>
              <p:nvPr/>
            </p:nvSpPr>
            <p:spPr>
              <a:xfrm>
                <a:off x="7904941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6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2104973F-23C8-4CB8-EB66-23124BBB2DB5}"/>
                  </a:ext>
                </a:extLst>
              </p:cNvPr>
              <p:cNvSpPr txBox="1"/>
              <p:nvPr/>
            </p:nvSpPr>
            <p:spPr>
              <a:xfrm>
                <a:off x="7981067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5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328DFE0F-2E42-C16F-DB4B-9713C30ED3F8}"/>
                  </a:ext>
                </a:extLst>
              </p:cNvPr>
              <p:cNvSpPr txBox="1"/>
              <p:nvPr/>
            </p:nvSpPr>
            <p:spPr>
              <a:xfrm>
                <a:off x="8056109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7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9EDBFBA8-5D65-2615-D6A4-806BAD651097}"/>
                  </a:ext>
                </a:extLst>
              </p:cNvPr>
              <p:cNvSpPr txBox="1"/>
              <p:nvPr/>
            </p:nvSpPr>
            <p:spPr>
              <a:xfrm>
                <a:off x="8101751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3" y="0"/>
                    </a:moveTo>
                    <a:cubicBezTo>
                      <a:pt x="62445" y="0"/>
                      <a:pt x="69986" y="2975"/>
                      <a:pt x="74934" y="8925"/>
                    </a:cubicBezTo>
                    <a:cubicBezTo>
                      <a:pt x="79883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1" y="24434"/>
                    </a:cubicBezTo>
                    <a:cubicBezTo>
                      <a:pt x="51105" y="21989"/>
                      <a:pt x="47187" y="20766"/>
                      <a:pt x="41709" y="20766"/>
                    </a:cubicBezTo>
                    <a:cubicBezTo>
                      <a:pt x="34521" y="20766"/>
                      <a:pt x="29131" y="23830"/>
                      <a:pt x="25537" y="29956"/>
                    </a:cubicBezTo>
                    <a:lnTo>
                      <a:pt x="25537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5" y="1767"/>
                    </a:lnTo>
                    <a:lnTo>
                      <a:pt x="24831" y="12813"/>
                    </a:lnTo>
                    <a:cubicBezTo>
                      <a:pt x="31664" y="4271"/>
                      <a:pt x="40825" y="0"/>
                      <a:pt x="52313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39" name="TextBox 538">
                <a:extLst>
                  <a:ext uri="{FF2B5EF4-FFF2-40B4-BE49-F238E27FC236}">
                    <a16:creationId xmlns:a16="http://schemas.microsoft.com/office/drawing/2014/main" id="{4B625CEC-63AB-AFB4-7292-924F12654345}"/>
                  </a:ext>
                </a:extLst>
              </p:cNvPr>
              <p:cNvSpPr txBox="1"/>
              <p:nvPr/>
            </p:nvSpPr>
            <p:spPr>
              <a:xfrm>
                <a:off x="8646710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2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5BF555E1-1E8D-956C-9EE1-4C891FB2CE95}"/>
                  </a:ext>
                </a:extLst>
              </p:cNvPr>
              <p:cNvSpPr txBox="1"/>
              <p:nvPr/>
            </p:nvSpPr>
            <p:spPr>
              <a:xfrm>
                <a:off x="8777916" y="2213652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8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66A2BD9D-B255-F7B8-B3AF-1840FE63FF8D}"/>
                  </a:ext>
                </a:extLst>
              </p:cNvPr>
              <p:cNvSpPr txBox="1"/>
              <p:nvPr/>
            </p:nvSpPr>
            <p:spPr>
              <a:xfrm>
                <a:off x="8842910" y="2213652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849CC768-1DCB-29E4-1CCB-2956E22F13CA}"/>
                  </a:ext>
                </a:extLst>
              </p:cNvPr>
              <p:cNvSpPr txBox="1"/>
              <p:nvPr/>
            </p:nvSpPr>
            <p:spPr>
              <a:xfrm>
                <a:off x="8911989" y="221365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2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3" name="TextBox 542">
                <a:extLst>
                  <a:ext uri="{FF2B5EF4-FFF2-40B4-BE49-F238E27FC236}">
                    <a16:creationId xmlns:a16="http://schemas.microsoft.com/office/drawing/2014/main" id="{D0F5ABAC-C3D8-36AA-4CDB-69CA159E536A}"/>
                  </a:ext>
                </a:extLst>
              </p:cNvPr>
              <p:cNvSpPr txBox="1"/>
              <p:nvPr/>
            </p:nvSpPr>
            <p:spPr>
              <a:xfrm>
                <a:off x="8981909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4" name="TextBox 543">
                <a:extLst>
                  <a:ext uri="{FF2B5EF4-FFF2-40B4-BE49-F238E27FC236}">
                    <a16:creationId xmlns:a16="http://schemas.microsoft.com/office/drawing/2014/main" id="{ED89BDAB-C989-1571-6BDE-A203C614F879}"/>
                  </a:ext>
                </a:extLst>
              </p:cNvPr>
              <p:cNvSpPr txBox="1"/>
              <p:nvPr/>
            </p:nvSpPr>
            <p:spPr>
              <a:xfrm>
                <a:off x="9050012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5" name="TextBox 544">
                <a:extLst>
                  <a:ext uri="{FF2B5EF4-FFF2-40B4-BE49-F238E27FC236}">
                    <a16:creationId xmlns:a16="http://schemas.microsoft.com/office/drawing/2014/main" id="{911D8D21-1E04-6CDB-503B-BC147CA59C3C}"/>
                  </a:ext>
                </a:extLst>
              </p:cNvPr>
              <p:cNvSpPr txBox="1"/>
              <p:nvPr/>
            </p:nvSpPr>
            <p:spPr>
              <a:xfrm>
                <a:off x="9093397" y="2213652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6" name="TextBox 545">
                <a:extLst>
                  <a:ext uri="{FF2B5EF4-FFF2-40B4-BE49-F238E27FC236}">
                    <a16:creationId xmlns:a16="http://schemas.microsoft.com/office/drawing/2014/main" id="{D1DA385E-451C-FF10-7860-40083CF88FAD}"/>
                  </a:ext>
                </a:extLst>
              </p:cNvPr>
              <p:cNvSpPr txBox="1"/>
              <p:nvPr/>
            </p:nvSpPr>
            <p:spPr>
              <a:xfrm>
                <a:off x="9198802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2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2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8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6500B82E-48A9-5097-A6D5-660B6394ACDE}"/>
                  </a:ext>
                </a:extLst>
              </p:cNvPr>
              <p:cNvSpPr txBox="1"/>
              <p:nvPr/>
            </p:nvSpPr>
            <p:spPr>
              <a:xfrm>
                <a:off x="9509163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672978A8-12AF-930B-7899-29D9809B9102}"/>
                  </a:ext>
                </a:extLst>
              </p:cNvPr>
              <p:cNvSpPr txBox="1"/>
              <p:nvPr/>
            </p:nvSpPr>
            <p:spPr>
              <a:xfrm>
                <a:off x="9576900" y="2213652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D0074845-3D90-3145-97F4-777135CA9B75}"/>
                  </a:ext>
                </a:extLst>
              </p:cNvPr>
              <p:cNvSpPr txBox="1"/>
              <p:nvPr/>
            </p:nvSpPr>
            <p:spPr>
              <a:xfrm>
                <a:off x="9649564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86B3B6D0-0774-4FF8-E9BF-8FE9BF580666}"/>
                  </a:ext>
                </a:extLst>
              </p:cNvPr>
              <p:cNvSpPr txBox="1"/>
              <p:nvPr/>
            </p:nvSpPr>
            <p:spPr>
              <a:xfrm>
                <a:off x="9692949" y="2213652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1" name="TextBox 550">
                <a:extLst>
                  <a:ext uri="{FF2B5EF4-FFF2-40B4-BE49-F238E27FC236}">
                    <a16:creationId xmlns:a16="http://schemas.microsoft.com/office/drawing/2014/main" id="{5E09847B-B921-DFC9-B1F6-7467904756BA}"/>
                  </a:ext>
                </a:extLst>
              </p:cNvPr>
              <p:cNvSpPr txBox="1"/>
              <p:nvPr/>
            </p:nvSpPr>
            <p:spPr>
              <a:xfrm>
                <a:off x="9761296" y="221365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2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80838483-388F-C9EE-D5A1-9001FC6C4C85}"/>
                  </a:ext>
                </a:extLst>
              </p:cNvPr>
              <p:cNvSpPr txBox="1"/>
              <p:nvPr/>
            </p:nvSpPr>
            <p:spPr>
              <a:xfrm>
                <a:off x="9945327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3" name="TextBox 552">
                <a:extLst>
                  <a:ext uri="{FF2B5EF4-FFF2-40B4-BE49-F238E27FC236}">
                    <a16:creationId xmlns:a16="http://schemas.microsoft.com/office/drawing/2014/main" id="{38BFCD90-7D7E-C8FF-0D6B-E9D01F777F23}"/>
                  </a:ext>
                </a:extLst>
              </p:cNvPr>
              <p:cNvSpPr txBox="1"/>
              <p:nvPr/>
            </p:nvSpPr>
            <p:spPr>
              <a:xfrm>
                <a:off x="9988958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08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381DD288-9697-E520-FD7B-F6450777EFB4}"/>
                  </a:ext>
                </a:extLst>
              </p:cNvPr>
              <p:cNvSpPr txBox="1"/>
              <p:nvPr/>
            </p:nvSpPr>
            <p:spPr>
              <a:xfrm>
                <a:off x="10406491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840726B9-BB7C-86BC-AE35-7ADEEFFE67CC}"/>
                  </a:ext>
                </a:extLst>
              </p:cNvPr>
              <p:cNvSpPr txBox="1"/>
              <p:nvPr/>
            </p:nvSpPr>
            <p:spPr>
              <a:xfrm>
                <a:off x="10580960" y="2213652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6" name="TextBox 555">
                <a:extLst>
                  <a:ext uri="{FF2B5EF4-FFF2-40B4-BE49-F238E27FC236}">
                    <a16:creationId xmlns:a16="http://schemas.microsoft.com/office/drawing/2014/main" id="{12683558-695B-95B7-54D7-F2BB7DBF4BF9}"/>
                  </a:ext>
                </a:extLst>
              </p:cNvPr>
              <p:cNvSpPr txBox="1"/>
              <p:nvPr/>
            </p:nvSpPr>
            <p:spPr>
              <a:xfrm>
                <a:off x="10721972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7" name="TextBox 556">
                <a:extLst>
                  <a:ext uri="{FF2B5EF4-FFF2-40B4-BE49-F238E27FC236}">
                    <a16:creationId xmlns:a16="http://schemas.microsoft.com/office/drawing/2014/main" id="{D4C62536-2930-5A49-1AAB-C5DFE8B53B99}"/>
                  </a:ext>
                </a:extLst>
              </p:cNvPr>
              <p:cNvSpPr txBox="1"/>
              <p:nvPr/>
            </p:nvSpPr>
            <p:spPr>
              <a:xfrm>
                <a:off x="10791891" y="2213652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6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6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6" y="32405"/>
                      <a:pt x="58174" y="28363"/>
                      <a:pt x="55230" y="25254"/>
                    </a:cubicBezTo>
                    <a:cubicBezTo>
                      <a:pt x="52284" y="22144"/>
                      <a:pt x="48396" y="20590"/>
                      <a:pt x="43564" y="20590"/>
                    </a:cubicBezTo>
                    <a:cubicBezTo>
                      <a:pt x="37616" y="20590"/>
                      <a:pt x="33122" y="22758"/>
                      <a:pt x="30090" y="27094"/>
                    </a:cubicBezTo>
                    <a:cubicBezTo>
                      <a:pt x="27056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4" y="72098"/>
                    </a:cubicBezTo>
                    <a:cubicBezTo>
                      <a:pt x="33050" y="76405"/>
                      <a:pt x="37616" y="78558"/>
                      <a:pt x="43742" y="78558"/>
                    </a:cubicBezTo>
                    <a:cubicBezTo>
                      <a:pt x="48454" y="78558"/>
                      <a:pt x="52284" y="77262"/>
                      <a:pt x="55230" y="74670"/>
                    </a:cubicBezTo>
                    <a:cubicBezTo>
                      <a:pt x="58174" y="72078"/>
                      <a:pt x="59706" y="68632"/>
                      <a:pt x="59824" y="64331"/>
                    </a:cubicBezTo>
                    <a:lnTo>
                      <a:pt x="83772" y="64331"/>
                    </a:lnTo>
                    <a:cubicBezTo>
                      <a:pt x="83712" y="70811"/>
                      <a:pt x="81946" y="76747"/>
                      <a:pt x="78470" y="82137"/>
                    </a:cubicBezTo>
                    <a:cubicBezTo>
                      <a:pt x="74994" y="87527"/>
                      <a:pt x="70236" y="91710"/>
                      <a:pt x="64198" y="94685"/>
                    </a:cubicBezTo>
                    <a:cubicBezTo>
                      <a:pt x="58160" y="97660"/>
                      <a:pt x="51488" y="99148"/>
                      <a:pt x="44184" y="99148"/>
                    </a:cubicBezTo>
                    <a:cubicBezTo>
                      <a:pt x="30516" y="99148"/>
                      <a:pt x="19736" y="94803"/>
                      <a:pt x="11842" y="86113"/>
                    </a:cubicBezTo>
                    <a:cubicBezTo>
                      <a:pt x="3948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2" y="13167"/>
                    </a:cubicBezTo>
                    <a:cubicBezTo>
                      <a:pt x="19588" y="4389"/>
                      <a:pt x="30340" y="0"/>
                      <a:pt x="4400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416D2C97-29C9-58EB-C47F-8D022A4A9BE9}"/>
                  </a:ext>
                </a:extLst>
              </p:cNvPr>
              <p:cNvSpPr txBox="1"/>
              <p:nvPr/>
            </p:nvSpPr>
            <p:spPr>
              <a:xfrm>
                <a:off x="11234068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5D74DE76-80CA-33CA-A359-B9F514A2537B}"/>
                  </a:ext>
                </a:extLst>
              </p:cNvPr>
              <p:cNvSpPr txBox="1"/>
              <p:nvPr/>
            </p:nvSpPr>
            <p:spPr>
              <a:xfrm>
                <a:off x="11510114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D7A5B4C3-C5E7-2614-4ED3-4C7EE6AC235D}"/>
                  </a:ext>
                </a:extLst>
              </p:cNvPr>
              <p:cNvSpPr txBox="1"/>
              <p:nvPr/>
            </p:nvSpPr>
            <p:spPr>
              <a:xfrm>
                <a:off x="11578217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173FB131-2B51-99A7-AAF1-756EF7B36C44}"/>
                  </a:ext>
                </a:extLst>
              </p:cNvPr>
              <p:cNvSpPr txBox="1"/>
              <p:nvPr/>
            </p:nvSpPr>
            <p:spPr>
              <a:xfrm>
                <a:off x="11621603" y="2213652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2" name="TextBox 561">
                <a:extLst>
                  <a:ext uri="{FF2B5EF4-FFF2-40B4-BE49-F238E27FC236}">
                    <a16:creationId xmlns:a16="http://schemas.microsoft.com/office/drawing/2014/main" id="{35043B10-CFFA-83A4-1394-71BADDF620D9}"/>
                  </a:ext>
                </a:extLst>
              </p:cNvPr>
              <p:cNvSpPr txBox="1"/>
              <p:nvPr/>
            </p:nvSpPr>
            <p:spPr>
              <a:xfrm>
                <a:off x="11689585" y="2213652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3" name="TextBox 562">
                <a:extLst>
                  <a:ext uri="{FF2B5EF4-FFF2-40B4-BE49-F238E27FC236}">
                    <a16:creationId xmlns:a16="http://schemas.microsoft.com/office/drawing/2014/main" id="{B1ACF1F5-C4FB-BFF1-698E-8EC791B5A742}"/>
                  </a:ext>
                </a:extLst>
              </p:cNvPr>
              <p:cNvSpPr txBox="1"/>
              <p:nvPr/>
            </p:nvSpPr>
            <p:spPr>
              <a:xfrm>
                <a:off x="12200707" y="2213652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4" name="TextBox 563">
                <a:extLst>
                  <a:ext uri="{FF2B5EF4-FFF2-40B4-BE49-F238E27FC236}">
                    <a16:creationId xmlns:a16="http://schemas.microsoft.com/office/drawing/2014/main" id="{6AF251AB-5FE9-5BC2-B268-84C94FC3273C}"/>
                  </a:ext>
                </a:extLst>
              </p:cNvPr>
              <p:cNvSpPr txBox="1"/>
              <p:nvPr/>
            </p:nvSpPr>
            <p:spPr>
              <a:xfrm>
                <a:off x="12309221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B4B48E47-0874-D97D-B1B3-73EBCEDDBFD3}"/>
                  </a:ext>
                </a:extLst>
              </p:cNvPr>
              <p:cNvSpPr txBox="1"/>
              <p:nvPr/>
            </p:nvSpPr>
            <p:spPr>
              <a:xfrm>
                <a:off x="12352607" y="2213652"/>
                <a:ext cx="5865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8" y="23123"/>
                      <a:pt x="81208" y="33845"/>
                    </a:cubicBezTo>
                    <a:lnTo>
                      <a:pt x="81208" y="75289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2" y="88809"/>
                    </a:cubicBezTo>
                    <a:cubicBezTo>
                      <a:pt x="50458" y="95701"/>
                      <a:pt x="42416" y="99148"/>
                      <a:pt x="32518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4" y="18911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7"/>
                    </a:cubicBezTo>
                    <a:lnTo>
                      <a:pt x="2120" y="30487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38" y="53904"/>
                    </a:moveTo>
                    <a:cubicBezTo>
                      <a:pt x="33256" y="53904"/>
                      <a:pt x="26450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38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4FF59DE0-316C-8332-9277-EF2D8E825605}"/>
                  </a:ext>
                </a:extLst>
              </p:cNvPr>
              <p:cNvSpPr txBox="1"/>
              <p:nvPr/>
            </p:nvSpPr>
            <p:spPr>
              <a:xfrm>
                <a:off x="12490691" y="2213652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7" name="TextBox 566">
                <a:extLst>
                  <a:ext uri="{FF2B5EF4-FFF2-40B4-BE49-F238E27FC236}">
                    <a16:creationId xmlns:a16="http://schemas.microsoft.com/office/drawing/2014/main" id="{37FE1C73-E6D1-6659-A89D-E6E5DD18F8A3}"/>
                  </a:ext>
                </a:extLst>
              </p:cNvPr>
              <p:cNvSpPr txBox="1"/>
              <p:nvPr/>
            </p:nvSpPr>
            <p:spPr>
              <a:xfrm>
                <a:off x="13030908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8"/>
                      <a:pt x="45332" y="99148"/>
                    </a:cubicBezTo>
                    <a:cubicBezTo>
                      <a:pt x="31546" y="99148"/>
                      <a:pt x="20544" y="94729"/>
                      <a:pt x="12326" y="85893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3"/>
                      <a:pt x="36082" y="0"/>
                      <a:pt x="45154" y="0"/>
                    </a:cubicBezTo>
                    <a:close/>
                    <a:moveTo>
                      <a:pt x="45154" y="20590"/>
                    </a:moveTo>
                    <a:cubicBezTo>
                      <a:pt x="38910" y="20590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90"/>
                      <a:pt x="45154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24862561-C92B-09AC-6D09-61E348CEF7D7}"/>
                  </a:ext>
                </a:extLst>
              </p:cNvPr>
              <p:cNvSpPr txBox="1"/>
              <p:nvPr/>
            </p:nvSpPr>
            <p:spPr>
              <a:xfrm>
                <a:off x="13105948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69" name="TextBox 568">
                <a:extLst>
                  <a:ext uri="{FF2B5EF4-FFF2-40B4-BE49-F238E27FC236}">
                    <a16:creationId xmlns:a16="http://schemas.microsoft.com/office/drawing/2014/main" id="{E1FCF2CD-B2A1-5EE3-83B7-181567383923}"/>
                  </a:ext>
                </a:extLst>
              </p:cNvPr>
              <p:cNvSpPr txBox="1"/>
              <p:nvPr/>
            </p:nvSpPr>
            <p:spPr>
              <a:xfrm>
                <a:off x="13151956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A934A9A6-43DD-544D-2CA6-46911DB60F62}"/>
                  </a:ext>
                </a:extLst>
              </p:cNvPr>
              <p:cNvSpPr txBox="1"/>
              <p:nvPr/>
            </p:nvSpPr>
            <p:spPr>
              <a:xfrm>
                <a:off x="13307319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E9F33023-176A-7876-A2EB-E9387121D801}"/>
                  </a:ext>
                </a:extLst>
              </p:cNvPr>
              <p:cNvSpPr txBox="1"/>
              <p:nvPr/>
            </p:nvSpPr>
            <p:spPr>
              <a:xfrm>
                <a:off x="13893359" y="2213652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8"/>
                      <a:pt x="45332" y="99148"/>
                    </a:cubicBezTo>
                    <a:cubicBezTo>
                      <a:pt x="31546" y="99148"/>
                      <a:pt x="20544" y="94729"/>
                      <a:pt x="12326" y="85893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3"/>
                      <a:pt x="36082" y="0"/>
                      <a:pt x="45154" y="0"/>
                    </a:cubicBezTo>
                    <a:close/>
                    <a:moveTo>
                      <a:pt x="45154" y="20590"/>
                    </a:moveTo>
                    <a:cubicBezTo>
                      <a:pt x="38910" y="20590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90"/>
                      <a:pt x="45154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6FFC298A-A846-ED98-75DE-518E219815A9}"/>
                  </a:ext>
                </a:extLst>
              </p:cNvPr>
              <p:cNvSpPr txBox="1"/>
              <p:nvPr/>
            </p:nvSpPr>
            <p:spPr>
              <a:xfrm>
                <a:off x="13968399" y="2213652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9A1043DF-FB3D-3322-06D3-EC86303BBB0F}"/>
                  </a:ext>
                </a:extLst>
              </p:cNvPr>
              <p:cNvSpPr txBox="1"/>
              <p:nvPr/>
            </p:nvSpPr>
            <p:spPr>
              <a:xfrm>
                <a:off x="14014408" y="2213652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379945AF-4811-BCBF-3529-82F405591063}"/>
                  </a:ext>
                </a:extLst>
              </p:cNvPr>
              <p:cNvSpPr txBox="1"/>
              <p:nvPr/>
            </p:nvSpPr>
            <p:spPr>
              <a:xfrm>
                <a:off x="14169770" y="2213652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157FD000-179F-A65A-5514-39038DAB0623}"/>
                  </a:ext>
                </a:extLst>
              </p:cNvPr>
              <p:cNvSpPr txBox="1"/>
              <p:nvPr/>
            </p:nvSpPr>
            <p:spPr>
              <a:xfrm>
                <a:off x="8709326" y="2214872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9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8683B3B2-5CF5-0C49-5EEE-BF897921DB27}"/>
                  </a:ext>
                </a:extLst>
              </p:cNvPr>
              <p:cNvSpPr txBox="1"/>
              <p:nvPr/>
            </p:nvSpPr>
            <p:spPr>
              <a:xfrm>
                <a:off x="9872604" y="2214872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7639B350-9023-32C6-AB7E-2B84BC25BDC9}"/>
                  </a:ext>
                </a:extLst>
              </p:cNvPr>
              <p:cNvSpPr txBox="1"/>
              <p:nvPr/>
            </p:nvSpPr>
            <p:spPr>
              <a:xfrm>
                <a:off x="10374908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39AF2F9E-474D-214A-6F76-33A3835B41CE}"/>
                  </a:ext>
                </a:extLst>
              </p:cNvPr>
              <p:cNvSpPr txBox="1"/>
              <p:nvPr/>
            </p:nvSpPr>
            <p:spPr>
              <a:xfrm>
                <a:off x="10552367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6CFE0982-392C-3292-C8D8-4A7147814C73}"/>
                  </a:ext>
                </a:extLst>
              </p:cNvPr>
              <p:cNvSpPr txBox="1"/>
              <p:nvPr/>
            </p:nvSpPr>
            <p:spPr>
              <a:xfrm>
                <a:off x="10690389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0" name="TextBox 579">
                <a:extLst>
                  <a:ext uri="{FF2B5EF4-FFF2-40B4-BE49-F238E27FC236}">
                    <a16:creationId xmlns:a16="http://schemas.microsoft.com/office/drawing/2014/main" id="{9DB4EB80-BA8D-5507-41E9-53EA767EE6C8}"/>
                  </a:ext>
                </a:extLst>
              </p:cNvPr>
              <p:cNvSpPr txBox="1"/>
              <p:nvPr/>
            </p:nvSpPr>
            <p:spPr>
              <a:xfrm>
                <a:off x="11296684" y="2214872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9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1" name="TextBox 580">
                <a:extLst>
                  <a:ext uri="{FF2B5EF4-FFF2-40B4-BE49-F238E27FC236}">
                    <a16:creationId xmlns:a16="http://schemas.microsoft.com/office/drawing/2014/main" id="{65764836-4153-2F39-5EC9-F3B96AAB617D}"/>
                  </a:ext>
                </a:extLst>
              </p:cNvPr>
              <p:cNvSpPr txBox="1"/>
              <p:nvPr/>
            </p:nvSpPr>
            <p:spPr>
              <a:xfrm>
                <a:off x="11367470" y="2214872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F1572C05-73FB-53E8-D11B-72A5FDB99544}"/>
                  </a:ext>
                </a:extLst>
              </p:cNvPr>
              <p:cNvSpPr txBox="1"/>
              <p:nvPr/>
            </p:nvSpPr>
            <p:spPr>
              <a:xfrm>
                <a:off x="12172113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3" name="TextBox 582">
                <a:extLst>
                  <a:ext uri="{FF2B5EF4-FFF2-40B4-BE49-F238E27FC236}">
                    <a16:creationId xmlns:a16="http://schemas.microsoft.com/office/drawing/2014/main" id="{A2E574B1-FAC6-B1FF-EFF9-52AA04B3FBC3}"/>
                  </a:ext>
                </a:extLst>
              </p:cNvPr>
              <p:cNvSpPr txBox="1"/>
              <p:nvPr/>
            </p:nvSpPr>
            <p:spPr>
              <a:xfrm>
                <a:off x="12420528" y="2214872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4" name="TextBox 583">
                <a:extLst>
                  <a:ext uri="{FF2B5EF4-FFF2-40B4-BE49-F238E27FC236}">
                    <a16:creationId xmlns:a16="http://schemas.microsoft.com/office/drawing/2014/main" id="{843F96A6-7E62-E7C7-745A-39D95A61F2DE}"/>
                  </a:ext>
                </a:extLst>
              </p:cNvPr>
              <p:cNvSpPr txBox="1"/>
              <p:nvPr/>
            </p:nvSpPr>
            <p:spPr>
              <a:xfrm>
                <a:off x="13198878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3C441F73-1BAD-168E-6CAC-1E28070BB6C8}"/>
                  </a:ext>
                </a:extLst>
              </p:cNvPr>
              <p:cNvSpPr txBox="1"/>
              <p:nvPr/>
            </p:nvSpPr>
            <p:spPr>
              <a:xfrm>
                <a:off x="13277749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FF52D53A-2145-28C3-2088-13D3F99B45CA}"/>
                  </a:ext>
                </a:extLst>
              </p:cNvPr>
              <p:cNvSpPr txBox="1"/>
              <p:nvPr/>
            </p:nvSpPr>
            <p:spPr>
              <a:xfrm>
                <a:off x="14061330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C66B99A9-E794-8425-FBF5-8CFC532AEB0B}"/>
                  </a:ext>
                </a:extLst>
              </p:cNvPr>
              <p:cNvSpPr txBox="1"/>
              <p:nvPr/>
            </p:nvSpPr>
            <p:spPr>
              <a:xfrm>
                <a:off x="14140200" y="2214872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8" name="TextBox 587">
                <a:extLst>
                  <a:ext uri="{FF2B5EF4-FFF2-40B4-BE49-F238E27FC236}">
                    <a16:creationId xmlns:a16="http://schemas.microsoft.com/office/drawing/2014/main" id="{373FC99C-3C14-0C0B-9BF3-399D9F3791AD}"/>
                  </a:ext>
                </a:extLst>
              </p:cNvPr>
              <p:cNvSpPr txBox="1"/>
              <p:nvPr/>
            </p:nvSpPr>
            <p:spPr>
              <a:xfrm>
                <a:off x="8644089" y="2356794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2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7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1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89" name="TextBox 588">
                <a:extLst>
                  <a:ext uri="{FF2B5EF4-FFF2-40B4-BE49-F238E27FC236}">
                    <a16:creationId xmlns:a16="http://schemas.microsoft.com/office/drawing/2014/main" id="{3CBDC392-E2BE-48C0-D6C3-2DB38B2970E4}"/>
                  </a:ext>
                </a:extLst>
              </p:cNvPr>
              <p:cNvSpPr txBox="1"/>
              <p:nvPr/>
            </p:nvSpPr>
            <p:spPr>
              <a:xfrm>
                <a:off x="9743151" y="2356794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2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1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B210A293-5D78-BBFC-3EBC-F2BB6EEFDB06}"/>
                  </a:ext>
                </a:extLst>
              </p:cNvPr>
              <p:cNvSpPr txBox="1"/>
              <p:nvPr/>
            </p:nvSpPr>
            <p:spPr>
              <a:xfrm>
                <a:off x="14075133" y="2356794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2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0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1" name="TextBox 590">
                <a:extLst>
                  <a:ext uri="{FF2B5EF4-FFF2-40B4-BE49-F238E27FC236}">
                    <a16:creationId xmlns:a16="http://schemas.microsoft.com/office/drawing/2014/main" id="{851A4899-0122-825A-0160-F1F497E44F01}"/>
                  </a:ext>
                </a:extLst>
              </p:cNvPr>
              <p:cNvSpPr txBox="1"/>
              <p:nvPr/>
            </p:nvSpPr>
            <p:spPr>
              <a:xfrm>
                <a:off x="7859848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2" name="TextBox 591">
                <a:extLst>
                  <a:ext uri="{FF2B5EF4-FFF2-40B4-BE49-F238E27FC236}">
                    <a16:creationId xmlns:a16="http://schemas.microsoft.com/office/drawing/2014/main" id="{1255349E-3024-5A32-5C6E-803DCFE2D9D8}"/>
                  </a:ext>
                </a:extLst>
              </p:cNvPr>
              <p:cNvSpPr txBox="1"/>
              <p:nvPr/>
            </p:nvSpPr>
            <p:spPr>
              <a:xfrm>
                <a:off x="9132711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3" name="TextBox 592">
                <a:extLst>
                  <a:ext uri="{FF2B5EF4-FFF2-40B4-BE49-F238E27FC236}">
                    <a16:creationId xmlns:a16="http://schemas.microsoft.com/office/drawing/2014/main" id="{FEEF7671-2147-FCBB-F008-A3485CB9630B}"/>
                  </a:ext>
                </a:extLst>
              </p:cNvPr>
              <p:cNvSpPr txBox="1"/>
              <p:nvPr/>
            </p:nvSpPr>
            <p:spPr>
              <a:xfrm>
                <a:off x="9584754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4" name="TextBox 593">
                <a:extLst>
                  <a:ext uri="{FF2B5EF4-FFF2-40B4-BE49-F238E27FC236}">
                    <a16:creationId xmlns:a16="http://schemas.microsoft.com/office/drawing/2014/main" id="{60C20696-7FBE-F705-A095-5C09CA71C828}"/>
                  </a:ext>
                </a:extLst>
              </p:cNvPr>
              <p:cNvSpPr txBox="1"/>
              <p:nvPr/>
            </p:nvSpPr>
            <p:spPr>
              <a:xfrm>
                <a:off x="9867372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5" name="TextBox 594">
                <a:extLst>
                  <a:ext uri="{FF2B5EF4-FFF2-40B4-BE49-F238E27FC236}">
                    <a16:creationId xmlns:a16="http://schemas.microsoft.com/office/drawing/2014/main" id="{D847A0EF-DAE3-0296-DF1D-3A0640F46C59}"/>
                  </a:ext>
                </a:extLst>
              </p:cNvPr>
              <p:cNvSpPr txBox="1"/>
              <p:nvPr/>
            </p:nvSpPr>
            <p:spPr>
              <a:xfrm>
                <a:off x="10548709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6" name="TextBox 595">
                <a:extLst>
                  <a:ext uri="{FF2B5EF4-FFF2-40B4-BE49-F238E27FC236}">
                    <a16:creationId xmlns:a16="http://schemas.microsoft.com/office/drawing/2014/main" id="{74168082-EF43-1B81-CB98-C0C4AF6EDDB4}"/>
                  </a:ext>
                </a:extLst>
              </p:cNvPr>
              <p:cNvSpPr txBox="1"/>
              <p:nvPr/>
            </p:nvSpPr>
            <p:spPr>
              <a:xfrm>
                <a:off x="10621006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0DC36EFF-C93E-60DA-39A6-933287EDA007}"/>
                  </a:ext>
                </a:extLst>
              </p:cNvPr>
              <p:cNvSpPr txBox="1"/>
              <p:nvPr/>
            </p:nvSpPr>
            <p:spPr>
              <a:xfrm>
                <a:off x="10696962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3BBEA67D-CC07-0ACB-4F8F-7CF4100D8579}"/>
                  </a:ext>
                </a:extLst>
              </p:cNvPr>
              <p:cNvSpPr txBox="1"/>
              <p:nvPr/>
            </p:nvSpPr>
            <p:spPr>
              <a:xfrm>
                <a:off x="10791891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3A00A957-BDA9-5F79-654B-9E40679077F4}"/>
                  </a:ext>
                </a:extLst>
              </p:cNvPr>
              <p:cNvSpPr txBox="1"/>
              <p:nvPr/>
            </p:nvSpPr>
            <p:spPr>
              <a:xfrm>
                <a:off x="11275455" y="2358075"/>
                <a:ext cx="5701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2" y="42416"/>
                      <a:pt x="40826" y="38351"/>
                      <a:pt x="51076" y="38351"/>
                    </a:cubicBezTo>
                    <a:cubicBezTo>
                      <a:pt x="71812" y="38351"/>
                      <a:pt x="82328" y="50398"/>
                      <a:pt x="82624" y="74493"/>
                    </a:cubicBezTo>
                    <a:lnTo>
                      <a:pt x="82624" y="135731"/>
                    </a:lnTo>
                    <a:lnTo>
                      <a:pt x="57086" y="135731"/>
                    </a:lnTo>
                    <a:lnTo>
                      <a:pt x="57086" y="75200"/>
                    </a:lnTo>
                    <a:cubicBezTo>
                      <a:pt x="57086" y="69721"/>
                      <a:pt x="55906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B6366D67-9553-E7D7-FB36-FF85170E2F10}"/>
                  </a:ext>
                </a:extLst>
              </p:cNvPr>
              <p:cNvSpPr txBox="1"/>
              <p:nvPr/>
            </p:nvSpPr>
            <p:spPr>
              <a:xfrm>
                <a:off x="11427965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6FC53179-B2BC-5C17-5BFF-7133D948F8F1}"/>
                  </a:ext>
                </a:extLst>
              </p:cNvPr>
              <p:cNvSpPr txBox="1"/>
              <p:nvPr/>
            </p:nvSpPr>
            <p:spPr>
              <a:xfrm>
                <a:off x="11460827" y="2358075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EDFF8658-5989-8604-93B2-A6291EBF2D32}"/>
                  </a:ext>
                </a:extLst>
              </p:cNvPr>
              <p:cNvSpPr txBox="1"/>
              <p:nvPr/>
            </p:nvSpPr>
            <p:spPr>
              <a:xfrm>
                <a:off x="11555757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B4FCF3B8-0891-6482-444A-AC8618B2481D}"/>
                  </a:ext>
                </a:extLst>
              </p:cNvPr>
              <p:cNvSpPr txBox="1"/>
              <p:nvPr/>
            </p:nvSpPr>
            <p:spPr>
              <a:xfrm>
                <a:off x="12096156" y="2358075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808D0388-94AB-239C-DC69-861930E65BE7}"/>
                  </a:ext>
                </a:extLst>
              </p:cNvPr>
              <p:cNvSpPr txBox="1"/>
              <p:nvPr/>
            </p:nvSpPr>
            <p:spPr>
              <a:xfrm>
                <a:off x="12615386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F31DF078-3B25-B070-7528-0A1D0D3DB375}"/>
                  </a:ext>
                </a:extLst>
              </p:cNvPr>
              <p:cNvSpPr txBox="1"/>
              <p:nvPr/>
            </p:nvSpPr>
            <p:spPr>
              <a:xfrm>
                <a:off x="13451549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6" name="TextBox 605">
                <a:extLst>
                  <a:ext uri="{FF2B5EF4-FFF2-40B4-BE49-F238E27FC236}">
                    <a16:creationId xmlns:a16="http://schemas.microsoft.com/office/drawing/2014/main" id="{2041A5F8-CB1D-5E61-1E08-9D927739B082}"/>
                  </a:ext>
                </a:extLst>
              </p:cNvPr>
              <p:cNvSpPr txBox="1"/>
              <p:nvPr/>
            </p:nvSpPr>
            <p:spPr>
              <a:xfrm>
                <a:off x="14221985" y="2358075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22893054-5A49-CB68-D4FF-A8A08282E76C}"/>
                  </a:ext>
                </a:extLst>
              </p:cNvPr>
              <p:cNvSpPr txBox="1"/>
              <p:nvPr/>
            </p:nvSpPr>
            <p:spPr>
              <a:xfrm>
                <a:off x="11394065" y="235959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8" name="TextBox 607">
                <a:extLst>
                  <a:ext uri="{FF2B5EF4-FFF2-40B4-BE49-F238E27FC236}">
                    <a16:creationId xmlns:a16="http://schemas.microsoft.com/office/drawing/2014/main" id="{DE7AF391-542C-2968-A179-0BA195A85DD4}"/>
                  </a:ext>
                </a:extLst>
              </p:cNvPr>
              <p:cNvSpPr txBox="1"/>
              <p:nvPr/>
            </p:nvSpPr>
            <p:spPr>
              <a:xfrm>
                <a:off x="12171076" y="2359598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3FFB2286-0127-8A1B-21F7-84245903E740}"/>
                  </a:ext>
                </a:extLst>
              </p:cNvPr>
              <p:cNvSpPr txBox="1"/>
              <p:nvPr/>
            </p:nvSpPr>
            <p:spPr>
              <a:xfrm>
                <a:off x="14047148" y="235959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0" name="TextBox 609">
                <a:extLst>
                  <a:ext uri="{FF2B5EF4-FFF2-40B4-BE49-F238E27FC236}">
                    <a16:creationId xmlns:a16="http://schemas.microsoft.com/office/drawing/2014/main" id="{44349CAA-18E0-6A85-9CE9-C0553762129F}"/>
                  </a:ext>
                </a:extLst>
              </p:cNvPr>
              <p:cNvSpPr txBox="1"/>
              <p:nvPr/>
            </p:nvSpPr>
            <p:spPr>
              <a:xfrm>
                <a:off x="14126018" y="2359598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1" name="TextBox 610">
                <a:extLst>
                  <a:ext uri="{FF2B5EF4-FFF2-40B4-BE49-F238E27FC236}">
                    <a16:creationId xmlns:a16="http://schemas.microsoft.com/office/drawing/2014/main" id="{15B790B2-CE2D-F140-1FEF-77868ED269FE}"/>
                  </a:ext>
                </a:extLst>
              </p:cNvPr>
              <p:cNvSpPr txBox="1"/>
              <p:nvPr/>
            </p:nvSpPr>
            <p:spPr>
              <a:xfrm>
                <a:off x="887296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FFB7E450-9465-1F98-B3B2-A4F00BA07C5B}"/>
                  </a:ext>
                </a:extLst>
              </p:cNvPr>
              <p:cNvSpPr txBox="1"/>
              <p:nvPr/>
            </p:nvSpPr>
            <p:spPr>
              <a:xfrm>
                <a:off x="9024136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78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4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3" name="TextBox 612">
                <a:extLst>
                  <a:ext uri="{FF2B5EF4-FFF2-40B4-BE49-F238E27FC236}">
                    <a16:creationId xmlns:a16="http://schemas.microsoft.com/office/drawing/2014/main" id="{8EF1912D-431E-71DA-4B6B-62A67326B703}"/>
                  </a:ext>
                </a:extLst>
              </p:cNvPr>
              <p:cNvSpPr txBox="1"/>
              <p:nvPr/>
            </p:nvSpPr>
            <p:spPr>
              <a:xfrm>
                <a:off x="1123028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4" name="TextBox 613">
                <a:extLst>
                  <a:ext uri="{FF2B5EF4-FFF2-40B4-BE49-F238E27FC236}">
                    <a16:creationId xmlns:a16="http://schemas.microsoft.com/office/drawing/2014/main" id="{C07A3057-CCBB-126F-6FD4-EBAA92BB4166}"/>
                  </a:ext>
                </a:extLst>
              </p:cNvPr>
              <p:cNvSpPr txBox="1"/>
              <p:nvPr/>
            </p:nvSpPr>
            <p:spPr>
              <a:xfrm>
                <a:off x="1226362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5" name="TextBox 614">
                <a:extLst>
                  <a:ext uri="{FF2B5EF4-FFF2-40B4-BE49-F238E27FC236}">
                    <a16:creationId xmlns:a16="http://schemas.microsoft.com/office/drawing/2014/main" id="{92BE014D-9171-E346-FF96-3007127AF48E}"/>
                  </a:ext>
                </a:extLst>
              </p:cNvPr>
              <p:cNvSpPr txBox="1"/>
              <p:nvPr/>
            </p:nvSpPr>
            <p:spPr>
              <a:xfrm>
                <a:off x="13020920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6" name="TextBox 615">
                <a:extLst>
                  <a:ext uri="{FF2B5EF4-FFF2-40B4-BE49-F238E27FC236}">
                    <a16:creationId xmlns:a16="http://schemas.microsoft.com/office/drawing/2014/main" id="{88BA1190-9346-56F2-5903-658AF2AB257C}"/>
                  </a:ext>
                </a:extLst>
              </p:cNvPr>
              <p:cNvSpPr txBox="1"/>
              <p:nvPr/>
            </p:nvSpPr>
            <p:spPr>
              <a:xfrm>
                <a:off x="13955668" y="2369537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7" name="TextBox 616">
                <a:extLst>
                  <a:ext uri="{FF2B5EF4-FFF2-40B4-BE49-F238E27FC236}">
                    <a16:creationId xmlns:a16="http://schemas.microsoft.com/office/drawing/2014/main" id="{9CB46996-822F-07F5-693F-8D08EE992A05}"/>
                  </a:ext>
                </a:extLst>
              </p:cNvPr>
              <p:cNvSpPr txBox="1"/>
              <p:nvPr/>
            </p:nvSpPr>
            <p:spPr>
              <a:xfrm>
                <a:off x="7784075" y="2384537"/>
                <a:ext cx="60305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5" h="135024">
                    <a:moveTo>
                      <a:pt x="38705" y="0"/>
                    </a:moveTo>
                    <a:cubicBezTo>
                      <a:pt x="49191" y="0"/>
                      <a:pt x="57350" y="3594"/>
                      <a:pt x="63182" y="10781"/>
                    </a:cubicBezTo>
                    <a:lnTo>
                      <a:pt x="64243" y="1767"/>
                    </a:lnTo>
                    <a:lnTo>
                      <a:pt x="87395" y="1767"/>
                    </a:lnTo>
                    <a:lnTo>
                      <a:pt x="87395" y="94199"/>
                    </a:lnTo>
                    <a:cubicBezTo>
                      <a:pt x="87395" y="102564"/>
                      <a:pt x="85495" y="109840"/>
                      <a:pt x="81695" y="116026"/>
                    </a:cubicBezTo>
                    <a:cubicBezTo>
                      <a:pt x="77896" y="122211"/>
                      <a:pt x="72549" y="126924"/>
                      <a:pt x="65657" y="130164"/>
                    </a:cubicBezTo>
                    <a:cubicBezTo>
                      <a:pt x="58764" y="133404"/>
                      <a:pt x="50693" y="135024"/>
                      <a:pt x="41444" y="135024"/>
                    </a:cubicBezTo>
                    <a:cubicBezTo>
                      <a:pt x="34434" y="135024"/>
                      <a:pt x="27600" y="133625"/>
                      <a:pt x="20943" y="130827"/>
                    </a:cubicBezTo>
                    <a:cubicBezTo>
                      <a:pt x="14286" y="128029"/>
                      <a:pt x="9249" y="124420"/>
                      <a:pt x="5833" y="120002"/>
                    </a:cubicBezTo>
                    <a:lnTo>
                      <a:pt x="17143" y="104450"/>
                    </a:lnTo>
                    <a:cubicBezTo>
                      <a:pt x="23506" y="111578"/>
                      <a:pt x="31223" y="115142"/>
                      <a:pt x="40296" y="115142"/>
                    </a:cubicBezTo>
                    <a:cubicBezTo>
                      <a:pt x="47070" y="115142"/>
                      <a:pt x="52343" y="113330"/>
                      <a:pt x="56113" y="109707"/>
                    </a:cubicBezTo>
                    <a:cubicBezTo>
                      <a:pt x="59883" y="106084"/>
                      <a:pt x="61769" y="100944"/>
                      <a:pt x="61769" y="94287"/>
                    </a:cubicBezTo>
                    <a:lnTo>
                      <a:pt x="61769" y="89162"/>
                    </a:lnTo>
                    <a:cubicBezTo>
                      <a:pt x="55878" y="95819"/>
                      <a:pt x="48131" y="99148"/>
                      <a:pt x="38528" y="99148"/>
                    </a:cubicBezTo>
                    <a:cubicBezTo>
                      <a:pt x="27041" y="99148"/>
                      <a:pt x="17747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1" y="22386"/>
                      <a:pt x="10472" y="13432"/>
                    </a:cubicBezTo>
                    <a:cubicBezTo>
                      <a:pt x="17453" y="4477"/>
                      <a:pt x="26864" y="0"/>
                      <a:pt x="38705" y="0"/>
                    </a:cubicBezTo>
                    <a:close/>
                    <a:moveTo>
                      <a:pt x="45244" y="20766"/>
                    </a:moveTo>
                    <a:cubicBezTo>
                      <a:pt x="39117" y="20766"/>
                      <a:pt x="34301" y="23274"/>
                      <a:pt x="30796" y="28289"/>
                    </a:cubicBezTo>
                    <a:cubicBezTo>
                      <a:pt x="27291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8999" y="78558"/>
                      <a:pt x="45067" y="78558"/>
                    </a:cubicBezTo>
                    <a:cubicBezTo>
                      <a:pt x="52844" y="78558"/>
                      <a:pt x="58411" y="75637"/>
                      <a:pt x="61769" y="69796"/>
                    </a:cubicBezTo>
                    <a:lnTo>
                      <a:pt x="61769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8" name="TextBox 617">
                <a:extLst>
                  <a:ext uri="{FF2B5EF4-FFF2-40B4-BE49-F238E27FC236}">
                    <a16:creationId xmlns:a16="http://schemas.microsoft.com/office/drawing/2014/main" id="{E9D1205B-A198-9D2F-9449-C89C142F63A9}"/>
                  </a:ext>
                </a:extLst>
              </p:cNvPr>
              <p:cNvSpPr txBox="1"/>
              <p:nvPr/>
            </p:nvSpPr>
            <p:spPr>
              <a:xfrm>
                <a:off x="7889051" y="238453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19" name="TextBox 618">
                <a:extLst>
                  <a:ext uri="{FF2B5EF4-FFF2-40B4-BE49-F238E27FC236}">
                    <a16:creationId xmlns:a16="http://schemas.microsoft.com/office/drawing/2014/main" id="{6AB91F7D-010C-5C99-5022-65D501F9BADB}"/>
                  </a:ext>
                </a:extLst>
              </p:cNvPr>
              <p:cNvSpPr txBox="1"/>
              <p:nvPr/>
            </p:nvSpPr>
            <p:spPr>
              <a:xfrm>
                <a:off x="7961349" y="2384537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B06CD204-3BDC-5331-E21D-22099727935E}"/>
                  </a:ext>
                </a:extLst>
              </p:cNvPr>
              <p:cNvSpPr txBox="1"/>
              <p:nvPr/>
            </p:nvSpPr>
            <p:spPr>
              <a:xfrm>
                <a:off x="8036391" y="2384537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6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1" name="TextBox 620">
                <a:extLst>
                  <a:ext uri="{FF2B5EF4-FFF2-40B4-BE49-F238E27FC236}">
                    <a16:creationId xmlns:a16="http://schemas.microsoft.com/office/drawing/2014/main" id="{46800249-697E-2635-70B2-830D1A7532E2}"/>
                  </a:ext>
                </a:extLst>
              </p:cNvPr>
              <p:cNvSpPr txBox="1"/>
              <p:nvPr/>
            </p:nvSpPr>
            <p:spPr>
              <a:xfrm>
                <a:off x="8695096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2" name="TextBox 621">
                <a:extLst>
                  <a:ext uri="{FF2B5EF4-FFF2-40B4-BE49-F238E27FC236}">
                    <a16:creationId xmlns:a16="http://schemas.microsoft.com/office/drawing/2014/main" id="{BD160B1A-6F89-B09F-8262-96A6DBFDAEAD}"/>
                  </a:ext>
                </a:extLst>
              </p:cNvPr>
              <p:cNvSpPr txBox="1"/>
              <p:nvPr/>
            </p:nvSpPr>
            <p:spPr>
              <a:xfrm>
                <a:off x="8810048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5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3" name="TextBox 622">
                <a:extLst>
                  <a:ext uri="{FF2B5EF4-FFF2-40B4-BE49-F238E27FC236}">
                    <a16:creationId xmlns:a16="http://schemas.microsoft.com/office/drawing/2014/main" id="{072F9678-C7B6-13DD-C1A6-BC32816EA409}"/>
                  </a:ext>
                </a:extLst>
              </p:cNvPr>
              <p:cNvSpPr txBox="1"/>
              <p:nvPr/>
            </p:nvSpPr>
            <p:spPr>
              <a:xfrm>
                <a:off x="8918562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4" name="TextBox 623">
                <a:extLst>
                  <a:ext uri="{FF2B5EF4-FFF2-40B4-BE49-F238E27FC236}">
                    <a16:creationId xmlns:a16="http://schemas.microsoft.com/office/drawing/2014/main" id="{3391204E-FD53-7FA8-034B-5A5A8F591E7F}"/>
                  </a:ext>
                </a:extLst>
              </p:cNvPr>
              <p:cNvSpPr txBox="1"/>
              <p:nvPr/>
            </p:nvSpPr>
            <p:spPr>
              <a:xfrm>
                <a:off x="8961947" y="238453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2" y="99148"/>
                      <a:pt x="15392" y="96438"/>
                      <a:pt x="9236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5" name="TextBox 624">
                <a:extLst>
                  <a:ext uri="{FF2B5EF4-FFF2-40B4-BE49-F238E27FC236}">
                    <a16:creationId xmlns:a16="http://schemas.microsoft.com/office/drawing/2014/main" id="{FFEB1BFA-14D3-DBB6-E2DF-54B2803272AB}"/>
                  </a:ext>
                </a:extLst>
              </p:cNvPr>
              <p:cNvSpPr txBox="1"/>
              <p:nvPr/>
            </p:nvSpPr>
            <p:spPr>
              <a:xfrm>
                <a:off x="9067351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6" name="TextBox 625">
                <a:extLst>
                  <a:ext uri="{FF2B5EF4-FFF2-40B4-BE49-F238E27FC236}">
                    <a16:creationId xmlns:a16="http://schemas.microsoft.com/office/drawing/2014/main" id="{6D116315-89DA-5A22-85B6-980922FFFFD2}"/>
                  </a:ext>
                </a:extLst>
              </p:cNvPr>
              <p:cNvSpPr txBox="1"/>
              <p:nvPr/>
            </p:nvSpPr>
            <p:spPr>
              <a:xfrm>
                <a:off x="9508981" y="2384537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7" name="TextBox 626">
                <a:extLst>
                  <a:ext uri="{FF2B5EF4-FFF2-40B4-BE49-F238E27FC236}">
                    <a16:creationId xmlns:a16="http://schemas.microsoft.com/office/drawing/2014/main" id="{1AA7D16A-921C-B63B-3EFC-AAADD421AE4E}"/>
                  </a:ext>
                </a:extLst>
              </p:cNvPr>
              <p:cNvSpPr txBox="1"/>
              <p:nvPr/>
            </p:nvSpPr>
            <p:spPr>
              <a:xfrm>
                <a:off x="9614323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8" name="TextBox 627">
                <a:extLst>
                  <a:ext uri="{FF2B5EF4-FFF2-40B4-BE49-F238E27FC236}">
                    <a16:creationId xmlns:a16="http://schemas.microsoft.com/office/drawing/2014/main" id="{D4D6B5FA-AA30-D75D-4C4C-1B0143066D39}"/>
                  </a:ext>
                </a:extLst>
              </p:cNvPr>
              <p:cNvSpPr txBox="1"/>
              <p:nvPr/>
            </p:nvSpPr>
            <p:spPr>
              <a:xfrm>
                <a:off x="9680048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29" name="TextBox 628">
                <a:extLst>
                  <a:ext uri="{FF2B5EF4-FFF2-40B4-BE49-F238E27FC236}">
                    <a16:creationId xmlns:a16="http://schemas.microsoft.com/office/drawing/2014/main" id="{08289B72-E204-52CD-3495-CD42FCFAF3AF}"/>
                  </a:ext>
                </a:extLst>
              </p:cNvPr>
              <p:cNvSpPr txBox="1"/>
              <p:nvPr/>
            </p:nvSpPr>
            <p:spPr>
              <a:xfrm>
                <a:off x="10373993" y="2384537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1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6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6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0E8E4F19-D458-0EDD-4478-81C1E9B02232}"/>
                  </a:ext>
                </a:extLst>
              </p:cNvPr>
              <p:cNvSpPr txBox="1"/>
              <p:nvPr/>
            </p:nvSpPr>
            <p:spPr>
              <a:xfrm>
                <a:off x="10726532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1" name="TextBox 630">
                <a:extLst>
                  <a:ext uri="{FF2B5EF4-FFF2-40B4-BE49-F238E27FC236}">
                    <a16:creationId xmlns:a16="http://schemas.microsoft.com/office/drawing/2014/main" id="{57804647-128F-C579-A847-983EA70CE009}"/>
                  </a:ext>
                </a:extLst>
              </p:cNvPr>
              <p:cNvSpPr txBox="1"/>
              <p:nvPr/>
            </p:nvSpPr>
            <p:spPr>
              <a:xfrm>
                <a:off x="11348180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2" name="TextBox 631">
                <a:extLst>
                  <a:ext uri="{FF2B5EF4-FFF2-40B4-BE49-F238E27FC236}">
                    <a16:creationId xmlns:a16="http://schemas.microsoft.com/office/drawing/2014/main" id="{460D84DF-409A-4B50-291E-558C09C3CD3F}"/>
                  </a:ext>
                </a:extLst>
              </p:cNvPr>
              <p:cNvSpPr txBox="1"/>
              <p:nvPr/>
            </p:nvSpPr>
            <p:spPr>
              <a:xfrm>
                <a:off x="11490397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2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3" name="TextBox 632">
                <a:extLst>
                  <a:ext uri="{FF2B5EF4-FFF2-40B4-BE49-F238E27FC236}">
                    <a16:creationId xmlns:a16="http://schemas.microsoft.com/office/drawing/2014/main" id="{299ED72B-54A9-795A-F078-E3D98E0C224E}"/>
                  </a:ext>
                </a:extLst>
              </p:cNvPr>
              <p:cNvSpPr txBox="1"/>
              <p:nvPr/>
            </p:nvSpPr>
            <p:spPr>
              <a:xfrm>
                <a:off x="12200707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4" name="TextBox 633">
                <a:extLst>
                  <a:ext uri="{FF2B5EF4-FFF2-40B4-BE49-F238E27FC236}">
                    <a16:creationId xmlns:a16="http://schemas.microsoft.com/office/drawing/2014/main" id="{253B2882-84A9-1B22-6058-C25FB07D2BDB}"/>
                  </a:ext>
                </a:extLst>
              </p:cNvPr>
              <p:cNvSpPr txBox="1"/>
              <p:nvPr/>
            </p:nvSpPr>
            <p:spPr>
              <a:xfrm>
                <a:off x="12309221" y="238453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5" name="TextBox 634">
                <a:extLst>
                  <a:ext uri="{FF2B5EF4-FFF2-40B4-BE49-F238E27FC236}">
                    <a16:creationId xmlns:a16="http://schemas.microsoft.com/office/drawing/2014/main" id="{3A75B2E8-E2D7-2CA1-808F-778C6D773663}"/>
                  </a:ext>
                </a:extLst>
              </p:cNvPr>
              <p:cNvSpPr txBox="1"/>
              <p:nvPr/>
            </p:nvSpPr>
            <p:spPr>
              <a:xfrm>
                <a:off x="12352851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6" name="TextBox 635">
                <a:extLst>
                  <a:ext uri="{FF2B5EF4-FFF2-40B4-BE49-F238E27FC236}">
                    <a16:creationId xmlns:a16="http://schemas.microsoft.com/office/drawing/2014/main" id="{F75AE2EA-337B-D62A-474C-DA82F3E57BEE}"/>
                  </a:ext>
                </a:extLst>
              </p:cNvPr>
              <p:cNvSpPr txBox="1"/>
              <p:nvPr/>
            </p:nvSpPr>
            <p:spPr>
              <a:xfrm>
                <a:off x="12417601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6" y="81032"/>
                    </a:cubicBezTo>
                    <a:cubicBezTo>
                      <a:pt x="46686" y="81032"/>
                      <a:pt x="50384" y="80105"/>
                      <a:pt x="52888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7" name="TextBox 636">
                <a:extLst>
                  <a:ext uri="{FF2B5EF4-FFF2-40B4-BE49-F238E27FC236}">
                    <a16:creationId xmlns:a16="http://schemas.microsoft.com/office/drawing/2014/main" id="{F0FBEC14-A261-661D-06C0-7A19E9CFDC0E}"/>
                  </a:ext>
                </a:extLst>
              </p:cNvPr>
              <p:cNvSpPr txBox="1"/>
              <p:nvPr/>
            </p:nvSpPr>
            <p:spPr>
              <a:xfrm>
                <a:off x="12483326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2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8"/>
                      <a:pt x="54492" y="24168"/>
                      <a:pt x="52136" y="21783"/>
                    </a:cubicBezTo>
                    <a:cubicBezTo>
                      <a:pt x="49780" y="19397"/>
                      <a:pt x="46098" y="18204"/>
                      <a:pt x="41090" y="18204"/>
                    </a:cubicBezTo>
                    <a:cubicBezTo>
                      <a:pt x="36790" y="18204"/>
                      <a:pt x="33462" y="19176"/>
                      <a:pt x="31104" y="21120"/>
                    </a:cubicBezTo>
                    <a:cubicBezTo>
                      <a:pt x="28748" y="23064"/>
                      <a:pt x="27570" y="25538"/>
                      <a:pt x="27570" y="28543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8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2" y="85672"/>
                      <a:pt x="70252" y="91062"/>
                    </a:cubicBezTo>
                    <a:cubicBezTo>
                      <a:pt x="62770" y="96452"/>
                      <a:pt x="53108" y="99148"/>
                      <a:pt x="41266" y="99148"/>
                    </a:cubicBezTo>
                    <a:cubicBezTo>
                      <a:pt x="33254" y="99148"/>
                      <a:pt x="26142" y="97719"/>
                      <a:pt x="19926" y="94862"/>
                    </a:cubicBezTo>
                    <a:cubicBezTo>
                      <a:pt x="13712" y="92005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5"/>
                      <a:pt x="52886" y="78249"/>
                    </a:cubicBezTo>
                    <a:cubicBezTo>
                      <a:pt x="55390" y="76393"/>
                      <a:pt x="56642" y="73963"/>
                      <a:pt x="56642" y="70959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8"/>
                    </a:cubicBezTo>
                    <a:cubicBezTo>
                      <a:pt x="20604" y="2843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8" name="TextBox 637">
                <a:extLst>
                  <a:ext uri="{FF2B5EF4-FFF2-40B4-BE49-F238E27FC236}">
                    <a16:creationId xmlns:a16="http://schemas.microsoft.com/office/drawing/2014/main" id="{29E569D3-6327-8D74-CD3F-DE284C5E279F}"/>
                  </a:ext>
                </a:extLst>
              </p:cNvPr>
              <p:cNvSpPr txBox="1"/>
              <p:nvPr/>
            </p:nvSpPr>
            <p:spPr>
              <a:xfrm>
                <a:off x="12550027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39" name="TextBox 638">
                <a:extLst>
                  <a:ext uri="{FF2B5EF4-FFF2-40B4-BE49-F238E27FC236}">
                    <a16:creationId xmlns:a16="http://schemas.microsoft.com/office/drawing/2014/main" id="{495F323A-CAE4-A8F9-6FD8-FC07C65815D7}"/>
                  </a:ext>
                </a:extLst>
              </p:cNvPr>
              <p:cNvSpPr txBox="1"/>
              <p:nvPr/>
            </p:nvSpPr>
            <p:spPr>
              <a:xfrm>
                <a:off x="12957999" y="2384537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0" name="TextBox 639">
                <a:extLst>
                  <a:ext uri="{FF2B5EF4-FFF2-40B4-BE49-F238E27FC236}">
                    <a16:creationId xmlns:a16="http://schemas.microsoft.com/office/drawing/2014/main" id="{36F1B762-C9BA-826F-B418-6F0EC0FA48F6}"/>
                  </a:ext>
                </a:extLst>
              </p:cNvPr>
              <p:cNvSpPr txBox="1"/>
              <p:nvPr/>
            </p:nvSpPr>
            <p:spPr>
              <a:xfrm>
                <a:off x="13063891" y="2384537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1" name="TextBox 640">
                <a:extLst>
                  <a:ext uri="{FF2B5EF4-FFF2-40B4-BE49-F238E27FC236}">
                    <a16:creationId xmlns:a16="http://schemas.microsoft.com/office/drawing/2014/main" id="{EB6BD50B-BEDC-AF2F-B83E-931E98EA39C4}"/>
                  </a:ext>
                </a:extLst>
              </p:cNvPr>
              <p:cNvSpPr txBox="1"/>
              <p:nvPr/>
            </p:nvSpPr>
            <p:spPr>
              <a:xfrm>
                <a:off x="13129678" y="2384537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2" name="TextBox 641">
                <a:extLst>
                  <a:ext uri="{FF2B5EF4-FFF2-40B4-BE49-F238E27FC236}">
                    <a16:creationId xmlns:a16="http://schemas.microsoft.com/office/drawing/2014/main" id="{F05C7A4F-28BE-15F1-B17A-5BAD9F88AEC6}"/>
                  </a:ext>
                </a:extLst>
              </p:cNvPr>
              <p:cNvSpPr txBox="1"/>
              <p:nvPr/>
            </p:nvSpPr>
            <p:spPr>
              <a:xfrm>
                <a:off x="13201975" y="2384537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6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50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8"/>
                      <a:pt x="38528" y="99148"/>
                    </a:cubicBezTo>
                    <a:cubicBezTo>
                      <a:pt x="27040" y="99148"/>
                      <a:pt x="17748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3" name="TextBox 642">
                <a:extLst>
                  <a:ext uri="{FF2B5EF4-FFF2-40B4-BE49-F238E27FC236}">
                    <a16:creationId xmlns:a16="http://schemas.microsoft.com/office/drawing/2014/main" id="{79284443-F236-1BF1-2F5C-097CA5E086AA}"/>
                  </a:ext>
                </a:extLst>
              </p:cNvPr>
              <p:cNvSpPr txBox="1"/>
              <p:nvPr/>
            </p:nvSpPr>
            <p:spPr>
              <a:xfrm>
                <a:off x="13274456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6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DD4F7703-AF4D-00EF-B494-15ECD1F9749D}"/>
                  </a:ext>
                </a:extLst>
              </p:cNvPr>
              <p:cNvSpPr txBox="1"/>
              <p:nvPr/>
            </p:nvSpPr>
            <p:spPr>
              <a:xfrm>
                <a:off x="13342559" y="2384537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5" name="TextBox 644">
                <a:extLst>
                  <a:ext uri="{FF2B5EF4-FFF2-40B4-BE49-F238E27FC236}">
                    <a16:creationId xmlns:a16="http://schemas.microsoft.com/office/drawing/2014/main" id="{80012EBF-3A6B-05C6-4AF2-B8E9831CD659}"/>
                  </a:ext>
                </a:extLst>
              </p:cNvPr>
              <p:cNvSpPr txBox="1"/>
              <p:nvPr/>
            </p:nvSpPr>
            <p:spPr>
              <a:xfrm>
                <a:off x="13386189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6" name="TextBox 645">
                <a:extLst>
                  <a:ext uri="{FF2B5EF4-FFF2-40B4-BE49-F238E27FC236}">
                    <a16:creationId xmlns:a16="http://schemas.microsoft.com/office/drawing/2014/main" id="{92E9F2BA-7349-4477-269F-8AECDEFE2150}"/>
                  </a:ext>
                </a:extLst>
              </p:cNvPr>
              <p:cNvSpPr txBox="1"/>
              <p:nvPr/>
            </p:nvSpPr>
            <p:spPr>
              <a:xfrm>
                <a:off x="13823804" y="2384538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8"/>
                      <a:pt x="48956" y="99148"/>
                    </a:cubicBezTo>
                    <a:cubicBezTo>
                      <a:pt x="39294" y="99148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2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7" name="TextBox 646">
                <a:extLst>
                  <a:ext uri="{FF2B5EF4-FFF2-40B4-BE49-F238E27FC236}">
                    <a16:creationId xmlns:a16="http://schemas.microsoft.com/office/drawing/2014/main" id="{D6B76780-5467-01DB-6669-2207312404D5}"/>
                  </a:ext>
                </a:extLst>
              </p:cNvPr>
              <p:cNvSpPr txBox="1"/>
              <p:nvPr/>
            </p:nvSpPr>
            <p:spPr>
              <a:xfrm>
                <a:off x="13893725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8" name="TextBox 647">
                <a:extLst>
                  <a:ext uri="{FF2B5EF4-FFF2-40B4-BE49-F238E27FC236}">
                    <a16:creationId xmlns:a16="http://schemas.microsoft.com/office/drawing/2014/main" id="{6A6A4EB9-52D1-5B08-4D1E-67F5D3781F19}"/>
                  </a:ext>
                </a:extLst>
              </p:cNvPr>
              <p:cNvSpPr txBox="1"/>
              <p:nvPr/>
            </p:nvSpPr>
            <p:spPr>
              <a:xfrm>
                <a:off x="14001263" y="2384537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49" name="TextBox 648">
                <a:extLst>
                  <a:ext uri="{FF2B5EF4-FFF2-40B4-BE49-F238E27FC236}">
                    <a16:creationId xmlns:a16="http://schemas.microsoft.com/office/drawing/2014/main" id="{632F33C7-B099-A07E-28E9-CCF12C536CC4}"/>
                  </a:ext>
                </a:extLst>
              </p:cNvPr>
              <p:cNvSpPr txBox="1"/>
              <p:nvPr/>
            </p:nvSpPr>
            <p:spPr>
              <a:xfrm>
                <a:off x="14156625" y="2384537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0" name="TextBox 649">
                <a:extLst>
                  <a:ext uri="{FF2B5EF4-FFF2-40B4-BE49-F238E27FC236}">
                    <a16:creationId xmlns:a16="http://schemas.microsoft.com/office/drawing/2014/main" id="{CA4154BD-9736-2771-0F99-216561E24677}"/>
                  </a:ext>
                </a:extLst>
              </p:cNvPr>
              <p:cNvSpPr txBox="1"/>
              <p:nvPr/>
            </p:nvSpPr>
            <p:spPr>
              <a:xfrm>
                <a:off x="8134967" y="2385757"/>
                <a:ext cx="62317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1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4" y="59471"/>
                    </a:lnTo>
                    <a:lnTo>
                      <a:pt x="62917" y="0"/>
                    </a:lnTo>
                    <a:lnTo>
                      <a:pt x="90311" y="0"/>
                    </a:lnTo>
                    <a:lnTo>
                      <a:pt x="51871" y="110459"/>
                    </a:lnTo>
                    <a:lnTo>
                      <a:pt x="49751" y="115496"/>
                    </a:lnTo>
                    <a:cubicBezTo>
                      <a:pt x="44036" y="127985"/>
                      <a:pt x="34610" y="134229"/>
                      <a:pt x="21473" y="134229"/>
                    </a:cubicBezTo>
                    <a:cubicBezTo>
                      <a:pt x="17762" y="134229"/>
                      <a:pt x="13991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7"/>
                    </a:lnTo>
                    <a:cubicBezTo>
                      <a:pt x="18881" y="113287"/>
                      <a:pt x="22490" y="112550"/>
                      <a:pt x="24875" y="111077"/>
                    </a:cubicBezTo>
                    <a:cubicBezTo>
                      <a:pt x="27261" y="109605"/>
                      <a:pt x="29132" y="107160"/>
                      <a:pt x="30487" y="103743"/>
                    </a:cubicBezTo>
                    <a:lnTo>
                      <a:pt x="33491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1" name="TextBox 650">
                <a:extLst>
                  <a:ext uri="{FF2B5EF4-FFF2-40B4-BE49-F238E27FC236}">
                    <a16:creationId xmlns:a16="http://schemas.microsoft.com/office/drawing/2014/main" id="{8E2D0847-BD6D-5242-6F2C-3A386AA73E44}"/>
                  </a:ext>
                </a:extLst>
              </p:cNvPr>
              <p:cNvSpPr txBox="1"/>
              <p:nvPr/>
            </p:nvSpPr>
            <p:spPr>
              <a:xfrm>
                <a:off x="8740677" y="2385757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2" name="TextBox 651">
                <a:extLst>
                  <a:ext uri="{FF2B5EF4-FFF2-40B4-BE49-F238E27FC236}">
                    <a16:creationId xmlns:a16="http://schemas.microsoft.com/office/drawing/2014/main" id="{680D8AE3-8840-5533-2029-ECDA9ADB1BEE}"/>
                  </a:ext>
                </a:extLst>
              </p:cNvPr>
              <p:cNvSpPr txBox="1"/>
              <p:nvPr/>
            </p:nvSpPr>
            <p:spPr>
              <a:xfrm>
                <a:off x="9793733" y="2385757"/>
                <a:ext cx="57012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2" y="97381"/>
                    </a:cubicBezTo>
                    <a:cubicBezTo>
                      <a:pt x="21472" y="97381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3" name="TextBox 652">
                <a:extLst>
                  <a:ext uri="{FF2B5EF4-FFF2-40B4-BE49-F238E27FC236}">
                    <a16:creationId xmlns:a16="http://schemas.microsoft.com/office/drawing/2014/main" id="{8C278751-4400-68FC-D9B8-D013B3232620}"/>
                  </a:ext>
                </a:extLst>
              </p:cNvPr>
              <p:cNvSpPr txBox="1"/>
              <p:nvPr/>
            </p:nvSpPr>
            <p:spPr>
              <a:xfrm>
                <a:off x="10478727" y="2385757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4" name="TextBox 653">
                <a:extLst>
                  <a:ext uri="{FF2B5EF4-FFF2-40B4-BE49-F238E27FC236}">
                    <a16:creationId xmlns:a16="http://schemas.microsoft.com/office/drawing/2014/main" id="{C4F380A4-A971-E5B4-B245-7C8A5B5E63DA}"/>
                  </a:ext>
                </a:extLst>
              </p:cNvPr>
              <p:cNvSpPr txBox="1"/>
              <p:nvPr/>
            </p:nvSpPr>
            <p:spPr>
              <a:xfrm>
                <a:off x="11395101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5" name="TextBox 654">
                <a:extLst>
                  <a:ext uri="{FF2B5EF4-FFF2-40B4-BE49-F238E27FC236}">
                    <a16:creationId xmlns:a16="http://schemas.microsoft.com/office/drawing/2014/main" id="{1D125E43-9306-4A2F-BFEC-9B8A42149545}"/>
                  </a:ext>
                </a:extLst>
              </p:cNvPr>
              <p:cNvSpPr txBox="1"/>
              <p:nvPr/>
            </p:nvSpPr>
            <p:spPr>
              <a:xfrm>
                <a:off x="12172113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6" name="TextBox 655">
                <a:extLst>
                  <a:ext uri="{FF2B5EF4-FFF2-40B4-BE49-F238E27FC236}">
                    <a16:creationId xmlns:a16="http://schemas.microsoft.com/office/drawing/2014/main" id="{B0C90AFB-DC03-07C3-2F87-DA8622D7CB7D}"/>
                  </a:ext>
                </a:extLst>
              </p:cNvPr>
              <p:cNvSpPr txBox="1"/>
              <p:nvPr/>
            </p:nvSpPr>
            <p:spPr>
              <a:xfrm>
                <a:off x="14048185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7" name="TextBox 656">
                <a:extLst>
                  <a:ext uri="{FF2B5EF4-FFF2-40B4-BE49-F238E27FC236}">
                    <a16:creationId xmlns:a16="http://schemas.microsoft.com/office/drawing/2014/main" id="{1CBC825A-ADDE-6D71-EA6D-142D894BBCD3}"/>
                  </a:ext>
                </a:extLst>
              </p:cNvPr>
              <p:cNvSpPr txBox="1"/>
              <p:nvPr/>
            </p:nvSpPr>
            <p:spPr>
              <a:xfrm>
                <a:off x="14127055" y="2385757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8" name="TextBox 657">
                <a:extLst>
                  <a:ext uri="{FF2B5EF4-FFF2-40B4-BE49-F238E27FC236}">
                    <a16:creationId xmlns:a16="http://schemas.microsoft.com/office/drawing/2014/main" id="{F979E984-0637-2808-3C1A-C8885FA0B722}"/>
                  </a:ext>
                </a:extLst>
              </p:cNvPr>
              <p:cNvSpPr txBox="1"/>
              <p:nvPr/>
            </p:nvSpPr>
            <p:spPr>
              <a:xfrm>
                <a:off x="10677903" y="2534252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59" name="TextBox 658">
                <a:extLst>
                  <a:ext uri="{FF2B5EF4-FFF2-40B4-BE49-F238E27FC236}">
                    <a16:creationId xmlns:a16="http://schemas.microsoft.com/office/drawing/2014/main" id="{574091FF-8A27-8989-C0BE-851AC69C55FF}"/>
                  </a:ext>
                </a:extLst>
              </p:cNvPr>
              <p:cNvSpPr txBox="1"/>
              <p:nvPr/>
            </p:nvSpPr>
            <p:spPr>
              <a:xfrm>
                <a:off x="14048843" y="2534252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2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7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1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0" name="TextBox 659">
                <a:extLst>
                  <a:ext uri="{FF2B5EF4-FFF2-40B4-BE49-F238E27FC236}">
                    <a16:creationId xmlns:a16="http://schemas.microsoft.com/office/drawing/2014/main" id="{02B31553-A21E-8347-68DD-3D5FB3F03C0A}"/>
                  </a:ext>
                </a:extLst>
              </p:cNvPr>
              <p:cNvSpPr txBox="1"/>
              <p:nvPr/>
            </p:nvSpPr>
            <p:spPr>
              <a:xfrm>
                <a:off x="7958436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1" name="TextBox 660">
                <a:extLst>
                  <a:ext uri="{FF2B5EF4-FFF2-40B4-BE49-F238E27FC236}">
                    <a16:creationId xmlns:a16="http://schemas.microsoft.com/office/drawing/2014/main" id="{40C964E7-7D45-C817-C1C3-280AAEF8299E}"/>
                  </a:ext>
                </a:extLst>
              </p:cNvPr>
              <p:cNvSpPr txBox="1"/>
              <p:nvPr/>
            </p:nvSpPr>
            <p:spPr>
              <a:xfrm>
                <a:off x="8193705" y="2535533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3" y="42416"/>
                      <a:pt x="40825" y="38351"/>
                      <a:pt x="51076" y="38351"/>
                    </a:cubicBezTo>
                    <a:cubicBezTo>
                      <a:pt x="71813" y="38351"/>
                      <a:pt x="82328" y="50398"/>
                      <a:pt x="82623" y="74493"/>
                    </a:cubicBezTo>
                    <a:lnTo>
                      <a:pt x="82623" y="135731"/>
                    </a:lnTo>
                    <a:lnTo>
                      <a:pt x="57085" y="135731"/>
                    </a:lnTo>
                    <a:lnTo>
                      <a:pt x="57085" y="75200"/>
                    </a:lnTo>
                    <a:cubicBezTo>
                      <a:pt x="57085" y="69721"/>
                      <a:pt x="55907" y="65671"/>
                      <a:pt x="53550" y="63050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2" name="TextBox 661">
                <a:extLst>
                  <a:ext uri="{FF2B5EF4-FFF2-40B4-BE49-F238E27FC236}">
                    <a16:creationId xmlns:a16="http://schemas.microsoft.com/office/drawing/2014/main" id="{6795FCD4-157E-41CE-ED57-2A385092A0BB}"/>
                  </a:ext>
                </a:extLst>
              </p:cNvPr>
              <p:cNvSpPr txBox="1"/>
              <p:nvPr/>
            </p:nvSpPr>
            <p:spPr>
              <a:xfrm>
                <a:off x="8339642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3" name="TextBox 662">
                <a:extLst>
                  <a:ext uri="{FF2B5EF4-FFF2-40B4-BE49-F238E27FC236}">
                    <a16:creationId xmlns:a16="http://schemas.microsoft.com/office/drawing/2014/main" id="{D4C99DD2-A06E-0F9E-39D1-FAEEBD066CC0}"/>
                  </a:ext>
                </a:extLst>
              </p:cNvPr>
              <p:cNvSpPr txBox="1"/>
              <p:nvPr/>
            </p:nvSpPr>
            <p:spPr>
              <a:xfrm>
                <a:off x="8751505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4" name="TextBox 663">
                <a:extLst>
                  <a:ext uri="{FF2B5EF4-FFF2-40B4-BE49-F238E27FC236}">
                    <a16:creationId xmlns:a16="http://schemas.microsoft.com/office/drawing/2014/main" id="{2352C858-2FFB-1F27-1B1C-C799D13E4C5B}"/>
                  </a:ext>
                </a:extLst>
              </p:cNvPr>
              <p:cNvSpPr txBox="1"/>
              <p:nvPr/>
            </p:nvSpPr>
            <p:spPr>
              <a:xfrm>
                <a:off x="9584754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5" name="TextBox 664">
                <a:extLst>
                  <a:ext uri="{FF2B5EF4-FFF2-40B4-BE49-F238E27FC236}">
                    <a16:creationId xmlns:a16="http://schemas.microsoft.com/office/drawing/2014/main" id="{8C10AE24-BFA0-24BC-A4FC-0439F0366851}"/>
                  </a:ext>
                </a:extLst>
              </p:cNvPr>
              <p:cNvSpPr txBox="1"/>
              <p:nvPr/>
            </p:nvSpPr>
            <p:spPr>
              <a:xfrm>
                <a:off x="10824754" y="253553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6" name="TextBox 665">
                <a:extLst>
                  <a:ext uri="{FF2B5EF4-FFF2-40B4-BE49-F238E27FC236}">
                    <a16:creationId xmlns:a16="http://schemas.microsoft.com/office/drawing/2014/main" id="{93D931E9-6B35-35FA-0150-F5F9BA7DA95B}"/>
                  </a:ext>
                </a:extLst>
              </p:cNvPr>
              <p:cNvSpPr txBox="1"/>
              <p:nvPr/>
            </p:nvSpPr>
            <p:spPr>
              <a:xfrm>
                <a:off x="12096156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7" name="TextBox 666">
                <a:extLst>
                  <a:ext uri="{FF2B5EF4-FFF2-40B4-BE49-F238E27FC236}">
                    <a16:creationId xmlns:a16="http://schemas.microsoft.com/office/drawing/2014/main" id="{E3C5E040-8702-D85E-CBAF-9CD2FE1727C3}"/>
                  </a:ext>
                </a:extLst>
              </p:cNvPr>
              <p:cNvSpPr txBox="1"/>
              <p:nvPr/>
            </p:nvSpPr>
            <p:spPr>
              <a:xfrm>
                <a:off x="12427526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5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70"/>
                      <a:pt x="76350" y="124641"/>
                    </a:cubicBezTo>
                    <a:cubicBezTo>
                      <a:pt x="69810" y="133213"/>
                      <a:pt x="60680" y="137499"/>
                      <a:pt x="48956" y="137499"/>
                    </a:cubicBezTo>
                    <a:cubicBezTo>
                      <a:pt x="38588" y="137499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5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8" name="TextBox 667">
                <a:extLst>
                  <a:ext uri="{FF2B5EF4-FFF2-40B4-BE49-F238E27FC236}">
                    <a16:creationId xmlns:a16="http://schemas.microsoft.com/office/drawing/2014/main" id="{AB495124-70E1-D16C-C30E-1E06D9C3D167}"/>
                  </a:ext>
                </a:extLst>
              </p:cNvPr>
              <p:cNvSpPr txBox="1"/>
              <p:nvPr/>
            </p:nvSpPr>
            <p:spPr>
              <a:xfrm>
                <a:off x="12562806" y="253553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69" name="TextBox 668">
                <a:extLst>
                  <a:ext uri="{FF2B5EF4-FFF2-40B4-BE49-F238E27FC236}">
                    <a16:creationId xmlns:a16="http://schemas.microsoft.com/office/drawing/2014/main" id="{07985B63-8C98-D2DD-3F61-3980C5806A4E}"/>
                  </a:ext>
                </a:extLst>
              </p:cNvPr>
              <p:cNvSpPr txBox="1"/>
              <p:nvPr/>
            </p:nvSpPr>
            <p:spPr>
              <a:xfrm>
                <a:off x="13218597" y="2535533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0" name="TextBox 669">
                <a:extLst>
                  <a:ext uri="{FF2B5EF4-FFF2-40B4-BE49-F238E27FC236}">
                    <a16:creationId xmlns:a16="http://schemas.microsoft.com/office/drawing/2014/main" id="{F875FC43-5209-2A3C-4015-ACD20221E229}"/>
                  </a:ext>
                </a:extLst>
              </p:cNvPr>
              <p:cNvSpPr txBox="1"/>
              <p:nvPr/>
            </p:nvSpPr>
            <p:spPr>
              <a:xfrm>
                <a:off x="13313525" y="2535533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9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9"/>
                      <a:pt x="37292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1" name="TextBox 670">
                <a:extLst>
                  <a:ext uri="{FF2B5EF4-FFF2-40B4-BE49-F238E27FC236}">
                    <a16:creationId xmlns:a16="http://schemas.microsoft.com/office/drawing/2014/main" id="{5827971A-A393-89A5-74DB-6E18C9B7BE4C}"/>
                  </a:ext>
                </a:extLst>
              </p:cNvPr>
              <p:cNvSpPr txBox="1"/>
              <p:nvPr/>
            </p:nvSpPr>
            <p:spPr>
              <a:xfrm>
                <a:off x="14195695" y="2535533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9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9"/>
                      <a:pt x="37290" y="137499"/>
                    </a:cubicBezTo>
                    <a:cubicBezTo>
                      <a:pt x="26038" y="137499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2" name="TextBox 671">
                <a:extLst>
                  <a:ext uri="{FF2B5EF4-FFF2-40B4-BE49-F238E27FC236}">
                    <a16:creationId xmlns:a16="http://schemas.microsoft.com/office/drawing/2014/main" id="{D9C631F9-4835-5D4C-42C1-86E9F0DDD76A}"/>
                  </a:ext>
                </a:extLst>
              </p:cNvPr>
              <p:cNvSpPr txBox="1"/>
              <p:nvPr/>
            </p:nvSpPr>
            <p:spPr>
              <a:xfrm>
                <a:off x="837146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0" y="1237"/>
                      <a:pt x="24743" y="3712"/>
                    </a:cubicBezTo>
                    <a:cubicBezTo>
                      <a:pt x="27335" y="6186"/>
                      <a:pt x="28631" y="9338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8"/>
                      <a:pt x="1281" y="6186"/>
                      <a:pt x="3844" y="3712"/>
                    </a:cubicBezTo>
                    <a:cubicBezTo>
                      <a:pt x="6406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3" name="TextBox 672">
                <a:extLst>
                  <a:ext uri="{FF2B5EF4-FFF2-40B4-BE49-F238E27FC236}">
                    <a16:creationId xmlns:a16="http://schemas.microsoft.com/office/drawing/2014/main" id="{623AA6A0-0A8D-4177-309B-55F853DA8662}"/>
                  </a:ext>
                </a:extLst>
              </p:cNvPr>
              <p:cNvSpPr txBox="1"/>
              <p:nvPr/>
            </p:nvSpPr>
            <p:spPr>
              <a:xfrm>
                <a:off x="8648967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2"/>
                    </a:cubicBezTo>
                    <a:cubicBezTo>
                      <a:pt x="27335" y="6186"/>
                      <a:pt x="28631" y="9338"/>
                      <a:pt x="28631" y="13167"/>
                    </a:cubicBezTo>
                    <a:cubicBezTo>
                      <a:pt x="28631" y="17055"/>
                      <a:pt x="27320" y="20236"/>
                      <a:pt x="24698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8"/>
                      <a:pt x="1281" y="6186"/>
                      <a:pt x="3844" y="3712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4" name="TextBox 673">
                <a:extLst>
                  <a:ext uri="{FF2B5EF4-FFF2-40B4-BE49-F238E27FC236}">
                    <a16:creationId xmlns:a16="http://schemas.microsoft.com/office/drawing/2014/main" id="{581D8018-08C3-FB81-FC74-B689639503B2}"/>
                  </a:ext>
                </a:extLst>
              </p:cNvPr>
              <p:cNvSpPr txBox="1"/>
              <p:nvPr/>
            </p:nvSpPr>
            <p:spPr>
              <a:xfrm>
                <a:off x="8826425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4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4" y="26422"/>
                      <a:pt x="14314" y="26422"/>
                    </a:cubicBezTo>
                    <a:cubicBezTo>
                      <a:pt x="10014" y="26422"/>
                      <a:pt x="6552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0" y="6186"/>
                      <a:pt x="3842" y="3712"/>
                    </a:cubicBezTo>
                    <a:cubicBezTo>
                      <a:pt x="6406" y="1237"/>
                      <a:pt x="9896" y="0"/>
                      <a:pt x="14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5" name="TextBox 674">
                <a:extLst>
                  <a:ext uri="{FF2B5EF4-FFF2-40B4-BE49-F238E27FC236}">
                    <a16:creationId xmlns:a16="http://schemas.microsoft.com/office/drawing/2014/main" id="{F49C2327-2EDB-0B13-468D-569D34A71A00}"/>
                  </a:ext>
                </a:extLst>
              </p:cNvPr>
              <p:cNvSpPr txBox="1"/>
              <p:nvPr/>
            </p:nvSpPr>
            <p:spPr>
              <a:xfrm>
                <a:off x="9780892" y="2537056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6" name="TextBox 675">
                <a:extLst>
                  <a:ext uri="{FF2B5EF4-FFF2-40B4-BE49-F238E27FC236}">
                    <a16:creationId xmlns:a16="http://schemas.microsoft.com/office/drawing/2014/main" id="{297D121E-839F-DED9-4582-FEF640345D0A}"/>
                  </a:ext>
                </a:extLst>
              </p:cNvPr>
              <p:cNvSpPr txBox="1"/>
              <p:nvPr/>
            </p:nvSpPr>
            <p:spPr>
              <a:xfrm>
                <a:off x="1064991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7" name="TextBox 676">
                <a:extLst>
                  <a:ext uri="{FF2B5EF4-FFF2-40B4-BE49-F238E27FC236}">
                    <a16:creationId xmlns:a16="http://schemas.microsoft.com/office/drawing/2014/main" id="{7E4B43CD-E9F8-CF70-8E37-1F2BDBD6EA9D}"/>
                  </a:ext>
                </a:extLst>
              </p:cNvPr>
              <p:cNvSpPr txBox="1"/>
              <p:nvPr/>
            </p:nvSpPr>
            <p:spPr>
              <a:xfrm>
                <a:off x="1072878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8" name="TextBox 677">
                <a:extLst>
                  <a:ext uri="{FF2B5EF4-FFF2-40B4-BE49-F238E27FC236}">
                    <a16:creationId xmlns:a16="http://schemas.microsoft.com/office/drawing/2014/main" id="{C0F5B287-D4DA-CCF7-C73F-F806485A4DA9}"/>
                  </a:ext>
                </a:extLst>
              </p:cNvPr>
              <p:cNvSpPr txBox="1"/>
              <p:nvPr/>
            </p:nvSpPr>
            <p:spPr>
              <a:xfrm>
                <a:off x="12171076" y="2537056"/>
                <a:ext cx="19757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26422">
                    <a:moveTo>
                      <a:pt x="14316" y="0"/>
                    </a:moveTo>
                    <a:cubicBezTo>
                      <a:pt x="18676" y="0"/>
                      <a:pt x="22152" y="1237"/>
                      <a:pt x="24744" y="3712"/>
                    </a:cubicBezTo>
                    <a:cubicBezTo>
                      <a:pt x="27336" y="6186"/>
                      <a:pt x="28632" y="9338"/>
                      <a:pt x="28632" y="13167"/>
                    </a:cubicBezTo>
                    <a:cubicBezTo>
                      <a:pt x="28632" y="17055"/>
                      <a:pt x="27322" y="20236"/>
                      <a:pt x="24700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4" y="22710"/>
                    </a:cubicBezTo>
                    <a:cubicBezTo>
                      <a:pt x="1312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8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79" name="TextBox 678">
                <a:extLst>
                  <a:ext uri="{FF2B5EF4-FFF2-40B4-BE49-F238E27FC236}">
                    <a16:creationId xmlns:a16="http://schemas.microsoft.com/office/drawing/2014/main" id="{C69FF0EE-145D-1FEE-0631-822C13C9DE32}"/>
                  </a:ext>
                </a:extLst>
              </p:cNvPr>
              <p:cNvSpPr txBox="1"/>
              <p:nvPr/>
            </p:nvSpPr>
            <p:spPr>
              <a:xfrm>
                <a:off x="1402085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0" name="TextBox 679">
                <a:extLst>
                  <a:ext uri="{FF2B5EF4-FFF2-40B4-BE49-F238E27FC236}">
                    <a16:creationId xmlns:a16="http://schemas.microsoft.com/office/drawing/2014/main" id="{D3FD68DD-1AE0-E7DA-3F06-7CC9D1F410DA}"/>
                  </a:ext>
                </a:extLst>
              </p:cNvPr>
              <p:cNvSpPr txBox="1"/>
              <p:nvPr/>
            </p:nvSpPr>
            <p:spPr>
              <a:xfrm>
                <a:off x="14099728" y="2537056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2"/>
                    </a:cubicBezTo>
                    <a:cubicBezTo>
                      <a:pt x="27334" y="6186"/>
                      <a:pt x="28630" y="9338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8"/>
                      <a:pt x="1282" y="6186"/>
                      <a:pt x="3844" y="3712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1" name="TextBox 680">
                <a:extLst>
                  <a:ext uri="{FF2B5EF4-FFF2-40B4-BE49-F238E27FC236}">
                    <a16:creationId xmlns:a16="http://schemas.microsoft.com/office/drawing/2014/main" id="{35EB27C9-1A3E-A0D1-2AC7-E5DCB8718995}"/>
                  </a:ext>
                </a:extLst>
              </p:cNvPr>
              <p:cNvSpPr txBox="1"/>
              <p:nvPr/>
            </p:nvSpPr>
            <p:spPr>
              <a:xfrm>
                <a:off x="9135869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4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2" name="TextBox 681">
                <a:extLst>
                  <a:ext uri="{FF2B5EF4-FFF2-40B4-BE49-F238E27FC236}">
                    <a16:creationId xmlns:a16="http://schemas.microsoft.com/office/drawing/2014/main" id="{AF439675-F709-CB2C-DDF4-12F720D95490}"/>
                  </a:ext>
                </a:extLst>
              </p:cNvPr>
              <p:cNvSpPr txBox="1"/>
              <p:nvPr/>
            </p:nvSpPr>
            <p:spPr>
              <a:xfrm>
                <a:off x="10604446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3" name="TextBox 682">
                <a:extLst>
                  <a:ext uri="{FF2B5EF4-FFF2-40B4-BE49-F238E27FC236}">
                    <a16:creationId xmlns:a16="http://schemas.microsoft.com/office/drawing/2014/main" id="{5E8FDDBF-E957-0340-800E-0C64426DB22B}"/>
                  </a:ext>
                </a:extLst>
              </p:cNvPr>
              <p:cNvSpPr txBox="1"/>
              <p:nvPr/>
            </p:nvSpPr>
            <p:spPr>
              <a:xfrm>
                <a:off x="12263628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4" name="TextBox 683">
                <a:extLst>
                  <a:ext uri="{FF2B5EF4-FFF2-40B4-BE49-F238E27FC236}">
                    <a16:creationId xmlns:a16="http://schemas.microsoft.com/office/drawing/2014/main" id="{5A6A64EB-4B09-9D75-C2F3-E9C808011DAD}"/>
                  </a:ext>
                </a:extLst>
              </p:cNvPr>
              <p:cNvSpPr txBox="1"/>
              <p:nvPr/>
            </p:nvSpPr>
            <p:spPr>
              <a:xfrm>
                <a:off x="13020920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5" name="TextBox 684">
                <a:extLst>
                  <a:ext uri="{FF2B5EF4-FFF2-40B4-BE49-F238E27FC236}">
                    <a16:creationId xmlns:a16="http://schemas.microsoft.com/office/drawing/2014/main" id="{301DC061-6558-426A-11E7-5DCCD050323E}"/>
                  </a:ext>
                </a:extLst>
              </p:cNvPr>
              <p:cNvSpPr txBox="1"/>
              <p:nvPr/>
            </p:nvSpPr>
            <p:spPr>
              <a:xfrm>
                <a:off x="13172087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4" y="97557"/>
                    </a:cubicBezTo>
                    <a:cubicBezTo>
                      <a:pt x="42888" y="99088"/>
                      <a:pt x="45480" y="99854"/>
                      <a:pt x="49310" y="99854"/>
                    </a:cubicBezTo>
                    <a:cubicBezTo>
                      <a:pt x="52138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8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6" name="TextBox 685">
                <a:extLst>
                  <a:ext uri="{FF2B5EF4-FFF2-40B4-BE49-F238E27FC236}">
                    <a16:creationId xmlns:a16="http://schemas.microsoft.com/office/drawing/2014/main" id="{AC80F905-CC3B-4833-F25F-1965EB290345}"/>
                  </a:ext>
                </a:extLst>
              </p:cNvPr>
              <p:cNvSpPr txBox="1"/>
              <p:nvPr/>
            </p:nvSpPr>
            <p:spPr>
              <a:xfrm>
                <a:off x="13817646" y="2546995"/>
                <a:ext cx="39207" cy="83415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6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6"/>
                      <a:pt x="41356" y="120886"/>
                    </a:cubicBezTo>
                    <a:cubicBezTo>
                      <a:pt x="23446" y="120886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7" name="TextBox 686">
                <a:extLst>
                  <a:ext uri="{FF2B5EF4-FFF2-40B4-BE49-F238E27FC236}">
                    <a16:creationId xmlns:a16="http://schemas.microsoft.com/office/drawing/2014/main" id="{62566C4E-CCA9-2955-C74E-682EFFC58124}"/>
                  </a:ext>
                </a:extLst>
              </p:cNvPr>
              <p:cNvSpPr txBox="1"/>
              <p:nvPr/>
            </p:nvSpPr>
            <p:spPr>
              <a:xfrm>
                <a:off x="7786635" y="2561995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6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8" name="TextBox 687">
                <a:extLst>
                  <a:ext uri="{FF2B5EF4-FFF2-40B4-BE49-F238E27FC236}">
                    <a16:creationId xmlns:a16="http://schemas.microsoft.com/office/drawing/2014/main" id="{A4513C5E-FF8E-6C6E-30D0-FF37BA098340}"/>
                  </a:ext>
                </a:extLst>
              </p:cNvPr>
              <p:cNvSpPr txBox="1"/>
              <p:nvPr/>
            </p:nvSpPr>
            <p:spPr>
              <a:xfrm>
                <a:off x="7889418" y="2561995"/>
                <a:ext cx="5987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8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8"/>
                      <a:pt x="47453" y="99148"/>
                    </a:cubicBezTo>
                    <a:cubicBezTo>
                      <a:pt x="33433" y="99148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90"/>
                    </a:moveTo>
                    <a:cubicBezTo>
                      <a:pt x="39471" y="20590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90"/>
                      <a:pt x="44537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3390BCAA-B241-AEA3-EA4A-C7BEE5E362D6}"/>
                  </a:ext>
                </a:extLst>
              </p:cNvPr>
              <p:cNvSpPr txBox="1"/>
              <p:nvPr/>
            </p:nvSpPr>
            <p:spPr>
              <a:xfrm>
                <a:off x="7987762" y="2561995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8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09" y="23123"/>
                      <a:pt x="81209" y="33845"/>
                    </a:cubicBezTo>
                    <a:lnTo>
                      <a:pt x="81209" y="75289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8"/>
                      <a:pt x="32519" y="99148"/>
                    </a:cubicBezTo>
                    <a:cubicBezTo>
                      <a:pt x="23152" y="99148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5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1" y="22887"/>
                    </a:cubicBezTo>
                    <a:cubicBezTo>
                      <a:pt x="49912" y="20236"/>
                      <a:pt x="46333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9"/>
                      <a:pt x="38086" y="79619"/>
                    </a:cubicBezTo>
                    <a:cubicBezTo>
                      <a:pt x="41856" y="79619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0" name="TextBox 689">
                <a:extLst>
                  <a:ext uri="{FF2B5EF4-FFF2-40B4-BE49-F238E27FC236}">
                    <a16:creationId xmlns:a16="http://schemas.microsoft.com/office/drawing/2014/main" id="{5E9C5C29-0CC0-845A-FCDC-529785205509}"/>
                  </a:ext>
                </a:extLst>
              </p:cNvPr>
              <p:cNvSpPr txBox="1"/>
              <p:nvPr/>
            </p:nvSpPr>
            <p:spPr>
              <a:xfrm>
                <a:off x="8055743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5" h="97380">
                    <a:moveTo>
                      <a:pt x="52314" y="0"/>
                    </a:moveTo>
                    <a:cubicBezTo>
                      <a:pt x="62446" y="0"/>
                      <a:pt x="69987" y="2975"/>
                      <a:pt x="74935" y="8925"/>
                    </a:cubicBezTo>
                    <a:cubicBezTo>
                      <a:pt x="79884" y="14875"/>
                      <a:pt x="82417" y="23771"/>
                      <a:pt x="82535" y="35612"/>
                    </a:cubicBezTo>
                    <a:lnTo>
                      <a:pt x="82535" y="97380"/>
                    </a:lnTo>
                    <a:lnTo>
                      <a:pt x="56997" y="97380"/>
                    </a:lnTo>
                    <a:lnTo>
                      <a:pt x="56997" y="36230"/>
                    </a:lnTo>
                    <a:cubicBezTo>
                      <a:pt x="56997" y="30811"/>
                      <a:pt x="55819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5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1" name="TextBox 690">
                <a:extLst>
                  <a:ext uri="{FF2B5EF4-FFF2-40B4-BE49-F238E27FC236}">
                    <a16:creationId xmlns:a16="http://schemas.microsoft.com/office/drawing/2014/main" id="{6D5958C3-2460-1A9F-6E9F-C70AE5F20DFE}"/>
                  </a:ext>
                </a:extLst>
              </p:cNvPr>
              <p:cNvSpPr txBox="1"/>
              <p:nvPr/>
            </p:nvSpPr>
            <p:spPr>
              <a:xfrm>
                <a:off x="8125662" y="2561995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7" y="0"/>
                    </a:moveTo>
                    <a:cubicBezTo>
                      <a:pt x="55966" y="0"/>
                      <a:pt x="65553" y="3402"/>
                      <a:pt x="72770" y="10206"/>
                    </a:cubicBezTo>
                    <a:cubicBezTo>
                      <a:pt x="79987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90"/>
                      <a:pt x="43565" y="20590"/>
                    </a:cubicBezTo>
                    <a:cubicBezTo>
                      <a:pt x="37615" y="20590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2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6" y="76747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9" y="99148"/>
                      <a:pt x="44184" y="99148"/>
                    </a:cubicBezTo>
                    <a:cubicBezTo>
                      <a:pt x="30516" y="99148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2" name="TextBox 691">
                <a:extLst>
                  <a:ext uri="{FF2B5EF4-FFF2-40B4-BE49-F238E27FC236}">
                    <a16:creationId xmlns:a16="http://schemas.microsoft.com/office/drawing/2014/main" id="{274DD4C4-77B7-2850-C20E-6B2E7B8B556F}"/>
                  </a:ext>
                </a:extLst>
              </p:cNvPr>
              <p:cNvSpPr txBox="1"/>
              <p:nvPr/>
            </p:nvSpPr>
            <p:spPr>
              <a:xfrm>
                <a:off x="8263685" y="2561995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7" y="99148"/>
                      <a:pt x="45332" y="99148"/>
                    </a:cubicBezTo>
                    <a:cubicBezTo>
                      <a:pt x="31547" y="99148"/>
                      <a:pt x="20545" y="94729"/>
                      <a:pt x="12327" y="85893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5" y="2033"/>
                      <a:pt x="36083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1" y="20590"/>
                      <a:pt x="34080" y="23023"/>
                      <a:pt x="30663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3" name="TextBox 692">
                <a:extLst>
                  <a:ext uri="{FF2B5EF4-FFF2-40B4-BE49-F238E27FC236}">
                    <a16:creationId xmlns:a16="http://schemas.microsoft.com/office/drawing/2014/main" id="{D72000D4-D13E-24EF-5014-0F86ACBD0721}"/>
                  </a:ext>
                </a:extLst>
              </p:cNvPr>
              <p:cNvSpPr txBox="1"/>
              <p:nvPr/>
            </p:nvSpPr>
            <p:spPr>
              <a:xfrm>
                <a:off x="8401708" y="2561995"/>
                <a:ext cx="57805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8">
                    <a:moveTo>
                      <a:pt x="44007" y="0"/>
                    </a:moveTo>
                    <a:cubicBezTo>
                      <a:pt x="55966" y="0"/>
                      <a:pt x="65553" y="3402"/>
                      <a:pt x="72770" y="10206"/>
                    </a:cubicBezTo>
                    <a:cubicBezTo>
                      <a:pt x="79987" y="17011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90"/>
                      <a:pt x="43565" y="20590"/>
                    </a:cubicBezTo>
                    <a:cubicBezTo>
                      <a:pt x="37615" y="20590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2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5" y="76747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8" y="99148"/>
                      <a:pt x="44183" y="99148"/>
                    </a:cubicBezTo>
                    <a:cubicBezTo>
                      <a:pt x="30516" y="99148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4" name="TextBox 693">
                <a:extLst>
                  <a:ext uri="{FF2B5EF4-FFF2-40B4-BE49-F238E27FC236}">
                    <a16:creationId xmlns:a16="http://schemas.microsoft.com/office/drawing/2014/main" id="{3EEB8DBA-7603-6EBF-2CF6-1CA1E2F60B14}"/>
                  </a:ext>
                </a:extLst>
              </p:cNvPr>
              <p:cNvSpPr txBox="1"/>
              <p:nvPr/>
            </p:nvSpPr>
            <p:spPr>
              <a:xfrm>
                <a:off x="8681586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5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5" name="TextBox 694">
                <a:extLst>
                  <a:ext uri="{FF2B5EF4-FFF2-40B4-BE49-F238E27FC236}">
                    <a16:creationId xmlns:a16="http://schemas.microsoft.com/office/drawing/2014/main" id="{7CC67662-3925-0F6F-5C08-2DC7CC9A6EF1}"/>
                  </a:ext>
                </a:extLst>
              </p:cNvPr>
              <p:cNvSpPr txBox="1"/>
              <p:nvPr/>
            </p:nvSpPr>
            <p:spPr>
              <a:xfrm>
                <a:off x="8856849" y="2561995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6" name="TextBox 695">
                <a:extLst>
                  <a:ext uri="{FF2B5EF4-FFF2-40B4-BE49-F238E27FC236}">
                    <a16:creationId xmlns:a16="http://schemas.microsoft.com/office/drawing/2014/main" id="{90F1FED0-FB29-0D0C-4BAD-37A0371D0F09}"/>
                  </a:ext>
                </a:extLst>
              </p:cNvPr>
              <p:cNvSpPr txBox="1"/>
              <p:nvPr/>
            </p:nvSpPr>
            <p:spPr>
              <a:xfrm>
                <a:off x="8931341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2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7" name="TextBox 696">
                <a:extLst>
                  <a:ext uri="{FF2B5EF4-FFF2-40B4-BE49-F238E27FC236}">
                    <a16:creationId xmlns:a16="http://schemas.microsoft.com/office/drawing/2014/main" id="{A5E69726-5E37-A1DD-66B9-483B34D4137E}"/>
                  </a:ext>
                </a:extLst>
              </p:cNvPr>
              <p:cNvSpPr txBox="1"/>
              <p:nvPr/>
            </p:nvSpPr>
            <p:spPr>
              <a:xfrm>
                <a:off x="9001382" y="2561995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2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8" name="TextBox 697">
                <a:extLst>
                  <a:ext uri="{FF2B5EF4-FFF2-40B4-BE49-F238E27FC236}">
                    <a16:creationId xmlns:a16="http://schemas.microsoft.com/office/drawing/2014/main" id="{80DB2336-464B-855C-AC6C-FF2F8B5B0814}"/>
                  </a:ext>
                </a:extLst>
              </p:cNvPr>
              <p:cNvSpPr txBox="1"/>
              <p:nvPr/>
            </p:nvSpPr>
            <p:spPr>
              <a:xfrm>
                <a:off x="9069364" y="2561995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699" name="TextBox 698">
                <a:extLst>
                  <a:ext uri="{FF2B5EF4-FFF2-40B4-BE49-F238E27FC236}">
                    <a16:creationId xmlns:a16="http://schemas.microsoft.com/office/drawing/2014/main" id="{35E7D072-2451-F005-7C5B-B6143B88331A}"/>
                  </a:ext>
                </a:extLst>
              </p:cNvPr>
              <p:cNvSpPr txBox="1"/>
              <p:nvPr/>
            </p:nvSpPr>
            <p:spPr>
              <a:xfrm>
                <a:off x="9508981" y="2561995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0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4" y="109840"/>
                      <a:pt x="81694" y="116026"/>
                    </a:cubicBezTo>
                    <a:cubicBezTo>
                      <a:pt x="77894" y="122211"/>
                      <a:pt x="72548" y="126924"/>
                      <a:pt x="65656" y="130164"/>
                    </a:cubicBezTo>
                    <a:cubicBezTo>
                      <a:pt x="58764" y="133404"/>
                      <a:pt x="50692" y="135024"/>
                      <a:pt x="41444" y="135024"/>
                    </a:cubicBezTo>
                    <a:cubicBezTo>
                      <a:pt x="34432" y="135024"/>
                      <a:pt x="27600" y="133625"/>
                      <a:pt x="20942" y="130827"/>
                    </a:cubicBezTo>
                    <a:cubicBezTo>
                      <a:pt x="14286" y="128029"/>
                      <a:pt x="9248" y="124420"/>
                      <a:pt x="5832" y="120002"/>
                    </a:cubicBezTo>
                    <a:lnTo>
                      <a:pt x="17142" y="104450"/>
                    </a:lnTo>
                    <a:cubicBezTo>
                      <a:pt x="23504" y="111578"/>
                      <a:pt x="31222" y="115142"/>
                      <a:pt x="40294" y="115142"/>
                    </a:cubicBezTo>
                    <a:cubicBezTo>
                      <a:pt x="47070" y="115142"/>
                      <a:pt x="52342" y="113330"/>
                      <a:pt x="56112" y="109707"/>
                    </a:cubicBezTo>
                    <a:cubicBezTo>
                      <a:pt x="59882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6" y="95819"/>
                      <a:pt x="48130" y="99148"/>
                      <a:pt x="38528" y="99148"/>
                    </a:cubicBezTo>
                    <a:cubicBezTo>
                      <a:pt x="27040" y="99148"/>
                      <a:pt x="17746" y="94656"/>
                      <a:pt x="10648" y="85672"/>
                    </a:cubicBezTo>
                    <a:cubicBezTo>
                      <a:pt x="3548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0" y="13432"/>
                    </a:cubicBezTo>
                    <a:cubicBezTo>
                      <a:pt x="17452" y="4477"/>
                      <a:pt x="26862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6" y="20766"/>
                      <a:pt x="34300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0" y="71168"/>
                    </a:cubicBezTo>
                    <a:cubicBezTo>
                      <a:pt x="34226" y="76095"/>
                      <a:pt x="38998" y="78558"/>
                      <a:pt x="45066" y="78558"/>
                    </a:cubicBezTo>
                    <a:cubicBezTo>
                      <a:pt x="52842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0" y="23687"/>
                      <a:pt x="52842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0" name="TextBox 699">
                <a:extLst>
                  <a:ext uri="{FF2B5EF4-FFF2-40B4-BE49-F238E27FC236}">
                    <a16:creationId xmlns:a16="http://schemas.microsoft.com/office/drawing/2014/main" id="{366EAD36-244B-BBC4-2475-48E1684D8DDA}"/>
                  </a:ext>
                </a:extLst>
              </p:cNvPr>
              <p:cNvSpPr txBox="1"/>
              <p:nvPr/>
            </p:nvSpPr>
            <p:spPr>
              <a:xfrm>
                <a:off x="9613957" y="2561995"/>
                <a:ext cx="62500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8">
                    <a:moveTo>
                      <a:pt x="45156" y="0"/>
                    </a:moveTo>
                    <a:cubicBezTo>
                      <a:pt x="58058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8"/>
                      <a:pt x="45332" y="99148"/>
                    </a:cubicBezTo>
                    <a:cubicBezTo>
                      <a:pt x="31548" y="99148"/>
                      <a:pt x="20546" y="94729"/>
                      <a:pt x="12328" y="85893"/>
                    </a:cubicBezTo>
                    <a:cubicBezTo>
                      <a:pt x="4110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2" y="15906"/>
                      <a:pt x="14390" y="10162"/>
                      <a:pt x="21252" y="6097"/>
                    </a:cubicBezTo>
                    <a:cubicBezTo>
                      <a:pt x="28116" y="2033"/>
                      <a:pt x="36084" y="0"/>
                      <a:pt x="45156" y="0"/>
                    </a:cubicBezTo>
                    <a:close/>
                    <a:moveTo>
                      <a:pt x="45156" y="20590"/>
                    </a:moveTo>
                    <a:cubicBezTo>
                      <a:pt x="38912" y="20590"/>
                      <a:pt x="34080" y="23023"/>
                      <a:pt x="30664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4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8" y="76183"/>
                      <a:pt x="59824" y="71434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60" y="20590"/>
                      <a:pt x="4515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1" name="TextBox 700">
                <a:extLst>
                  <a:ext uri="{FF2B5EF4-FFF2-40B4-BE49-F238E27FC236}">
                    <a16:creationId xmlns:a16="http://schemas.microsoft.com/office/drawing/2014/main" id="{37A86631-A413-FC81-DCA2-E9196B72139E}"/>
                  </a:ext>
                </a:extLst>
              </p:cNvPr>
              <p:cNvSpPr txBox="1"/>
              <p:nvPr/>
            </p:nvSpPr>
            <p:spPr>
              <a:xfrm>
                <a:off x="9813511" y="2561995"/>
                <a:ext cx="5695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6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6" y="35612"/>
                    </a:cubicBezTo>
                    <a:lnTo>
                      <a:pt x="82536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4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2" name="TextBox 701">
                <a:extLst>
                  <a:ext uri="{FF2B5EF4-FFF2-40B4-BE49-F238E27FC236}">
                    <a16:creationId xmlns:a16="http://schemas.microsoft.com/office/drawing/2014/main" id="{BA40893E-C708-FBBE-BF87-58F607B640E5}"/>
                  </a:ext>
                </a:extLst>
              </p:cNvPr>
              <p:cNvSpPr txBox="1"/>
              <p:nvPr/>
            </p:nvSpPr>
            <p:spPr>
              <a:xfrm>
                <a:off x="9883614" y="2561995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6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50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8"/>
                      <a:pt x="38528" y="99148"/>
                    </a:cubicBezTo>
                    <a:cubicBezTo>
                      <a:pt x="27040" y="99148"/>
                      <a:pt x="17748" y="94656"/>
                      <a:pt x="10648" y="85672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3" name="TextBox 702">
                <a:extLst>
                  <a:ext uri="{FF2B5EF4-FFF2-40B4-BE49-F238E27FC236}">
                    <a16:creationId xmlns:a16="http://schemas.microsoft.com/office/drawing/2014/main" id="{1D904342-662C-D1A7-216C-CB6DBB9E4B14}"/>
                  </a:ext>
                </a:extLst>
              </p:cNvPr>
              <p:cNvSpPr txBox="1"/>
              <p:nvPr/>
            </p:nvSpPr>
            <p:spPr>
              <a:xfrm>
                <a:off x="10373993" y="2561995"/>
                <a:ext cx="94574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8" h="97380">
                    <a:moveTo>
                      <a:pt x="52226" y="0"/>
                    </a:moveTo>
                    <a:cubicBezTo>
                      <a:pt x="64538" y="0"/>
                      <a:pt x="72992" y="4860"/>
                      <a:pt x="77586" y="14581"/>
                    </a:cubicBezTo>
                    <a:cubicBezTo>
                      <a:pt x="84302" y="4860"/>
                      <a:pt x="93876" y="0"/>
                      <a:pt x="106306" y="0"/>
                    </a:cubicBezTo>
                    <a:cubicBezTo>
                      <a:pt x="116674" y="0"/>
                      <a:pt x="124392" y="3019"/>
                      <a:pt x="129458" y="9058"/>
                    </a:cubicBezTo>
                    <a:cubicBezTo>
                      <a:pt x="134524" y="15096"/>
                      <a:pt x="137058" y="24183"/>
                      <a:pt x="137058" y="36319"/>
                    </a:cubicBezTo>
                    <a:lnTo>
                      <a:pt x="137058" y="97380"/>
                    </a:lnTo>
                    <a:lnTo>
                      <a:pt x="111432" y="97380"/>
                    </a:lnTo>
                    <a:lnTo>
                      <a:pt x="111432" y="36407"/>
                    </a:lnTo>
                    <a:cubicBezTo>
                      <a:pt x="111432" y="30987"/>
                      <a:pt x="110370" y="27026"/>
                      <a:pt x="108250" y="24522"/>
                    </a:cubicBezTo>
                    <a:cubicBezTo>
                      <a:pt x="106130" y="22018"/>
                      <a:pt x="102388" y="20766"/>
                      <a:pt x="97028" y="20766"/>
                    </a:cubicBezTo>
                    <a:cubicBezTo>
                      <a:pt x="89368" y="20766"/>
                      <a:pt x="84066" y="24419"/>
                      <a:pt x="81122" y="31724"/>
                    </a:cubicBezTo>
                    <a:lnTo>
                      <a:pt x="81210" y="97380"/>
                    </a:lnTo>
                    <a:lnTo>
                      <a:pt x="55672" y="97380"/>
                    </a:lnTo>
                    <a:lnTo>
                      <a:pt x="55672" y="36496"/>
                    </a:lnTo>
                    <a:cubicBezTo>
                      <a:pt x="55672" y="30958"/>
                      <a:pt x="54582" y="26952"/>
                      <a:pt x="52402" y="24478"/>
                    </a:cubicBezTo>
                    <a:cubicBezTo>
                      <a:pt x="50222" y="22003"/>
                      <a:pt x="46512" y="20766"/>
                      <a:pt x="41268" y="20766"/>
                    </a:cubicBezTo>
                    <a:cubicBezTo>
                      <a:pt x="34022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8" y="1767"/>
                    </a:lnTo>
                    <a:lnTo>
                      <a:pt x="24744" y="12460"/>
                    </a:lnTo>
                    <a:cubicBezTo>
                      <a:pt x="31518" y="4153"/>
                      <a:pt x="40678" y="0"/>
                      <a:pt x="5222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4" name="TextBox 703">
                <a:extLst>
                  <a:ext uri="{FF2B5EF4-FFF2-40B4-BE49-F238E27FC236}">
                    <a16:creationId xmlns:a16="http://schemas.microsoft.com/office/drawing/2014/main" id="{B54D4866-527F-A4AA-EC40-ACAA82CED0EF}"/>
                  </a:ext>
                </a:extLst>
              </p:cNvPr>
              <p:cNvSpPr txBox="1"/>
              <p:nvPr/>
            </p:nvSpPr>
            <p:spPr>
              <a:xfrm>
                <a:off x="10541525" y="2561995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5" name="TextBox 704">
                <a:extLst>
                  <a:ext uri="{FF2B5EF4-FFF2-40B4-BE49-F238E27FC236}">
                    <a16:creationId xmlns:a16="http://schemas.microsoft.com/office/drawing/2014/main" id="{DD0C933A-1549-AA71-4ECC-5369603C08C1}"/>
                  </a:ext>
                </a:extLst>
              </p:cNvPr>
              <p:cNvSpPr txBox="1"/>
              <p:nvPr/>
            </p:nvSpPr>
            <p:spPr>
              <a:xfrm>
                <a:off x="10759395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6" name="TextBox 705">
                <a:extLst>
                  <a:ext uri="{FF2B5EF4-FFF2-40B4-BE49-F238E27FC236}">
                    <a16:creationId xmlns:a16="http://schemas.microsoft.com/office/drawing/2014/main" id="{1787E27D-4DB4-B1B9-EB18-F7900E37D354}"/>
                  </a:ext>
                </a:extLst>
              </p:cNvPr>
              <p:cNvSpPr txBox="1"/>
              <p:nvPr/>
            </p:nvSpPr>
            <p:spPr>
              <a:xfrm>
                <a:off x="12200707" y="2561995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7" name="TextBox 706">
                <a:extLst>
                  <a:ext uri="{FF2B5EF4-FFF2-40B4-BE49-F238E27FC236}">
                    <a16:creationId xmlns:a16="http://schemas.microsoft.com/office/drawing/2014/main" id="{3821CB44-C215-2A8F-3AB7-C4E8D68EB553}"/>
                  </a:ext>
                </a:extLst>
              </p:cNvPr>
              <p:cNvSpPr txBox="1"/>
              <p:nvPr/>
            </p:nvSpPr>
            <p:spPr>
              <a:xfrm>
                <a:off x="12381519" y="2561995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8" name="TextBox 707">
                <a:extLst>
                  <a:ext uri="{FF2B5EF4-FFF2-40B4-BE49-F238E27FC236}">
                    <a16:creationId xmlns:a16="http://schemas.microsoft.com/office/drawing/2014/main" id="{559B0701-62C8-0CD2-E22A-0D53D60DC2E1}"/>
                  </a:ext>
                </a:extLst>
              </p:cNvPr>
              <p:cNvSpPr txBox="1"/>
              <p:nvPr/>
            </p:nvSpPr>
            <p:spPr>
              <a:xfrm>
                <a:off x="12497447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4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09" name="TextBox 708">
                <a:extLst>
                  <a:ext uri="{FF2B5EF4-FFF2-40B4-BE49-F238E27FC236}">
                    <a16:creationId xmlns:a16="http://schemas.microsoft.com/office/drawing/2014/main" id="{B1F47C5D-CFAB-B558-4E1B-555F9B2BE442}"/>
                  </a:ext>
                </a:extLst>
              </p:cNvPr>
              <p:cNvSpPr txBox="1"/>
              <p:nvPr/>
            </p:nvSpPr>
            <p:spPr>
              <a:xfrm>
                <a:off x="12957999" y="2561995"/>
                <a:ext cx="5621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8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8"/>
                      <a:pt x="54494" y="24168"/>
                      <a:pt x="52136" y="21783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3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8"/>
                      <a:pt x="41268" y="99148"/>
                    </a:cubicBezTo>
                    <a:cubicBezTo>
                      <a:pt x="33256" y="99148"/>
                      <a:pt x="26142" y="97719"/>
                      <a:pt x="19928" y="94862"/>
                    </a:cubicBezTo>
                    <a:cubicBezTo>
                      <a:pt x="13712" y="92005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5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8"/>
                    </a:cubicBezTo>
                    <a:cubicBezTo>
                      <a:pt x="20604" y="2843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0" name="TextBox 709">
                <a:extLst>
                  <a:ext uri="{FF2B5EF4-FFF2-40B4-BE49-F238E27FC236}">
                    <a16:creationId xmlns:a16="http://schemas.microsoft.com/office/drawing/2014/main" id="{CC8F77DA-2373-F6BC-A393-77AD84B1319F}"/>
                  </a:ext>
                </a:extLst>
              </p:cNvPr>
              <p:cNvSpPr txBox="1"/>
              <p:nvPr/>
            </p:nvSpPr>
            <p:spPr>
              <a:xfrm>
                <a:off x="13063891" y="2561995"/>
                <a:ext cx="58659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8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2"/>
                      <a:pt x="81210" y="23123"/>
                      <a:pt x="81210" y="33845"/>
                    </a:cubicBezTo>
                    <a:lnTo>
                      <a:pt x="81210" y="75289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3"/>
                      <a:pt x="57174" y="92225"/>
                      <a:pt x="56644" y="88809"/>
                    </a:cubicBezTo>
                    <a:cubicBezTo>
                      <a:pt x="50458" y="95701"/>
                      <a:pt x="42416" y="99148"/>
                      <a:pt x="32520" y="99148"/>
                    </a:cubicBezTo>
                    <a:cubicBezTo>
                      <a:pt x="23154" y="99148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1"/>
                      <a:pt x="41444" y="18911"/>
                    </a:cubicBezTo>
                    <a:cubicBezTo>
                      <a:pt x="37144" y="18911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7"/>
                    </a:cubicBezTo>
                    <a:lnTo>
                      <a:pt x="2122" y="30487"/>
                    </a:lnTo>
                    <a:cubicBezTo>
                      <a:pt x="2122" y="24949"/>
                      <a:pt x="3830" y="19824"/>
                      <a:pt x="7248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6"/>
                    </a:cubicBezTo>
                    <a:cubicBezTo>
                      <a:pt x="31136" y="78587"/>
                      <a:pt x="34198" y="79619"/>
                      <a:pt x="38086" y="79619"/>
                    </a:cubicBezTo>
                    <a:cubicBezTo>
                      <a:pt x="41858" y="79619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1" name="TextBox 710">
                <a:extLst>
                  <a:ext uri="{FF2B5EF4-FFF2-40B4-BE49-F238E27FC236}">
                    <a16:creationId xmlns:a16="http://schemas.microsoft.com/office/drawing/2014/main" id="{F8CA8E7F-CBA2-EEEA-F357-A18583D78FAB}"/>
                  </a:ext>
                </a:extLst>
              </p:cNvPr>
              <p:cNvSpPr txBox="1"/>
              <p:nvPr/>
            </p:nvSpPr>
            <p:spPr>
              <a:xfrm>
                <a:off x="13132238" y="2561995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2" name="TextBox 711">
                <a:extLst>
                  <a:ext uri="{FF2B5EF4-FFF2-40B4-BE49-F238E27FC236}">
                    <a16:creationId xmlns:a16="http://schemas.microsoft.com/office/drawing/2014/main" id="{EAE2BCA7-4BB3-2EAD-D368-FAE34928994F}"/>
                  </a:ext>
                </a:extLst>
              </p:cNvPr>
              <p:cNvSpPr txBox="1"/>
              <p:nvPr/>
            </p:nvSpPr>
            <p:spPr>
              <a:xfrm>
                <a:off x="13248166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3" name="TextBox 712">
                <a:extLst>
                  <a:ext uri="{FF2B5EF4-FFF2-40B4-BE49-F238E27FC236}">
                    <a16:creationId xmlns:a16="http://schemas.microsoft.com/office/drawing/2014/main" id="{948A6919-3846-5B7F-8979-ED9D48EE9BCF}"/>
                  </a:ext>
                </a:extLst>
              </p:cNvPr>
              <p:cNvSpPr txBox="1"/>
              <p:nvPr/>
            </p:nvSpPr>
            <p:spPr>
              <a:xfrm>
                <a:off x="13860861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8"/>
                      <a:pt x="47454" y="99148"/>
                    </a:cubicBezTo>
                    <a:cubicBezTo>
                      <a:pt x="33432" y="99148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90"/>
                    </a:moveTo>
                    <a:cubicBezTo>
                      <a:pt x="39470" y="20590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90"/>
                      <a:pt x="44538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4" name="TextBox 713">
                <a:extLst>
                  <a:ext uri="{FF2B5EF4-FFF2-40B4-BE49-F238E27FC236}">
                    <a16:creationId xmlns:a16="http://schemas.microsoft.com/office/drawing/2014/main" id="{A1FD467D-6734-1FB0-D4FF-8E76C7076A0A}"/>
                  </a:ext>
                </a:extLst>
              </p:cNvPr>
              <p:cNvSpPr txBox="1"/>
              <p:nvPr/>
            </p:nvSpPr>
            <p:spPr>
              <a:xfrm>
                <a:off x="13928964" y="2561995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5" name="TextBox 714">
                <a:extLst>
                  <a:ext uri="{FF2B5EF4-FFF2-40B4-BE49-F238E27FC236}">
                    <a16:creationId xmlns:a16="http://schemas.microsoft.com/office/drawing/2014/main" id="{A2B12094-8C26-67C1-8656-78F2E0D0933C}"/>
                  </a:ext>
                </a:extLst>
              </p:cNvPr>
              <p:cNvSpPr txBox="1"/>
              <p:nvPr/>
            </p:nvSpPr>
            <p:spPr>
              <a:xfrm>
                <a:off x="13974973" y="2561995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6" name="TextBox 715">
                <a:extLst>
                  <a:ext uri="{FF2B5EF4-FFF2-40B4-BE49-F238E27FC236}">
                    <a16:creationId xmlns:a16="http://schemas.microsoft.com/office/drawing/2014/main" id="{63A3B1C8-20AE-0D7D-069F-D478ACA7870D}"/>
                  </a:ext>
                </a:extLst>
              </p:cNvPr>
              <p:cNvSpPr txBox="1"/>
              <p:nvPr/>
            </p:nvSpPr>
            <p:spPr>
              <a:xfrm>
                <a:off x="14130335" y="2561995"/>
                <a:ext cx="59878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8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8"/>
                      <a:pt x="47452" y="99148"/>
                    </a:cubicBezTo>
                    <a:cubicBezTo>
                      <a:pt x="33432" y="99148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90"/>
                    </a:moveTo>
                    <a:cubicBezTo>
                      <a:pt x="39470" y="20590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90"/>
                      <a:pt x="44536" y="2059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7" name="TextBox 716">
                <a:extLst>
                  <a:ext uri="{FF2B5EF4-FFF2-40B4-BE49-F238E27FC236}">
                    <a16:creationId xmlns:a16="http://schemas.microsoft.com/office/drawing/2014/main" id="{3CCAAC7C-9BCE-5F1F-73D3-26C269A3C1D3}"/>
                  </a:ext>
                </a:extLst>
              </p:cNvPr>
              <p:cNvSpPr txBox="1"/>
              <p:nvPr/>
            </p:nvSpPr>
            <p:spPr>
              <a:xfrm>
                <a:off x="837250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F7CF043D-8B8B-80C9-40DC-16034269978C}"/>
                  </a:ext>
                </a:extLst>
              </p:cNvPr>
              <p:cNvSpPr txBox="1"/>
              <p:nvPr/>
            </p:nvSpPr>
            <p:spPr>
              <a:xfrm>
                <a:off x="865000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19" name="TextBox 718">
                <a:extLst>
                  <a:ext uri="{FF2B5EF4-FFF2-40B4-BE49-F238E27FC236}">
                    <a16:creationId xmlns:a16="http://schemas.microsoft.com/office/drawing/2014/main" id="{315CB824-E8A0-E58A-AAAE-8028C3FC5BF0}"/>
                  </a:ext>
                </a:extLst>
              </p:cNvPr>
              <p:cNvSpPr txBox="1"/>
              <p:nvPr/>
            </p:nvSpPr>
            <p:spPr>
              <a:xfrm>
                <a:off x="8827462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id="{ACD8FC79-148C-6640-D2C5-220DCA32B5D0}"/>
                  </a:ext>
                </a:extLst>
              </p:cNvPr>
              <p:cNvSpPr txBox="1"/>
              <p:nvPr/>
            </p:nvSpPr>
            <p:spPr>
              <a:xfrm>
                <a:off x="9683939" y="2563215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4" y="0"/>
                    </a:lnTo>
                    <a:lnTo>
                      <a:pt x="37114" y="60797"/>
                    </a:lnTo>
                    <a:lnTo>
                      <a:pt x="54610" y="0"/>
                    </a:lnTo>
                    <a:lnTo>
                      <a:pt x="73078" y="0"/>
                    </a:lnTo>
                    <a:lnTo>
                      <a:pt x="90486" y="60885"/>
                    </a:lnTo>
                    <a:lnTo>
                      <a:pt x="103034" y="0"/>
                    </a:lnTo>
                    <a:lnTo>
                      <a:pt x="127690" y="0"/>
                    </a:lnTo>
                    <a:lnTo>
                      <a:pt x="103300" y="95613"/>
                    </a:lnTo>
                    <a:lnTo>
                      <a:pt x="81916" y="95613"/>
                    </a:lnTo>
                    <a:lnTo>
                      <a:pt x="63800" y="35435"/>
                    </a:lnTo>
                    <a:lnTo>
                      <a:pt x="45684" y="95613"/>
                    </a:lnTo>
                    <a:lnTo>
                      <a:pt x="24388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1" name="TextBox 720">
                <a:extLst>
                  <a:ext uri="{FF2B5EF4-FFF2-40B4-BE49-F238E27FC236}">
                    <a16:creationId xmlns:a16="http://schemas.microsoft.com/office/drawing/2014/main" id="{8BD471CE-C2F9-C573-4A99-AA3B497C6C97}"/>
                  </a:ext>
                </a:extLst>
              </p:cNvPr>
              <p:cNvSpPr txBox="1"/>
              <p:nvPr/>
            </p:nvSpPr>
            <p:spPr>
              <a:xfrm>
                <a:off x="9781930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2" name="TextBox 721">
                <a:extLst>
                  <a:ext uri="{FF2B5EF4-FFF2-40B4-BE49-F238E27FC236}">
                    <a16:creationId xmlns:a16="http://schemas.microsoft.com/office/drawing/2014/main" id="{3FE92DE9-CF75-1D0C-B594-F0DB8BFC4105}"/>
                  </a:ext>
                </a:extLst>
              </p:cNvPr>
              <p:cNvSpPr txBox="1"/>
              <p:nvPr/>
            </p:nvSpPr>
            <p:spPr>
              <a:xfrm>
                <a:off x="10472569" y="2563215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7"/>
                    </a:lnTo>
                    <a:cubicBezTo>
                      <a:pt x="18880" y="113287"/>
                      <a:pt x="22488" y="112550"/>
                      <a:pt x="24874" y="111077"/>
                    </a:cubicBezTo>
                    <a:cubicBezTo>
                      <a:pt x="27260" y="109605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3" name="TextBox 722">
                <a:extLst>
                  <a:ext uri="{FF2B5EF4-FFF2-40B4-BE49-F238E27FC236}">
                    <a16:creationId xmlns:a16="http://schemas.microsoft.com/office/drawing/2014/main" id="{79CB010D-249B-115C-63B6-D3FCAA5CA77B}"/>
                  </a:ext>
                </a:extLst>
              </p:cNvPr>
              <p:cNvSpPr txBox="1"/>
              <p:nvPr/>
            </p:nvSpPr>
            <p:spPr>
              <a:xfrm>
                <a:off x="1065095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4" name="TextBox 723">
                <a:extLst>
                  <a:ext uri="{FF2B5EF4-FFF2-40B4-BE49-F238E27FC236}">
                    <a16:creationId xmlns:a16="http://schemas.microsoft.com/office/drawing/2014/main" id="{FB1C97E4-E5DF-719A-89A5-6AD8C102CE54}"/>
                  </a:ext>
                </a:extLst>
              </p:cNvPr>
              <p:cNvSpPr txBox="1"/>
              <p:nvPr/>
            </p:nvSpPr>
            <p:spPr>
              <a:xfrm>
                <a:off x="10729824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5" name="TextBox 724">
                <a:extLst>
                  <a:ext uri="{FF2B5EF4-FFF2-40B4-BE49-F238E27FC236}">
                    <a16:creationId xmlns:a16="http://schemas.microsoft.com/office/drawing/2014/main" id="{32E7D8CA-AA9F-2A75-F741-2E5FFE7A021A}"/>
                  </a:ext>
                </a:extLst>
              </p:cNvPr>
              <p:cNvSpPr txBox="1"/>
              <p:nvPr/>
            </p:nvSpPr>
            <p:spPr>
              <a:xfrm>
                <a:off x="12172113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6" name="TextBox 725">
                <a:extLst>
                  <a:ext uri="{FF2B5EF4-FFF2-40B4-BE49-F238E27FC236}">
                    <a16:creationId xmlns:a16="http://schemas.microsoft.com/office/drawing/2014/main" id="{20482908-E60C-D8C0-1302-84A028DAA884}"/>
                  </a:ext>
                </a:extLst>
              </p:cNvPr>
              <p:cNvSpPr txBox="1"/>
              <p:nvPr/>
            </p:nvSpPr>
            <p:spPr>
              <a:xfrm>
                <a:off x="12308794" y="2563215"/>
                <a:ext cx="57013" cy="67196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8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1"/>
                      <a:pt x="31724" y="97381"/>
                    </a:cubicBezTo>
                    <a:cubicBezTo>
                      <a:pt x="21474" y="97381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7" name="TextBox 726">
                <a:extLst>
                  <a:ext uri="{FF2B5EF4-FFF2-40B4-BE49-F238E27FC236}">
                    <a16:creationId xmlns:a16="http://schemas.microsoft.com/office/drawing/2014/main" id="{143275F8-4E63-BDB0-58DD-6E241024EFB9}"/>
                  </a:ext>
                </a:extLst>
              </p:cNvPr>
              <p:cNvSpPr txBox="1"/>
              <p:nvPr/>
            </p:nvSpPr>
            <p:spPr>
              <a:xfrm>
                <a:off x="14021895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8" name="TextBox 727">
                <a:extLst>
                  <a:ext uri="{FF2B5EF4-FFF2-40B4-BE49-F238E27FC236}">
                    <a16:creationId xmlns:a16="http://schemas.microsoft.com/office/drawing/2014/main" id="{0F16D619-EF41-2D4F-B427-26F644B108C0}"/>
                  </a:ext>
                </a:extLst>
              </p:cNvPr>
              <p:cNvSpPr txBox="1"/>
              <p:nvPr/>
            </p:nvSpPr>
            <p:spPr>
              <a:xfrm>
                <a:off x="14100765" y="2563215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29" name="TextBox 728">
                <a:extLst>
                  <a:ext uri="{FF2B5EF4-FFF2-40B4-BE49-F238E27FC236}">
                    <a16:creationId xmlns:a16="http://schemas.microsoft.com/office/drawing/2014/main" id="{1E070157-AE51-89CC-AF85-C77925DDC79E}"/>
                  </a:ext>
                </a:extLst>
              </p:cNvPr>
              <p:cNvSpPr txBox="1"/>
              <p:nvPr/>
            </p:nvSpPr>
            <p:spPr>
              <a:xfrm>
                <a:off x="8716386" y="2711710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2" y="0"/>
                      <a:pt x="57172" y="589"/>
                      <a:pt x="62298" y="1768"/>
                    </a:cubicBezTo>
                    <a:lnTo>
                      <a:pt x="62034" y="21562"/>
                    </a:lnTo>
                    <a:cubicBezTo>
                      <a:pt x="59912" y="21031"/>
                      <a:pt x="57320" y="20766"/>
                      <a:pt x="54256" y="20766"/>
                    </a:cubicBezTo>
                    <a:cubicBezTo>
                      <a:pt x="44654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6" y="137587"/>
                    </a:lnTo>
                    <a:lnTo>
                      <a:pt x="14226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6" y="41974"/>
                    </a:lnTo>
                    <a:lnTo>
                      <a:pt x="14226" y="33845"/>
                    </a:lnTo>
                    <a:cubicBezTo>
                      <a:pt x="14226" y="23123"/>
                      <a:pt x="17304" y="14802"/>
                      <a:pt x="23462" y="8881"/>
                    </a:cubicBezTo>
                    <a:cubicBezTo>
                      <a:pt x="29618" y="2960"/>
                      <a:pt x="38232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0" name="TextBox 729">
                <a:extLst>
                  <a:ext uri="{FF2B5EF4-FFF2-40B4-BE49-F238E27FC236}">
                    <a16:creationId xmlns:a16="http://schemas.microsoft.com/office/drawing/2014/main" id="{A1D9BE4A-09A5-CD46-7397-A82DEADF8B0C}"/>
                  </a:ext>
                </a:extLst>
              </p:cNvPr>
              <p:cNvSpPr txBox="1"/>
              <p:nvPr/>
            </p:nvSpPr>
            <p:spPr>
              <a:xfrm>
                <a:off x="8762393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1" name="TextBox 730">
                <a:extLst>
                  <a:ext uri="{FF2B5EF4-FFF2-40B4-BE49-F238E27FC236}">
                    <a16:creationId xmlns:a16="http://schemas.microsoft.com/office/drawing/2014/main" id="{D2ED179B-EE06-9C4F-8141-AB0EFA759842}"/>
                  </a:ext>
                </a:extLst>
              </p:cNvPr>
              <p:cNvSpPr txBox="1"/>
              <p:nvPr/>
            </p:nvSpPr>
            <p:spPr>
              <a:xfrm>
                <a:off x="9677426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2" name="TextBox 731">
                <a:extLst>
                  <a:ext uri="{FF2B5EF4-FFF2-40B4-BE49-F238E27FC236}">
                    <a16:creationId xmlns:a16="http://schemas.microsoft.com/office/drawing/2014/main" id="{FC531F0E-D859-5331-A3B8-D3732CE01399}"/>
                  </a:ext>
                </a:extLst>
              </p:cNvPr>
              <p:cNvSpPr txBox="1"/>
              <p:nvPr/>
            </p:nvSpPr>
            <p:spPr>
              <a:xfrm>
                <a:off x="12093900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3" name="TextBox 732">
                <a:extLst>
                  <a:ext uri="{FF2B5EF4-FFF2-40B4-BE49-F238E27FC236}">
                    <a16:creationId xmlns:a16="http://schemas.microsoft.com/office/drawing/2014/main" id="{85A18136-A518-276E-01B5-4F5D622F7E1E}"/>
                  </a:ext>
                </a:extLst>
              </p:cNvPr>
              <p:cNvSpPr txBox="1"/>
              <p:nvPr/>
            </p:nvSpPr>
            <p:spPr>
              <a:xfrm>
                <a:off x="12291076" y="2711710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8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2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4" name="TextBox 733">
                <a:extLst>
                  <a:ext uri="{FF2B5EF4-FFF2-40B4-BE49-F238E27FC236}">
                    <a16:creationId xmlns:a16="http://schemas.microsoft.com/office/drawing/2014/main" id="{AB90F6DE-DB78-F4CD-B81A-3B475298096D}"/>
                  </a:ext>
                </a:extLst>
              </p:cNvPr>
              <p:cNvSpPr txBox="1"/>
              <p:nvPr/>
            </p:nvSpPr>
            <p:spPr>
              <a:xfrm>
                <a:off x="8167842" y="2712990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7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29" y="41797"/>
                      <a:pt x="39176" y="38351"/>
                      <a:pt x="48778" y="38351"/>
                    </a:cubicBezTo>
                    <a:cubicBezTo>
                      <a:pt x="60443" y="38351"/>
                      <a:pt x="69589" y="42637"/>
                      <a:pt x="76216" y="51208"/>
                    </a:cubicBezTo>
                    <a:cubicBezTo>
                      <a:pt x="82844" y="59780"/>
                      <a:pt x="86157" y="71842"/>
                      <a:pt x="86157" y="87395"/>
                    </a:cubicBezTo>
                    <a:lnTo>
                      <a:pt x="86157" y="88808"/>
                    </a:lnTo>
                    <a:cubicBezTo>
                      <a:pt x="86157" y="104125"/>
                      <a:pt x="82888" y="116070"/>
                      <a:pt x="76349" y="124641"/>
                    </a:cubicBezTo>
                    <a:cubicBezTo>
                      <a:pt x="69809" y="133213"/>
                      <a:pt x="60678" y="137498"/>
                      <a:pt x="48955" y="137498"/>
                    </a:cubicBezTo>
                    <a:cubicBezTo>
                      <a:pt x="38586" y="137498"/>
                      <a:pt x="30310" y="133522"/>
                      <a:pt x="24124" y="125569"/>
                    </a:cubicBezTo>
                    <a:lnTo>
                      <a:pt x="22975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7" y="59117"/>
                    </a:moveTo>
                    <a:cubicBezTo>
                      <a:pt x="34198" y="59117"/>
                      <a:pt x="28601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4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1" y="100826"/>
                      <a:pt x="60619" y="94906"/>
                      <a:pt x="60619" y="86953"/>
                    </a:cubicBezTo>
                    <a:cubicBezTo>
                      <a:pt x="60619" y="77291"/>
                      <a:pt x="59088" y="70237"/>
                      <a:pt x="56024" y="65789"/>
                    </a:cubicBezTo>
                    <a:cubicBezTo>
                      <a:pt x="52961" y="61341"/>
                      <a:pt x="48395" y="59117"/>
                      <a:pt x="4232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5" name="TextBox 734">
                <a:extLst>
                  <a:ext uri="{FF2B5EF4-FFF2-40B4-BE49-F238E27FC236}">
                    <a16:creationId xmlns:a16="http://schemas.microsoft.com/office/drawing/2014/main" id="{695470E7-3BF5-9025-36CE-23887ECF33EA}"/>
                  </a:ext>
                </a:extLst>
              </p:cNvPr>
              <p:cNvSpPr txBox="1"/>
              <p:nvPr/>
            </p:nvSpPr>
            <p:spPr>
              <a:xfrm>
                <a:off x="8241054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6" name="TextBox 735">
                <a:extLst>
                  <a:ext uri="{FF2B5EF4-FFF2-40B4-BE49-F238E27FC236}">
                    <a16:creationId xmlns:a16="http://schemas.microsoft.com/office/drawing/2014/main" id="{FB0B4113-A8BE-6ECC-1E6F-55C533AE7731}"/>
                  </a:ext>
                </a:extLst>
              </p:cNvPr>
              <p:cNvSpPr txBox="1"/>
              <p:nvPr/>
            </p:nvSpPr>
            <p:spPr>
              <a:xfrm>
                <a:off x="8948680" y="2712990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7" name="TextBox 736">
                <a:extLst>
                  <a:ext uri="{FF2B5EF4-FFF2-40B4-BE49-F238E27FC236}">
                    <a16:creationId xmlns:a16="http://schemas.microsoft.com/office/drawing/2014/main" id="{F26CA2A7-D1B5-4D2A-8B44-41AEAFDBA222}"/>
                  </a:ext>
                </a:extLst>
              </p:cNvPr>
              <p:cNvSpPr txBox="1"/>
              <p:nvPr/>
            </p:nvSpPr>
            <p:spPr>
              <a:xfrm>
                <a:off x="9086704" y="2712990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80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8" name="TextBox 737">
                <a:extLst>
                  <a:ext uri="{FF2B5EF4-FFF2-40B4-BE49-F238E27FC236}">
                    <a16:creationId xmlns:a16="http://schemas.microsoft.com/office/drawing/2014/main" id="{7C292738-ED00-8D0B-7EA2-9C419D58CDF7}"/>
                  </a:ext>
                </a:extLst>
              </p:cNvPr>
              <p:cNvSpPr txBox="1"/>
              <p:nvPr/>
            </p:nvSpPr>
            <p:spPr>
              <a:xfrm>
                <a:off x="9801647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39" name="TextBox 738">
                <a:extLst>
                  <a:ext uri="{FF2B5EF4-FFF2-40B4-BE49-F238E27FC236}">
                    <a16:creationId xmlns:a16="http://schemas.microsoft.com/office/drawing/2014/main" id="{466BAA06-E23C-7B09-507F-26FC2CBFFF43}"/>
                  </a:ext>
                </a:extLst>
              </p:cNvPr>
              <p:cNvSpPr txBox="1"/>
              <p:nvPr/>
            </p:nvSpPr>
            <p:spPr>
              <a:xfrm>
                <a:off x="10631237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0" name="TextBox 739">
                <a:extLst>
                  <a:ext uri="{FF2B5EF4-FFF2-40B4-BE49-F238E27FC236}">
                    <a16:creationId xmlns:a16="http://schemas.microsoft.com/office/drawing/2014/main" id="{67E0F25C-51FA-FB97-7E1E-4448F569FFB7}"/>
                  </a:ext>
                </a:extLst>
              </p:cNvPr>
              <p:cNvSpPr txBox="1"/>
              <p:nvPr/>
            </p:nvSpPr>
            <p:spPr>
              <a:xfrm>
                <a:off x="10857616" y="2712990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19"/>
                      <a:pt x="37880" y="116909"/>
                      <a:pt x="43830" y="116909"/>
                    </a:cubicBezTo>
                    <a:cubicBezTo>
                      <a:pt x="51724" y="116909"/>
                      <a:pt x="57292" y="113576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1" name="TextBox 740">
                <a:extLst>
                  <a:ext uri="{FF2B5EF4-FFF2-40B4-BE49-F238E27FC236}">
                    <a16:creationId xmlns:a16="http://schemas.microsoft.com/office/drawing/2014/main" id="{50F56B4C-690A-A1AE-4BD6-450886098E79}"/>
                  </a:ext>
                </a:extLst>
              </p:cNvPr>
              <p:cNvSpPr txBox="1"/>
              <p:nvPr/>
            </p:nvSpPr>
            <p:spPr>
              <a:xfrm>
                <a:off x="12415296" y="2712991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2" name="TextBox 741">
                <a:extLst>
                  <a:ext uri="{FF2B5EF4-FFF2-40B4-BE49-F238E27FC236}">
                    <a16:creationId xmlns:a16="http://schemas.microsoft.com/office/drawing/2014/main" id="{DF6F3E6D-C478-1A69-3DE7-737B37FC8B3D}"/>
                  </a:ext>
                </a:extLst>
              </p:cNvPr>
              <p:cNvSpPr txBox="1"/>
              <p:nvPr/>
            </p:nvSpPr>
            <p:spPr>
              <a:xfrm>
                <a:off x="13346389" y="2712990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19"/>
                      <a:pt x="37878" y="116909"/>
                      <a:pt x="43830" y="116909"/>
                    </a:cubicBezTo>
                    <a:cubicBezTo>
                      <a:pt x="51724" y="116909"/>
                      <a:pt x="57290" y="113576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3" name="TextBox 742">
                <a:extLst>
                  <a:ext uri="{FF2B5EF4-FFF2-40B4-BE49-F238E27FC236}">
                    <a16:creationId xmlns:a16="http://schemas.microsoft.com/office/drawing/2014/main" id="{4E86FA85-077A-15D5-02C6-C8A98EFF1A78}"/>
                  </a:ext>
                </a:extLst>
              </p:cNvPr>
              <p:cNvSpPr txBox="1"/>
              <p:nvPr/>
            </p:nvSpPr>
            <p:spPr>
              <a:xfrm>
                <a:off x="7891674" y="2714514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26422">
                    <a:moveTo>
                      <a:pt x="14315" y="0"/>
                    </a:moveTo>
                    <a:cubicBezTo>
                      <a:pt x="18675" y="0"/>
                      <a:pt x="22151" y="1237"/>
                      <a:pt x="24743" y="3711"/>
                    </a:cubicBezTo>
                    <a:cubicBezTo>
                      <a:pt x="27335" y="6186"/>
                      <a:pt x="28631" y="9337"/>
                      <a:pt x="28631" y="13167"/>
                    </a:cubicBezTo>
                    <a:cubicBezTo>
                      <a:pt x="28631" y="17055"/>
                      <a:pt x="27320" y="20236"/>
                      <a:pt x="24699" y="22710"/>
                    </a:cubicBezTo>
                    <a:cubicBezTo>
                      <a:pt x="22077" y="25185"/>
                      <a:pt x="18616" y="26422"/>
                      <a:pt x="14315" y="26422"/>
                    </a:cubicBezTo>
                    <a:cubicBezTo>
                      <a:pt x="10015" y="26422"/>
                      <a:pt x="6554" y="25185"/>
                      <a:pt x="3932" y="22710"/>
                    </a:cubicBezTo>
                    <a:cubicBezTo>
                      <a:pt x="1311" y="20236"/>
                      <a:pt x="0" y="17055"/>
                      <a:pt x="0" y="13167"/>
                    </a:cubicBezTo>
                    <a:cubicBezTo>
                      <a:pt x="0" y="9337"/>
                      <a:pt x="1281" y="6186"/>
                      <a:pt x="3844" y="3711"/>
                    </a:cubicBezTo>
                    <a:cubicBezTo>
                      <a:pt x="6407" y="1237"/>
                      <a:pt x="9897" y="0"/>
                      <a:pt x="14315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4" name="TextBox 743">
                <a:extLst>
                  <a:ext uri="{FF2B5EF4-FFF2-40B4-BE49-F238E27FC236}">
                    <a16:creationId xmlns:a16="http://schemas.microsoft.com/office/drawing/2014/main" id="{CFAF5C31-8DA8-030A-7F0E-811F52654D50}"/>
                  </a:ext>
                </a:extLst>
              </p:cNvPr>
              <p:cNvSpPr txBox="1"/>
              <p:nvPr/>
            </p:nvSpPr>
            <p:spPr>
              <a:xfrm>
                <a:off x="9511114" y="2714514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734" y="0"/>
                      <a:pt x="22224" y="1237"/>
                      <a:pt x="24788" y="3711"/>
                    </a:cubicBezTo>
                    <a:cubicBezTo>
                      <a:pt x="27350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8" y="25185"/>
                      <a:pt x="18616" y="26422"/>
                      <a:pt x="14316" y="26422"/>
                    </a:cubicBezTo>
                    <a:cubicBezTo>
                      <a:pt x="10016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6" y="1237"/>
                      <a:pt x="9898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5" name="TextBox 744">
                <a:extLst>
                  <a:ext uri="{FF2B5EF4-FFF2-40B4-BE49-F238E27FC236}">
                    <a16:creationId xmlns:a16="http://schemas.microsoft.com/office/drawing/2014/main" id="{600C9F9A-D605-2740-D2CF-9F72D7B313F0}"/>
                  </a:ext>
                </a:extLst>
              </p:cNvPr>
              <p:cNvSpPr txBox="1"/>
              <p:nvPr/>
            </p:nvSpPr>
            <p:spPr>
              <a:xfrm>
                <a:off x="12250483" y="2724454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6" name="TextBox 745">
                <a:extLst>
                  <a:ext uri="{FF2B5EF4-FFF2-40B4-BE49-F238E27FC236}">
                    <a16:creationId xmlns:a16="http://schemas.microsoft.com/office/drawing/2014/main" id="{688FB217-5478-B4BA-2292-CA177375AE42}"/>
                  </a:ext>
                </a:extLst>
              </p:cNvPr>
              <p:cNvSpPr txBox="1"/>
              <p:nvPr/>
            </p:nvSpPr>
            <p:spPr>
              <a:xfrm>
                <a:off x="13020920" y="2724454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7" name="TextBox 746">
                <a:extLst>
                  <a:ext uri="{FF2B5EF4-FFF2-40B4-BE49-F238E27FC236}">
                    <a16:creationId xmlns:a16="http://schemas.microsoft.com/office/drawing/2014/main" id="{9C8AF7CF-8616-109E-0E6E-04927D9AC163}"/>
                  </a:ext>
                </a:extLst>
              </p:cNvPr>
              <p:cNvSpPr txBox="1"/>
              <p:nvPr/>
            </p:nvSpPr>
            <p:spPr>
              <a:xfrm>
                <a:off x="7786635" y="2739453"/>
                <a:ext cx="9457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137056" h="97380">
                    <a:moveTo>
                      <a:pt x="52224" y="0"/>
                    </a:moveTo>
                    <a:cubicBezTo>
                      <a:pt x="64537" y="0"/>
                      <a:pt x="72991" y="4860"/>
                      <a:pt x="77586" y="14581"/>
                    </a:cubicBezTo>
                    <a:cubicBezTo>
                      <a:pt x="84302" y="4860"/>
                      <a:pt x="93875" y="0"/>
                      <a:pt x="106305" y="0"/>
                    </a:cubicBezTo>
                    <a:cubicBezTo>
                      <a:pt x="116673" y="0"/>
                      <a:pt x="124391" y="3019"/>
                      <a:pt x="129457" y="9058"/>
                    </a:cubicBezTo>
                    <a:cubicBezTo>
                      <a:pt x="134523" y="15096"/>
                      <a:pt x="137056" y="24183"/>
                      <a:pt x="137056" y="36319"/>
                    </a:cubicBezTo>
                    <a:lnTo>
                      <a:pt x="137056" y="97380"/>
                    </a:lnTo>
                    <a:lnTo>
                      <a:pt x="111430" y="97380"/>
                    </a:lnTo>
                    <a:lnTo>
                      <a:pt x="111430" y="36407"/>
                    </a:lnTo>
                    <a:cubicBezTo>
                      <a:pt x="111430" y="30987"/>
                      <a:pt x="110370" y="27026"/>
                      <a:pt x="108249" y="24522"/>
                    </a:cubicBezTo>
                    <a:cubicBezTo>
                      <a:pt x="106128" y="22018"/>
                      <a:pt x="102387" y="20766"/>
                      <a:pt x="97026" y="20766"/>
                    </a:cubicBezTo>
                    <a:cubicBezTo>
                      <a:pt x="89368" y="20766"/>
                      <a:pt x="84066" y="24419"/>
                      <a:pt x="81120" y="31724"/>
                    </a:cubicBezTo>
                    <a:lnTo>
                      <a:pt x="81209" y="97380"/>
                    </a:lnTo>
                    <a:lnTo>
                      <a:pt x="55671" y="97380"/>
                    </a:lnTo>
                    <a:lnTo>
                      <a:pt x="55671" y="36495"/>
                    </a:lnTo>
                    <a:cubicBezTo>
                      <a:pt x="55671" y="30958"/>
                      <a:pt x="54581" y="26952"/>
                      <a:pt x="52401" y="24478"/>
                    </a:cubicBezTo>
                    <a:cubicBezTo>
                      <a:pt x="50221" y="22003"/>
                      <a:pt x="46510" y="20766"/>
                      <a:pt x="41267" y="20766"/>
                    </a:cubicBezTo>
                    <a:cubicBezTo>
                      <a:pt x="34021" y="20766"/>
                      <a:pt x="28778" y="23771"/>
                      <a:pt x="25538" y="29780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3947" y="1767"/>
                    </a:lnTo>
                    <a:lnTo>
                      <a:pt x="24742" y="12460"/>
                    </a:lnTo>
                    <a:cubicBezTo>
                      <a:pt x="31517" y="4153"/>
                      <a:pt x="40678" y="0"/>
                      <a:pt x="5222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8" name="TextBox 747">
                <a:extLst>
                  <a:ext uri="{FF2B5EF4-FFF2-40B4-BE49-F238E27FC236}">
                    <a16:creationId xmlns:a16="http://schemas.microsoft.com/office/drawing/2014/main" id="{9F4A628D-2817-BF4F-D76B-E711E6D20DEC}"/>
                  </a:ext>
                </a:extLst>
              </p:cNvPr>
              <p:cNvSpPr txBox="1"/>
              <p:nvPr/>
            </p:nvSpPr>
            <p:spPr>
              <a:xfrm>
                <a:off x="7921305" y="2739454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5" y="8572"/>
                    </a:cubicBezTo>
                    <a:cubicBezTo>
                      <a:pt x="77571" y="14286"/>
                      <a:pt x="81209" y="21709"/>
                      <a:pt x="81209" y="30840"/>
                    </a:cubicBezTo>
                    <a:lnTo>
                      <a:pt x="55671" y="30840"/>
                    </a:lnTo>
                    <a:cubicBezTo>
                      <a:pt x="55671" y="27187"/>
                      <a:pt x="54492" y="24168"/>
                      <a:pt x="52136" y="21782"/>
                    </a:cubicBezTo>
                    <a:cubicBezTo>
                      <a:pt x="49779" y="19397"/>
                      <a:pt x="46097" y="18204"/>
                      <a:pt x="41090" y="18204"/>
                    </a:cubicBezTo>
                    <a:cubicBezTo>
                      <a:pt x="36790" y="18204"/>
                      <a:pt x="33461" y="19176"/>
                      <a:pt x="31105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1" y="35391"/>
                    </a:cubicBezTo>
                    <a:cubicBezTo>
                      <a:pt x="34271" y="37129"/>
                      <a:pt x="38793" y="38631"/>
                      <a:pt x="45155" y="39898"/>
                    </a:cubicBezTo>
                    <a:cubicBezTo>
                      <a:pt x="51517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4"/>
                      <a:pt x="81474" y="69898"/>
                    </a:cubicBezTo>
                    <a:cubicBezTo>
                      <a:pt x="81474" y="78617"/>
                      <a:pt x="77733" y="85672"/>
                      <a:pt x="70251" y="91062"/>
                    </a:cubicBezTo>
                    <a:cubicBezTo>
                      <a:pt x="62769" y="96452"/>
                      <a:pt x="53108" y="99147"/>
                      <a:pt x="41267" y="99147"/>
                    </a:cubicBezTo>
                    <a:cubicBezTo>
                      <a:pt x="33255" y="99147"/>
                      <a:pt x="26141" y="97719"/>
                      <a:pt x="19926" y="94862"/>
                    </a:cubicBezTo>
                    <a:cubicBezTo>
                      <a:pt x="13711" y="92004"/>
                      <a:pt x="8836" y="88087"/>
                      <a:pt x="5302" y="83109"/>
                    </a:cubicBezTo>
                    <a:cubicBezTo>
                      <a:pt x="1767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7" y="74994"/>
                      <a:pt x="29249" y="77409"/>
                    </a:cubicBezTo>
                    <a:cubicBezTo>
                      <a:pt x="32371" y="79825"/>
                      <a:pt x="36554" y="81032"/>
                      <a:pt x="41797" y="81032"/>
                    </a:cubicBezTo>
                    <a:cubicBezTo>
                      <a:pt x="46687" y="81032"/>
                      <a:pt x="50383" y="80104"/>
                      <a:pt x="52887" y="78249"/>
                    </a:cubicBezTo>
                    <a:cubicBezTo>
                      <a:pt x="55391" y="76393"/>
                      <a:pt x="56643" y="73963"/>
                      <a:pt x="56643" y="70959"/>
                    </a:cubicBezTo>
                    <a:cubicBezTo>
                      <a:pt x="56643" y="67836"/>
                      <a:pt x="55096" y="65377"/>
                      <a:pt x="52003" y="63580"/>
                    </a:cubicBezTo>
                    <a:cubicBezTo>
                      <a:pt x="48911" y="61783"/>
                      <a:pt x="43947" y="60178"/>
                      <a:pt x="37114" y="58764"/>
                    </a:cubicBezTo>
                    <a:cubicBezTo>
                      <a:pt x="14374" y="53992"/>
                      <a:pt x="3004" y="44331"/>
                      <a:pt x="3004" y="29780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9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49" name="TextBox 748">
                <a:extLst>
                  <a:ext uri="{FF2B5EF4-FFF2-40B4-BE49-F238E27FC236}">
                    <a16:creationId xmlns:a16="http://schemas.microsoft.com/office/drawing/2014/main" id="{02140F18-8F7F-8A96-7FF4-559FB83E58F8}"/>
                  </a:ext>
                </a:extLst>
              </p:cNvPr>
              <p:cNvSpPr txBox="1"/>
              <p:nvPr/>
            </p:nvSpPr>
            <p:spPr>
              <a:xfrm>
                <a:off x="7988005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0" name="TextBox 749">
                <a:extLst>
                  <a:ext uri="{FF2B5EF4-FFF2-40B4-BE49-F238E27FC236}">
                    <a16:creationId xmlns:a16="http://schemas.microsoft.com/office/drawing/2014/main" id="{C3CF77C8-16E7-7E76-5249-322FCD40F4CF}"/>
                  </a:ext>
                </a:extLst>
              </p:cNvPr>
              <p:cNvSpPr txBox="1"/>
              <p:nvPr/>
            </p:nvSpPr>
            <p:spPr>
              <a:xfrm>
                <a:off x="8056109" y="2739453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1" name="TextBox 750">
                <a:extLst>
                  <a:ext uri="{FF2B5EF4-FFF2-40B4-BE49-F238E27FC236}">
                    <a16:creationId xmlns:a16="http://schemas.microsoft.com/office/drawing/2014/main" id="{19D3D731-5CFA-1034-B8E4-0507B55F058B}"/>
                  </a:ext>
                </a:extLst>
              </p:cNvPr>
              <p:cNvSpPr txBox="1"/>
              <p:nvPr/>
            </p:nvSpPr>
            <p:spPr>
              <a:xfrm>
                <a:off x="8099495" y="2739454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9" h="99147">
                    <a:moveTo>
                      <a:pt x="42769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9" y="23123"/>
                      <a:pt x="81209" y="33844"/>
                    </a:cubicBezTo>
                    <a:lnTo>
                      <a:pt x="81209" y="75288"/>
                    </a:lnTo>
                    <a:cubicBezTo>
                      <a:pt x="81268" y="84361"/>
                      <a:pt x="82534" y="91224"/>
                      <a:pt x="85009" y="95878"/>
                    </a:cubicBezTo>
                    <a:lnTo>
                      <a:pt x="85009" y="97380"/>
                    </a:lnTo>
                    <a:lnTo>
                      <a:pt x="59206" y="97380"/>
                    </a:lnTo>
                    <a:cubicBezTo>
                      <a:pt x="58027" y="95083"/>
                      <a:pt x="57173" y="92225"/>
                      <a:pt x="56643" y="88809"/>
                    </a:cubicBezTo>
                    <a:cubicBezTo>
                      <a:pt x="50457" y="95701"/>
                      <a:pt x="42416" y="99147"/>
                      <a:pt x="32519" y="99147"/>
                    </a:cubicBezTo>
                    <a:cubicBezTo>
                      <a:pt x="23152" y="99147"/>
                      <a:pt x="15390" y="96437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7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3" y="38970"/>
                    </a:lnTo>
                    <a:lnTo>
                      <a:pt x="55583" y="33491"/>
                    </a:lnTo>
                    <a:cubicBezTo>
                      <a:pt x="55583" y="29073"/>
                      <a:pt x="54449" y="25538"/>
                      <a:pt x="52180" y="22887"/>
                    </a:cubicBezTo>
                    <a:cubicBezTo>
                      <a:pt x="49912" y="20236"/>
                      <a:pt x="46334" y="18911"/>
                      <a:pt x="41444" y="18911"/>
                    </a:cubicBezTo>
                    <a:cubicBezTo>
                      <a:pt x="37143" y="18911"/>
                      <a:pt x="33771" y="19941"/>
                      <a:pt x="31326" y="22003"/>
                    </a:cubicBezTo>
                    <a:cubicBezTo>
                      <a:pt x="28881" y="24065"/>
                      <a:pt x="27659" y="26893"/>
                      <a:pt x="27659" y="30487"/>
                    </a:cubicBezTo>
                    <a:lnTo>
                      <a:pt x="2121" y="30487"/>
                    </a:lnTo>
                    <a:cubicBezTo>
                      <a:pt x="2121" y="24949"/>
                      <a:pt x="3829" y="19824"/>
                      <a:pt x="7246" y="15111"/>
                    </a:cubicBezTo>
                    <a:cubicBezTo>
                      <a:pt x="10663" y="10398"/>
                      <a:pt x="15494" y="6701"/>
                      <a:pt x="21738" y="4021"/>
                    </a:cubicBezTo>
                    <a:cubicBezTo>
                      <a:pt x="27983" y="1340"/>
                      <a:pt x="34993" y="0"/>
                      <a:pt x="42769" y="0"/>
                    </a:cubicBezTo>
                    <a:close/>
                    <a:moveTo>
                      <a:pt x="46039" y="53904"/>
                    </a:moveTo>
                    <a:cubicBezTo>
                      <a:pt x="33255" y="53904"/>
                      <a:pt x="26451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7" y="74464"/>
                      <a:pt x="28896" y="76526"/>
                    </a:cubicBezTo>
                    <a:cubicBezTo>
                      <a:pt x="31134" y="78587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3" y="77100"/>
                    </a:cubicBezTo>
                    <a:cubicBezTo>
                      <a:pt x="51694" y="75421"/>
                      <a:pt x="54051" y="73168"/>
                      <a:pt x="55583" y="70340"/>
                    </a:cubicBezTo>
                    <a:lnTo>
                      <a:pt x="55583" y="53904"/>
                    </a:lnTo>
                    <a:lnTo>
                      <a:pt x="46039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2" name="TextBox 751">
                <a:extLst>
                  <a:ext uri="{FF2B5EF4-FFF2-40B4-BE49-F238E27FC236}">
                    <a16:creationId xmlns:a16="http://schemas.microsoft.com/office/drawing/2014/main" id="{420C18ED-BBED-88B5-6513-970E769A2169}"/>
                  </a:ext>
                </a:extLst>
              </p:cNvPr>
              <p:cNvSpPr txBox="1"/>
              <p:nvPr/>
            </p:nvSpPr>
            <p:spPr>
              <a:xfrm>
                <a:off x="8270624" y="2739454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1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7"/>
                    </a:cubicBezTo>
                    <a:cubicBezTo>
                      <a:pt x="62652" y="97630"/>
                      <a:pt x="55406" y="99147"/>
                      <a:pt x="47453" y="99147"/>
                    </a:cubicBezTo>
                    <a:cubicBezTo>
                      <a:pt x="33433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2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69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49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3" name="TextBox 752">
                <a:extLst>
                  <a:ext uri="{FF2B5EF4-FFF2-40B4-BE49-F238E27FC236}">
                    <a16:creationId xmlns:a16="http://schemas.microsoft.com/office/drawing/2014/main" id="{353587B1-6FCA-3288-8B93-146E0596E85B}"/>
                  </a:ext>
                </a:extLst>
              </p:cNvPr>
              <p:cNvSpPr txBox="1"/>
              <p:nvPr/>
            </p:nvSpPr>
            <p:spPr>
              <a:xfrm>
                <a:off x="8646344" y="2739454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6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1D55B491-3B3B-2FE4-E0A8-EE519488C45A}"/>
                  </a:ext>
                </a:extLst>
              </p:cNvPr>
              <p:cNvSpPr txBox="1"/>
              <p:nvPr/>
            </p:nvSpPr>
            <p:spPr>
              <a:xfrm>
                <a:off x="8811024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F9DAF233-43B7-CF3C-47CF-7004ABB7F896}"/>
                  </a:ext>
                </a:extLst>
              </p:cNvPr>
              <p:cNvSpPr txBox="1"/>
              <p:nvPr/>
            </p:nvSpPr>
            <p:spPr>
              <a:xfrm>
                <a:off x="8878761" y="2739453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0498EC15-33C5-521F-2875-BA078DF80F2C}"/>
                  </a:ext>
                </a:extLst>
              </p:cNvPr>
              <p:cNvSpPr txBox="1"/>
              <p:nvPr/>
            </p:nvSpPr>
            <p:spPr>
              <a:xfrm>
                <a:off x="9021345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7859B7F6-7D89-5E9B-2E6A-94AB1230A951}"/>
                  </a:ext>
                </a:extLst>
              </p:cNvPr>
              <p:cNvSpPr txBox="1"/>
              <p:nvPr/>
            </p:nvSpPr>
            <p:spPr>
              <a:xfrm>
                <a:off x="9541660" y="2739454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7"/>
                      <a:pt x="45332" y="99147"/>
                    </a:cubicBezTo>
                    <a:cubicBezTo>
                      <a:pt x="31546" y="99147"/>
                      <a:pt x="20544" y="94729"/>
                      <a:pt x="12326" y="85892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2"/>
                      <a:pt x="36082" y="0"/>
                      <a:pt x="45154" y="0"/>
                    </a:cubicBezTo>
                    <a:close/>
                    <a:moveTo>
                      <a:pt x="45154" y="20589"/>
                    </a:moveTo>
                    <a:cubicBezTo>
                      <a:pt x="38910" y="20589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6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4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89"/>
                      <a:pt x="45154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DD275A40-9AFA-668B-EDF2-6D11B06528F5}"/>
                  </a:ext>
                </a:extLst>
              </p:cNvPr>
              <p:cNvSpPr txBox="1"/>
              <p:nvPr/>
            </p:nvSpPr>
            <p:spPr>
              <a:xfrm>
                <a:off x="10373993" y="2739454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59" name="TextBox 758">
                <a:extLst>
                  <a:ext uri="{FF2B5EF4-FFF2-40B4-BE49-F238E27FC236}">
                    <a16:creationId xmlns:a16="http://schemas.microsoft.com/office/drawing/2014/main" id="{267FA035-4EDB-312F-6BF3-DE9E17097EF4}"/>
                  </a:ext>
                </a:extLst>
              </p:cNvPr>
              <p:cNvSpPr txBox="1"/>
              <p:nvPr/>
            </p:nvSpPr>
            <p:spPr>
              <a:xfrm>
                <a:off x="10443914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0" name="TextBox 759">
                <a:extLst>
                  <a:ext uri="{FF2B5EF4-FFF2-40B4-BE49-F238E27FC236}">
                    <a16:creationId xmlns:a16="http://schemas.microsoft.com/office/drawing/2014/main" id="{A50FB732-4352-7088-0D32-84862F3CF029}"/>
                  </a:ext>
                </a:extLst>
              </p:cNvPr>
              <p:cNvSpPr txBox="1"/>
              <p:nvPr/>
            </p:nvSpPr>
            <p:spPr>
              <a:xfrm>
                <a:off x="10512017" y="2739453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1" name="TextBox 760">
                <a:extLst>
                  <a:ext uri="{FF2B5EF4-FFF2-40B4-BE49-F238E27FC236}">
                    <a16:creationId xmlns:a16="http://schemas.microsoft.com/office/drawing/2014/main" id="{BA568FC2-D4D6-24A0-8BAC-36755059CCA6}"/>
                  </a:ext>
                </a:extLst>
              </p:cNvPr>
              <p:cNvSpPr txBox="1"/>
              <p:nvPr/>
            </p:nvSpPr>
            <p:spPr>
              <a:xfrm>
                <a:off x="10558024" y="2739454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59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90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4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3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2" name="TextBox 761">
                <a:extLst>
                  <a:ext uri="{FF2B5EF4-FFF2-40B4-BE49-F238E27FC236}">
                    <a16:creationId xmlns:a16="http://schemas.microsoft.com/office/drawing/2014/main" id="{E86A3CD6-C7AB-D0F5-1DFF-2145CAD807C9}"/>
                  </a:ext>
                </a:extLst>
              </p:cNvPr>
              <p:cNvSpPr txBox="1"/>
              <p:nvPr/>
            </p:nvSpPr>
            <p:spPr>
              <a:xfrm>
                <a:off x="10660806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3" name="TextBox 762">
                <a:extLst>
                  <a:ext uri="{FF2B5EF4-FFF2-40B4-BE49-F238E27FC236}">
                    <a16:creationId xmlns:a16="http://schemas.microsoft.com/office/drawing/2014/main" id="{AFD0E7B0-D758-D45C-1D93-3858565F0637}"/>
                  </a:ext>
                </a:extLst>
              </p:cNvPr>
              <p:cNvSpPr txBox="1"/>
              <p:nvPr/>
            </p:nvSpPr>
            <p:spPr>
              <a:xfrm>
                <a:off x="10792257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4" name="TextBox 763">
                <a:extLst>
                  <a:ext uri="{FF2B5EF4-FFF2-40B4-BE49-F238E27FC236}">
                    <a16:creationId xmlns:a16="http://schemas.microsoft.com/office/drawing/2014/main" id="{4417AB72-2088-36C8-A540-995A3AA127BD}"/>
                  </a:ext>
                </a:extLst>
              </p:cNvPr>
              <p:cNvSpPr txBox="1"/>
              <p:nvPr/>
            </p:nvSpPr>
            <p:spPr>
              <a:xfrm>
                <a:off x="12144908" y="2739453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7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5" name="TextBox 764">
                <a:extLst>
                  <a:ext uri="{FF2B5EF4-FFF2-40B4-BE49-F238E27FC236}">
                    <a16:creationId xmlns:a16="http://schemas.microsoft.com/office/drawing/2014/main" id="{2C0AE48D-7B6E-19FF-9167-36E9B3A6D3E7}"/>
                  </a:ext>
                </a:extLst>
              </p:cNvPr>
              <p:cNvSpPr txBox="1"/>
              <p:nvPr/>
            </p:nvSpPr>
            <p:spPr>
              <a:xfrm>
                <a:off x="12188537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3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7"/>
                    </a:cubicBezTo>
                    <a:cubicBezTo>
                      <a:pt x="62652" y="97630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49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6" name="TextBox 765">
                <a:extLst>
                  <a:ext uri="{FF2B5EF4-FFF2-40B4-BE49-F238E27FC236}">
                    <a16:creationId xmlns:a16="http://schemas.microsoft.com/office/drawing/2014/main" id="{C8E25C21-ECB8-FE09-1DEA-B6A9F4A2F0B6}"/>
                  </a:ext>
                </a:extLst>
              </p:cNvPr>
              <p:cNvSpPr txBox="1"/>
              <p:nvPr/>
            </p:nvSpPr>
            <p:spPr>
              <a:xfrm>
                <a:off x="12957999" y="2739454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2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7"/>
                      <a:pt x="46098" y="18204"/>
                      <a:pt x="41092" y="18204"/>
                    </a:cubicBezTo>
                    <a:cubicBezTo>
                      <a:pt x="36790" y="18204"/>
                      <a:pt x="33462" y="19176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8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4"/>
                      <a:pt x="81474" y="69898"/>
                    </a:cubicBezTo>
                    <a:cubicBezTo>
                      <a:pt x="81474" y="78617"/>
                      <a:pt x="77734" y="85672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9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80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7" name="TextBox 766">
                <a:extLst>
                  <a:ext uri="{FF2B5EF4-FFF2-40B4-BE49-F238E27FC236}">
                    <a16:creationId xmlns:a16="http://schemas.microsoft.com/office/drawing/2014/main" id="{FEAE3675-EBD5-2D73-B650-55835D1DDCDE}"/>
                  </a:ext>
                </a:extLst>
              </p:cNvPr>
              <p:cNvSpPr txBox="1"/>
              <p:nvPr/>
            </p:nvSpPr>
            <p:spPr>
              <a:xfrm>
                <a:off x="13138446" y="2739453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8" name="TextBox 767">
                <a:extLst>
                  <a:ext uri="{FF2B5EF4-FFF2-40B4-BE49-F238E27FC236}">
                    <a16:creationId xmlns:a16="http://schemas.microsoft.com/office/drawing/2014/main" id="{7BE58519-FBBB-6E6E-FB72-BF829BA3F6A2}"/>
                  </a:ext>
                </a:extLst>
              </p:cNvPr>
              <p:cNvSpPr txBox="1"/>
              <p:nvPr/>
            </p:nvSpPr>
            <p:spPr>
              <a:xfrm>
                <a:off x="13210743" y="2739453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4" y="0"/>
                    </a:moveTo>
                    <a:cubicBezTo>
                      <a:pt x="62446" y="0"/>
                      <a:pt x="69986" y="2975"/>
                      <a:pt x="74936" y="8925"/>
                    </a:cubicBezTo>
                    <a:cubicBezTo>
                      <a:pt x="79884" y="14875"/>
                      <a:pt x="82418" y="23771"/>
                      <a:pt x="82534" y="35612"/>
                    </a:cubicBezTo>
                    <a:lnTo>
                      <a:pt x="82534" y="97380"/>
                    </a:lnTo>
                    <a:lnTo>
                      <a:pt x="56998" y="97380"/>
                    </a:lnTo>
                    <a:lnTo>
                      <a:pt x="56998" y="36230"/>
                    </a:lnTo>
                    <a:cubicBezTo>
                      <a:pt x="56998" y="30811"/>
                      <a:pt x="55818" y="26878"/>
                      <a:pt x="53462" y="24433"/>
                    </a:cubicBezTo>
                    <a:cubicBezTo>
                      <a:pt x="51106" y="21989"/>
                      <a:pt x="47188" y="20766"/>
                      <a:pt x="41710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2" y="12813"/>
                    </a:lnTo>
                    <a:cubicBezTo>
                      <a:pt x="31666" y="4271"/>
                      <a:pt x="40826" y="0"/>
                      <a:pt x="52314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69" name="TextBox 768">
                <a:extLst>
                  <a:ext uri="{FF2B5EF4-FFF2-40B4-BE49-F238E27FC236}">
                    <a16:creationId xmlns:a16="http://schemas.microsoft.com/office/drawing/2014/main" id="{D908CD33-F0CF-5BC4-EC8F-5E2B590A8780}"/>
                  </a:ext>
                </a:extLst>
              </p:cNvPr>
              <p:cNvSpPr txBox="1"/>
              <p:nvPr/>
            </p:nvSpPr>
            <p:spPr>
              <a:xfrm>
                <a:off x="13281029" y="2739454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3"/>
                    </a:cubicBezTo>
                    <a:cubicBezTo>
                      <a:pt x="37510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7"/>
                    </a:cubicBezTo>
                    <a:cubicBezTo>
                      <a:pt x="62652" y="97630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4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2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69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49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0" name="TextBox 769">
                <a:extLst>
                  <a:ext uri="{FF2B5EF4-FFF2-40B4-BE49-F238E27FC236}">
                    <a16:creationId xmlns:a16="http://schemas.microsoft.com/office/drawing/2014/main" id="{7B0E5BBE-E632-E479-2382-E7F75970ACBE}"/>
                  </a:ext>
                </a:extLst>
              </p:cNvPr>
              <p:cNvSpPr txBox="1"/>
              <p:nvPr/>
            </p:nvSpPr>
            <p:spPr>
              <a:xfrm>
                <a:off x="7892711" y="2740673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95613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1" name="TextBox 770">
                <a:extLst>
                  <a:ext uri="{FF2B5EF4-FFF2-40B4-BE49-F238E27FC236}">
                    <a16:creationId xmlns:a16="http://schemas.microsoft.com/office/drawing/2014/main" id="{7FC938D0-417C-8232-E58B-F65B67C27332}"/>
                  </a:ext>
                </a:extLst>
              </p:cNvPr>
              <p:cNvSpPr txBox="1"/>
              <p:nvPr/>
            </p:nvSpPr>
            <p:spPr>
              <a:xfrm>
                <a:off x="9498981" y="2740673"/>
                <a:ext cx="31218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134229">
                    <a:moveTo>
                      <a:pt x="19616" y="0"/>
                    </a:moveTo>
                    <a:lnTo>
                      <a:pt x="45242" y="0"/>
                    </a:lnTo>
                    <a:lnTo>
                      <a:pt x="45242" y="100827"/>
                    </a:lnTo>
                    <a:cubicBezTo>
                      <a:pt x="45242" y="111372"/>
                      <a:pt x="42444" y="119575"/>
                      <a:pt x="36848" y="125437"/>
                    </a:cubicBezTo>
                    <a:cubicBezTo>
                      <a:pt x="31252" y="131298"/>
                      <a:pt x="23180" y="134229"/>
                      <a:pt x="12636" y="134229"/>
                    </a:cubicBezTo>
                    <a:cubicBezTo>
                      <a:pt x="8218" y="134229"/>
                      <a:pt x="4006" y="133729"/>
                      <a:pt x="0" y="132727"/>
                    </a:cubicBezTo>
                    <a:lnTo>
                      <a:pt x="0" y="112491"/>
                    </a:lnTo>
                    <a:cubicBezTo>
                      <a:pt x="3062" y="113021"/>
                      <a:pt x="5744" y="113286"/>
                      <a:pt x="8040" y="113286"/>
                    </a:cubicBezTo>
                    <a:cubicBezTo>
                      <a:pt x="15758" y="113286"/>
                      <a:pt x="19616" y="109192"/>
                      <a:pt x="19616" y="101004"/>
                    </a:cubicBezTo>
                    <a:lnTo>
                      <a:pt x="1961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2" name="TextBox 771">
                <a:extLst>
                  <a:ext uri="{FF2B5EF4-FFF2-40B4-BE49-F238E27FC236}">
                    <a16:creationId xmlns:a16="http://schemas.microsoft.com/office/drawing/2014/main" id="{1F8CB23B-EFF6-7DC9-BBC0-9C95CB825096}"/>
                  </a:ext>
                </a:extLst>
              </p:cNvPr>
              <p:cNvSpPr txBox="1"/>
              <p:nvPr/>
            </p:nvSpPr>
            <p:spPr>
              <a:xfrm>
                <a:off x="9610117" y="2740673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0" y="113286"/>
                      <a:pt x="22488" y="112550"/>
                      <a:pt x="24874" y="111077"/>
                    </a:cubicBezTo>
                    <a:cubicBezTo>
                      <a:pt x="27260" y="109604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3" name="TextBox 772">
                <a:extLst>
                  <a:ext uri="{FF2B5EF4-FFF2-40B4-BE49-F238E27FC236}">
                    <a16:creationId xmlns:a16="http://schemas.microsoft.com/office/drawing/2014/main" id="{621E10FA-A2D0-C2FD-7C61-80E21C178648}"/>
                  </a:ext>
                </a:extLst>
              </p:cNvPr>
              <p:cNvSpPr txBox="1"/>
              <p:nvPr/>
            </p:nvSpPr>
            <p:spPr>
              <a:xfrm>
                <a:off x="9728008" y="2740673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4" name="TextBox 773">
                <a:extLst>
                  <a:ext uri="{FF2B5EF4-FFF2-40B4-BE49-F238E27FC236}">
                    <a16:creationId xmlns:a16="http://schemas.microsoft.com/office/drawing/2014/main" id="{6D30E6DD-D867-0ECA-6736-8B6A7C84694B}"/>
                  </a:ext>
                </a:extLst>
              </p:cNvPr>
              <p:cNvSpPr txBox="1"/>
              <p:nvPr/>
            </p:nvSpPr>
            <p:spPr>
              <a:xfrm>
                <a:off x="10723422" y="2740673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8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5" name="TextBox 774">
                <a:extLst>
                  <a:ext uri="{FF2B5EF4-FFF2-40B4-BE49-F238E27FC236}">
                    <a16:creationId xmlns:a16="http://schemas.microsoft.com/office/drawing/2014/main" id="{1B6C8979-CE17-BB4A-D8B3-4EB18BA33B19}"/>
                  </a:ext>
                </a:extLst>
              </p:cNvPr>
              <p:cNvSpPr txBox="1"/>
              <p:nvPr/>
            </p:nvSpPr>
            <p:spPr>
              <a:xfrm>
                <a:off x="12341658" y="2740673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0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6" name="TextBox 775">
                <a:extLst>
                  <a:ext uri="{FF2B5EF4-FFF2-40B4-BE49-F238E27FC236}">
                    <a16:creationId xmlns:a16="http://schemas.microsoft.com/office/drawing/2014/main" id="{16F075C6-C9F3-8F80-5321-3A44DF60D20C}"/>
                  </a:ext>
                </a:extLst>
              </p:cNvPr>
              <p:cNvSpPr txBox="1"/>
              <p:nvPr/>
            </p:nvSpPr>
            <p:spPr>
              <a:xfrm>
                <a:off x="13066087" y="2740673"/>
                <a:ext cx="5701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1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7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7" name="TextBox 776">
                <a:extLst>
                  <a:ext uri="{FF2B5EF4-FFF2-40B4-BE49-F238E27FC236}">
                    <a16:creationId xmlns:a16="http://schemas.microsoft.com/office/drawing/2014/main" id="{5611A7F5-D616-E003-1AD1-3ABBB4EB3618}"/>
                  </a:ext>
                </a:extLst>
              </p:cNvPr>
              <p:cNvSpPr txBox="1"/>
              <p:nvPr/>
            </p:nvSpPr>
            <p:spPr>
              <a:xfrm>
                <a:off x="8011674" y="2889168"/>
                <a:ext cx="42987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137587">
                    <a:moveTo>
                      <a:pt x="49308" y="0"/>
                    </a:moveTo>
                    <a:cubicBezTo>
                      <a:pt x="52843" y="0"/>
                      <a:pt x="57173" y="589"/>
                      <a:pt x="62298" y="1768"/>
                    </a:cubicBezTo>
                    <a:lnTo>
                      <a:pt x="62033" y="21562"/>
                    </a:lnTo>
                    <a:cubicBezTo>
                      <a:pt x="59912" y="21031"/>
                      <a:pt x="57320" y="20766"/>
                      <a:pt x="54257" y="20766"/>
                    </a:cubicBezTo>
                    <a:cubicBezTo>
                      <a:pt x="44654" y="20766"/>
                      <a:pt x="39853" y="25273"/>
                      <a:pt x="39853" y="34286"/>
                    </a:cubicBezTo>
                    <a:lnTo>
                      <a:pt x="39853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3" y="60708"/>
                    </a:lnTo>
                    <a:lnTo>
                      <a:pt x="39853" y="137587"/>
                    </a:lnTo>
                    <a:lnTo>
                      <a:pt x="14227" y="137587"/>
                    </a:lnTo>
                    <a:lnTo>
                      <a:pt x="14227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7" y="41974"/>
                    </a:lnTo>
                    <a:lnTo>
                      <a:pt x="14227" y="33845"/>
                    </a:lnTo>
                    <a:cubicBezTo>
                      <a:pt x="14227" y="23123"/>
                      <a:pt x="17305" y="14802"/>
                      <a:pt x="23461" y="8881"/>
                    </a:cubicBezTo>
                    <a:cubicBezTo>
                      <a:pt x="29617" y="2960"/>
                      <a:pt x="38233" y="0"/>
                      <a:pt x="4930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8" name="TextBox 777">
                <a:extLst>
                  <a:ext uri="{FF2B5EF4-FFF2-40B4-BE49-F238E27FC236}">
                    <a16:creationId xmlns:a16="http://schemas.microsoft.com/office/drawing/2014/main" id="{90C65C39-9A0E-BBEA-DA03-2EBA20882956}"/>
                  </a:ext>
                </a:extLst>
              </p:cNvPr>
              <p:cNvSpPr txBox="1"/>
              <p:nvPr/>
            </p:nvSpPr>
            <p:spPr>
              <a:xfrm>
                <a:off x="8135894" y="289044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7" h="135731">
                    <a:moveTo>
                      <a:pt x="0" y="0"/>
                    </a:moveTo>
                    <a:lnTo>
                      <a:pt x="25627" y="0"/>
                    </a:lnTo>
                    <a:lnTo>
                      <a:pt x="25627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79" name="TextBox 778">
                <a:extLst>
                  <a:ext uri="{FF2B5EF4-FFF2-40B4-BE49-F238E27FC236}">
                    <a16:creationId xmlns:a16="http://schemas.microsoft.com/office/drawing/2014/main" id="{27C421BC-4C4A-CAAC-5CBC-302988D7541D}"/>
                  </a:ext>
                </a:extLst>
              </p:cNvPr>
              <p:cNvSpPr txBox="1"/>
              <p:nvPr/>
            </p:nvSpPr>
            <p:spPr>
              <a:xfrm>
                <a:off x="9080131" y="289044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20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0" name="TextBox 779">
                <a:extLst>
                  <a:ext uri="{FF2B5EF4-FFF2-40B4-BE49-F238E27FC236}">
                    <a16:creationId xmlns:a16="http://schemas.microsoft.com/office/drawing/2014/main" id="{BD72D70C-CC33-2D87-F6C7-6E301179AD5A}"/>
                  </a:ext>
                </a:extLst>
              </p:cNvPr>
              <p:cNvSpPr txBox="1"/>
              <p:nvPr/>
            </p:nvSpPr>
            <p:spPr>
              <a:xfrm>
                <a:off x="10650954" y="2890449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1" name="TextBox 780">
                <a:extLst>
                  <a:ext uri="{FF2B5EF4-FFF2-40B4-BE49-F238E27FC236}">
                    <a16:creationId xmlns:a16="http://schemas.microsoft.com/office/drawing/2014/main" id="{7D2C0141-DF81-9ECF-F865-5EED1934F574}"/>
                  </a:ext>
                </a:extLst>
              </p:cNvPr>
              <p:cNvSpPr txBox="1"/>
              <p:nvPr/>
            </p:nvSpPr>
            <p:spPr>
              <a:xfrm>
                <a:off x="10745884" y="289044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2" name="TextBox 781">
                <a:extLst>
                  <a:ext uri="{FF2B5EF4-FFF2-40B4-BE49-F238E27FC236}">
                    <a16:creationId xmlns:a16="http://schemas.microsoft.com/office/drawing/2014/main" id="{C0B3E15F-7A17-FFE8-0F49-B2FA514F22E9}"/>
                  </a:ext>
                </a:extLst>
              </p:cNvPr>
              <p:cNvSpPr txBox="1"/>
              <p:nvPr/>
            </p:nvSpPr>
            <p:spPr>
              <a:xfrm>
                <a:off x="12440671" y="2890448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30" y="41797"/>
                      <a:pt x="39176" y="38351"/>
                      <a:pt x="48780" y="38351"/>
                    </a:cubicBezTo>
                    <a:cubicBezTo>
                      <a:pt x="60444" y="38351"/>
                      <a:pt x="69590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4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69"/>
                      <a:pt x="76350" y="124641"/>
                    </a:cubicBezTo>
                    <a:cubicBezTo>
                      <a:pt x="69810" y="133213"/>
                      <a:pt x="60680" y="137498"/>
                      <a:pt x="48956" y="137498"/>
                    </a:cubicBezTo>
                    <a:cubicBezTo>
                      <a:pt x="38588" y="137498"/>
                      <a:pt x="30310" y="133522"/>
                      <a:pt x="24124" y="125569"/>
                    </a:cubicBezTo>
                    <a:lnTo>
                      <a:pt x="2297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6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2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6" y="65789"/>
                    </a:cubicBezTo>
                    <a:cubicBezTo>
                      <a:pt x="52962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3" name="TextBox 782">
                <a:extLst>
                  <a:ext uri="{FF2B5EF4-FFF2-40B4-BE49-F238E27FC236}">
                    <a16:creationId xmlns:a16="http://schemas.microsoft.com/office/drawing/2014/main" id="{E65F5E33-CD81-6477-54D4-AE456E992D8F}"/>
                  </a:ext>
                </a:extLst>
              </p:cNvPr>
              <p:cNvSpPr txBox="1"/>
              <p:nvPr/>
            </p:nvSpPr>
            <p:spPr>
              <a:xfrm>
                <a:off x="12575951" y="289044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4" name="TextBox 783">
                <a:extLst>
                  <a:ext uri="{FF2B5EF4-FFF2-40B4-BE49-F238E27FC236}">
                    <a16:creationId xmlns:a16="http://schemas.microsoft.com/office/drawing/2014/main" id="{079D74E9-5AE7-A1BD-EC2E-396348460AEF}"/>
                  </a:ext>
                </a:extLst>
              </p:cNvPr>
              <p:cNvSpPr txBox="1"/>
              <p:nvPr/>
            </p:nvSpPr>
            <p:spPr>
              <a:xfrm>
                <a:off x="13425259" y="2890448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80" y="116909"/>
                      <a:pt x="43830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5" name="TextBox 784">
                <a:extLst>
                  <a:ext uri="{FF2B5EF4-FFF2-40B4-BE49-F238E27FC236}">
                    <a16:creationId xmlns:a16="http://schemas.microsoft.com/office/drawing/2014/main" id="{B8D35B05-9078-783F-0A05-D83AE80AC5BA}"/>
                  </a:ext>
                </a:extLst>
              </p:cNvPr>
              <p:cNvSpPr txBox="1"/>
              <p:nvPr/>
            </p:nvSpPr>
            <p:spPr>
              <a:xfrm>
                <a:off x="13263567" y="2891972"/>
                <a:ext cx="19756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28630" h="26422">
                    <a:moveTo>
                      <a:pt x="14316" y="0"/>
                    </a:moveTo>
                    <a:cubicBezTo>
                      <a:pt x="18674" y="0"/>
                      <a:pt x="22150" y="1237"/>
                      <a:pt x="24742" y="3711"/>
                    </a:cubicBezTo>
                    <a:cubicBezTo>
                      <a:pt x="27334" y="6186"/>
                      <a:pt x="28630" y="9337"/>
                      <a:pt x="28630" y="13167"/>
                    </a:cubicBezTo>
                    <a:cubicBezTo>
                      <a:pt x="28630" y="17055"/>
                      <a:pt x="27320" y="20236"/>
                      <a:pt x="24698" y="22710"/>
                    </a:cubicBezTo>
                    <a:cubicBezTo>
                      <a:pt x="22076" y="25185"/>
                      <a:pt x="18616" y="26422"/>
                      <a:pt x="14316" y="26422"/>
                    </a:cubicBezTo>
                    <a:cubicBezTo>
                      <a:pt x="10014" y="26422"/>
                      <a:pt x="6554" y="25185"/>
                      <a:pt x="3932" y="22710"/>
                    </a:cubicBezTo>
                    <a:cubicBezTo>
                      <a:pt x="1310" y="20236"/>
                      <a:pt x="0" y="17055"/>
                      <a:pt x="0" y="13167"/>
                    </a:cubicBezTo>
                    <a:cubicBezTo>
                      <a:pt x="0" y="9337"/>
                      <a:pt x="1282" y="6186"/>
                      <a:pt x="3844" y="3711"/>
                    </a:cubicBezTo>
                    <a:cubicBezTo>
                      <a:pt x="6406" y="1237"/>
                      <a:pt x="9896" y="0"/>
                      <a:pt x="14316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6" name="TextBox 785">
                <a:extLst>
                  <a:ext uri="{FF2B5EF4-FFF2-40B4-BE49-F238E27FC236}">
                    <a16:creationId xmlns:a16="http://schemas.microsoft.com/office/drawing/2014/main" id="{E475FC9F-D169-0E16-98A3-2243F521C3E8}"/>
                  </a:ext>
                </a:extLst>
              </p:cNvPr>
              <p:cNvSpPr txBox="1"/>
              <p:nvPr/>
            </p:nvSpPr>
            <p:spPr>
              <a:xfrm>
                <a:off x="8787526" y="290191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7" name="TextBox 786">
                <a:extLst>
                  <a:ext uri="{FF2B5EF4-FFF2-40B4-BE49-F238E27FC236}">
                    <a16:creationId xmlns:a16="http://schemas.microsoft.com/office/drawing/2014/main" id="{B99E2C56-C49A-3F45-9984-1C7AEB20852C}"/>
                  </a:ext>
                </a:extLst>
              </p:cNvPr>
              <p:cNvSpPr txBox="1"/>
              <p:nvPr/>
            </p:nvSpPr>
            <p:spPr>
              <a:xfrm>
                <a:off x="12276773" y="2901912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1A99E83E-0225-DB19-F083-DE2AC4FE8980}"/>
                  </a:ext>
                </a:extLst>
              </p:cNvPr>
              <p:cNvSpPr txBox="1"/>
              <p:nvPr/>
            </p:nvSpPr>
            <p:spPr>
              <a:xfrm>
                <a:off x="7875906" y="291691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7" y="3947"/>
                      <a:pt x="76747" y="11841"/>
                    </a:cubicBezTo>
                    <a:cubicBezTo>
                      <a:pt x="84906" y="19735"/>
                      <a:pt x="89457" y="30457"/>
                      <a:pt x="90399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3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7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89" name="TextBox 788">
                <a:extLst>
                  <a:ext uri="{FF2B5EF4-FFF2-40B4-BE49-F238E27FC236}">
                    <a16:creationId xmlns:a16="http://schemas.microsoft.com/office/drawing/2014/main" id="{25E9E57E-2C1E-D756-FAE3-64BCFC294CB8}"/>
                  </a:ext>
                </a:extLst>
              </p:cNvPr>
              <p:cNvSpPr txBox="1"/>
              <p:nvPr/>
            </p:nvSpPr>
            <p:spPr>
              <a:xfrm>
                <a:off x="7948570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6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1" y="28356"/>
                      <a:pt x="57085" y="25250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0" name="TextBox 789">
                <a:extLst>
                  <a:ext uri="{FF2B5EF4-FFF2-40B4-BE49-F238E27FC236}">
                    <a16:creationId xmlns:a16="http://schemas.microsoft.com/office/drawing/2014/main" id="{7A7034C3-E054-1EEB-C535-915E6C5E52EB}"/>
                  </a:ext>
                </a:extLst>
              </p:cNvPr>
              <p:cNvSpPr txBox="1"/>
              <p:nvPr/>
            </p:nvSpPr>
            <p:spPr>
              <a:xfrm>
                <a:off x="8646344" y="2916912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6" y="0"/>
                    </a:moveTo>
                    <a:cubicBezTo>
                      <a:pt x="58057" y="0"/>
                      <a:pt x="68588" y="3947"/>
                      <a:pt x="76746" y="11841"/>
                    </a:cubicBezTo>
                    <a:cubicBezTo>
                      <a:pt x="84906" y="19735"/>
                      <a:pt x="89456" y="30457"/>
                      <a:pt x="90400" y="44007"/>
                    </a:cubicBezTo>
                    <a:lnTo>
                      <a:pt x="90576" y="50546"/>
                    </a:lnTo>
                    <a:cubicBezTo>
                      <a:pt x="90576" y="65215"/>
                      <a:pt x="86482" y="76982"/>
                      <a:pt x="78294" y="85848"/>
                    </a:cubicBezTo>
                    <a:cubicBezTo>
                      <a:pt x="70104" y="94714"/>
                      <a:pt x="59118" y="99147"/>
                      <a:pt x="45332" y="99147"/>
                    </a:cubicBezTo>
                    <a:cubicBezTo>
                      <a:pt x="31547" y="99147"/>
                      <a:pt x="20545" y="94729"/>
                      <a:pt x="12327" y="85892"/>
                    </a:cubicBezTo>
                    <a:cubicBezTo>
                      <a:pt x="4109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9" y="23329"/>
                    </a:cubicBezTo>
                    <a:cubicBezTo>
                      <a:pt x="9131" y="15906"/>
                      <a:pt x="14389" y="10162"/>
                      <a:pt x="21252" y="6097"/>
                    </a:cubicBezTo>
                    <a:cubicBezTo>
                      <a:pt x="28116" y="2032"/>
                      <a:pt x="36083" y="0"/>
                      <a:pt x="45156" y="0"/>
                    </a:cubicBezTo>
                    <a:close/>
                    <a:moveTo>
                      <a:pt x="45156" y="20589"/>
                    </a:moveTo>
                    <a:cubicBezTo>
                      <a:pt x="38911" y="20589"/>
                      <a:pt x="34080" y="23023"/>
                      <a:pt x="30663" y="27891"/>
                    </a:cubicBezTo>
                    <a:cubicBezTo>
                      <a:pt x="27247" y="32758"/>
                      <a:pt x="25538" y="40296"/>
                      <a:pt x="25538" y="50503"/>
                    </a:cubicBezTo>
                    <a:cubicBezTo>
                      <a:pt x="25538" y="59589"/>
                      <a:pt x="27247" y="66537"/>
                      <a:pt x="30663" y="71345"/>
                    </a:cubicBezTo>
                    <a:cubicBezTo>
                      <a:pt x="34080" y="76154"/>
                      <a:pt x="38970" y="78558"/>
                      <a:pt x="45332" y="78558"/>
                    </a:cubicBezTo>
                    <a:cubicBezTo>
                      <a:pt x="51518" y="78558"/>
                      <a:pt x="56349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9" y="23038"/>
                      <a:pt x="51459" y="20589"/>
                      <a:pt x="4515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1" name="TextBox 790">
                <a:extLst>
                  <a:ext uri="{FF2B5EF4-FFF2-40B4-BE49-F238E27FC236}">
                    <a16:creationId xmlns:a16="http://schemas.microsoft.com/office/drawing/2014/main" id="{937A2316-3C2E-C16E-B8F6-9053F63BE4F2}"/>
                  </a:ext>
                </a:extLst>
              </p:cNvPr>
              <p:cNvSpPr txBox="1"/>
              <p:nvPr/>
            </p:nvSpPr>
            <p:spPr>
              <a:xfrm>
                <a:off x="8833119" y="2916911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6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2" name="TextBox 791">
                <a:extLst>
                  <a:ext uri="{FF2B5EF4-FFF2-40B4-BE49-F238E27FC236}">
                    <a16:creationId xmlns:a16="http://schemas.microsoft.com/office/drawing/2014/main" id="{003D55E2-B279-60D2-3BEA-ECE9AF18B44D}"/>
                  </a:ext>
                </a:extLst>
              </p:cNvPr>
              <p:cNvSpPr txBox="1"/>
              <p:nvPr/>
            </p:nvSpPr>
            <p:spPr>
              <a:xfrm>
                <a:off x="8876505" y="2916912"/>
                <a:ext cx="5865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08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08" y="23123"/>
                      <a:pt x="81208" y="33844"/>
                    </a:cubicBezTo>
                    <a:lnTo>
                      <a:pt x="81208" y="75288"/>
                    </a:lnTo>
                    <a:cubicBezTo>
                      <a:pt x="81268" y="84361"/>
                      <a:pt x="82534" y="91224"/>
                      <a:pt x="85008" y="95878"/>
                    </a:cubicBezTo>
                    <a:lnTo>
                      <a:pt x="85008" y="97380"/>
                    </a:lnTo>
                    <a:lnTo>
                      <a:pt x="59206" y="97380"/>
                    </a:lnTo>
                    <a:cubicBezTo>
                      <a:pt x="58028" y="95082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18" y="99147"/>
                    </a:cubicBezTo>
                    <a:cubicBezTo>
                      <a:pt x="23152" y="99147"/>
                      <a:pt x="15390" y="96438"/>
                      <a:pt x="9234" y="91018"/>
                    </a:cubicBezTo>
                    <a:cubicBezTo>
                      <a:pt x="3078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6" y="47188"/>
                    </a:cubicBezTo>
                    <a:cubicBezTo>
                      <a:pt x="18778" y="41768"/>
                      <a:pt x="29632" y="39029"/>
                      <a:pt x="43830" y="38970"/>
                    </a:cubicBezTo>
                    <a:lnTo>
                      <a:pt x="55582" y="38970"/>
                    </a:lnTo>
                    <a:lnTo>
                      <a:pt x="55582" y="33491"/>
                    </a:lnTo>
                    <a:cubicBezTo>
                      <a:pt x="55582" y="29073"/>
                      <a:pt x="54448" y="25538"/>
                      <a:pt x="52180" y="22887"/>
                    </a:cubicBezTo>
                    <a:cubicBezTo>
                      <a:pt x="49912" y="20236"/>
                      <a:pt x="46334" y="18910"/>
                      <a:pt x="41444" y="18910"/>
                    </a:cubicBezTo>
                    <a:cubicBezTo>
                      <a:pt x="37144" y="18910"/>
                      <a:pt x="33770" y="19941"/>
                      <a:pt x="31326" y="22003"/>
                    </a:cubicBezTo>
                    <a:cubicBezTo>
                      <a:pt x="28882" y="24065"/>
                      <a:pt x="27658" y="26893"/>
                      <a:pt x="27658" y="30486"/>
                    </a:cubicBezTo>
                    <a:lnTo>
                      <a:pt x="2120" y="30486"/>
                    </a:lnTo>
                    <a:cubicBezTo>
                      <a:pt x="2120" y="24949"/>
                      <a:pt x="3830" y="19824"/>
                      <a:pt x="7246" y="15111"/>
                    </a:cubicBezTo>
                    <a:cubicBezTo>
                      <a:pt x="10662" y="10398"/>
                      <a:pt x="15494" y="6701"/>
                      <a:pt x="21738" y="4021"/>
                    </a:cubicBezTo>
                    <a:cubicBezTo>
                      <a:pt x="27982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6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5"/>
                    </a:cubicBezTo>
                    <a:cubicBezTo>
                      <a:pt x="31134" y="78588"/>
                      <a:pt x="34198" y="79618"/>
                      <a:pt x="38086" y="79618"/>
                    </a:cubicBezTo>
                    <a:cubicBezTo>
                      <a:pt x="41856" y="79618"/>
                      <a:pt x="45332" y="78779"/>
                      <a:pt x="48514" y="77100"/>
                    </a:cubicBezTo>
                    <a:cubicBezTo>
                      <a:pt x="51694" y="75421"/>
                      <a:pt x="54050" y="73168"/>
                      <a:pt x="55582" y="70340"/>
                    </a:cubicBezTo>
                    <a:lnTo>
                      <a:pt x="55582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3" name="TextBox 792">
                <a:extLst>
                  <a:ext uri="{FF2B5EF4-FFF2-40B4-BE49-F238E27FC236}">
                    <a16:creationId xmlns:a16="http://schemas.microsoft.com/office/drawing/2014/main" id="{554921B5-F06D-B745-A081-65729A136F87}"/>
                  </a:ext>
                </a:extLst>
              </p:cNvPr>
              <p:cNvSpPr txBox="1"/>
              <p:nvPr/>
            </p:nvSpPr>
            <p:spPr>
              <a:xfrm>
                <a:off x="8942291" y="2916911"/>
                <a:ext cx="60304" cy="93170"/>
              </a:xfrm>
              <a:custGeom>
                <a:avLst/>
                <a:gdLst/>
                <a:ahLst/>
                <a:cxnLst/>
                <a:rect l="l" t="t" r="r" b="b"/>
                <a:pathLst>
                  <a:path w="87394" h="135024">
                    <a:moveTo>
                      <a:pt x="38704" y="0"/>
                    </a:moveTo>
                    <a:cubicBezTo>
                      <a:pt x="49192" y="0"/>
                      <a:pt x="57350" y="3594"/>
                      <a:pt x="63182" y="10781"/>
                    </a:cubicBezTo>
                    <a:lnTo>
                      <a:pt x="64242" y="1767"/>
                    </a:lnTo>
                    <a:lnTo>
                      <a:pt x="87394" y="1767"/>
                    </a:lnTo>
                    <a:lnTo>
                      <a:pt x="87394" y="94199"/>
                    </a:lnTo>
                    <a:cubicBezTo>
                      <a:pt x="87394" y="102564"/>
                      <a:pt x="85496" y="109840"/>
                      <a:pt x="81696" y="116025"/>
                    </a:cubicBezTo>
                    <a:cubicBezTo>
                      <a:pt x="77896" y="122211"/>
                      <a:pt x="72550" y="126924"/>
                      <a:pt x="65656" y="130164"/>
                    </a:cubicBezTo>
                    <a:cubicBezTo>
                      <a:pt x="58764" y="133404"/>
                      <a:pt x="50694" y="135024"/>
                      <a:pt x="41444" y="135024"/>
                    </a:cubicBezTo>
                    <a:cubicBezTo>
                      <a:pt x="34434" y="135024"/>
                      <a:pt x="27600" y="133625"/>
                      <a:pt x="20944" y="130827"/>
                    </a:cubicBezTo>
                    <a:cubicBezTo>
                      <a:pt x="14286" y="128029"/>
                      <a:pt x="9250" y="124420"/>
                      <a:pt x="5832" y="120002"/>
                    </a:cubicBezTo>
                    <a:lnTo>
                      <a:pt x="17144" y="104449"/>
                    </a:lnTo>
                    <a:cubicBezTo>
                      <a:pt x="23506" y="111578"/>
                      <a:pt x="31224" y="115142"/>
                      <a:pt x="40296" y="115142"/>
                    </a:cubicBezTo>
                    <a:cubicBezTo>
                      <a:pt x="47070" y="115142"/>
                      <a:pt x="52342" y="113330"/>
                      <a:pt x="56114" y="109707"/>
                    </a:cubicBezTo>
                    <a:cubicBezTo>
                      <a:pt x="59884" y="106084"/>
                      <a:pt x="61768" y="100944"/>
                      <a:pt x="61768" y="94287"/>
                    </a:cubicBezTo>
                    <a:lnTo>
                      <a:pt x="61768" y="89162"/>
                    </a:lnTo>
                    <a:cubicBezTo>
                      <a:pt x="55878" y="95819"/>
                      <a:pt x="48130" y="99147"/>
                      <a:pt x="38528" y="99147"/>
                    </a:cubicBezTo>
                    <a:cubicBezTo>
                      <a:pt x="27040" y="99147"/>
                      <a:pt x="17748" y="94655"/>
                      <a:pt x="10648" y="85671"/>
                    </a:cubicBezTo>
                    <a:cubicBezTo>
                      <a:pt x="3550" y="76688"/>
                      <a:pt x="0" y="64773"/>
                      <a:pt x="0" y="49927"/>
                    </a:cubicBezTo>
                    <a:lnTo>
                      <a:pt x="0" y="48867"/>
                    </a:lnTo>
                    <a:cubicBezTo>
                      <a:pt x="0" y="34198"/>
                      <a:pt x="3490" y="22386"/>
                      <a:pt x="10472" y="13432"/>
                    </a:cubicBezTo>
                    <a:cubicBezTo>
                      <a:pt x="17452" y="4477"/>
                      <a:pt x="26864" y="0"/>
                      <a:pt x="38704" y="0"/>
                    </a:cubicBezTo>
                    <a:close/>
                    <a:moveTo>
                      <a:pt x="45244" y="20766"/>
                    </a:moveTo>
                    <a:cubicBezTo>
                      <a:pt x="39118" y="20766"/>
                      <a:pt x="34302" y="23274"/>
                      <a:pt x="30796" y="28289"/>
                    </a:cubicBezTo>
                    <a:cubicBezTo>
                      <a:pt x="27290" y="33304"/>
                      <a:pt x="25538" y="40797"/>
                      <a:pt x="25538" y="50768"/>
                    </a:cubicBezTo>
                    <a:cubicBezTo>
                      <a:pt x="25538" y="59442"/>
                      <a:pt x="27276" y="66242"/>
                      <a:pt x="30752" y="71168"/>
                    </a:cubicBezTo>
                    <a:cubicBezTo>
                      <a:pt x="34228" y="76095"/>
                      <a:pt x="39000" y="78558"/>
                      <a:pt x="45068" y="78558"/>
                    </a:cubicBezTo>
                    <a:cubicBezTo>
                      <a:pt x="52844" y="78558"/>
                      <a:pt x="58410" y="75637"/>
                      <a:pt x="61768" y="69796"/>
                    </a:cubicBezTo>
                    <a:lnTo>
                      <a:pt x="61768" y="29528"/>
                    </a:lnTo>
                    <a:cubicBezTo>
                      <a:pt x="58352" y="23687"/>
                      <a:pt x="52844" y="20766"/>
                      <a:pt x="4524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4" name="TextBox 793">
                <a:extLst>
                  <a:ext uri="{FF2B5EF4-FFF2-40B4-BE49-F238E27FC236}">
                    <a16:creationId xmlns:a16="http://schemas.microsoft.com/office/drawing/2014/main" id="{DA6DB611-ED85-3352-17F4-666F8796E5B3}"/>
                  </a:ext>
                </a:extLst>
              </p:cNvPr>
              <p:cNvSpPr txBox="1"/>
              <p:nvPr/>
            </p:nvSpPr>
            <p:spPr>
              <a:xfrm>
                <a:off x="9014771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5" name="TextBox 794">
                <a:extLst>
                  <a:ext uri="{FF2B5EF4-FFF2-40B4-BE49-F238E27FC236}">
                    <a16:creationId xmlns:a16="http://schemas.microsoft.com/office/drawing/2014/main" id="{0B051D65-3C39-4B8C-031A-B5EEB2135289}"/>
                  </a:ext>
                </a:extLst>
              </p:cNvPr>
              <p:cNvSpPr txBox="1"/>
              <p:nvPr/>
            </p:nvSpPr>
            <p:spPr>
              <a:xfrm>
                <a:off x="10373993" y="291691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60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2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6" name="TextBox 795">
                <a:extLst>
                  <a:ext uri="{FF2B5EF4-FFF2-40B4-BE49-F238E27FC236}">
                    <a16:creationId xmlns:a16="http://schemas.microsoft.com/office/drawing/2014/main" id="{D005ADBC-1412-561C-4A03-FF495E3E78AD}"/>
                  </a:ext>
                </a:extLst>
              </p:cNvPr>
              <p:cNvSpPr txBox="1"/>
              <p:nvPr/>
            </p:nvSpPr>
            <p:spPr>
              <a:xfrm>
                <a:off x="10680525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7" name="TextBox 796">
                <a:extLst>
                  <a:ext uri="{FF2B5EF4-FFF2-40B4-BE49-F238E27FC236}">
                    <a16:creationId xmlns:a16="http://schemas.microsoft.com/office/drawing/2014/main" id="{9C555F55-35AB-3914-43CF-A4C9A01081EF}"/>
                  </a:ext>
                </a:extLst>
              </p:cNvPr>
              <p:cNvSpPr txBox="1"/>
              <p:nvPr/>
            </p:nvSpPr>
            <p:spPr>
              <a:xfrm>
                <a:off x="12098900" y="291691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60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2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8" name="TextBox 797">
                <a:extLst>
                  <a:ext uri="{FF2B5EF4-FFF2-40B4-BE49-F238E27FC236}">
                    <a16:creationId xmlns:a16="http://schemas.microsoft.com/office/drawing/2014/main" id="{6EE940FA-1506-8784-7697-C2CEDEE1D366}"/>
                  </a:ext>
                </a:extLst>
              </p:cNvPr>
              <p:cNvSpPr txBox="1"/>
              <p:nvPr/>
            </p:nvSpPr>
            <p:spPr>
              <a:xfrm>
                <a:off x="12168821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799" name="TextBox 798">
                <a:extLst>
                  <a:ext uri="{FF2B5EF4-FFF2-40B4-BE49-F238E27FC236}">
                    <a16:creationId xmlns:a16="http://schemas.microsoft.com/office/drawing/2014/main" id="{EE517C04-0167-D033-4067-E10F8E4D26F3}"/>
                  </a:ext>
                </a:extLst>
              </p:cNvPr>
              <p:cNvSpPr txBox="1"/>
              <p:nvPr/>
            </p:nvSpPr>
            <p:spPr>
              <a:xfrm>
                <a:off x="12236924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0" name="TextBox 799">
                <a:extLst>
                  <a:ext uri="{FF2B5EF4-FFF2-40B4-BE49-F238E27FC236}">
                    <a16:creationId xmlns:a16="http://schemas.microsoft.com/office/drawing/2014/main" id="{A56283BB-5A8D-1025-5639-BA48B26811A4}"/>
                  </a:ext>
                </a:extLst>
              </p:cNvPr>
              <p:cNvSpPr txBox="1"/>
              <p:nvPr/>
            </p:nvSpPr>
            <p:spPr>
              <a:xfrm>
                <a:off x="12394664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1" name="TextBox 800">
                <a:extLst>
                  <a:ext uri="{FF2B5EF4-FFF2-40B4-BE49-F238E27FC236}">
                    <a16:creationId xmlns:a16="http://schemas.microsoft.com/office/drawing/2014/main" id="{66402255-577E-030D-12DC-1EE2B816B3F8}"/>
                  </a:ext>
                </a:extLst>
              </p:cNvPr>
              <p:cNvSpPr txBox="1"/>
              <p:nvPr/>
            </p:nvSpPr>
            <p:spPr>
              <a:xfrm>
                <a:off x="12510592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2" name="TextBox 801">
                <a:extLst>
                  <a:ext uri="{FF2B5EF4-FFF2-40B4-BE49-F238E27FC236}">
                    <a16:creationId xmlns:a16="http://schemas.microsoft.com/office/drawing/2014/main" id="{D957B649-7F1A-3C55-294A-953A8EA3CF05}"/>
                  </a:ext>
                </a:extLst>
              </p:cNvPr>
              <p:cNvSpPr txBox="1"/>
              <p:nvPr/>
            </p:nvSpPr>
            <p:spPr>
              <a:xfrm>
                <a:off x="12957999" y="291691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1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6"/>
                      <a:pt x="46098" y="18203"/>
                      <a:pt x="41092" y="18203"/>
                    </a:cubicBezTo>
                    <a:cubicBezTo>
                      <a:pt x="36790" y="18203"/>
                      <a:pt x="33462" y="19175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7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1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79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3" name="TextBox 802">
                <a:extLst>
                  <a:ext uri="{FF2B5EF4-FFF2-40B4-BE49-F238E27FC236}">
                    <a16:creationId xmlns:a16="http://schemas.microsoft.com/office/drawing/2014/main" id="{396F28B1-0C73-3DB2-73C3-F72C7F2C9B25}"/>
                  </a:ext>
                </a:extLst>
              </p:cNvPr>
              <p:cNvSpPr txBox="1"/>
              <p:nvPr/>
            </p:nvSpPr>
            <p:spPr>
              <a:xfrm>
                <a:off x="13099376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4" name="TextBox 803">
                <a:extLst>
                  <a:ext uri="{FF2B5EF4-FFF2-40B4-BE49-F238E27FC236}">
                    <a16:creationId xmlns:a16="http://schemas.microsoft.com/office/drawing/2014/main" id="{B86D81D4-7817-D3FE-DD3B-EA951B134915}"/>
                  </a:ext>
                </a:extLst>
              </p:cNvPr>
              <p:cNvSpPr txBox="1"/>
              <p:nvPr/>
            </p:nvSpPr>
            <p:spPr>
              <a:xfrm>
                <a:off x="13145383" y="2916912"/>
                <a:ext cx="59391" cy="92561"/>
              </a:xfrm>
              <a:custGeom>
                <a:avLst/>
                <a:gdLst/>
                <a:ahLst/>
                <a:cxnLst/>
                <a:rect l="l" t="t" r="r" b="b"/>
                <a:pathLst>
                  <a:path w="86070" h="134141">
                    <a:moveTo>
                      <a:pt x="48780" y="0"/>
                    </a:moveTo>
                    <a:cubicBezTo>
                      <a:pt x="60562" y="0"/>
                      <a:pt x="69722" y="4360"/>
                      <a:pt x="76262" y="13078"/>
                    </a:cubicBezTo>
                    <a:cubicBezTo>
                      <a:pt x="82800" y="21797"/>
                      <a:pt x="86070" y="33815"/>
                      <a:pt x="86070" y="49132"/>
                    </a:cubicBezTo>
                    <a:lnTo>
                      <a:pt x="86070" y="50457"/>
                    </a:lnTo>
                    <a:cubicBezTo>
                      <a:pt x="86070" y="65185"/>
                      <a:pt x="82726" y="76982"/>
                      <a:pt x="76040" y="85848"/>
                    </a:cubicBezTo>
                    <a:cubicBezTo>
                      <a:pt x="69354" y="94714"/>
                      <a:pt x="60326" y="99147"/>
                      <a:pt x="48956" y="99147"/>
                    </a:cubicBezTo>
                    <a:cubicBezTo>
                      <a:pt x="39294" y="99147"/>
                      <a:pt x="31488" y="95789"/>
                      <a:pt x="25538" y="89074"/>
                    </a:cubicBezTo>
                    <a:lnTo>
                      <a:pt x="25538" y="134141"/>
                    </a:lnTo>
                    <a:lnTo>
                      <a:pt x="0" y="134141"/>
                    </a:lnTo>
                    <a:lnTo>
                      <a:pt x="0" y="1767"/>
                    </a:lnTo>
                    <a:lnTo>
                      <a:pt x="23682" y="1767"/>
                    </a:lnTo>
                    <a:lnTo>
                      <a:pt x="24566" y="11134"/>
                    </a:lnTo>
                    <a:cubicBezTo>
                      <a:pt x="30752" y="3711"/>
                      <a:pt x="38824" y="0"/>
                      <a:pt x="48780" y="0"/>
                    </a:cubicBezTo>
                    <a:close/>
                    <a:moveTo>
                      <a:pt x="42064" y="20766"/>
                    </a:moveTo>
                    <a:cubicBezTo>
                      <a:pt x="34052" y="20766"/>
                      <a:pt x="28544" y="23830"/>
                      <a:pt x="25538" y="29956"/>
                    </a:cubicBezTo>
                    <a:lnTo>
                      <a:pt x="25538" y="69103"/>
                    </a:lnTo>
                    <a:cubicBezTo>
                      <a:pt x="28660" y="75406"/>
                      <a:pt x="34228" y="78558"/>
                      <a:pt x="42240" y="78558"/>
                    </a:cubicBezTo>
                    <a:cubicBezTo>
                      <a:pt x="54434" y="78558"/>
                      <a:pt x="60532" y="68572"/>
                      <a:pt x="60532" y="48602"/>
                    </a:cubicBezTo>
                    <a:cubicBezTo>
                      <a:pt x="60532" y="39706"/>
                      <a:pt x="58956" y="32843"/>
                      <a:pt x="55804" y="28012"/>
                    </a:cubicBezTo>
                    <a:cubicBezTo>
                      <a:pt x="52652" y="23182"/>
                      <a:pt x="48072" y="20766"/>
                      <a:pt x="42064" y="2076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5" name="TextBox 804">
                <a:extLst>
                  <a:ext uri="{FF2B5EF4-FFF2-40B4-BE49-F238E27FC236}">
                    <a16:creationId xmlns:a16="http://schemas.microsoft.com/office/drawing/2014/main" id="{BFAA75DE-AE68-E964-F6C9-A70A9BF3929F}"/>
                  </a:ext>
                </a:extLst>
              </p:cNvPr>
              <p:cNvSpPr txBox="1"/>
              <p:nvPr/>
            </p:nvSpPr>
            <p:spPr>
              <a:xfrm>
                <a:off x="13217682" y="2916911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8" y="0"/>
                    </a:moveTo>
                    <a:cubicBezTo>
                      <a:pt x="48954" y="0"/>
                      <a:pt x="51606" y="383"/>
                      <a:pt x="54080" y="1149"/>
                    </a:cubicBezTo>
                    <a:lnTo>
                      <a:pt x="53726" y="25715"/>
                    </a:lnTo>
                    <a:cubicBezTo>
                      <a:pt x="50250" y="25243"/>
                      <a:pt x="47188" y="25008"/>
                      <a:pt x="44536" y="25008"/>
                    </a:cubicBezTo>
                    <a:cubicBezTo>
                      <a:pt x="34876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0" y="13167"/>
                    </a:lnTo>
                    <a:cubicBezTo>
                      <a:pt x="29956" y="4389"/>
                      <a:pt x="37054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6" name="TextBox 805">
                <a:extLst>
                  <a:ext uri="{FF2B5EF4-FFF2-40B4-BE49-F238E27FC236}">
                    <a16:creationId xmlns:a16="http://schemas.microsoft.com/office/drawing/2014/main" id="{BC621983-D5D7-DD0D-E0BE-CBE1BF878055}"/>
                  </a:ext>
                </a:extLst>
              </p:cNvPr>
              <p:cNvSpPr txBox="1"/>
              <p:nvPr/>
            </p:nvSpPr>
            <p:spPr>
              <a:xfrm>
                <a:off x="13293198" y="2916912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1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7"/>
                      <a:pt x="54492" y="24168"/>
                      <a:pt x="52136" y="21782"/>
                    </a:cubicBezTo>
                    <a:cubicBezTo>
                      <a:pt x="49780" y="19396"/>
                      <a:pt x="46098" y="18203"/>
                      <a:pt x="41090" y="18203"/>
                    </a:cubicBezTo>
                    <a:cubicBezTo>
                      <a:pt x="36790" y="18203"/>
                      <a:pt x="33462" y="19175"/>
                      <a:pt x="31104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7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2" y="85671"/>
                      <a:pt x="70252" y="91062"/>
                    </a:cubicBezTo>
                    <a:cubicBezTo>
                      <a:pt x="62770" y="96452"/>
                      <a:pt x="53108" y="99147"/>
                      <a:pt x="41266" y="99147"/>
                    </a:cubicBezTo>
                    <a:cubicBezTo>
                      <a:pt x="33254" y="99147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8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79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7" name="TextBox 806">
                <a:extLst>
                  <a:ext uri="{FF2B5EF4-FFF2-40B4-BE49-F238E27FC236}">
                    <a16:creationId xmlns:a16="http://schemas.microsoft.com/office/drawing/2014/main" id="{EA6B26C3-FF73-B07A-7DB8-7A0AAACEB248}"/>
                  </a:ext>
                </a:extLst>
              </p:cNvPr>
              <p:cNvSpPr txBox="1"/>
              <p:nvPr/>
            </p:nvSpPr>
            <p:spPr>
              <a:xfrm>
                <a:off x="13359899" y="2916912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8" name="TextBox 807">
                <a:extLst>
                  <a:ext uri="{FF2B5EF4-FFF2-40B4-BE49-F238E27FC236}">
                    <a16:creationId xmlns:a16="http://schemas.microsoft.com/office/drawing/2014/main" id="{C81AED87-9A70-2277-EC13-E3FB00714432}"/>
                  </a:ext>
                </a:extLst>
              </p:cNvPr>
              <p:cNvSpPr txBox="1"/>
              <p:nvPr/>
            </p:nvSpPr>
            <p:spPr>
              <a:xfrm>
                <a:off x="7781574" y="2918131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5" y="0"/>
                    </a:lnTo>
                    <a:lnTo>
                      <a:pt x="37114" y="60797"/>
                    </a:lnTo>
                    <a:lnTo>
                      <a:pt x="54611" y="0"/>
                    </a:lnTo>
                    <a:lnTo>
                      <a:pt x="73080" y="0"/>
                    </a:lnTo>
                    <a:lnTo>
                      <a:pt x="90488" y="60885"/>
                    </a:lnTo>
                    <a:lnTo>
                      <a:pt x="103036" y="0"/>
                    </a:lnTo>
                    <a:lnTo>
                      <a:pt x="127690" y="0"/>
                    </a:lnTo>
                    <a:lnTo>
                      <a:pt x="103301" y="95613"/>
                    </a:lnTo>
                    <a:lnTo>
                      <a:pt x="81916" y="95613"/>
                    </a:lnTo>
                    <a:lnTo>
                      <a:pt x="63801" y="35435"/>
                    </a:lnTo>
                    <a:lnTo>
                      <a:pt x="45686" y="95613"/>
                    </a:lnTo>
                    <a:lnTo>
                      <a:pt x="24389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09" name="TextBox 808">
                <a:extLst>
                  <a:ext uri="{FF2B5EF4-FFF2-40B4-BE49-F238E27FC236}">
                    <a16:creationId xmlns:a16="http://schemas.microsoft.com/office/drawing/2014/main" id="{E8898623-0169-D22E-8DE3-2CD15B8DB3C7}"/>
                  </a:ext>
                </a:extLst>
              </p:cNvPr>
              <p:cNvSpPr txBox="1"/>
              <p:nvPr/>
            </p:nvSpPr>
            <p:spPr>
              <a:xfrm>
                <a:off x="8062255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7" y="76791"/>
                    </a:cubicBezTo>
                    <a:cubicBezTo>
                      <a:pt x="47806" y="76791"/>
                      <a:pt x="53757" y="73783"/>
                      <a:pt x="56997" y="67766"/>
                    </a:cubicBezTo>
                    <a:lnTo>
                      <a:pt x="56997" y="0"/>
                    </a:lnTo>
                    <a:lnTo>
                      <a:pt x="82623" y="0"/>
                    </a:lnTo>
                    <a:lnTo>
                      <a:pt x="82623" y="95613"/>
                    </a:lnTo>
                    <a:lnTo>
                      <a:pt x="58587" y="95613"/>
                    </a:lnTo>
                    <a:lnTo>
                      <a:pt x="57880" y="85893"/>
                    </a:lnTo>
                    <a:cubicBezTo>
                      <a:pt x="51577" y="93551"/>
                      <a:pt x="42858" y="97380"/>
                      <a:pt x="31724" y="97380"/>
                    </a:cubicBezTo>
                    <a:cubicBezTo>
                      <a:pt x="21473" y="97380"/>
                      <a:pt x="13653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0" name="TextBox 809">
                <a:extLst>
                  <a:ext uri="{FF2B5EF4-FFF2-40B4-BE49-F238E27FC236}">
                    <a16:creationId xmlns:a16="http://schemas.microsoft.com/office/drawing/2014/main" id="{E7EFC32D-C31D-9CC9-9E01-680EE269CB71}"/>
                  </a:ext>
                </a:extLst>
              </p:cNvPr>
              <p:cNvSpPr txBox="1"/>
              <p:nvPr/>
            </p:nvSpPr>
            <p:spPr>
              <a:xfrm>
                <a:off x="8720960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1" name="TextBox 810">
                <a:extLst>
                  <a:ext uri="{FF2B5EF4-FFF2-40B4-BE49-F238E27FC236}">
                    <a16:creationId xmlns:a16="http://schemas.microsoft.com/office/drawing/2014/main" id="{7EE901F6-718C-4CF0-2D70-A5E019EA39C0}"/>
                  </a:ext>
                </a:extLst>
              </p:cNvPr>
              <p:cNvSpPr txBox="1"/>
              <p:nvPr/>
            </p:nvSpPr>
            <p:spPr>
              <a:xfrm>
                <a:off x="10445865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2" name="TextBox 811">
                <a:extLst>
                  <a:ext uri="{FF2B5EF4-FFF2-40B4-BE49-F238E27FC236}">
                    <a16:creationId xmlns:a16="http://schemas.microsoft.com/office/drawing/2014/main" id="{F66C621C-38E9-7A4D-387D-11EFB7D68910}"/>
                  </a:ext>
                </a:extLst>
              </p:cNvPr>
              <p:cNvSpPr txBox="1"/>
              <p:nvPr/>
            </p:nvSpPr>
            <p:spPr>
              <a:xfrm>
                <a:off x="10516334" y="2918131"/>
                <a:ext cx="54755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79352" h="95613">
                    <a:moveTo>
                      <a:pt x="1324" y="0"/>
                    </a:moveTo>
                    <a:lnTo>
                      <a:pt x="77938" y="0"/>
                    </a:lnTo>
                    <a:lnTo>
                      <a:pt x="77938" y="15046"/>
                    </a:lnTo>
                    <a:lnTo>
                      <a:pt x="32606" y="75024"/>
                    </a:lnTo>
                    <a:lnTo>
                      <a:pt x="79352" y="75024"/>
                    </a:lnTo>
                    <a:lnTo>
                      <a:pt x="79352" y="95613"/>
                    </a:lnTo>
                    <a:lnTo>
                      <a:pt x="0" y="95613"/>
                    </a:lnTo>
                    <a:lnTo>
                      <a:pt x="0" y="80060"/>
                    </a:lnTo>
                    <a:lnTo>
                      <a:pt x="44978" y="20590"/>
                    </a:lnTo>
                    <a:lnTo>
                      <a:pt x="1324" y="205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3" name="TextBox 812">
                <a:extLst>
                  <a:ext uri="{FF2B5EF4-FFF2-40B4-BE49-F238E27FC236}">
                    <a16:creationId xmlns:a16="http://schemas.microsoft.com/office/drawing/2014/main" id="{4D318002-2631-4CAE-CCF4-CA7B0BF7F30A}"/>
                  </a:ext>
                </a:extLst>
              </p:cNvPr>
              <p:cNvSpPr txBox="1"/>
              <p:nvPr/>
            </p:nvSpPr>
            <p:spPr>
              <a:xfrm>
                <a:off x="10582059" y="2918131"/>
                <a:ext cx="54755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79352" h="95613">
                    <a:moveTo>
                      <a:pt x="1324" y="0"/>
                    </a:moveTo>
                    <a:lnTo>
                      <a:pt x="77938" y="0"/>
                    </a:lnTo>
                    <a:lnTo>
                      <a:pt x="77938" y="15046"/>
                    </a:lnTo>
                    <a:lnTo>
                      <a:pt x="32606" y="75024"/>
                    </a:lnTo>
                    <a:lnTo>
                      <a:pt x="79352" y="75024"/>
                    </a:lnTo>
                    <a:lnTo>
                      <a:pt x="79352" y="95613"/>
                    </a:lnTo>
                    <a:lnTo>
                      <a:pt x="0" y="95613"/>
                    </a:lnTo>
                    <a:lnTo>
                      <a:pt x="0" y="80060"/>
                    </a:lnTo>
                    <a:lnTo>
                      <a:pt x="44978" y="20590"/>
                    </a:lnTo>
                    <a:lnTo>
                      <a:pt x="1324" y="205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4" name="TextBox 813">
                <a:extLst>
                  <a:ext uri="{FF2B5EF4-FFF2-40B4-BE49-F238E27FC236}">
                    <a16:creationId xmlns:a16="http://schemas.microsoft.com/office/drawing/2014/main" id="{88354C4E-1114-4445-4D7F-7EDBC4F9E22E}"/>
                  </a:ext>
                </a:extLst>
              </p:cNvPr>
              <p:cNvSpPr txBox="1"/>
              <p:nvPr/>
            </p:nvSpPr>
            <p:spPr>
              <a:xfrm>
                <a:off x="12321939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5" name="TextBox 814">
                <a:extLst>
                  <a:ext uri="{FF2B5EF4-FFF2-40B4-BE49-F238E27FC236}">
                    <a16:creationId xmlns:a16="http://schemas.microsoft.com/office/drawing/2014/main" id="{6BE566FC-8297-B7EB-4611-A2AC34A3A693}"/>
                  </a:ext>
                </a:extLst>
              </p:cNvPr>
              <p:cNvSpPr txBox="1"/>
              <p:nvPr/>
            </p:nvSpPr>
            <p:spPr>
              <a:xfrm>
                <a:off x="13026651" y="2918131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6" name="TextBox 815">
                <a:extLst>
                  <a:ext uri="{FF2B5EF4-FFF2-40B4-BE49-F238E27FC236}">
                    <a16:creationId xmlns:a16="http://schemas.microsoft.com/office/drawing/2014/main" id="{FF86A68E-B1B5-0DE6-1812-48D099A35B64}"/>
                  </a:ext>
                </a:extLst>
              </p:cNvPr>
              <p:cNvSpPr txBox="1"/>
              <p:nvPr/>
            </p:nvSpPr>
            <p:spPr>
              <a:xfrm>
                <a:off x="13264604" y="2918131"/>
                <a:ext cx="17683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95613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95613"/>
                    </a:lnTo>
                    <a:lnTo>
                      <a:pt x="0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7" name="TextBox 816">
                <a:extLst>
                  <a:ext uri="{FF2B5EF4-FFF2-40B4-BE49-F238E27FC236}">
                    <a16:creationId xmlns:a16="http://schemas.microsoft.com/office/drawing/2014/main" id="{83CA6F99-9657-B592-DB28-0BE0712734C3}"/>
                  </a:ext>
                </a:extLst>
              </p:cNvPr>
              <p:cNvSpPr txBox="1"/>
              <p:nvPr/>
            </p:nvSpPr>
            <p:spPr>
              <a:xfrm>
                <a:off x="8999004" y="3066626"/>
                <a:ext cx="42989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62300" h="137587">
                    <a:moveTo>
                      <a:pt x="49310" y="0"/>
                    </a:moveTo>
                    <a:cubicBezTo>
                      <a:pt x="52844" y="0"/>
                      <a:pt x="57174" y="589"/>
                      <a:pt x="62300" y="1767"/>
                    </a:cubicBezTo>
                    <a:lnTo>
                      <a:pt x="62034" y="21562"/>
                    </a:lnTo>
                    <a:cubicBezTo>
                      <a:pt x="59914" y="21031"/>
                      <a:pt x="57322" y="20766"/>
                      <a:pt x="54258" y="20766"/>
                    </a:cubicBezTo>
                    <a:cubicBezTo>
                      <a:pt x="44656" y="20766"/>
                      <a:pt x="39854" y="25273"/>
                      <a:pt x="39854" y="34286"/>
                    </a:cubicBezTo>
                    <a:lnTo>
                      <a:pt x="39854" y="41974"/>
                    </a:lnTo>
                    <a:lnTo>
                      <a:pt x="58852" y="41974"/>
                    </a:lnTo>
                    <a:lnTo>
                      <a:pt x="58852" y="60708"/>
                    </a:lnTo>
                    <a:lnTo>
                      <a:pt x="39854" y="60708"/>
                    </a:lnTo>
                    <a:lnTo>
                      <a:pt x="39854" y="137587"/>
                    </a:lnTo>
                    <a:lnTo>
                      <a:pt x="14228" y="137587"/>
                    </a:lnTo>
                    <a:lnTo>
                      <a:pt x="14228" y="60708"/>
                    </a:lnTo>
                    <a:lnTo>
                      <a:pt x="0" y="60708"/>
                    </a:lnTo>
                    <a:lnTo>
                      <a:pt x="0" y="41974"/>
                    </a:lnTo>
                    <a:lnTo>
                      <a:pt x="14228" y="41974"/>
                    </a:lnTo>
                    <a:lnTo>
                      <a:pt x="14228" y="33845"/>
                    </a:lnTo>
                    <a:cubicBezTo>
                      <a:pt x="14228" y="23123"/>
                      <a:pt x="17306" y="14801"/>
                      <a:pt x="23462" y="8881"/>
                    </a:cubicBezTo>
                    <a:cubicBezTo>
                      <a:pt x="29618" y="2960"/>
                      <a:pt x="38234" y="0"/>
                      <a:pt x="4931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8" name="TextBox 817">
                <a:extLst>
                  <a:ext uri="{FF2B5EF4-FFF2-40B4-BE49-F238E27FC236}">
                    <a16:creationId xmlns:a16="http://schemas.microsoft.com/office/drawing/2014/main" id="{B4649F5A-8D79-0E1A-EA1C-76D6AC892FB7}"/>
                  </a:ext>
                </a:extLst>
              </p:cNvPr>
              <p:cNvSpPr txBox="1"/>
              <p:nvPr/>
            </p:nvSpPr>
            <p:spPr>
              <a:xfrm>
                <a:off x="8095117" y="3067907"/>
                <a:ext cx="57012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135731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50546"/>
                    </a:lnTo>
                    <a:cubicBezTo>
                      <a:pt x="32313" y="42416"/>
                      <a:pt x="40826" y="38351"/>
                      <a:pt x="51076" y="38351"/>
                    </a:cubicBezTo>
                    <a:cubicBezTo>
                      <a:pt x="71813" y="38351"/>
                      <a:pt x="82328" y="50398"/>
                      <a:pt x="82623" y="74493"/>
                    </a:cubicBezTo>
                    <a:lnTo>
                      <a:pt x="82623" y="135731"/>
                    </a:lnTo>
                    <a:lnTo>
                      <a:pt x="57085" y="135731"/>
                    </a:lnTo>
                    <a:lnTo>
                      <a:pt x="57085" y="75200"/>
                    </a:lnTo>
                    <a:cubicBezTo>
                      <a:pt x="57085" y="69721"/>
                      <a:pt x="55907" y="65671"/>
                      <a:pt x="53550" y="63049"/>
                    </a:cubicBezTo>
                    <a:cubicBezTo>
                      <a:pt x="51194" y="60428"/>
                      <a:pt x="47276" y="59117"/>
                      <a:pt x="41798" y="59117"/>
                    </a:cubicBezTo>
                    <a:cubicBezTo>
                      <a:pt x="34316" y="59117"/>
                      <a:pt x="28896" y="62004"/>
                      <a:pt x="25538" y="67777"/>
                    </a:cubicBezTo>
                    <a:lnTo>
                      <a:pt x="25538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CE323A9A-CB15-42CF-1303-93515C9F0307}"/>
                  </a:ext>
                </a:extLst>
              </p:cNvPr>
              <p:cNvSpPr txBox="1"/>
              <p:nvPr/>
            </p:nvSpPr>
            <p:spPr>
              <a:xfrm>
                <a:off x="8230822" y="306790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1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7" y="125569"/>
                    </a:lnTo>
                    <a:cubicBezTo>
                      <a:pt x="55495" y="133522"/>
                      <a:pt x="47306" y="137498"/>
                      <a:pt x="37291" y="137498"/>
                    </a:cubicBezTo>
                    <a:cubicBezTo>
                      <a:pt x="26039" y="137498"/>
                      <a:pt x="17011" y="133065"/>
                      <a:pt x="10207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3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3" y="41827"/>
                      <a:pt x="60531" y="48778"/>
                    </a:cubicBezTo>
                    <a:lnTo>
                      <a:pt x="60531" y="0"/>
                    </a:lnTo>
                    <a:close/>
                    <a:moveTo>
                      <a:pt x="44007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9" y="104961"/>
                      <a:pt x="30222" y="109740"/>
                    </a:cubicBezTo>
                    <a:cubicBezTo>
                      <a:pt x="33344" y="114520"/>
                      <a:pt x="37880" y="116909"/>
                      <a:pt x="43830" y="116909"/>
                    </a:cubicBezTo>
                    <a:cubicBezTo>
                      <a:pt x="51724" y="116909"/>
                      <a:pt x="57291" y="113575"/>
                      <a:pt x="60531" y="106908"/>
                    </a:cubicBezTo>
                    <a:lnTo>
                      <a:pt x="60531" y="69118"/>
                    </a:lnTo>
                    <a:cubicBezTo>
                      <a:pt x="57350" y="62451"/>
                      <a:pt x="51842" y="59117"/>
                      <a:pt x="44007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0" name="TextBox 819">
                <a:extLst>
                  <a:ext uri="{FF2B5EF4-FFF2-40B4-BE49-F238E27FC236}">
                    <a16:creationId xmlns:a16="http://schemas.microsoft.com/office/drawing/2014/main" id="{E4A63483-8D9A-2CD7-2181-95544F775199}"/>
                  </a:ext>
                </a:extLst>
              </p:cNvPr>
              <p:cNvSpPr txBox="1"/>
              <p:nvPr/>
            </p:nvSpPr>
            <p:spPr>
              <a:xfrm>
                <a:off x="9123224" y="306790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1" name="TextBox 820">
                <a:extLst>
                  <a:ext uri="{FF2B5EF4-FFF2-40B4-BE49-F238E27FC236}">
                    <a16:creationId xmlns:a16="http://schemas.microsoft.com/office/drawing/2014/main" id="{995E4AFA-88ED-E48D-EFC9-DD8B48A20C1B}"/>
                  </a:ext>
                </a:extLst>
              </p:cNvPr>
              <p:cNvSpPr txBox="1"/>
              <p:nvPr/>
            </p:nvSpPr>
            <p:spPr>
              <a:xfrm>
                <a:off x="12328939" y="3067906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48690"/>
                    </a:lnTo>
                    <a:cubicBezTo>
                      <a:pt x="31428" y="41797"/>
                      <a:pt x="39176" y="38351"/>
                      <a:pt x="48778" y="38351"/>
                    </a:cubicBezTo>
                    <a:cubicBezTo>
                      <a:pt x="60442" y="38351"/>
                      <a:pt x="69588" y="42637"/>
                      <a:pt x="76216" y="51208"/>
                    </a:cubicBezTo>
                    <a:cubicBezTo>
                      <a:pt x="82844" y="59780"/>
                      <a:pt x="86158" y="71842"/>
                      <a:pt x="86158" y="87394"/>
                    </a:cubicBezTo>
                    <a:lnTo>
                      <a:pt x="86158" y="88808"/>
                    </a:lnTo>
                    <a:cubicBezTo>
                      <a:pt x="86158" y="104125"/>
                      <a:pt x="82888" y="116069"/>
                      <a:pt x="76348" y="124641"/>
                    </a:cubicBezTo>
                    <a:cubicBezTo>
                      <a:pt x="69810" y="133213"/>
                      <a:pt x="60678" y="137498"/>
                      <a:pt x="48954" y="137498"/>
                    </a:cubicBezTo>
                    <a:cubicBezTo>
                      <a:pt x="38586" y="137498"/>
                      <a:pt x="30310" y="133522"/>
                      <a:pt x="24124" y="125569"/>
                    </a:cubicBezTo>
                    <a:lnTo>
                      <a:pt x="22974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  <a:moveTo>
                      <a:pt x="42328" y="59117"/>
                    </a:moveTo>
                    <a:cubicBezTo>
                      <a:pt x="34198" y="59117"/>
                      <a:pt x="28602" y="62446"/>
                      <a:pt x="25538" y="69103"/>
                    </a:cubicBezTo>
                    <a:lnTo>
                      <a:pt x="25538" y="106835"/>
                    </a:lnTo>
                    <a:cubicBezTo>
                      <a:pt x="28660" y="113551"/>
                      <a:pt x="34316" y="116909"/>
                      <a:pt x="42504" y="116909"/>
                    </a:cubicBezTo>
                    <a:cubicBezTo>
                      <a:pt x="50752" y="116909"/>
                      <a:pt x="56172" y="112844"/>
                      <a:pt x="58764" y="104714"/>
                    </a:cubicBezTo>
                    <a:cubicBezTo>
                      <a:pt x="60000" y="100826"/>
                      <a:pt x="60620" y="94906"/>
                      <a:pt x="60620" y="86953"/>
                    </a:cubicBezTo>
                    <a:cubicBezTo>
                      <a:pt x="60620" y="77291"/>
                      <a:pt x="59088" y="70237"/>
                      <a:pt x="56024" y="65789"/>
                    </a:cubicBezTo>
                    <a:cubicBezTo>
                      <a:pt x="52960" y="61341"/>
                      <a:pt x="48396" y="59117"/>
                      <a:pt x="42328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6A53C6CE-515B-9BBC-1A58-9485E2E5E430}"/>
                  </a:ext>
                </a:extLst>
              </p:cNvPr>
              <p:cNvSpPr txBox="1"/>
              <p:nvPr/>
            </p:nvSpPr>
            <p:spPr>
              <a:xfrm>
                <a:off x="12402151" y="3067907"/>
                <a:ext cx="17683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25626" h="135731">
                    <a:moveTo>
                      <a:pt x="0" y="0"/>
                    </a:moveTo>
                    <a:lnTo>
                      <a:pt x="25626" y="0"/>
                    </a:lnTo>
                    <a:lnTo>
                      <a:pt x="25626" y="135731"/>
                    </a:lnTo>
                    <a:lnTo>
                      <a:pt x="0" y="135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3" name="TextBox 822">
                <a:extLst>
                  <a:ext uri="{FF2B5EF4-FFF2-40B4-BE49-F238E27FC236}">
                    <a16:creationId xmlns:a16="http://schemas.microsoft.com/office/drawing/2014/main" id="{01F8B1E7-4E22-A5C4-13FA-C99B98983EE8}"/>
                  </a:ext>
                </a:extLst>
              </p:cNvPr>
              <p:cNvSpPr txBox="1"/>
              <p:nvPr/>
            </p:nvSpPr>
            <p:spPr>
              <a:xfrm>
                <a:off x="12497081" y="3067906"/>
                <a:ext cx="59450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6" h="137498">
                    <a:moveTo>
                      <a:pt x="60530" y="0"/>
                    </a:moveTo>
                    <a:lnTo>
                      <a:pt x="86156" y="0"/>
                    </a:lnTo>
                    <a:lnTo>
                      <a:pt x="86156" y="135731"/>
                    </a:lnTo>
                    <a:lnTo>
                      <a:pt x="63092" y="135731"/>
                    </a:lnTo>
                    <a:lnTo>
                      <a:pt x="61856" y="125569"/>
                    </a:lnTo>
                    <a:cubicBezTo>
                      <a:pt x="55494" y="133522"/>
                      <a:pt x="47304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2" y="60443"/>
                      <a:pt x="10028" y="51606"/>
                    </a:cubicBezTo>
                    <a:cubicBezTo>
                      <a:pt x="16716" y="42769"/>
                      <a:pt x="25862" y="38351"/>
                      <a:pt x="37466" y="38351"/>
                    </a:cubicBezTo>
                    <a:cubicBezTo>
                      <a:pt x="46774" y="38351"/>
                      <a:pt x="54462" y="41827"/>
                      <a:pt x="60530" y="48778"/>
                    </a:cubicBezTo>
                    <a:lnTo>
                      <a:pt x="60530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098" y="104961"/>
                      <a:pt x="30220" y="109740"/>
                    </a:cubicBezTo>
                    <a:cubicBezTo>
                      <a:pt x="33342" y="114520"/>
                      <a:pt x="37878" y="116909"/>
                      <a:pt x="43828" y="116909"/>
                    </a:cubicBezTo>
                    <a:cubicBezTo>
                      <a:pt x="51724" y="116909"/>
                      <a:pt x="57290" y="113575"/>
                      <a:pt x="60530" y="106908"/>
                    </a:cubicBezTo>
                    <a:lnTo>
                      <a:pt x="60530" y="69118"/>
                    </a:lnTo>
                    <a:cubicBezTo>
                      <a:pt x="57350" y="62451"/>
                      <a:pt x="51840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4" name="TextBox 823">
                <a:extLst>
                  <a:ext uri="{FF2B5EF4-FFF2-40B4-BE49-F238E27FC236}">
                    <a16:creationId xmlns:a16="http://schemas.microsoft.com/office/drawing/2014/main" id="{D79DB75E-715F-8B15-A59F-AD7D00EA5E80}"/>
                  </a:ext>
                </a:extLst>
              </p:cNvPr>
              <p:cNvSpPr txBox="1"/>
              <p:nvPr/>
            </p:nvSpPr>
            <p:spPr>
              <a:xfrm>
                <a:off x="7984226" y="307937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19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7" y="23505"/>
                    </a:lnTo>
                    <a:lnTo>
                      <a:pt x="55847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7" y="96025"/>
                      <a:pt x="41532" y="97557"/>
                    </a:cubicBezTo>
                    <a:cubicBezTo>
                      <a:pt x="42887" y="99088"/>
                      <a:pt x="45479" y="99854"/>
                      <a:pt x="49308" y="99854"/>
                    </a:cubicBezTo>
                    <a:cubicBezTo>
                      <a:pt x="52136" y="99854"/>
                      <a:pt x="54640" y="99648"/>
                      <a:pt x="56819" y="99236"/>
                    </a:cubicBezTo>
                    <a:lnTo>
                      <a:pt x="56819" y="118588"/>
                    </a:lnTo>
                    <a:cubicBezTo>
                      <a:pt x="51812" y="120120"/>
                      <a:pt x="46657" y="120885"/>
                      <a:pt x="41355" y="120885"/>
                    </a:cubicBezTo>
                    <a:cubicBezTo>
                      <a:pt x="23446" y="120885"/>
                      <a:pt x="14315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5" name="TextBox 824">
                <a:extLst>
                  <a:ext uri="{FF2B5EF4-FFF2-40B4-BE49-F238E27FC236}">
                    <a16:creationId xmlns:a16="http://schemas.microsoft.com/office/drawing/2014/main" id="{C3C4A9D9-E4D3-A61E-3BFB-FDFCDDDC7508}"/>
                  </a:ext>
                </a:extLst>
              </p:cNvPr>
              <p:cNvSpPr txBox="1"/>
              <p:nvPr/>
            </p:nvSpPr>
            <p:spPr>
              <a:xfrm>
                <a:off x="8958411" y="307937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8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6" name="TextBox 825">
                <a:extLst>
                  <a:ext uri="{FF2B5EF4-FFF2-40B4-BE49-F238E27FC236}">
                    <a16:creationId xmlns:a16="http://schemas.microsoft.com/office/drawing/2014/main" id="{619149CF-2343-5328-22E7-106A4EE998EF}"/>
                  </a:ext>
                </a:extLst>
              </p:cNvPr>
              <p:cNvSpPr txBox="1"/>
              <p:nvPr/>
            </p:nvSpPr>
            <p:spPr>
              <a:xfrm>
                <a:off x="12092742" y="3079370"/>
                <a:ext cx="39207" cy="83414"/>
              </a:xfrm>
              <a:custGeom>
                <a:avLst/>
                <a:gdLst/>
                <a:ahLst/>
                <a:cxnLst/>
                <a:rect l="l" t="t" r="r" b="b"/>
                <a:pathLst>
                  <a:path w="56820" h="120885">
                    <a:moveTo>
                      <a:pt x="13962" y="0"/>
                    </a:moveTo>
                    <a:lnTo>
                      <a:pt x="39500" y="0"/>
                    </a:lnTo>
                    <a:lnTo>
                      <a:pt x="39500" y="23505"/>
                    </a:lnTo>
                    <a:lnTo>
                      <a:pt x="55848" y="23505"/>
                    </a:lnTo>
                    <a:lnTo>
                      <a:pt x="55848" y="42239"/>
                    </a:lnTo>
                    <a:lnTo>
                      <a:pt x="39500" y="42239"/>
                    </a:lnTo>
                    <a:lnTo>
                      <a:pt x="39500" y="89957"/>
                    </a:lnTo>
                    <a:cubicBezTo>
                      <a:pt x="39500" y="93492"/>
                      <a:pt x="40178" y="96025"/>
                      <a:pt x="41532" y="97557"/>
                    </a:cubicBezTo>
                    <a:cubicBezTo>
                      <a:pt x="42886" y="99088"/>
                      <a:pt x="45480" y="99854"/>
                      <a:pt x="49308" y="99854"/>
                    </a:cubicBezTo>
                    <a:cubicBezTo>
                      <a:pt x="52136" y="99854"/>
                      <a:pt x="54640" y="99648"/>
                      <a:pt x="56820" y="99236"/>
                    </a:cubicBezTo>
                    <a:lnTo>
                      <a:pt x="56820" y="118588"/>
                    </a:lnTo>
                    <a:cubicBezTo>
                      <a:pt x="51812" y="120120"/>
                      <a:pt x="46658" y="120885"/>
                      <a:pt x="41356" y="120885"/>
                    </a:cubicBezTo>
                    <a:cubicBezTo>
                      <a:pt x="23446" y="120885"/>
                      <a:pt x="14316" y="111843"/>
                      <a:pt x="13962" y="93757"/>
                    </a:cubicBezTo>
                    <a:lnTo>
                      <a:pt x="13962" y="42239"/>
                    </a:lnTo>
                    <a:lnTo>
                      <a:pt x="0" y="42239"/>
                    </a:lnTo>
                    <a:lnTo>
                      <a:pt x="0" y="23505"/>
                    </a:lnTo>
                    <a:lnTo>
                      <a:pt x="13962" y="23505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7" name="TextBox 826">
                <a:extLst>
                  <a:ext uri="{FF2B5EF4-FFF2-40B4-BE49-F238E27FC236}">
                    <a16:creationId xmlns:a16="http://schemas.microsoft.com/office/drawing/2014/main" id="{0BADED25-6302-3969-5DB5-47EDE473C2BD}"/>
                  </a:ext>
                </a:extLst>
              </p:cNvPr>
              <p:cNvSpPr txBox="1"/>
              <p:nvPr/>
            </p:nvSpPr>
            <p:spPr>
              <a:xfrm>
                <a:off x="7878651" y="3094370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8" name="TextBox 827">
                <a:extLst>
                  <a:ext uri="{FF2B5EF4-FFF2-40B4-BE49-F238E27FC236}">
                    <a16:creationId xmlns:a16="http://schemas.microsoft.com/office/drawing/2014/main" id="{4C5AB95E-A464-E896-EE42-9E5B8E85725B}"/>
                  </a:ext>
                </a:extLst>
              </p:cNvPr>
              <p:cNvSpPr txBox="1"/>
              <p:nvPr/>
            </p:nvSpPr>
            <p:spPr>
              <a:xfrm>
                <a:off x="7922280" y="309437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2" y="94596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2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50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29" name="TextBox 828">
                <a:extLst>
                  <a:ext uri="{FF2B5EF4-FFF2-40B4-BE49-F238E27FC236}">
                    <a16:creationId xmlns:a16="http://schemas.microsoft.com/office/drawing/2014/main" id="{B00BE350-6266-A6A4-396C-7D864CD57F6A}"/>
                  </a:ext>
                </a:extLst>
              </p:cNvPr>
              <p:cNvSpPr txBox="1"/>
              <p:nvPr/>
            </p:nvSpPr>
            <p:spPr>
              <a:xfrm>
                <a:off x="8027074" y="3094370"/>
                <a:ext cx="57805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3772" h="99147">
                    <a:moveTo>
                      <a:pt x="44007" y="0"/>
                    </a:moveTo>
                    <a:cubicBezTo>
                      <a:pt x="55966" y="0"/>
                      <a:pt x="65554" y="3402"/>
                      <a:pt x="72770" y="10206"/>
                    </a:cubicBezTo>
                    <a:cubicBezTo>
                      <a:pt x="79987" y="17010"/>
                      <a:pt x="83654" y="26068"/>
                      <a:pt x="83772" y="37379"/>
                    </a:cubicBezTo>
                    <a:lnTo>
                      <a:pt x="59824" y="37379"/>
                    </a:lnTo>
                    <a:cubicBezTo>
                      <a:pt x="59707" y="32405"/>
                      <a:pt x="58175" y="28363"/>
                      <a:pt x="55229" y="25254"/>
                    </a:cubicBezTo>
                    <a:cubicBezTo>
                      <a:pt x="52284" y="22144"/>
                      <a:pt x="48396" y="20589"/>
                      <a:pt x="43565" y="20589"/>
                    </a:cubicBezTo>
                    <a:cubicBezTo>
                      <a:pt x="37615" y="20589"/>
                      <a:pt x="33123" y="22758"/>
                      <a:pt x="30089" y="27094"/>
                    </a:cubicBezTo>
                    <a:cubicBezTo>
                      <a:pt x="27055" y="31431"/>
                      <a:pt x="25538" y="38466"/>
                      <a:pt x="25538" y="48201"/>
                    </a:cubicBezTo>
                    <a:lnTo>
                      <a:pt x="25538" y="50856"/>
                    </a:lnTo>
                    <a:cubicBezTo>
                      <a:pt x="25538" y="60710"/>
                      <a:pt x="27040" y="67791"/>
                      <a:pt x="30045" y="72098"/>
                    </a:cubicBezTo>
                    <a:cubicBezTo>
                      <a:pt x="33049" y="76405"/>
                      <a:pt x="37615" y="78558"/>
                      <a:pt x="43742" y="78558"/>
                    </a:cubicBezTo>
                    <a:cubicBezTo>
                      <a:pt x="48455" y="78558"/>
                      <a:pt x="52284" y="77262"/>
                      <a:pt x="55229" y="74670"/>
                    </a:cubicBezTo>
                    <a:cubicBezTo>
                      <a:pt x="58175" y="72078"/>
                      <a:pt x="59707" y="68631"/>
                      <a:pt x="59824" y="64331"/>
                    </a:cubicBezTo>
                    <a:lnTo>
                      <a:pt x="83772" y="64331"/>
                    </a:lnTo>
                    <a:cubicBezTo>
                      <a:pt x="83713" y="70811"/>
                      <a:pt x="81946" y="76746"/>
                      <a:pt x="78470" y="82137"/>
                    </a:cubicBezTo>
                    <a:cubicBezTo>
                      <a:pt x="74994" y="87527"/>
                      <a:pt x="70237" y="91710"/>
                      <a:pt x="64199" y="94685"/>
                    </a:cubicBezTo>
                    <a:cubicBezTo>
                      <a:pt x="58160" y="97660"/>
                      <a:pt x="51488" y="99147"/>
                      <a:pt x="44184" y="99147"/>
                    </a:cubicBezTo>
                    <a:cubicBezTo>
                      <a:pt x="30516" y="99147"/>
                      <a:pt x="19735" y="94803"/>
                      <a:pt x="11841" y="86113"/>
                    </a:cubicBezTo>
                    <a:cubicBezTo>
                      <a:pt x="3947" y="77424"/>
                      <a:pt x="0" y="65421"/>
                      <a:pt x="0" y="50104"/>
                    </a:cubicBezTo>
                    <a:lnTo>
                      <a:pt x="0" y="48425"/>
                    </a:lnTo>
                    <a:cubicBezTo>
                      <a:pt x="0" y="33697"/>
                      <a:pt x="3918" y="21944"/>
                      <a:pt x="11753" y="13167"/>
                    </a:cubicBezTo>
                    <a:cubicBezTo>
                      <a:pt x="19588" y="4389"/>
                      <a:pt x="30339" y="0"/>
                      <a:pt x="4400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0" name="TextBox 829">
                <a:extLst>
                  <a:ext uri="{FF2B5EF4-FFF2-40B4-BE49-F238E27FC236}">
                    <a16:creationId xmlns:a16="http://schemas.microsoft.com/office/drawing/2014/main" id="{677C4945-CC3D-9AEE-D026-0F7D0189AEFF}"/>
                  </a:ext>
                </a:extLst>
              </p:cNvPr>
              <p:cNvSpPr txBox="1"/>
              <p:nvPr/>
            </p:nvSpPr>
            <p:spPr>
              <a:xfrm>
                <a:off x="8165464" y="3094370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6" y="0"/>
                    </a:moveTo>
                    <a:cubicBezTo>
                      <a:pt x="57704" y="0"/>
                      <a:pt x="67999" y="4124"/>
                      <a:pt x="75510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2" y="57880"/>
                    </a:lnTo>
                    <a:cubicBezTo>
                      <a:pt x="26717" y="64125"/>
                      <a:pt x="29206" y="69132"/>
                      <a:pt x="33359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5" y="87336"/>
                      <a:pt x="75731" y="91563"/>
                      <a:pt x="69191" y="94596"/>
                    </a:cubicBezTo>
                    <a:cubicBezTo>
                      <a:pt x="62652" y="97631"/>
                      <a:pt x="55406" y="99147"/>
                      <a:pt x="47453" y="99147"/>
                    </a:cubicBezTo>
                    <a:cubicBezTo>
                      <a:pt x="33433" y="99147"/>
                      <a:pt x="22018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7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6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2" y="22306"/>
                      <a:pt x="32210" y="25738"/>
                    </a:cubicBezTo>
                    <a:cubicBezTo>
                      <a:pt x="29058" y="29170"/>
                      <a:pt x="27041" y="34081"/>
                      <a:pt x="26157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3" y="32750"/>
                      <a:pt x="60031" y="28356"/>
                      <a:pt x="57085" y="25250"/>
                    </a:cubicBezTo>
                    <a:cubicBezTo>
                      <a:pt x="54140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1" name="TextBox 830">
                <a:extLst>
                  <a:ext uri="{FF2B5EF4-FFF2-40B4-BE49-F238E27FC236}">
                    <a16:creationId xmlns:a16="http://schemas.microsoft.com/office/drawing/2014/main" id="{F096BD94-A0CA-07CC-B6B3-E7B08838B15A}"/>
                  </a:ext>
                </a:extLst>
              </p:cNvPr>
              <p:cNvSpPr txBox="1"/>
              <p:nvPr/>
            </p:nvSpPr>
            <p:spPr>
              <a:xfrm>
                <a:off x="8649089" y="3094370"/>
                <a:ext cx="37317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0" h="97380">
                    <a:moveTo>
                      <a:pt x="46127" y="0"/>
                    </a:moveTo>
                    <a:cubicBezTo>
                      <a:pt x="48955" y="0"/>
                      <a:pt x="51606" y="383"/>
                      <a:pt x="54080" y="1149"/>
                    </a:cubicBezTo>
                    <a:lnTo>
                      <a:pt x="53727" y="25715"/>
                    </a:lnTo>
                    <a:cubicBezTo>
                      <a:pt x="50251" y="25243"/>
                      <a:pt x="47188" y="25008"/>
                      <a:pt x="44537" y="25008"/>
                    </a:cubicBezTo>
                    <a:cubicBezTo>
                      <a:pt x="34875" y="25008"/>
                      <a:pt x="28542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1" y="13167"/>
                    </a:lnTo>
                    <a:cubicBezTo>
                      <a:pt x="29956" y="4389"/>
                      <a:pt x="37055" y="0"/>
                      <a:pt x="46127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2" name="TextBox 831">
                <a:extLst>
                  <a:ext uri="{FF2B5EF4-FFF2-40B4-BE49-F238E27FC236}">
                    <a16:creationId xmlns:a16="http://schemas.microsoft.com/office/drawing/2014/main" id="{742BD360-D82E-BFAA-4F36-BDE1BBD18A60}"/>
                  </a:ext>
                </a:extLst>
              </p:cNvPr>
              <p:cNvSpPr txBox="1"/>
              <p:nvPr/>
            </p:nvSpPr>
            <p:spPr>
              <a:xfrm>
                <a:off x="8692719" y="3094370"/>
                <a:ext cx="5987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7" h="99147">
                    <a:moveTo>
                      <a:pt x="44625" y="0"/>
                    </a:moveTo>
                    <a:cubicBezTo>
                      <a:pt x="57703" y="0"/>
                      <a:pt x="67999" y="4124"/>
                      <a:pt x="75509" y="12371"/>
                    </a:cubicBezTo>
                    <a:cubicBezTo>
                      <a:pt x="83021" y="20619"/>
                      <a:pt x="86777" y="32313"/>
                      <a:pt x="86777" y="47453"/>
                    </a:cubicBezTo>
                    <a:lnTo>
                      <a:pt x="86777" y="57880"/>
                    </a:lnTo>
                    <a:lnTo>
                      <a:pt x="25891" y="57880"/>
                    </a:lnTo>
                    <a:cubicBezTo>
                      <a:pt x="26717" y="64125"/>
                      <a:pt x="29205" y="69132"/>
                      <a:pt x="33359" y="72902"/>
                    </a:cubicBezTo>
                    <a:cubicBezTo>
                      <a:pt x="37513" y="76673"/>
                      <a:pt x="42769" y="78558"/>
                      <a:pt x="49133" y="78558"/>
                    </a:cubicBezTo>
                    <a:cubicBezTo>
                      <a:pt x="58971" y="78558"/>
                      <a:pt x="66659" y="74994"/>
                      <a:pt x="72195" y="67866"/>
                    </a:cubicBezTo>
                    <a:lnTo>
                      <a:pt x="84745" y="81916"/>
                    </a:lnTo>
                    <a:cubicBezTo>
                      <a:pt x="80915" y="87336"/>
                      <a:pt x="75731" y="91563"/>
                      <a:pt x="69191" y="94596"/>
                    </a:cubicBezTo>
                    <a:cubicBezTo>
                      <a:pt x="62653" y="97631"/>
                      <a:pt x="55407" y="99147"/>
                      <a:pt x="47453" y="99147"/>
                    </a:cubicBezTo>
                    <a:cubicBezTo>
                      <a:pt x="33433" y="99147"/>
                      <a:pt x="22019" y="94847"/>
                      <a:pt x="13211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9" y="16068"/>
                      <a:pt x="14537" y="10236"/>
                      <a:pt x="21341" y="6141"/>
                    </a:cubicBezTo>
                    <a:cubicBezTo>
                      <a:pt x="28145" y="2047"/>
                      <a:pt x="35907" y="0"/>
                      <a:pt x="44625" y="0"/>
                    </a:cubicBezTo>
                    <a:close/>
                    <a:moveTo>
                      <a:pt x="44537" y="20589"/>
                    </a:moveTo>
                    <a:cubicBezTo>
                      <a:pt x="39471" y="20589"/>
                      <a:pt x="35361" y="22306"/>
                      <a:pt x="32211" y="25738"/>
                    </a:cubicBezTo>
                    <a:cubicBezTo>
                      <a:pt x="29059" y="29170"/>
                      <a:pt x="27041" y="34081"/>
                      <a:pt x="26157" y="40472"/>
                    </a:cubicBezTo>
                    <a:lnTo>
                      <a:pt x="61681" y="40472"/>
                    </a:lnTo>
                    <a:lnTo>
                      <a:pt x="61681" y="38430"/>
                    </a:lnTo>
                    <a:cubicBezTo>
                      <a:pt x="61563" y="32750"/>
                      <a:pt x="60031" y="28356"/>
                      <a:pt x="57085" y="25250"/>
                    </a:cubicBezTo>
                    <a:cubicBezTo>
                      <a:pt x="54139" y="22143"/>
                      <a:pt x="49957" y="20589"/>
                      <a:pt x="44537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3" name="TextBox 832">
                <a:extLst>
                  <a:ext uri="{FF2B5EF4-FFF2-40B4-BE49-F238E27FC236}">
                    <a16:creationId xmlns:a16="http://schemas.microsoft.com/office/drawing/2014/main" id="{96FC26EA-B718-587A-E356-B88C6AA8A45D}"/>
                  </a:ext>
                </a:extLst>
              </p:cNvPr>
              <p:cNvSpPr txBox="1"/>
              <p:nvPr/>
            </p:nvSpPr>
            <p:spPr>
              <a:xfrm>
                <a:off x="8757468" y="3094370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78" y="0"/>
                    </a:moveTo>
                    <a:cubicBezTo>
                      <a:pt x="53314" y="0"/>
                      <a:pt x="63020" y="2857"/>
                      <a:pt x="70296" y="8571"/>
                    </a:cubicBezTo>
                    <a:cubicBezTo>
                      <a:pt x="77570" y="14286"/>
                      <a:pt x="81208" y="21709"/>
                      <a:pt x="81208" y="30840"/>
                    </a:cubicBezTo>
                    <a:lnTo>
                      <a:pt x="55670" y="30840"/>
                    </a:lnTo>
                    <a:cubicBezTo>
                      <a:pt x="55670" y="27187"/>
                      <a:pt x="54492" y="24168"/>
                      <a:pt x="52136" y="21782"/>
                    </a:cubicBezTo>
                    <a:cubicBezTo>
                      <a:pt x="49780" y="19396"/>
                      <a:pt x="46098" y="18203"/>
                      <a:pt x="41090" y="18203"/>
                    </a:cubicBezTo>
                    <a:cubicBezTo>
                      <a:pt x="36790" y="18203"/>
                      <a:pt x="33462" y="19175"/>
                      <a:pt x="31104" y="21120"/>
                    </a:cubicBezTo>
                    <a:cubicBezTo>
                      <a:pt x="28748" y="23064"/>
                      <a:pt x="27570" y="25538"/>
                      <a:pt x="27570" y="28542"/>
                    </a:cubicBezTo>
                    <a:cubicBezTo>
                      <a:pt x="27570" y="31370"/>
                      <a:pt x="28910" y="33653"/>
                      <a:pt x="31590" y="35391"/>
                    </a:cubicBezTo>
                    <a:cubicBezTo>
                      <a:pt x="34272" y="37129"/>
                      <a:pt x="38792" y="38631"/>
                      <a:pt x="45154" y="39897"/>
                    </a:cubicBezTo>
                    <a:cubicBezTo>
                      <a:pt x="51518" y="41164"/>
                      <a:pt x="56878" y="42593"/>
                      <a:pt x="61238" y="44183"/>
                    </a:cubicBezTo>
                    <a:cubicBezTo>
                      <a:pt x="74728" y="49132"/>
                      <a:pt x="81474" y="57703"/>
                      <a:pt x="81474" y="69898"/>
                    </a:cubicBezTo>
                    <a:cubicBezTo>
                      <a:pt x="81474" y="78617"/>
                      <a:pt x="77732" y="85671"/>
                      <a:pt x="70252" y="91062"/>
                    </a:cubicBezTo>
                    <a:cubicBezTo>
                      <a:pt x="62770" y="96452"/>
                      <a:pt x="53108" y="99147"/>
                      <a:pt x="41266" y="99147"/>
                    </a:cubicBezTo>
                    <a:cubicBezTo>
                      <a:pt x="33254" y="99147"/>
                      <a:pt x="26142" y="97719"/>
                      <a:pt x="19926" y="94862"/>
                    </a:cubicBezTo>
                    <a:cubicBezTo>
                      <a:pt x="13712" y="92004"/>
                      <a:pt x="8836" y="88087"/>
                      <a:pt x="5302" y="83109"/>
                    </a:cubicBezTo>
                    <a:cubicBezTo>
                      <a:pt x="1766" y="78131"/>
                      <a:pt x="0" y="72755"/>
                      <a:pt x="0" y="66982"/>
                    </a:cubicBezTo>
                    <a:lnTo>
                      <a:pt x="24212" y="66982"/>
                    </a:lnTo>
                    <a:cubicBezTo>
                      <a:pt x="24448" y="71518"/>
                      <a:pt x="26126" y="74994"/>
                      <a:pt x="29248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6" y="81032"/>
                      <a:pt x="50384" y="80104"/>
                      <a:pt x="52886" y="78249"/>
                    </a:cubicBezTo>
                    <a:cubicBezTo>
                      <a:pt x="55390" y="76393"/>
                      <a:pt x="56642" y="73963"/>
                      <a:pt x="56642" y="70958"/>
                    </a:cubicBezTo>
                    <a:cubicBezTo>
                      <a:pt x="56642" y="67836"/>
                      <a:pt x="55096" y="65377"/>
                      <a:pt x="52004" y="63580"/>
                    </a:cubicBezTo>
                    <a:cubicBezTo>
                      <a:pt x="48910" y="61783"/>
                      <a:pt x="43948" y="60178"/>
                      <a:pt x="37114" y="58764"/>
                    </a:cubicBezTo>
                    <a:cubicBezTo>
                      <a:pt x="14374" y="53992"/>
                      <a:pt x="3004" y="44331"/>
                      <a:pt x="3004" y="29779"/>
                    </a:cubicBezTo>
                    <a:cubicBezTo>
                      <a:pt x="3004" y="21296"/>
                      <a:pt x="6524" y="14212"/>
                      <a:pt x="13564" y="8527"/>
                    </a:cubicBezTo>
                    <a:cubicBezTo>
                      <a:pt x="20604" y="2842"/>
                      <a:pt x="29808" y="0"/>
                      <a:pt x="4117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4" name="TextBox 833">
                <a:extLst>
                  <a:ext uri="{FF2B5EF4-FFF2-40B4-BE49-F238E27FC236}">
                    <a16:creationId xmlns:a16="http://schemas.microsoft.com/office/drawing/2014/main" id="{63E47CC9-A404-C129-DBB2-A4521F4967D1}"/>
                  </a:ext>
                </a:extLst>
              </p:cNvPr>
              <p:cNvSpPr txBox="1"/>
              <p:nvPr/>
            </p:nvSpPr>
            <p:spPr>
              <a:xfrm>
                <a:off x="8824169" y="309437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4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5" name="TextBox 834">
                <a:extLst>
                  <a:ext uri="{FF2B5EF4-FFF2-40B4-BE49-F238E27FC236}">
                    <a16:creationId xmlns:a16="http://schemas.microsoft.com/office/drawing/2014/main" id="{9CA20022-F468-5F39-0E97-C8234122BC4C}"/>
                  </a:ext>
                </a:extLst>
              </p:cNvPr>
              <p:cNvSpPr txBox="1"/>
              <p:nvPr/>
            </p:nvSpPr>
            <p:spPr>
              <a:xfrm>
                <a:off x="8891906" y="3094370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6" name="TextBox 835">
                <a:extLst>
                  <a:ext uri="{FF2B5EF4-FFF2-40B4-BE49-F238E27FC236}">
                    <a16:creationId xmlns:a16="http://schemas.microsoft.com/office/drawing/2014/main" id="{0E796DFB-5C08-BC32-B0E9-7592D3E9C34E}"/>
                  </a:ext>
                </a:extLst>
              </p:cNvPr>
              <p:cNvSpPr txBox="1"/>
              <p:nvPr/>
            </p:nvSpPr>
            <p:spPr>
              <a:xfrm>
                <a:off x="12138335" y="3094370"/>
                <a:ext cx="37318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54082" h="97380">
                    <a:moveTo>
                      <a:pt x="46128" y="0"/>
                    </a:moveTo>
                    <a:cubicBezTo>
                      <a:pt x="48956" y="0"/>
                      <a:pt x="51606" y="383"/>
                      <a:pt x="54082" y="1149"/>
                    </a:cubicBezTo>
                    <a:lnTo>
                      <a:pt x="53728" y="25715"/>
                    </a:lnTo>
                    <a:cubicBezTo>
                      <a:pt x="50252" y="25243"/>
                      <a:pt x="47188" y="25008"/>
                      <a:pt x="44538" y="25008"/>
                    </a:cubicBezTo>
                    <a:cubicBezTo>
                      <a:pt x="34876" y="25008"/>
                      <a:pt x="28544" y="28277"/>
                      <a:pt x="25538" y="3481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124" y="1767"/>
                    </a:lnTo>
                    <a:lnTo>
                      <a:pt x="24832" y="13167"/>
                    </a:lnTo>
                    <a:cubicBezTo>
                      <a:pt x="29958" y="4389"/>
                      <a:pt x="37056" y="0"/>
                      <a:pt x="4612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7" name="TextBox 836">
                <a:extLst>
                  <a:ext uri="{FF2B5EF4-FFF2-40B4-BE49-F238E27FC236}">
                    <a16:creationId xmlns:a16="http://schemas.microsoft.com/office/drawing/2014/main" id="{F7ACAD82-26AD-9D5F-DC35-A3E3546B75FA}"/>
                  </a:ext>
                </a:extLst>
              </p:cNvPr>
              <p:cNvSpPr txBox="1"/>
              <p:nvPr/>
            </p:nvSpPr>
            <p:spPr>
              <a:xfrm>
                <a:off x="12181600" y="3094370"/>
                <a:ext cx="62500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90576" h="99147">
                    <a:moveTo>
                      <a:pt x="45154" y="0"/>
                    </a:moveTo>
                    <a:cubicBezTo>
                      <a:pt x="58056" y="0"/>
                      <a:pt x="68586" y="3947"/>
                      <a:pt x="76746" y="11841"/>
                    </a:cubicBezTo>
                    <a:cubicBezTo>
                      <a:pt x="84904" y="19735"/>
                      <a:pt x="89456" y="30457"/>
                      <a:pt x="90398" y="44007"/>
                    </a:cubicBezTo>
                    <a:lnTo>
                      <a:pt x="90576" y="50546"/>
                    </a:lnTo>
                    <a:cubicBezTo>
                      <a:pt x="90576" y="65215"/>
                      <a:pt x="86480" y="76982"/>
                      <a:pt x="78292" y="85848"/>
                    </a:cubicBezTo>
                    <a:cubicBezTo>
                      <a:pt x="70104" y="94714"/>
                      <a:pt x="59116" y="99147"/>
                      <a:pt x="45332" y="99147"/>
                    </a:cubicBezTo>
                    <a:cubicBezTo>
                      <a:pt x="31546" y="99147"/>
                      <a:pt x="20544" y="94729"/>
                      <a:pt x="12326" y="85892"/>
                    </a:cubicBezTo>
                    <a:cubicBezTo>
                      <a:pt x="4108" y="77056"/>
                      <a:pt x="0" y="65038"/>
                      <a:pt x="0" y="49839"/>
                    </a:cubicBezTo>
                    <a:lnTo>
                      <a:pt x="0" y="48690"/>
                    </a:lnTo>
                    <a:cubicBezTo>
                      <a:pt x="0" y="39205"/>
                      <a:pt x="1826" y="30752"/>
                      <a:pt x="5478" y="23329"/>
                    </a:cubicBezTo>
                    <a:cubicBezTo>
                      <a:pt x="9130" y="15906"/>
                      <a:pt x="14388" y="10162"/>
                      <a:pt x="21252" y="6097"/>
                    </a:cubicBezTo>
                    <a:cubicBezTo>
                      <a:pt x="28114" y="2032"/>
                      <a:pt x="36082" y="0"/>
                      <a:pt x="45154" y="0"/>
                    </a:cubicBezTo>
                    <a:close/>
                    <a:moveTo>
                      <a:pt x="45154" y="20589"/>
                    </a:moveTo>
                    <a:cubicBezTo>
                      <a:pt x="38910" y="20589"/>
                      <a:pt x="34080" y="23023"/>
                      <a:pt x="30662" y="27891"/>
                    </a:cubicBezTo>
                    <a:cubicBezTo>
                      <a:pt x="27246" y="32758"/>
                      <a:pt x="25538" y="40296"/>
                      <a:pt x="25538" y="50503"/>
                    </a:cubicBezTo>
                    <a:cubicBezTo>
                      <a:pt x="25538" y="59589"/>
                      <a:pt x="27246" y="66537"/>
                      <a:pt x="30662" y="71345"/>
                    </a:cubicBezTo>
                    <a:cubicBezTo>
                      <a:pt x="34080" y="76154"/>
                      <a:pt x="38968" y="78558"/>
                      <a:pt x="45332" y="78558"/>
                    </a:cubicBezTo>
                    <a:cubicBezTo>
                      <a:pt x="51516" y="78558"/>
                      <a:pt x="56348" y="76183"/>
                      <a:pt x="59824" y="71433"/>
                    </a:cubicBezTo>
                    <a:cubicBezTo>
                      <a:pt x="63300" y="66684"/>
                      <a:pt x="65038" y="59087"/>
                      <a:pt x="65038" y="48645"/>
                    </a:cubicBezTo>
                    <a:cubicBezTo>
                      <a:pt x="65038" y="39735"/>
                      <a:pt x="63300" y="32832"/>
                      <a:pt x="59824" y="27935"/>
                    </a:cubicBezTo>
                    <a:cubicBezTo>
                      <a:pt x="56348" y="23038"/>
                      <a:pt x="51458" y="20589"/>
                      <a:pt x="45154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8" name="TextBox 837">
                <a:extLst>
                  <a:ext uri="{FF2B5EF4-FFF2-40B4-BE49-F238E27FC236}">
                    <a16:creationId xmlns:a16="http://schemas.microsoft.com/office/drawing/2014/main" id="{737ABC6E-67E8-9586-48CC-8A64CE719D65}"/>
                  </a:ext>
                </a:extLst>
              </p:cNvPr>
              <p:cNvSpPr txBox="1"/>
              <p:nvPr/>
            </p:nvSpPr>
            <p:spPr>
              <a:xfrm>
                <a:off x="12431721" y="3094370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4" y="0"/>
                    </a:moveTo>
                    <a:cubicBezTo>
                      <a:pt x="57702" y="0"/>
                      <a:pt x="67998" y="4124"/>
                      <a:pt x="75508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0" y="57880"/>
                    </a:lnTo>
                    <a:cubicBezTo>
                      <a:pt x="26716" y="64125"/>
                      <a:pt x="29204" y="69132"/>
                      <a:pt x="33358" y="72902"/>
                    </a:cubicBezTo>
                    <a:cubicBezTo>
                      <a:pt x="37512" y="76673"/>
                      <a:pt x="42768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0" y="94596"/>
                    </a:cubicBezTo>
                    <a:cubicBezTo>
                      <a:pt x="62652" y="97631"/>
                      <a:pt x="55406" y="99147"/>
                      <a:pt x="47452" y="99147"/>
                    </a:cubicBezTo>
                    <a:cubicBezTo>
                      <a:pt x="33432" y="99147"/>
                      <a:pt x="22018" y="94847"/>
                      <a:pt x="13210" y="86246"/>
                    </a:cubicBezTo>
                    <a:cubicBezTo>
                      <a:pt x="4402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6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4" y="2047"/>
                      <a:pt x="35906" y="0"/>
                      <a:pt x="44624" y="0"/>
                    </a:cubicBezTo>
                    <a:close/>
                    <a:moveTo>
                      <a:pt x="44536" y="20589"/>
                    </a:moveTo>
                    <a:cubicBezTo>
                      <a:pt x="39470" y="20589"/>
                      <a:pt x="35360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4" y="25250"/>
                    </a:cubicBezTo>
                    <a:cubicBezTo>
                      <a:pt x="54138" y="22143"/>
                      <a:pt x="49956" y="20589"/>
                      <a:pt x="44536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39" name="TextBox 838">
                <a:extLst>
                  <a:ext uri="{FF2B5EF4-FFF2-40B4-BE49-F238E27FC236}">
                    <a16:creationId xmlns:a16="http://schemas.microsoft.com/office/drawing/2014/main" id="{0694E7F8-C11F-EB9B-EDAB-425FF18E98F8}"/>
                  </a:ext>
                </a:extLst>
              </p:cNvPr>
              <p:cNvSpPr txBox="1"/>
              <p:nvPr/>
            </p:nvSpPr>
            <p:spPr>
              <a:xfrm>
                <a:off x="7781574" y="3095589"/>
                <a:ext cx="88110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127690" h="95613">
                    <a:moveTo>
                      <a:pt x="0" y="0"/>
                    </a:moveTo>
                    <a:lnTo>
                      <a:pt x="24655" y="0"/>
                    </a:lnTo>
                    <a:lnTo>
                      <a:pt x="37114" y="60797"/>
                    </a:lnTo>
                    <a:lnTo>
                      <a:pt x="54611" y="0"/>
                    </a:lnTo>
                    <a:lnTo>
                      <a:pt x="73080" y="0"/>
                    </a:lnTo>
                    <a:lnTo>
                      <a:pt x="90488" y="60885"/>
                    </a:lnTo>
                    <a:lnTo>
                      <a:pt x="103036" y="0"/>
                    </a:lnTo>
                    <a:lnTo>
                      <a:pt x="127690" y="0"/>
                    </a:lnTo>
                    <a:lnTo>
                      <a:pt x="103301" y="95613"/>
                    </a:lnTo>
                    <a:lnTo>
                      <a:pt x="81916" y="95613"/>
                    </a:lnTo>
                    <a:lnTo>
                      <a:pt x="63801" y="35435"/>
                    </a:lnTo>
                    <a:lnTo>
                      <a:pt x="45686" y="95613"/>
                    </a:lnTo>
                    <a:lnTo>
                      <a:pt x="24389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0" name="TextBox 839">
                <a:extLst>
                  <a:ext uri="{FF2B5EF4-FFF2-40B4-BE49-F238E27FC236}">
                    <a16:creationId xmlns:a16="http://schemas.microsoft.com/office/drawing/2014/main" id="{FCF9D0FD-AE9B-2DAE-499D-0F8F9634614B}"/>
                  </a:ext>
                </a:extLst>
              </p:cNvPr>
              <p:cNvSpPr txBox="1"/>
              <p:nvPr/>
            </p:nvSpPr>
            <p:spPr>
              <a:xfrm>
                <a:off x="9049586" y="3095589"/>
                <a:ext cx="57012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2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2" y="0"/>
                    </a:lnTo>
                    <a:lnTo>
                      <a:pt x="82622" y="95613"/>
                    </a:lnTo>
                    <a:lnTo>
                      <a:pt x="58586" y="95613"/>
                    </a:lnTo>
                    <a:lnTo>
                      <a:pt x="57880" y="85893"/>
                    </a:lnTo>
                    <a:cubicBezTo>
                      <a:pt x="51576" y="93551"/>
                      <a:pt x="42856" y="97380"/>
                      <a:pt x="31722" y="97380"/>
                    </a:cubicBezTo>
                    <a:cubicBezTo>
                      <a:pt x="21472" y="97380"/>
                      <a:pt x="13652" y="94435"/>
                      <a:pt x="8262" y="88544"/>
                    </a:cubicBezTo>
                    <a:cubicBezTo>
                      <a:pt x="2872" y="82653"/>
                      <a:pt x="116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1" name="TextBox 840">
                <a:extLst>
                  <a:ext uri="{FF2B5EF4-FFF2-40B4-BE49-F238E27FC236}">
                    <a16:creationId xmlns:a16="http://schemas.microsoft.com/office/drawing/2014/main" id="{630A127F-7932-5E86-3285-D9EF5B3C6EF2}"/>
                  </a:ext>
                </a:extLst>
              </p:cNvPr>
              <p:cNvSpPr txBox="1"/>
              <p:nvPr/>
            </p:nvSpPr>
            <p:spPr>
              <a:xfrm>
                <a:off x="12256214" y="3095589"/>
                <a:ext cx="5701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2" name="TextBox 841">
                <a:extLst>
                  <a:ext uri="{FF2B5EF4-FFF2-40B4-BE49-F238E27FC236}">
                    <a16:creationId xmlns:a16="http://schemas.microsoft.com/office/drawing/2014/main" id="{D374749D-0951-A11A-C399-1D3CF53123E7}"/>
                  </a:ext>
                </a:extLst>
              </p:cNvPr>
              <p:cNvSpPr txBox="1"/>
              <p:nvPr/>
            </p:nvSpPr>
            <p:spPr>
              <a:xfrm>
                <a:off x="8909245" y="3245364"/>
                <a:ext cx="59451" cy="94878"/>
              </a:xfrm>
              <a:custGeom>
                <a:avLst/>
                <a:gdLst/>
                <a:ahLst/>
                <a:cxnLst/>
                <a:rect l="l" t="t" r="r" b="b"/>
                <a:pathLst>
                  <a:path w="86158" h="137498">
                    <a:moveTo>
                      <a:pt x="60532" y="0"/>
                    </a:moveTo>
                    <a:lnTo>
                      <a:pt x="86158" y="0"/>
                    </a:lnTo>
                    <a:lnTo>
                      <a:pt x="86158" y="135731"/>
                    </a:lnTo>
                    <a:lnTo>
                      <a:pt x="63094" y="135731"/>
                    </a:lnTo>
                    <a:lnTo>
                      <a:pt x="61856" y="125569"/>
                    </a:lnTo>
                    <a:cubicBezTo>
                      <a:pt x="55494" y="133522"/>
                      <a:pt x="47306" y="137498"/>
                      <a:pt x="37290" y="137498"/>
                    </a:cubicBezTo>
                    <a:cubicBezTo>
                      <a:pt x="26038" y="137498"/>
                      <a:pt x="17010" y="133065"/>
                      <a:pt x="10206" y="124199"/>
                    </a:cubicBezTo>
                    <a:cubicBezTo>
                      <a:pt x="3402" y="115333"/>
                      <a:pt x="0" y="103006"/>
                      <a:pt x="0" y="87218"/>
                    </a:cubicBezTo>
                    <a:cubicBezTo>
                      <a:pt x="0" y="72313"/>
                      <a:pt x="3344" y="60443"/>
                      <a:pt x="10030" y="51606"/>
                    </a:cubicBezTo>
                    <a:cubicBezTo>
                      <a:pt x="16716" y="42769"/>
                      <a:pt x="25862" y="38351"/>
                      <a:pt x="37468" y="38351"/>
                    </a:cubicBezTo>
                    <a:cubicBezTo>
                      <a:pt x="46776" y="38351"/>
                      <a:pt x="54464" y="41827"/>
                      <a:pt x="60532" y="48778"/>
                    </a:cubicBezTo>
                    <a:lnTo>
                      <a:pt x="60532" y="0"/>
                    </a:lnTo>
                    <a:close/>
                    <a:moveTo>
                      <a:pt x="44006" y="59117"/>
                    </a:moveTo>
                    <a:cubicBezTo>
                      <a:pt x="31694" y="59117"/>
                      <a:pt x="25538" y="69118"/>
                      <a:pt x="25538" y="89119"/>
                    </a:cubicBezTo>
                    <a:cubicBezTo>
                      <a:pt x="25538" y="98087"/>
                      <a:pt x="27100" y="104961"/>
                      <a:pt x="30222" y="109740"/>
                    </a:cubicBezTo>
                    <a:cubicBezTo>
                      <a:pt x="33344" y="114520"/>
                      <a:pt x="37880" y="116909"/>
                      <a:pt x="43830" y="116909"/>
                    </a:cubicBezTo>
                    <a:cubicBezTo>
                      <a:pt x="51724" y="116909"/>
                      <a:pt x="57292" y="113575"/>
                      <a:pt x="60532" y="106908"/>
                    </a:cubicBezTo>
                    <a:lnTo>
                      <a:pt x="60532" y="69118"/>
                    </a:lnTo>
                    <a:cubicBezTo>
                      <a:pt x="57350" y="62451"/>
                      <a:pt x="51842" y="59117"/>
                      <a:pt x="44006" y="59117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D4FAF23D-531E-9F73-D2D4-3679EA5DD304}"/>
                  </a:ext>
                </a:extLst>
              </p:cNvPr>
              <p:cNvSpPr txBox="1"/>
              <p:nvPr/>
            </p:nvSpPr>
            <p:spPr>
              <a:xfrm>
                <a:off x="8712435" y="3271828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4" name="TextBox 843">
                <a:extLst>
                  <a:ext uri="{FF2B5EF4-FFF2-40B4-BE49-F238E27FC236}">
                    <a16:creationId xmlns:a16="http://schemas.microsoft.com/office/drawing/2014/main" id="{B478DF4E-082F-E838-242A-2A714DD05AAD}"/>
                  </a:ext>
                </a:extLst>
              </p:cNvPr>
              <p:cNvSpPr txBox="1"/>
              <p:nvPr/>
            </p:nvSpPr>
            <p:spPr>
              <a:xfrm>
                <a:off x="8843886" y="3271828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5" name="TextBox 844">
                <a:extLst>
                  <a:ext uri="{FF2B5EF4-FFF2-40B4-BE49-F238E27FC236}">
                    <a16:creationId xmlns:a16="http://schemas.microsoft.com/office/drawing/2014/main" id="{B3A90C79-4A97-56A9-6592-6F3DE870F172}"/>
                  </a:ext>
                </a:extLst>
              </p:cNvPr>
              <p:cNvSpPr txBox="1"/>
              <p:nvPr/>
            </p:nvSpPr>
            <p:spPr>
              <a:xfrm>
                <a:off x="12170833" y="3271828"/>
                <a:ext cx="56951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97380">
                    <a:moveTo>
                      <a:pt x="52312" y="0"/>
                    </a:moveTo>
                    <a:cubicBezTo>
                      <a:pt x="62446" y="0"/>
                      <a:pt x="69986" y="2975"/>
                      <a:pt x="74934" y="8925"/>
                    </a:cubicBezTo>
                    <a:cubicBezTo>
                      <a:pt x="79884" y="14875"/>
                      <a:pt x="82416" y="23771"/>
                      <a:pt x="82534" y="35612"/>
                    </a:cubicBezTo>
                    <a:lnTo>
                      <a:pt x="82534" y="97380"/>
                    </a:lnTo>
                    <a:lnTo>
                      <a:pt x="56996" y="97380"/>
                    </a:lnTo>
                    <a:lnTo>
                      <a:pt x="56996" y="36230"/>
                    </a:lnTo>
                    <a:cubicBezTo>
                      <a:pt x="56996" y="30811"/>
                      <a:pt x="55818" y="26878"/>
                      <a:pt x="53462" y="24433"/>
                    </a:cubicBezTo>
                    <a:cubicBezTo>
                      <a:pt x="51104" y="21989"/>
                      <a:pt x="47188" y="20766"/>
                      <a:pt x="41708" y="20766"/>
                    </a:cubicBezTo>
                    <a:cubicBezTo>
                      <a:pt x="34522" y="20766"/>
                      <a:pt x="29132" y="23830"/>
                      <a:pt x="25538" y="29956"/>
                    </a:cubicBezTo>
                    <a:lnTo>
                      <a:pt x="25538" y="97380"/>
                    </a:lnTo>
                    <a:lnTo>
                      <a:pt x="0" y="97380"/>
                    </a:lnTo>
                    <a:lnTo>
                      <a:pt x="0" y="1767"/>
                    </a:lnTo>
                    <a:lnTo>
                      <a:pt x="24036" y="1767"/>
                    </a:lnTo>
                    <a:lnTo>
                      <a:pt x="24830" y="12813"/>
                    </a:lnTo>
                    <a:cubicBezTo>
                      <a:pt x="31664" y="4271"/>
                      <a:pt x="40824" y="0"/>
                      <a:pt x="52312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6" name="TextBox 845">
                <a:extLst>
                  <a:ext uri="{FF2B5EF4-FFF2-40B4-BE49-F238E27FC236}">
                    <a16:creationId xmlns:a16="http://schemas.microsoft.com/office/drawing/2014/main" id="{3BE20BBD-C35D-55AC-7EBD-E0C2F82E8714}"/>
                  </a:ext>
                </a:extLst>
              </p:cNvPr>
              <p:cNvSpPr txBox="1"/>
              <p:nvPr/>
            </p:nvSpPr>
            <p:spPr>
              <a:xfrm>
                <a:off x="12241118" y="3271828"/>
                <a:ext cx="59878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6776" h="99147">
                    <a:moveTo>
                      <a:pt x="44626" y="0"/>
                    </a:moveTo>
                    <a:cubicBezTo>
                      <a:pt x="57704" y="0"/>
                      <a:pt x="67998" y="4124"/>
                      <a:pt x="75510" y="12371"/>
                    </a:cubicBezTo>
                    <a:cubicBezTo>
                      <a:pt x="83020" y="20619"/>
                      <a:pt x="86776" y="32313"/>
                      <a:pt x="86776" y="47453"/>
                    </a:cubicBezTo>
                    <a:lnTo>
                      <a:pt x="86776" y="57880"/>
                    </a:lnTo>
                    <a:lnTo>
                      <a:pt x="25892" y="57880"/>
                    </a:lnTo>
                    <a:cubicBezTo>
                      <a:pt x="26716" y="64125"/>
                      <a:pt x="29206" y="69132"/>
                      <a:pt x="33358" y="72902"/>
                    </a:cubicBezTo>
                    <a:cubicBezTo>
                      <a:pt x="37512" y="76673"/>
                      <a:pt x="42770" y="78558"/>
                      <a:pt x="49132" y="78558"/>
                    </a:cubicBezTo>
                    <a:cubicBezTo>
                      <a:pt x="58970" y="78558"/>
                      <a:pt x="66658" y="74994"/>
                      <a:pt x="72196" y="67866"/>
                    </a:cubicBezTo>
                    <a:lnTo>
                      <a:pt x="84744" y="81916"/>
                    </a:lnTo>
                    <a:cubicBezTo>
                      <a:pt x="80914" y="87336"/>
                      <a:pt x="75730" y="91563"/>
                      <a:pt x="69192" y="94596"/>
                    </a:cubicBezTo>
                    <a:cubicBezTo>
                      <a:pt x="62652" y="97631"/>
                      <a:pt x="55406" y="99147"/>
                      <a:pt x="47454" y="99147"/>
                    </a:cubicBezTo>
                    <a:cubicBezTo>
                      <a:pt x="33432" y="99147"/>
                      <a:pt x="22018" y="94847"/>
                      <a:pt x="13212" y="86246"/>
                    </a:cubicBezTo>
                    <a:cubicBezTo>
                      <a:pt x="4404" y="77645"/>
                      <a:pt x="0" y="66187"/>
                      <a:pt x="0" y="51871"/>
                    </a:cubicBezTo>
                    <a:lnTo>
                      <a:pt x="0" y="49397"/>
                    </a:lnTo>
                    <a:cubicBezTo>
                      <a:pt x="0" y="39795"/>
                      <a:pt x="1856" y="31208"/>
                      <a:pt x="5568" y="23638"/>
                    </a:cubicBezTo>
                    <a:cubicBezTo>
                      <a:pt x="9278" y="16068"/>
                      <a:pt x="14536" y="10236"/>
                      <a:pt x="21340" y="6141"/>
                    </a:cubicBezTo>
                    <a:cubicBezTo>
                      <a:pt x="28146" y="2047"/>
                      <a:pt x="35906" y="0"/>
                      <a:pt x="44626" y="0"/>
                    </a:cubicBezTo>
                    <a:close/>
                    <a:moveTo>
                      <a:pt x="44538" y="20589"/>
                    </a:moveTo>
                    <a:cubicBezTo>
                      <a:pt x="39470" y="20589"/>
                      <a:pt x="35362" y="22306"/>
                      <a:pt x="32210" y="25738"/>
                    </a:cubicBezTo>
                    <a:cubicBezTo>
                      <a:pt x="29058" y="29170"/>
                      <a:pt x="27040" y="34081"/>
                      <a:pt x="26156" y="40472"/>
                    </a:cubicBezTo>
                    <a:lnTo>
                      <a:pt x="61680" y="40472"/>
                    </a:lnTo>
                    <a:lnTo>
                      <a:pt x="61680" y="38430"/>
                    </a:lnTo>
                    <a:cubicBezTo>
                      <a:pt x="61562" y="32750"/>
                      <a:pt x="60030" y="28356"/>
                      <a:pt x="57086" y="25250"/>
                    </a:cubicBezTo>
                    <a:cubicBezTo>
                      <a:pt x="54140" y="22143"/>
                      <a:pt x="49958" y="20589"/>
                      <a:pt x="44538" y="20589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C2259563-49A7-8800-CE0C-4ED9F3FEB1BD}"/>
                  </a:ext>
                </a:extLst>
              </p:cNvPr>
              <p:cNvSpPr txBox="1"/>
              <p:nvPr/>
            </p:nvSpPr>
            <p:spPr>
              <a:xfrm>
                <a:off x="12306599" y="3271828"/>
                <a:ext cx="5865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5010" h="99147">
                    <a:moveTo>
                      <a:pt x="42770" y="0"/>
                    </a:moveTo>
                    <a:cubicBezTo>
                      <a:pt x="54552" y="0"/>
                      <a:pt x="63904" y="2960"/>
                      <a:pt x="70826" y="8881"/>
                    </a:cubicBezTo>
                    <a:cubicBezTo>
                      <a:pt x="77748" y="14801"/>
                      <a:pt x="81210" y="23123"/>
                      <a:pt x="81210" y="33844"/>
                    </a:cubicBezTo>
                    <a:lnTo>
                      <a:pt x="81210" y="75288"/>
                    </a:lnTo>
                    <a:cubicBezTo>
                      <a:pt x="81268" y="84361"/>
                      <a:pt x="82536" y="91224"/>
                      <a:pt x="85010" y="95878"/>
                    </a:cubicBezTo>
                    <a:lnTo>
                      <a:pt x="85010" y="97380"/>
                    </a:lnTo>
                    <a:lnTo>
                      <a:pt x="59206" y="97380"/>
                    </a:lnTo>
                    <a:cubicBezTo>
                      <a:pt x="58028" y="95082"/>
                      <a:pt x="57174" y="92225"/>
                      <a:pt x="56644" y="88808"/>
                    </a:cubicBezTo>
                    <a:cubicBezTo>
                      <a:pt x="50458" y="95701"/>
                      <a:pt x="42416" y="99147"/>
                      <a:pt x="32520" y="99147"/>
                    </a:cubicBezTo>
                    <a:cubicBezTo>
                      <a:pt x="23154" y="99147"/>
                      <a:pt x="15392" y="96438"/>
                      <a:pt x="9236" y="91018"/>
                    </a:cubicBezTo>
                    <a:cubicBezTo>
                      <a:pt x="3080" y="85598"/>
                      <a:pt x="0" y="78764"/>
                      <a:pt x="0" y="70517"/>
                    </a:cubicBezTo>
                    <a:cubicBezTo>
                      <a:pt x="0" y="60384"/>
                      <a:pt x="3756" y="52608"/>
                      <a:pt x="11268" y="47188"/>
                    </a:cubicBezTo>
                    <a:cubicBezTo>
                      <a:pt x="18778" y="41768"/>
                      <a:pt x="29634" y="39029"/>
                      <a:pt x="43830" y="38970"/>
                    </a:cubicBezTo>
                    <a:lnTo>
                      <a:pt x="55584" y="38970"/>
                    </a:lnTo>
                    <a:lnTo>
                      <a:pt x="55584" y="33491"/>
                    </a:lnTo>
                    <a:cubicBezTo>
                      <a:pt x="55584" y="29073"/>
                      <a:pt x="54450" y="25538"/>
                      <a:pt x="52182" y="22887"/>
                    </a:cubicBezTo>
                    <a:cubicBezTo>
                      <a:pt x="49914" y="20236"/>
                      <a:pt x="46334" y="18910"/>
                      <a:pt x="41444" y="18910"/>
                    </a:cubicBezTo>
                    <a:cubicBezTo>
                      <a:pt x="37144" y="18910"/>
                      <a:pt x="33772" y="19941"/>
                      <a:pt x="31326" y="22003"/>
                    </a:cubicBezTo>
                    <a:cubicBezTo>
                      <a:pt x="28882" y="24065"/>
                      <a:pt x="27660" y="26893"/>
                      <a:pt x="27660" y="30486"/>
                    </a:cubicBezTo>
                    <a:lnTo>
                      <a:pt x="2122" y="30486"/>
                    </a:lnTo>
                    <a:cubicBezTo>
                      <a:pt x="2122" y="24949"/>
                      <a:pt x="3830" y="19824"/>
                      <a:pt x="7246" y="15111"/>
                    </a:cubicBezTo>
                    <a:cubicBezTo>
                      <a:pt x="10664" y="10398"/>
                      <a:pt x="15494" y="6701"/>
                      <a:pt x="21740" y="4021"/>
                    </a:cubicBezTo>
                    <a:cubicBezTo>
                      <a:pt x="27984" y="1340"/>
                      <a:pt x="34994" y="0"/>
                      <a:pt x="42770" y="0"/>
                    </a:cubicBezTo>
                    <a:close/>
                    <a:moveTo>
                      <a:pt x="46040" y="53904"/>
                    </a:moveTo>
                    <a:cubicBezTo>
                      <a:pt x="33256" y="53904"/>
                      <a:pt x="26452" y="58322"/>
                      <a:pt x="25628" y="67159"/>
                    </a:cubicBezTo>
                    <a:lnTo>
                      <a:pt x="25538" y="68661"/>
                    </a:lnTo>
                    <a:cubicBezTo>
                      <a:pt x="25538" y="71842"/>
                      <a:pt x="26658" y="74464"/>
                      <a:pt x="28896" y="76525"/>
                    </a:cubicBezTo>
                    <a:cubicBezTo>
                      <a:pt x="31136" y="78588"/>
                      <a:pt x="34198" y="79618"/>
                      <a:pt x="38086" y="79618"/>
                    </a:cubicBezTo>
                    <a:cubicBezTo>
                      <a:pt x="41858" y="79618"/>
                      <a:pt x="45334" y="78779"/>
                      <a:pt x="48514" y="77100"/>
                    </a:cubicBezTo>
                    <a:cubicBezTo>
                      <a:pt x="51696" y="75421"/>
                      <a:pt x="54052" y="73168"/>
                      <a:pt x="55584" y="70340"/>
                    </a:cubicBezTo>
                    <a:lnTo>
                      <a:pt x="55584" y="53904"/>
                    </a:lnTo>
                    <a:lnTo>
                      <a:pt x="46040" y="53904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4B89ED4B-6074-F83A-6017-9F5DB737E510}"/>
                  </a:ext>
                </a:extLst>
              </p:cNvPr>
              <p:cNvSpPr txBox="1"/>
              <p:nvPr/>
            </p:nvSpPr>
            <p:spPr>
              <a:xfrm>
                <a:off x="12371592" y="3271828"/>
                <a:ext cx="56219" cy="68414"/>
              </a:xfrm>
              <a:custGeom>
                <a:avLst/>
                <a:gdLst/>
                <a:ahLst/>
                <a:cxnLst/>
                <a:rect l="l" t="t" r="r" b="b"/>
                <a:pathLst>
                  <a:path w="81474" h="99147">
                    <a:moveTo>
                      <a:pt x="41180" y="0"/>
                    </a:moveTo>
                    <a:cubicBezTo>
                      <a:pt x="53316" y="0"/>
                      <a:pt x="63020" y="2857"/>
                      <a:pt x="70296" y="8571"/>
                    </a:cubicBezTo>
                    <a:cubicBezTo>
                      <a:pt x="77572" y="14286"/>
                      <a:pt x="81210" y="21709"/>
                      <a:pt x="81210" y="30840"/>
                    </a:cubicBezTo>
                    <a:lnTo>
                      <a:pt x="55672" y="30840"/>
                    </a:lnTo>
                    <a:cubicBezTo>
                      <a:pt x="55672" y="27187"/>
                      <a:pt x="54494" y="24168"/>
                      <a:pt x="52136" y="21782"/>
                    </a:cubicBezTo>
                    <a:cubicBezTo>
                      <a:pt x="49780" y="19396"/>
                      <a:pt x="46098" y="18203"/>
                      <a:pt x="41092" y="18203"/>
                    </a:cubicBezTo>
                    <a:cubicBezTo>
                      <a:pt x="36790" y="18203"/>
                      <a:pt x="33462" y="19175"/>
                      <a:pt x="31106" y="21120"/>
                    </a:cubicBezTo>
                    <a:cubicBezTo>
                      <a:pt x="28750" y="23064"/>
                      <a:pt x="27570" y="25538"/>
                      <a:pt x="27570" y="28542"/>
                    </a:cubicBezTo>
                    <a:cubicBezTo>
                      <a:pt x="27570" y="31370"/>
                      <a:pt x="28912" y="33653"/>
                      <a:pt x="31592" y="35391"/>
                    </a:cubicBezTo>
                    <a:cubicBezTo>
                      <a:pt x="34272" y="37129"/>
                      <a:pt x="38794" y="38631"/>
                      <a:pt x="45156" y="39897"/>
                    </a:cubicBezTo>
                    <a:cubicBezTo>
                      <a:pt x="51518" y="41164"/>
                      <a:pt x="56880" y="42593"/>
                      <a:pt x="61238" y="44183"/>
                    </a:cubicBezTo>
                    <a:cubicBezTo>
                      <a:pt x="74730" y="49132"/>
                      <a:pt x="81474" y="57703"/>
                      <a:pt x="81474" y="69898"/>
                    </a:cubicBezTo>
                    <a:cubicBezTo>
                      <a:pt x="81474" y="78617"/>
                      <a:pt x="77734" y="85671"/>
                      <a:pt x="70252" y="91062"/>
                    </a:cubicBezTo>
                    <a:cubicBezTo>
                      <a:pt x="62770" y="96452"/>
                      <a:pt x="53108" y="99147"/>
                      <a:pt x="41268" y="99147"/>
                    </a:cubicBezTo>
                    <a:cubicBezTo>
                      <a:pt x="33256" y="99147"/>
                      <a:pt x="26142" y="97719"/>
                      <a:pt x="19928" y="94862"/>
                    </a:cubicBezTo>
                    <a:cubicBezTo>
                      <a:pt x="13712" y="92004"/>
                      <a:pt x="8838" y="88087"/>
                      <a:pt x="5302" y="83109"/>
                    </a:cubicBezTo>
                    <a:cubicBezTo>
                      <a:pt x="1768" y="78131"/>
                      <a:pt x="0" y="72755"/>
                      <a:pt x="0" y="66982"/>
                    </a:cubicBezTo>
                    <a:lnTo>
                      <a:pt x="24214" y="66982"/>
                    </a:lnTo>
                    <a:cubicBezTo>
                      <a:pt x="24448" y="71518"/>
                      <a:pt x="26128" y="74994"/>
                      <a:pt x="29250" y="77409"/>
                    </a:cubicBezTo>
                    <a:cubicBezTo>
                      <a:pt x="32372" y="79825"/>
                      <a:pt x="36554" y="81032"/>
                      <a:pt x="41798" y="81032"/>
                    </a:cubicBezTo>
                    <a:cubicBezTo>
                      <a:pt x="46688" y="81032"/>
                      <a:pt x="50384" y="80104"/>
                      <a:pt x="52888" y="78249"/>
                    </a:cubicBezTo>
                    <a:cubicBezTo>
                      <a:pt x="55392" y="76393"/>
                      <a:pt x="56644" y="73963"/>
                      <a:pt x="56644" y="70958"/>
                    </a:cubicBezTo>
                    <a:cubicBezTo>
                      <a:pt x="56644" y="67836"/>
                      <a:pt x="55098" y="65377"/>
                      <a:pt x="52004" y="63580"/>
                    </a:cubicBezTo>
                    <a:cubicBezTo>
                      <a:pt x="48912" y="61783"/>
                      <a:pt x="43948" y="60178"/>
                      <a:pt x="37114" y="58764"/>
                    </a:cubicBezTo>
                    <a:cubicBezTo>
                      <a:pt x="14374" y="53992"/>
                      <a:pt x="3006" y="44331"/>
                      <a:pt x="3006" y="29779"/>
                    </a:cubicBezTo>
                    <a:cubicBezTo>
                      <a:pt x="3006" y="21296"/>
                      <a:pt x="6524" y="14212"/>
                      <a:pt x="13564" y="8527"/>
                    </a:cubicBezTo>
                    <a:cubicBezTo>
                      <a:pt x="20604" y="2842"/>
                      <a:pt x="29810" y="0"/>
                      <a:pt x="41180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A2677633-D936-1092-7E49-3447A7A4317B}"/>
                  </a:ext>
                </a:extLst>
              </p:cNvPr>
              <p:cNvSpPr txBox="1"/>
              <p:nvPr/>
            </p:nvSpPr>
            <p:spPr>
              <a:xfrm>
                <a:off x="8643114" y="3273048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7" h="95613">
                    <a:moveTo>
                      <a:pt x="0" y="0"/>
                    </a:moveTo>
                    <a:lnTo>
                      <a:pt x="26687" y="0"/>
                    </a:lnTo>
                    <a:lnTo>
                      <a:pt x="44448" y="64420"/>
                    </a:lnTo>
                    <a:lnTo>
                      <a:pt x="62210" y="0"/>
                    </a:lnTo>
                    <a:lnTo>
                      <a:pt x="88897" y="0"/>
                    </a:lnTo>
                    <a:lnTo>
                      <a:pt x="56643" y="95613"/>
                    </a:lnTo>
                    <a:lnTo>
                      <a:pt x="32254" y="95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0" name="TextBox 849">
                <a:extLst>
                  <a:ext uri="{FF2B5EF4-FFF2-40B4-BE49-F238E27FC236}">
                    <a16:creationId xmlns:a16="http://schemas.microsoft.com/office/drawing/2014/main" id="{93A5D832-4A1B-A3A6-8A9B-6738F96855FF}"/>
                  </a:ext>
                </a:extLst>
              </p:cNvPr>
              <p:cNvSpPr txBox="1"/>
              <p:nvPr/>
            </p:nvSpPr>
            <p:spPr>
              <a:xfrm>
                <a:off x="8775051" y="3273048"/>
                <a:ext cx="61341" cy="65976"/>
              </a:xfrm>
              <a:custGeom>
                <a:avLst/>
                <a:gdLst/>
                <a:ahLst/>
                <a:cxnLst/>
                <a:rect l="l" t="t" r="r" b="b"/>
                <a:pathLst>
                  <a:path w="88896" h="95613">
                    <a:moveTo>
                      <a:pt x="1236" y="0"/>
                    </a:moveTo>
                    <a:lnTo>
                      <a:pt x="28630" y="0"/>
                    </a:lnTo>
                    <a:lnTo>
                      <a:pt x="44360" y="28543"/>
                    </a:lnTo>
                    <a:lnTo>
                      <a:pt x="60442" y="0"/>
                    </a:lnTo>
                    <a:lnTo>
                      <a:pt x="87748" y="0"/>
                    </a:lnTo>
                    <a:lnTo>
                      <a:pt x="60530" y="46835"/>
                    </a:lnTo>
                    <a:lnTo>
                      <a:pt x="88896" y="95613"/>
                    </a:lnTo>
                    <a:lnTo>
                      <a:pt x="61502" y="95613"/>
                    </a:lnTo>
                    <a:lnTo>
                      <a:pt x="44448" y="65568"/>
                    </a:lnTo>
                    <a:lnTo>
                      <a:pt x="27482" y="95613"/>
                    </a:lnTo>
                    <a:lnTo>
                      <a:pt x="0" y="95613"/>
                    </a:lnTo>
                    <a:lnTo>
                      <a:pt x="28366" y="46835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42680F65-3148-87B9-54AE-5774CAA31503}"/>
                  </a:ext>
                </a:extLst>
              </p:cNvPr>
              <p:cNvSpPr txBox="1"/>
              <p:nvPr/>
            </p:nvSpPr>
            <p:spPr>
              <a:xfrm>
                <a:off x="12098474" y="3273047"/>
                <a:ext cx="57013" cy="67195"/>
              </a:xfrm>
              <a:custGeom>
                <a:avLst/>
                <a:gdLst/>
                <a:ahLst/>
                <a:cxnLst/>
                <a:rect l="l" t="t" r="r" b="b"/>
                <a:pathLst>
                  <a:path w="82624" h="97380">
                    <a:moveTo>
                      <a:pt x="0" y="0"/>
                    </a:moveTo>
                    <a:lnTo>
                      <a:pt x="25538" y="0"/>
                    </a:lnTo>
                    <a:lnTo>
                      <a:pt x="25538" y="61840"/>
                    </a:lnTo>
                    <a:cubicBezTo>
                      <a:pt x="25538" y="71807"/>
                      <a:pt x="30074" y="76791"/>
                      <a:pt x="39146" y="76791"/>
                    </a:cubicBezTo>
                    <a:cubicBezTo>
                      <a:pt x="47806" y="76791"/>
                      <a:pt x="53756" y="73783"/>
                      <a:pt x="56996" y="67766"/>
                    </a:cubicBezTo>
                    <a:lnTo>
                      <a:pt x="56996" y="0"/>
                    </a:lnTo>
                    <a:lnTo>
                      <a:pt x="82624" y="0"/>
                    </a:lnTo>
                    <a:lnTo>
                      <a:pt x="82624" y="95613"/>
                    </a:lnTo>
                    <a:lnTo>
                      <a:pt x="58588" y="95613"/>
                    </a:lnTo>
                    <a:lnTo>
                      <a:pt x="57880" y="85893"/>
                    </a:lnTo>
                    <a:cubicBezTo>
                      <a:pt x="51576" y="93551"/>
                      <a:pt x="42858" y="97380"/>
                      <a:pt x="31724" y="97380"/>
                    </a:cubicBezTo>
                    <a:cubicBezTo>
                      <a:pt x="21474" y="97380"/>
                      <a:pt x="13652" y="94435"/>
                      <a:pt x="8262" y="88544"/>
                    </a:cubicBezTo>
                    <a:cubicBezTo>
                      <a:pt x="2872" y="82653"/>
                      <a:pt x="118" y="74022"/>
                      <a:pt x="0" y="626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  <p:sp>
            <p:nvSpPr>
              <p:cNvPr id="852" name="TextBox 851">
                <a:extLst>
                  <a:ext uri="{FF2B5EF4-FFF2-40B4-BE49-F238E27FC236}">
                    <a16:creationId xmlns:a16="http://schemas.microsoft.com/office/drawing/2014/main" id="{4920CD96-0AC3-6B73-7D07-920A562BA297}"/>
                  </a:ext>
                </a:extLst>
              </p:cNvPr>
              <p:cNvSpPr txBox="1"/>
              <p:nvPr/>
            </p:nvSpPr>
            <p:spPr>
              <a:xfrm>
                <a:off x="12434087" y="3273048"/>
                <a:ext cx="62316" cy="92622"/>
              </a:xfrm>
              <a:custGeom>
                <a:avLst/>
                <a:gdLst/>
                <a:ahLst/>
                <a:cxnLst/>
                <a:rect l="l" t="t" r="r" b="b"/>
                <a:pathLst>
                  <a:path w="90310" h="134229">
                    <a:moveTo>
                      <a:pt x="0" y="0"/>
                    </a:moveTo>
                    <a:lnTo>
                      <a:pt x="27482" y="0"/>
                    </a:lnTo>
                    <a:lnTo>
                      <a:pt x="45242" y="59471"/>
                    </a:lnTo>
                    <a:lnTo>
                      <a:pt x="62916" y="0"/>
                    </a:lnTo>
                    <a:lnTo>
                      <a:pt x="90310" y="0"/>
                    </a:lnTo>
                    <a:lnTo>
                      <a:pt x="51870" y="110459"/>
                    </a:lnTo>
                    <a:lnTo>
                      <a:pt x="49750" y="115496"/>
                    </a:lnTo>
                    <a:cubicBezTo>
                      <a:pt x="44036" y="127985"/>
                      <a:pt x="34610" y="134229"/>
                      <a:pt x="21472" y="134229"/>
                    </a:cubicBezTo>
                    <a:cubicBezTo>
                      <a:pt x="17760" y="134229"/>
                      <a:pt x="13990" y="133670"/>
                      <a:pt x="10162" y="132550"/>
                    </a:cubicBezTo>
                    <a:lnTo>
                      <a:pt x="10162" y="113198"/>
                    </a:lnTo>
                    <a:lnTo>
                      <a:pt x="14050" y="113286"/>
                    </a:lnTo>
                    <a:cubicBezTo>
                      <a:pt x="18880" y="113286"/>
                      <a:pt x="22488" y="112550"/>
                      <a:pt x="24874" y="111077"/>
                    </a:cubicBezTo>
                    <a:cubicBezTo>
                      <a:pt x="27260" y="109605"/>
                      <a:pt x="29130" y="107160"/>
                      <a:pt x="30486" y="103743"/>
                    </a:cubicBezTo>
                    <a:lnTo>
                      <a:pt x="33490" y="95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sz="1400" spc="0" baseline="0" dirty="0">
                  <a:solidFill>
                    <a:srgbClr val="000000"/>
                  </a:solidFill>
                  <a:latin typeface="Roboto-Bold"/>
                  <a:ea typeface="Roboto-Bold"/>
                  <a:cs typeface="Roboto-Bold"/>
                  <a:sym typeface="Roboto-Bold"/>
                  <a:rtl val="0"/>
                </a:endParaRPr>
              </a:p>
            </p:txBody>
          </p:sp>
        </p:grpSp>
      </p:grpSp>
      <p:sp>
        <p:nvSpPr>
          <p:cNvPr id="869" name="TextBox 868">
            <a:extLst>
              <a:ext uri="{FF2B5EF4-FFF2-40B4-BE49-F238E27FC236}">
                <a16:creationId xmlns:a16="http://schemas.microsoft.com/office/drawing/2014/main" id="{9B207F2A-2635-174D-86D2-EC50163405E3}"/>
              </a:ext>
            </a:extLst>
          </p:cNvPr>
          <p:cNvSpPr txBox="1"/>
          <p:nvPr/>
        </p:nvSpPr>
        <p:spPr>
          <a:xfrm>
            <a:off x="404949" y="391886"/>
            <a:ext cx="101498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Londrina Solid" pitchFamily="2" charset="77"/>
              </a:rPr>
              <a:t>How do I feel?</a:t>
            </a:r>
          </a:p>
        </p:txBody>
      </p: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CAA74482-EF65-ECC8-5F78-3BED956B8CC9}"/>
              </a:ext>
            </a:extLst>
          </p:cNvPr>
          <p:cNvGrpSpPr/>
          <p:nvPr/>
        </p:nvGrpSpPr>
        <p:grpSpPr>
          <a:xfrm>
            <a:off x="-344673" y="806208"/>
            <a:ext cx="15995261" cy="3559082"/>
            <a:chOff x="-31246" y="1708735"/>
            <a:chExt cx="13390990" cy="2979606"/>
          </a:xfrm>
        </p:grpSpPr>
        <p:pic>
          <p:nvPicPr>
            <p:cNvPr id="870" name="Picture 869" descr="A picture containing toy, doll, vector graphics&#10;&#10;Description automatically generated">
              <a:extLst>
                <a:ext uri="{FF2B5EF4-FFF2-40B4-BE49-F238E27FC236}">
                  <a16:creationId xmlns:a16="http://schemas.microsoft.com/office/drawing/2014/main" id="{E31B81FB-4B5D-8707-DA8D-9BFA3EDE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9068" y="1838724"/>
              <a:ext cx="2815199" cy="2815200"/>
            </a:xfrm>
            <a:prstGeom prst="rect">
              <a:avLst/>
            </a:prstGeom>
          </p:spPr>
        </p:pic>
        <p:pic>
          <p:nvPicPr>
            <p:cNvPr id="871" name="Picture 870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81231D33-BBA1-7F8C-91FB-B09ADBE5F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246" y="1724311"/>
              <a:ext cx="2815199" cy="2815200"/>
            </a:xfrm>
            <a:prstGeom prst="rect">
              <a:avLst/>
            </a:prstGeom>
          </p:spPr>
        </p:pic>
        <p:pic>
          <p:nvPicPr>
            <p:cNvPr id="872" name="Picture 871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AA051948-2AAC-3BFF-A735-6D48784CF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3390" y="1708735"/>
              <a:ext cx="2815199" cy="2815200"/>
            </a:xfrm>
            <a:prstGeom prst="rect">
              <a:avLst/>
            </a:prstGeom>
          </p:spPr>
        </p:pic>
        <p:pic>
          <p:nvPicPr>
            <p:cNvPr id="873" name="Picture 87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BAE802E-4571-316E-FFC2-BF4BE0AD6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9427" y="1788173"/>
              <a:ext cx="2815199" cy="2815200"/>
            </a:xfrm>
            <a:prstGeom prst="rect">
              <a:avLst/>
            </a:prstGeom>
          </p:spPr>
        </p:pic>
        <p:pic>
          <p:nvPicPr>
            <p:cNvPr id="874" name="Picture 873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43EAA99C-797A-B48F-6AB8-B4DFEDB6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9804" y="1810403"/>
              <a:ext cx="2815199" cy="2815200"/>
            </a:xfrm>
            <a:prstGeom prst="rect">
              <a:avLst/>
            </a:prstGeom>
          </p:spPr>
        </p:pic>
        <p:pic>
          <p:nvPicPr>
            <p:cNvPr id="875" name="Picture 874" descr="A picture containing white, vector graphics&#10;&#10;Description automatically generated">
              <a:extLst>
                <a:ext uri="{FF2B5EF4-FFF2-40B4-BE49-F238E27FC236}">
                  <a16:creationId xmlns:a16="http://schemas.microsoft.com/office/drawing/2014/main" id="{345EAA2B-99E1-67AC-C868-E730305B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6353" y="1794833"/>
              <a:ext cx="2815199" cy="2815200"/>
            </a:xfrm>
            <a:prstGeom prst="rect">
              <a:avLst/>
            </a:prstGeom>
          </p:spPr>
        </p:pic>
        <p:pic>
          <p:nvPicPr>
            <p:cNvPr id="876" name="Picture 875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E46C1016-3AAF-95EF-2A21-AF3125C3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7463" y="1873141"/>
              <a:ext cx="2815199" cy="2815200"/>
            </a:xfrm>
            <a:prstGeom prst="rect">
              <a:avLst/>
            </a:prstGeom>
          </p:spPr>
        </p:pic>
        <p:pic>
          <p:nvPicPr>
            <p:cNvPr id="877" name="Picture 87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A865DB9E-A35A-4113-F2AA-05EA205C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4545" y="1839853"/>
              <a:ext cx="2815199" cy="281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91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cture News">
      <a:dk1>
        <a:srgbClr val="323232"/>
      </a:dk1>
      <a:lt1>
        <a:srgbClr val="FFFFFF"/>
      </a:lt1>
      <a:dk2>
        <a:srgbClr val="30388D"/>
      </a:dk2>
      <a:lt2>
        <a:srgbClr val="C6C6C6"/>
      </a:lt2>
      <a:accent1>
        <a:srgbClr val="F3D000"/>
      </a:accent1>
      <a:accent2>
        <a:srgbClr val="F7AA58"/>
      </a:accent2>
      <a:accent3>
        <a:srgbClr val="F78D7D"/>
      </a:accent3>
      <a:accent4>
        <a:srgbClr val="59BCCA"/>
      </a:accent4>
      <a:accent5>
        <a:srgbClr val="707927"/>
      </a:accent5>
      <a:accent6>
        <a:srgbClr val="8064B0"/>
      </a:accent6>
      <a:hlink>
        <a:srgbClr val="E85119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37251</TotalTime>
  <Words>297</Words>
  <Application>Microsoft Office PowerPoint</Application>
  <PresentationFormat>Custom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Sofia Pro</vt:lpstr>
      <vt:lpstr>Calibri Light</vt:lpstr>
      <vt:lpstr>Roboto-Bold</vt:lpstr>
      <vt:lpstr>LondrinaSolid-Regular</vt:lpstr>
      <vt:lpstr>Londrina Solid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McGawley</dc:creator>
  <cp:lastModifiedBy>Weronika Beange</cp:lastModifiedBy>
  <cp:revision>2792</cp:revision>
  <dcterms:created xsi:type="dcterms:W3CDTF">2021-10-30T10:54:12Z</dcterms:created>
  <dcterms:modified xsi:type="dcterms:W3CDTF">2023-04-04T10:51:26Z</dcterms:modified>
</cp:coreProperties>
</file>